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5" r:id="rId3"/>
  </p:sldMasterIdLst>
  <p:notesMasterIdLst>
    <p:notesMasterId r:id="rId45"/>
  </p:notesMasterIdLst>
  <p:sldIdLst>
    <p:sldId id="256" r:id="rId4"/>
    <p:sldId id="267" r:id="rId5"/>
    <p:sldId id="290" r:id="rId6"/>
    <p:sldId id="289" r:id="rId7"/>
    <p:sldId id="291" r:id="rId8"/>
    <p:sldId id="292" r:id="rId9"/>
    <p:sldId id="293" r:id="rId10"/>
    <p:sldId id="295" r:id="rId11"/>
    <p:sldId id="297" r:id="rId12"/>
    <p:sldId id="298" r:id="rId13"/>
    <p:sldId id="299" r:id="rId14"/>
    <p:sldId id="262" r:id="rId15"/>
    <p:sldId id="268" r:id="rId16"/>
    <p:sldId id="263" r:id="rId17"/>
    <p:sldId id="265" r:id="rId18"/>
    <p:sldId id="266" r:id="rId19"/>
    <p:sldId id="264" r:id="rId20"/>
    <p:sldId id="269" r:id="rId21"/>
    <p:sldId id="270" r:id="rId22"/>
    <p:sldId id="300" r:id="rId23"/>
    <p:sldId id="273" r:id="rId24"/>
    <p:sldId id="272" r:id="rId25"/>
    <p:sldId id="274" r:id="rId26"/>
    <p:sldId id="275" r:id="rId27"/>
    <p:sldId id="271" r:id="rId28"/>
    <p:sldId id="276" r:id="rId29"/>
    <p:sldId id="277" r:id="rId30"/>
    <p:sldId id="278" r:id="rId31"/>
    <p:sldId id="305" r:id="rId32"/>
    <p:sldId id="279" r:id="rId33"/>
    <p:sldId id="281" r:id="rId34"/>
    <p:sldId id="306" r:id="rId35"/>
    <p:sldId id="280" r:id="rId36"/>
    <p:sldId id="282" r:id="rId37"/>
    <p:sldId id="307" r:id="rId38"/>
    <p:sldId id="283" r:id="rId39"/>
    <p:sldId id="284" r:id="rId40"/>
    <p:sldId id="285" r:id="rId41"/>
    <p:sldId id="286" r:id="rId42"/>
    <p:sldId id="287" r:id="rId43"/>
    <p:sldId id="26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CBD"/>
    <a:srgbClr val="44546A"/>
    <a:srgbClr val="F8D342"/>
    <a:srgbClr val="FEF7EC"/>
    <a:srgbClr val="D4E6F5"/>
    <a:srgbClr val="A5A5A5"/>
    <a:srgbClr val="548235"/>
    <a:srgbClr val="70AD47"/>
    <a:srgbClr val="FFF2CC"/>
    <a:srgbClr val="841E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A9A242-9BC9-4088-B862-5129D2344948}" type="doc">
      <dgm:prSet loTypeId="urn:microsoft.com/office/officeart/2005/8/layout/hierarchy3" loCatId="hierarchy" qsTypeId="urn:microsoft.com/office/officeart/2005/8/quickstyle/3d2" qsCatId="3D" csTypeId="urn:microsoft.com/office/officeart/2005/8/colors/colorful1" csCatId="colorful" phldr="1"/>
      <dgm:spPr/>
      <dgm:t>
        <a:bodyPr/>
        <a:lstStyle/>
        <a:p>
          <a:endParaRPr lang="en-US"/>
        </a:p>
      </dgm:t>
    </dgm:pt>
    <dgm:pt modelId="{5CCEB420-F4E1-4532-AB1D-6A567DA8C88F}">
      <dgm:prSet phldrT="[Text]" custT="1"/>
      <dgm:spPr/>
      <dgm:t>
        <a:bodyPr/>
        <a:lstStyle/>
        <a:p>
          <a:pPr algn="ctr" rtl="0"/>
          <a:r>
            <a:rPr lang="en-US" sz="2000" b="0" i="0" u="none" dirty="0" err="1" smtClean="0">
              <a:latin typeface="Arial" panose="020B0604020202020204" pitchFamily="34" charset="0"/>
              <a:cs typeface="Arial" panose="020B0604020202020204" pitchFamily="34" charset="0"/>
            </a:rPr>
            <a:t>Hình</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thành</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phát</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triển</a:t>
          </a:r>
          <a:r>
            <a:rPr lang="en-US" sz="2000" b="0" i="0" u="none" dirty="0" smtClean="0">
              <a:latin typeface="Arial" panose="020B0604020202020204" pitchFamily="34" charset="0"/>
              <a:cs typeface="Arial" panose="020B0604020202020204" pitchFamily="34" charset="0"/>
            </a:rPr>
            <a:t> ở HS </a:t>
          </a:r>
          <a:r>
            <a:rPr lang="en-US" sz="2000" b="0" i="0" u="none" dirty="0" err="1" smtClean="0">
              <a:latin typeface="Arial" panose="020B0604020202020204" pitchFamily="34" charset="0"/>
              <a:cs typeface="Arial" panose="020B0604020202020204" pitchFamily="34" charset="0"/>
            </a:rPr>
            <a:t>các</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phẩm</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chất</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chủ</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yếu</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và</a:t>
          </a:r>
          <a:r>
            <a:rPr lang="en-US" sz="2000" b="0" i="0" u="none" dirty="0" smtClean="0">
              <a:latin typeface="Arial" panose="020B0604020202020204" pitchFamily="34" charset="0"/>
              <a:cs typeface="Arial" panose="020B0604020202020204" pitchFamily="34" charset="0"/>
            </a:rPr>
            <a:t> NL </a:t>
          </a:r>
          <a:r>
            <a:rPr lang="en-US" sz="2000" b="0" i="0" u="none" dirty="0" err="1" smtClean="0">
              <a:latin typeface="Arial" panose="020B0604020202020204" pitchFamily="34" charset="0"/>
              <a:cs typeface="Arial" panose="020B0604020202020204" pitchFamily="34" charset="0"/>
            </a:rPr>
            <a:t>chung</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dựa</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trên</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các</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nền</a:t>
          </a:r>
          <a:r>
            <a:rPr lang="en-US" sz="2000" b="0" i="0" u="none" dirty="0" smtClean="0">
              <a:latin typeface="Arial" panose="020B0604020202020204" pitchFamily="34" charset="0"/>
              <a:cs typeface="Arial" panose="020B0604020202020204" pitchFamily="34" charset="0"/>
            </a:rPr>
            <a:t> </a:t>
          </a:r>
          <a:r>
            <a:rPr lang="en-US" sz="2000" b="0" i="0" u="none" dirty="0" err="1" smtClean="0">
              <a:latin typeface="Arial" panose="020B0604020202020204" pitchFamily="34" charset="0"/>
              <a:cs typeface="Arial" panose="020B0604020202020204" pitchFamily="34" charset="0"/>
            </a:rPr>
            <a:t>tảng</a:t>
          </a:r>
          <a:r>
            <a:rPr lang="en-US" sz="2000" b="0" i="0" u="none" dirty="0" smtClean="0">
              <a:latin typeface="Arial" panose="020B0604020202020204" pitchFamily="34" charset="0"/>
              <a:cs typeface="Arial" panose="020B0604020202020204" pitchFamily="34" charset="0"/>
            </a:rPr>
            <a:t>: </a:t>
          </a:r>
          <a:r>
            <a:rPr lang="en-US" sz="1700" b="0" i="0" u="none" dirty="0" smtClean="0">
              <a:latin typeface="Arial" panose="020B0604020202020204" pitchFamily="34" charset="0"/>
              <a:cs typeface="Arial" panose="020B0604020202020204" pitchFamily="34" charset="0"/>
            </a:rPr>
            <a:t> </a:t>
          </a:r>
          <a:endParaRPr lang="en-US" sz="1700" u="none" dirty="0">
            <a:latin typeface="Arial" panose="020B0604020202020204" pitchFamily="34" charset="0"/>
            <a:cs typeface="Arial" panose="020B0604020202020204" pitchFamily="34" charset="0"/>
          </a:endParaRPr>
        </a:p>
      </dgm:t>
    </dgm:pt>
    <dgm:pt modelId="{7931E64F-0F7E-4E0C-8BD1-A0AB87C3CF7A}" type="parTrans" cxnId="{2B7C497D-646F-4983-B91C-4BEFA37F4337}">
      <dgm:prSet/>
      <dgm:spPr/>
      <dgm:t>
        <a:bodyPr/>
        <a:lstStyle/>
        <a:p>
          <a:endParaRPr lang="en-US">
            <a:latin typeface="Arial" panose="020B0604020202020204" pitchFamily="34" charset="0"/>
            <a:cs typeface="Arial" panose="020B0604020202020204" pitchFamily="34" charset="0"/>
          </a:endParaRPr>
        </a:p>
      </dgm:t>
    </dgm:pt>
    <dgm:pt modelId="{16E24840-E10D-4D9C-AA63-FBDD8D62017E}" type="sibTrans" cxnId="{2B7C497D-646F-4983-B91C-4BEFA37F4337}">
      <dgm:prSet/>
      <dgm:spPr/>
      <dgm:t>
        <a:bodyPr/>
        <a:lstStyle/>
        <a:p>
          <a:endParaRPr lang="en-US">
            <a:latin typeface="Arial" panose="020B0604020202020204" pitchFamily="34" charset="0"/>
            <a:cs typeface="Arial" panose="020B0604020202020204" pitchFamily="34" charset="0"/>
          </a:endParaRPr>
        </a:p>
      </dgm:t>
    </dgm:pt>
    <dgm:pt modelId="{F893D243-496F-414C-B894-E601EA6B7665}">
      <dgm:prSet phldrT="[Text]"/>
      <dgm:spPr/>
      <dgm:t>
        <a:bodyPr/>
        <a:lstStyle/>
        <a:p>
          <a:r>
            <a:rPr lang="en-US" b="0" i="0" u="none" dirty="0" smtClean="0">
              <a:latin typeface="Arial" panose="020B0604020202020204" pitchFamily="34" charset="0"/>
              <a:cs typeface="Arial" panose="020B0604020202020204" pitchFamily="34" charset="0"/>
            </a:rPr>
            <a:t>K</a:t>
          </a:r>
          <a:r>
            <a:rPr lang="vi-VN" b="0" i="0" u="none" dirty="0" smtClean="0">
              <a:latin typeface="Arial" panose="020B0604020202020204" pitchFamily="34" charset="0"/>
              <a:cs typeface="Arial" panose="020B0604020202020204" pitchFamily="34" charset="0"/>
            </a:rPr>
            <a:t>iến </a:t>
          </a:r>
          <a:r>
            <a:rPr lang="vi-VN" b="0" i="0" u="none" dirty="0" smtClean="0">
              <a:latin typeface="Arial" panose="020B0604020202020204" pitchFamily="34" charset="0"/>
              <a:cs typeface="Arial" panose="020B0604020202020204" pitchFamily="34" charset="0"/>
            </a:rPr>
            <a:t>thức cơ bản, có chọn lọc về lịch sử, địa lí</a:t>
          </a:r>
          <a:endParaRPr lang="en-US" u="none" dirty="0">
            <a:latin typeface="Arial" panose="020B0604020202020204" pitchFamily="34" charset="0"/>
            <a:cs typeface="Arial" panose="020B0604020202020204" pitchFamily="34" charset="0"/>
          </a:endParaRPr>
        </a:p>
      </dgm:t>
    </dgm:pt>
    <dgm:pt modelId="{46073D4A-D9B5-46AE-A2DD-98ADB67059E4}" type="parTrans" cxnId="{0E068461-03BA-4F37-8418-7FE88CD826FB}">
      <dgm:prSet/>
      <dgm:spPr/>
      <dgm:t>
        <a:bodyPr/>
        <a:lstStyle/>
        <a:p>
          <a:endParaRPr lang="en-US">
            <a:latin typeface="Arial" panose="020B0604020202020204" pitchFamily="34" charset="0"/>
            <a:cs typeface="Arial" panose="020B0604020202020204" pitchFamily="34" charset="0"/>
          </a:endParaRPr>
        </a:p>
      </dgm:t>
    </dgm:pt>
    <dgm:pt modelId="{1D606CB8-C39B-4B77-A699-8AC9C372041D}" type="sibTrans" cxnId="{0E068461-03BA-4F37-8418-7FE88CD826FB}">
      <dgm:prSet/>
      <dgm:spPr/>
      <dgm:t>
        <a:bodyPr/>
        <a:lstStyle/>
        <a:p>
          <a:endParaRPr lang="en-US">
            <a:latin typeface="Arial" panose="020B0604020202020204" pitchFamily="34" charset="0"/>
            <a:cs typeface="Arial" panose="020B0604020202020204" pitchFamily="34" charset="0"/>
          </a:endParaRPr>
        </a:p>
      </dgm:t>
    </dgm:pt>
    <dgm:pt modelId="{EA99851A-6706-409E-93D3-7CAE11CC7E1E}">
      <dgm:prSet phldrT="[Text]"/>
      <dgm:spPr/>
      <dgm:t>
        <a:bodyPr/>
        <a:lstStyle/>
        <a:p>
          <a:r>
            <a:rPr lang="en-US" b="0" i="0" u="none" dirty="0" err="1" smtClean="0">
              <a:latin typeface="Arial" panose="020B0604020202020204" pitchFamily="34" charset="0"/>
              <a:cs typeface="Arial" panose="020B0604020202020204" pitchFamily="34" charset="0"/>
            </a:rPr>
            <a:t>Các</a:t>
          </a:r>
          <a:r>
            <a:rPr lang="en-US" b="0" i="0"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quá</a:t>
          </a:r>
          <a:r>
            <a:rPr lang="en-US" b="0" i="0"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trình</a:t>
          </a:r>
          <a:r>
            <a:rPr lang="en-US" b="0" i="0"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tự</a:t>
          </a:r>
          <a:r>
            <a:rPr lang="en-US" b="0" i="0"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nhiên</a:t>
          </a:r>
          <a:r>
            <a:rPr lang="en-US" b="0" i="0"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kinh</a:t>
          </a:r>
          <a:r>
            <a:rPr lang="en-US" b="0" i="0"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tế</a:t>
          </a:r>
          <a:r>
            <a:rPr lang="en-US" b="0" i="0" u="none" dirty="0" smtClean="0">
              <a:latin typeface="Arial" panose="020B0604020202020204" pitchFamily="34" charset="0"/>
              <a:cs typeface="Arial" panose="020B0604020202020204" pitchFamily="34" charset="0"/>
            </a:rPr>
            <a:t> </a:t>
          </a:r>
          <a:r>
            <a:rPr lang="en-US" b="0" i="1"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xã</a:t>
          </a:r>
          <a:r>
            <a:rPr lang="en-US" b="0" i="0"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hội</a:t>
          </a:r>
          <a:r>
            <a:rPr lang="en-US" b="0" i="0"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và</a:t>
          </a:r>
          <a:r>
            <a:rPr lang="en-US" b="0" i="0"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văn</a:t>
          </a:r>
          <a:r>
            <a:rPr lang="en-US" b="0" i="0" u="none" dirty="0" smtClean="0">
              <a:latin typeface="Arial" panose="020B0604020202020204" pitchFamily="34" charset="0"/>
              <a:cs typeface="Arial" panose="020B0604020202020204" pitchFamily="34" charset="0"/>
            </a:rPr>
            <a:t> </a:t>
          </a:r>
          <a:r>
            <a:rPr lang="en-US" b="0" i="0" u="none" dirty="0" err="1" smtClean="0">
              <a:latin typeface="Arial" panose="020B0604020202020204" pitchFamily="34" charset="0"/>
              <a:cs typeface="Arial" panose="020B0604020202020204" pitchFamily="34" charset="0"/>
            </a:rPr>
            <a:t>hoá</a:t>
          </a:r>
          <a:endParaRPr lang="en-US" u="none" dirty="0">
            <a:latin typeface="Arial" panose="020B0604020202020204" pitchFamily="34" charset="0"/>
            <a:cs typeface="Arial" panose="020B0604020202020204" pitchFamily="34" charset="0"/>
          </a:endParaRPr>
        </a:p>
      </dgm:t>
    </dgm:pt>
    <dgm:pt modelId="{C5150851-CDF3-47A9-89E7-ADA2452E6079}" type="parTrans" cxnId="{8265A45E-8FD0-4DBC-AC5A-E7C50E9C3682}">
      <dgm:prSet/>
      <dgm:spPr/>
      <dgm:t>
        <a:bodyPr/>
        <a:lstStyle/>
        <a:p>
          <a:endParaRPr lang="en-US">
            <a:latin typeface="Arial" panose="020B0604020202020204" pitchFamily="34" charset="0"/>
            <a:cs typeface="Arial" panose="020B0604020202020204" pitchFamily="34" charset="0"/>
          </a:endParaRPr>
        </a:p>
      </dgm:t>
    </dgm:pt>
    <dgm:pt modelId="{E548F61E-2637-4F43-ABB5-E9C9F9F5DEB3}" type="sibTrans" cxnId="{8265A45E-8FD0-4DBC-AC5A-E7C50E9C3682}">
      <dgm:prSet/>
      <dgm:spPr/>
      <dgm:t>
        <a:bodyPr/>
        <a:lstStyle/>
        <a:p>
          <a:endParaRPr lang="en-US">
            <a:latin typeface="Arial" panose="020B0604020202020204" pitchFamily="34" charset="0"/>
            <a:cs typeface="Arial" panose="020B0604020202020204" pitchFamily="34" charset="0"/>
          </a:endParaRPr>
        </a:p>
      </dgm:t>
    </dgm:pt>
    <dgm:pt modelId="{67F84299-C1F9-46BD-8202-8EA34888E779}" type="pres">
      <dgm:prSet presAssocID="{44A9A242-9BC9-4088-B862-5129D2344948}" presName="diagram" presStyleCnt="0">
        <dgm:presLayoutVars>
          <dgm:chPref val="1"/>
          <dgm:dir/>
          <dgm:animOne val="branch"/>
          <dgm:animLvl val="lvl"/>
          <dgm:resizeHandles/>
        </dgm:presLayoutVars>
      </dgm:prSet>
      <dgm:spPr/>
      <dgm:t>
        <a:bodyPr/>
        <a:lstStyle/>
        <a:p>
          <a:endParaRPr lang="en-US"/>
        </a:p>
      </dgm:t>
    </dgm:pt>
    <dgm:pt modelId="{4AC5DB0A-E484-4CB9-88B4-873C176D8CCA}" type="pres">
      <dgm:prSet presAssocID="{5CCEB420-F4E1-4532-AB1D-6A567DA8C88F}" presName="root" presStyleCnt="0"/>
      <dgm:spPr/>
    </dgm:pt>
    <dgm:pt modelId="{A17EE1B9-D18E-4F5D-B0A0-76340A00E5C0}" type="pres">
      <dgm:prSet presAssocID="{5CCEB420-F4E1-4532-AB1D-6A567DA8C88F}" presName="rootComposite" presStyleCnt="0"/>
      <dgm:spPr/>
    </dgm:pt>
    <dgm:pt modelId="{609AE103-B1EC-4C5C-B8BB-1587E9DC2070}" type="pres">
      <dgm:prSet presAssocID="{5CCEB420-F4E1-4532-AB1D-6A567DA8C88F}" presName="rootText" presStyleLbl="node1" presStyleIdx="0" presStyleCnt="1" custScaleX="118532" custScaleY="139990"/>
      <dgm:spPr/>
      <dgm:t>
        <a:bodyPr/>
        <a:lstStyle/>
        <a:p>
          <a:endParaRPr lang="en-US"/>
        </a:p>
      </dgm:t>
    </dgm:pt>
    <dgm:pt modelId="{B4315A51-768C-4BC0-8D06-1AE34FEBB8E2}" type="pres">
      <dgm:prSet presAssocID="{5CCEB420-F4E1-4532-AB1D-6A567DA8C88F}" presName="rootConnector" presStyleLbl="node1" presStyleIdx="0" presStyleCnt="1"/>
      <dgm:spPr/>
      <dgm:t>
        <a:bodyPr/>
        <a:lstStyle/>
        <a:p>
          <a:endParaRPr lang="en-US"/>
        </a:p>
      </dgm:t>
    </dgm:pt>
    <dgm:pt modelId="{EFAAD0F8-2BA9-428D-B266-A851AA3BFB4B}" type="pres">
      <dgm:prSet presAssocID="{5CCEB420-F4E1-4532-AB1D-6A567DA8C88F}" presName="childShape" presStyleCnt="0"/>
      <dgm:spPr/>
    </dgm:pt>
    <dgm:pt modelId="{CA9962B8-43F4-45B8-9244-107601A615BF}" type="pres">
      <dgm:prSet presAssocID="{46073D4A-D9B5-46AE-A2DD-98ADB67059E4}" presName="Name13" presStyleLbl="parChTrans1D2" presStyleIdx="0" presStyleCnt="2"/>
      <dgm:spPr/>
      <dgm:t>
        <a:bodyPr/>
        <a:lstStyle/>
        <a:p>
          <a:endParaRPr lang="en-US"/>
        </a:p>
      </dgm:t>
    </dgm:pt>
    <dgm:pt modelId="{9C3C727F-C153-4741-A39F-72137027C994}" type="pres">
      <dgm:prSet presAssocID="{F893D243-496F-414C-B894-E601EA6B7665}" presName="childText" presStyleLbl="bgAcc1" presStyleIdx="0" presStyleCnt="2">
        <dgm:presLayoutVars>
          <dgm:bulletEnabled val="1"/>
        </dgm:presLayoutVars>
      </dgm:prSet>
      <dgm:spPr/>
      <dgm:t>
        <a:bodyPr/>
        <a:lstStyle/>
        <a:p>
          <a:endParaRPr lang="en-US"/>
        </a:p>
      </dgm:t>
    </dgm:pt>
    <dgm:pt modelId="{B1AB71B2-E319-4CBD-B22D-0D054CF7F417}" type="pres">
      <dgm:prSet presAssocID="{C5150851-CDF3-47A9-89E7-ADA2452E6079}" presName="Name13" presStyleLbl="parChTrans1D2" presStyleIdx="1" presStyleCnt="2"/>
      <dgm:spPr/>
      <dgm:t>
        <a:bodyPr/>
        <a:lstStyle/>
        <a:p>
          <a:endParaRPr lang="en-US"/>
        </a:p>
      </dgm:t>
    </dgm:pt>
    <dgm:pt modelId="{B97A50C1-0E17-48E4-BD1E-250A05DEC2D8}" type="pres">
      <dgm:prSet presAssocID="{EA99851A-6706-409E-93D3-7CAE11CC7E1E}" presName="childText" presStyleLbl="bgAcc1" presStyleIdx="1" presStyleCnt="2">
        <dgm:presLayoutVars>
          <dgm:bulletEnabled val="1"/>
        </dgm:presLayoutVars>
      </dgm:prSet>
      <dgm:spPr/>
      <dgm:t>
        <a:bodyPr/>
        <a:lstStyle/>
        <a:p>
          <a:endParaRPr lang="en-US"/>
        </a:p>
      </dgm:t>
    </dgm:pt>
  </dgm:ptLst>
  <dgm:cxnLst>
    <dgm:cxn modelId="{2B7C497D-646F-4983-B91C-4BEFA37F4337}" srcId="{44A9A242-9BC9-4088-B862-5129D2344948}" destId="{5CCEB420-F4E1-4532-AB1D-6A567DA8C88F}" srcOrd="0" destOrd="0" parTransId="{7931E64F-0F7E-4E0C-8BD1-A0AB87C3CF7A}" sibTransId="{16E24840-E10D-4D9C-AA63-FBDD8D62017E}"/>
    <dgm:cxn modelId="{0E068461-03BA-4F37-8418-7FE88CD826FB}" srcId="{5CCEB420-F4E1-4532-AB1D-6A567DA8C88F}" destId="{F893D243-496F-414C-B894-E601EA6B7665}" srcOrd="0" destOrd="0" parTransId="{46073D4A-D9B5-46AE-A2DD-98ADB67059E4}" sibTransId="{1D606CB8-C39B-4B77-A699-8AC9C372041D}"/>
    <dgm:cxn modelId="{D3C3A073-A0AA-4E37-B21B-78CA3D8D7306}" type="presOf" srcId="{44A9A242-9BC9-4088-B862-5129D2344948}" destId="{67F84299-C1F9-46BD-8202-8EA34888E779}" srcOrd="0" destOrd="0" presId="urn:microsoft.com/office/officeart/2005/8/layout/hierarchy3"/>
    <dgm:cxn modelId="{AB7D9666-E147-4E9F-9E6F-92E71837BB6B}" type="presOf" srcId="{EA99851A-6706-409E-93D3-7CAE11CC7E1E}" destId="{B97A50C1-0E17-48E4-BD1E-250A05DEC2D8}" srcOrd="0" destOrd="0" presId="urn:microsoft.com/office/officeart/2005/8/layout/hierarchy3"/>
    <dgm:cxn modelId="{0F8814BC-1D82-40F4-B458-6D87E098AB32}" type="presOf" srcId="{C5150851-CDF3-47A9-89E7-ADA2452E6079}" destId="{B1AB71B2-E319-4CBD-B22D-0D054CF7F417}" srcOrd="0" destOrd="0" presId="urn:microsoft.com/office/officeart/2005/8/layout/hierarchy3"/>
    <dgm:cxn modelId="{627EDE8F-6B64-476D-AA62-27C49E52053B}" type="presOf" srcId="{5CCEB420-F4E1-4532-AB1D-6A567DA8C88F}" destId="{B4315A51-768C-4BC0-8D06-1AE34FEBB8E2}" srcOrd="1" destOrd="0" presId="urn:microsoft.com/office/officeart/2005/8/layout/hierarchy3"/>
    <dgm:cxn modelId="{14F8B0C3-0971-4F57-B707-ADFDEA3DE933}" type="presOf" srcId="{46073D4A-D9B5-46AE-A2DD-98ADB67059E4}" destId="{CA9962B8-43F4-45B8-9244-107601A615BF}" srcOrd="0" destOrd="0" presId="urn:microsoft.com/office/officeart/2005/8/layout/hierarchy3"/>
    <dgm:cxn modelId="{9E58EBFE-E1A4-4044-BF35-E3FF1D37C196}" type="presOf" srcId="{F893D243-496F-414C-B894-E601EA6B7665}" destId="{9C3C727F-C153-4741-A39F-72137027C994}" srcOrd="0" destOrd="0" presId="urn:microsoft.com/office/officeart/2005/8/layout/hierarchy3"/>
    <dgm:cxn modelId="{8265A45E-8FD0-4DBC-AC5A-E7C50E9C3682}" srcId="{5CCEB420-F4E1-4532-AB1D-6A567DA8C88F}" destId="{EA99851A-6706-409E-93D3-7CAE11CC7E1E}" srcOrd="1" destOrd="0" parTransId="{C5150851-CDF3-47A9-89E7-ADA2452E6079}" sibTransId="{E548F61E-2637-4F43-ABB5-E9C9F9F5DEB3}"/>
    <dgm:cxn modelId="{7C67540D-DAB2-4801-A868-731CD3204A07}" type="presOf" srcId="{5CCEB420-F4E1-4532-AB1D-6A567DA8C88F}" destId="{609AE103-B1EC-4C5C-B8BB-1587E9DC2070}" srcOrd="0" destOrd="0" presId="urn:microsoft.com/office/officeart/2005/8/layout/hierarchy3"/>
    <dgm:cxn modelId="{314493A7-19A9-48DC-9A42-426415E21DEF}" type="presParOf" srcId="{67F84299-C1F9-46BD-8202-8EA34888E779}" destId="{4AC5DB0A-E484-4CB9-88B4-873C176D8CCA}" srcOrd="0" destOrd="0" presId="urn:microsoft.com/office/officeart/2005/8/layout/hierarchy3"/>
    <dgm:cxn modelId="{3CB5E7F9-947F-4879-B2ED-290ECD50B7FA}" type="presParOf" srcId="{4AC5DB0A-E484-4CB9-88B4-873C176D8CCA}" destId="{A17EE1B9-D18E-4F5D-B0A0-76340A00E5C0}" srcOrd="0" destOrd="0" presId="urn:microsoft.com/office/officeart/2005/8/layout/hierarchy3"/>
    <dgm:cxn modelId="{9DF84A67-D5C3-4B5D-9ADD-F26E7657E761}" type="presParOf" srcId="{A17EE1B9-D18E-4F5D-B0A0-76340A00E5C0}" destId="{609AE103-B1EC-4C5C-B8BB-1587E9DC2070}" srcOrd="0" destOrd="0" presId="urn:microsoft.com/office/officeart/2005/8/layout/hierarchy3"/>
    <dgm:cxn modelId="{5D18E2F7-6B74-4D5E-87AD-79B0055A0497}" type="presParOf" srcId="{A17EE1B9-D18E-4F5D-B0A0-76340A00E5C0}" destId="{B4315A51-768C-4BC0-8D06-1AE34FEBB8E2}" srcOrd="1" destOrd="0" presId="urn:microsoft.com/office/officeart/2005/8/layout/hierarchy3"/>
    <dgm:cxn modelId="{D404EEB3-1CF8-4F63-87BF-5C5ED820FD46}" type="presParOf" srcId="{4AC5DB0A-E484-4CB9-88B4-873C176D8CCA}" destId="{EFAAD0F8-2BA9-428D-B266-A851AA3BFB4B}" srcOrd="1" destOrd="0" presId="urn:microsoft.com/office/officeart/2005/8/layout/hierarchy3"/>
    <dgm:cxn modelId="{13E3CA6D-B53A-4205-A305-3D4F714187B7}" type="presParOf" srcId="{EFAAD0F8-2BA9-428D-B266-A851AA3BFB4B}" destId="{CA9962B8-43F4-45B8-9244-107601A615BF}" srcOrd="0" destOrd="0" presId="urn:microsoft.com/office/officeart/2005/8/layout/hierarchy3"/>
    <dgm:cxn modelId="{4D5653A4-667B-4526-A873-88C42766C3E3}" type="presParOf" srcId="{EFAAD0F8-2BA9-428D-B266-A851AA3BFB4B}" destId="{9C3C727F-C153-4741-A39F-72137027C994}" srcOrd="1" destOrd="0" presId="urn:microsoft.com/office/officeart/2005/8/layout/hierarchy3"/>
    <dgm:cxn modelId="{9BF15664-3C5A-41C5-9655-5532C31A7030}" type="presParOf" srcId="{EFAAD0F8-2BA9-428D-B266-A851AA3BFB4B}" destId="{B1AB71B2-E319-4CBD-B22D-0D054CF7F417}" srcOrd="2" destOrd="0" presId="urn:microsoft.com/office/officeart/2005/8/layout/hierarchy3"/>
    <dgm:cxn modelId="{81DF3909-65E2-4926-939D-64BBC2447958}" type="presParOf" srcId="{EFAAD0F8-2BA9-428D-B266-A851AA3BFB4B}" destId="{B97A50C1-0E17-48E4-BD1E-250A05DEC2D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5ED821-4ACE-472E-BC86-666F7E413D7F}"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A35EDFE6-37E0-4CAD-8DCF-695DEF6760E3}">
      <dgm:prSet phldrT="[Text]" custT="1"/>
      <dgm:spPr/>
      <dgm:t>
        <a:bodyPr/>
        <a:lstStyle/>
        <a:p>
          <a:r>
            <a:rPr lang="en-US" sz="2400" b="0" i="1" u="none" dirty="0" err="1" smtClean="0">
              <a:latin typeface="Arial" panose="020B0604020202020204" pitchFamily="34" charset="0"/>
              <a:cs typeface="Arial" panose="020B0604020202020204" pitchFamily="34" charset="0"/>
            </a:rPr>
            <a:t>Giúp</a:t>
          </a:r>
          <a:r>
            <a:rPr lang="en-US" sz="2400" b="0" i="1" u="none" dirty="0" smtClean="0">
              <a:latin typeface="Arial" panose="020B0604020202020204" pitchFamily="34" charset="0"/>
              <a:cs typeface="Arial" panose="020B0604020202020204" pitchFamily="34" charset="0"/>
            </a:rPr>
            <a:t> </a:t>
          </a:r>
          <a:r>
            <a:rPr lang="en-US" sz="2400" b="0" i="1" u="none" dirty="0" err="1" smtClean="0">
              <a:latin typeface="Arial" panose="020B0604020202020204" pitchFamily="34" charset="0"/>
              <a:cs typeface="Arial" panose="020B0604020202020204" pitchFamily="34" charset="0"/>
            </a:rPr>
            <a:t>học</a:t>
          </a:r>
          <a:r>
            <a:rPr lang="en-US" sz="2400" b="0" i="1" u="none" dirty="0" smtClean="0">
              <a:latin typeface="Arial" panose="020B0604020202020204" pitchFamily="34" charset="0"/>
              <a:cs typeface="Arial" panose="020B0604020202020204" pitchFamily="34" charset="0"/>
            </a:rPr>
            <a:t> </a:t>
          </a:r>
          <a:r>
            <a:rPr lang="en-US" sz="2400" b="0" i="1" u="none" dirty="0" err="1" smtClean="0">
              <a:latin typeface="Arial" panose="020B0604020202020204" pitchFamily="34" charset="0"/>
              <a:cs typeface="Arial" panose="020B0604020202020204" pitchFamily="34" charset="0"/>
            </a:rPr>
            <a:t>sinh</a:t>
          </a:r>
          <a:r>
            <a:rPr lang="en-US" sz="2400" b="0" i="1" u="none" dirty="0" smtClean="0">
              <a:latin typeface="Arial" panose="020B0604020202020204" pitchFamily="34" charset="0"/>
              <a:cs typeface="Arial" panose="020B0604020202020204" pitchFamily="34" charset="0"/>
            </a:rPr>
            <a:t>: </a:t>
          </a:r>
          <a:endParaRPr lang="en-US" sz="2400" b="0" i="1" u="none" dirty="0"/>
        </a:p>
      </dgm:t>
    </dgm:pt>
    <dgm:pt modelId="{BFFA36A7-34E5-4733-BBD8-2FD472BA0DFB}" type="parTrans" cxnId="{CFFCBFC8-1466-4A8D-8ED9-28FF8E6CE46C}">
      <dgm:prSet/>
      <dgm:spPr/>
      <dgm:t>
        <a:bodyPr/>
        <a:lstStyle/>
        <a:p>
          <a:endParaRPr lang="en-US"/>
        </a:p>
      </dgm:t>
    </dgm:pt>
    <dgm:pt modelId="{666543A7-DC75-4C8E-9069-40446D114377}" type="sibTrans" cxnId="{CFFCBFC8-1466-4A8D-8ED9-28FF8E6CE46C}">
      <dgm:prSet/>
      <dgm:spPr/>
      <dgm:t>
        <a:bodyPr/>
        <a:lstStyle/>
        <a:p>
          <a:endParaRPr lang="en-US"/>
        </a:p>
      </dgm:t>
    </dgm:pt>
    <dgm:pt modelId="{17319BF8-000B-41E5-A3F4-2C87B10A82B8}">
      <dgm:prSet phldrT="[Text]"/>
      <dgm:spPr/>
      <dgm:t>
        <a:bodyPr/>
        <a:lstStyle/>
        <a:p>
          <a:r>
            <a:rPr lang="en-US" dirty="0" err="1" smtClean="0">
              <a:latin typeface="Arial" panose="020B0604020202020204" pitchFamily="34" charset="0"/>
              <a:cs typeface="Arial" panose="020B0604020202020204" pitchFamily="34" charset="0"/>
            </a:rPr>
            <a:t>Biết</a:t>
          </a:r>
          <a:r>
            <a:rPr lang="en-US"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vận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dụng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kiến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vào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thực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tiễn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cuộc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sống</a:t>
          </a:r>
          <a:r>
            <a:rPr lang="en-US" dirty="0" smtClean="0">
              <a:latin typeface="Arial" panose="020B0604020202020204" pitchFamily="34" charset="0"/>
              <a:cs typeface="Arial" panose="020B0604020202020204" pitchFamily="34" charset="0"/>
            </a:rPr>
            <a:t> </a:t>
          </a:r>
          <a:endParaRPr lang="en-US" dirty="0"/>
        </a:p>
      </dgm:t>
    </dgm:pt>
    <dgm:pt modelId="{0EB521F8-13B9-4935-8014-1CF78454D6ED}" type="parTrans" cxnId="{5EDD4587-94D6-4CEF-AB2F-A85EECED437E}">
      <dgm:prSet/>
      <dgm:spPr/>
      <dgm:t>
        <a:bodyPr/>
        <a:lstStyle/>
        <a:p>
          <a:endParaRPr lang="en-US"/>
        </a:p>
      </dgm:t>
    </dgm:pt>
    <dgm:pt modelId="{E86E0F3C-924E-41A3-98AB-99040EBF13D2}" type="sibTrans" cxnId="{5EDD4587-94D6-4CEF-AB2F-A85EECED437E}">
      <dgm:prSet/>
      <dgm:spPr/>
      <dgm:t>
        <a:bodyPr/>
        <a:lstStyle/>
        <a:p>
          <a:endParaRPr lang="en-US"/>
        </a:p>
      </dgm:t>
    </dgm:pt>
    <dgm:pt modelId="{59F076DC-E7AE-4232-AFF8-96607E3246EA}">
      <dgm:prSet phldrT="[Text]"/>
      <dgm:spPr/>
      <dgm:t>
        <a:bodyPr/>
        <a:lstStyle/>
        <a:p>
          <a:r>
            <a:rPr lang="en-US" b="1" dirty="0" err="1" smtClean="0">
              <a:latin typeface="Arial" panose="020B0604020202020204" pitchFamily="34" charset="0"/>
              <a:cs typeface="Arial" panose="020B0604020202020204" pitchFamily="34" charset="0"/>
            </a:rPr>
            <a:t>Hình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thành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phát</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triển</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phẩm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chất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tình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yêu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quê</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hương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niềm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hào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dân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tộc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thái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tôn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trọng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lịch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sử</a:t>
          </a:r>
          <a:r>
            <a:rPr lang="en-US" dirty="0" smtClean="0">
              <a:latin typeface="Arial" panose="020B0604020202020204" pitchFamily="34" charset="0"/>
              <a:cs typeface="Arial" panose="020B0604020202020204" pitchFamily="34" charset="0"/>
            </a:rPr>
            <a:t>….</a:t>
          </a:r>
          <a:endParaRPr lang="en-US" dirty="0"/>
        </a:p>
      </dgm:t>
    </dgm:pt>
    <dgm:pt modelId="{B0C0CEA4-A495-4785-A0F2-2E9202156091}" type="parTrans" cxnId="{373B0F7C-917D-4779-A31A-524C68B068CC}">
      <dgm:prSet/>
      <dgm:spPr/>
      <dgm:t>
        <a:bodyPr/>
        <a:lstStyle/>
        <a:p>
          <a:endParaRPr lang="en-US"/>
        </a:p>
      </dgm:t>
    </dgm:pt>
    <dgm:pt modelId="{8A0816E3-E57A-4FE0-AF4A-B868D89EBD97}" type="sibTrans" cxnId="{373B0F7C-917D-4779-A31A-524C68B068CC}">
      <dgm:prSet/>
      <dgm:spPr/>
      <dgm:t>
        <a:bodyPr/>
        <a:lstStyle/>
        <a:p>
          <a:endParaRPr lang="en-US"/>
        </a:p>
      </dgm:t>
    </dgm:pt>
    <dgm:pt modelId="{B8B850DB-85AD-4B70-825A-25652B1CA329}">
      <dgm:prSet phldrT="[Text]"/>
      <dgm:spPr/>
      <dgm:t>
        <a:bodyPr/>
        <a:lstStyle/>
        <a:p>
          <a:r>
            <a:rPr lang="en-US" dirty="0" err="1" smtClean="0">
              <a:latin typeface="Arial" panose="020B0604020202020204" pitchFamily="34" charset="0"/>
              <a:cs typeface="Arial" panose="020B0604020202020204" pitchFamily="34" charset="0"/>
            </a:rPr>
            <a:t>Khơi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dậy</a:t>
          </a:r>
          <a:r>
            <a:rPr lang="en-US" dirty="0" smtClean="0">
              <a:latin typeface="Arial" panose="020B0604020202020204" pitchFamily="34" charset="0"/>
              <a:cs typeface="Arial" panose="020B0604020202020204" pitchFamily="34" charset="0"/>
            </a:rPr>
            <a:t> ở HS </a:t>
          </a:r>
          <a:r>
            <a:rPr lang="en-US" dirty="0" err="1" smtClean="0">
              <a:latin typeface="Arial" panose="020B0604020202020204" pitchFamily="34" charset="0"/>
              <a:cs typeface="Arial" panose="020B0604020202020204" pitchFamily="34" charset="0"/>
            </a:rPr>
            <a:t>niềm</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ham </a:t>
          </a:r>
          <a:r>
            <a:rPr lang="en-US" b="1" dirty="0" err="1" smtClean="0">
              <a:latin typeface="Arial" panose="020B0604020202020204" pitchFamily="34" charset="0"/>
              <a:cs typeface="Arial" panose="020B0604020202020204" pitchFamily="34" charset="0"/>
            </a:rPr>
            <a:t>thích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khám</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phá</a:t>
          </a:r>
          <a:r>
            <a:rPr lang="en-US" b="1" dirty="0" smtClean="0">
              <a:latin typeface="Arial" panose="020B0604020202020204" pitchFamily="34" charset="0"/>
              <a:cs typeface="Arial" panose="020B0604020202020204" pitchFamily="34" charset="0"/>
            </a:rPr>
            <a:t>.</a:t>
          </a:r>
          <a:endParaRPr lang="en-US" b="1" dirty="0"/>
        </a:p>
      </dgm:t>
    </dgm:pt>
    <dgm:pt modelId="{6F3C003C-F9C4-4671-8BE8-91B56FC56A63}" type="parTrans" cxnId="{5057F901-9504-4D4C-A3B5-22C96F164045}">
      <dgm:prSet/>
      <dgm:spPr/>
      <dgm:t>
        <a:bodyPr/>
        <a:lstStyle/>
        <a:p>
          <a:endParaRPr lang="en-US"/>
        </a:p>
      </dgm:t>
    </dgm:pt>
    <dgm:pt modelId="{B43DF481-3C4C-4932-BC94-7625C0E4D0F5}" type="sibTrans" cxnId="{5057F901-9504-4D4C-A3B5-22C96F164045}">
      <dgm:prSet/>
      <dgm:spPr/>
      <dgm:t>
        <a:bodyPr/>
        <a:lstStyle/>
        <a:p>
          <a:endParaRPr lang="en-US"/>
        </a:p>
      </dgm:t>
    </dgm:pt>
    <dgm:pt modelId="{7D3AE266-39AB-4DAC-877B-F26B0FBEEDC0}" type="pres">
      <dgm:prSet presAssocID="{D55ED821-4ACE-472E-BC86-666F7E413D7F}" presName="vert0" presStyleCnt="0">
        <dgm:presLayoutVars>
          <dgm:dir/>
          <dgm:animOne val="branch"/>
          <dgm:animLvl val="lvl"/>
        </dgm:presLayoutVars>
      </dgm:prSet>
      <dgm:spPr/>
      <dgm:t>
        <a:bodyPr/>
        <a:lstStyle/>
        <a:p>
          <a:endParaRPr lang="en-US"/>
        </a:p>
      </dgm:t>
    </dgm:pt>
    <dgm:pt modelId="{19E2A0C8-2911-4ABE-9F4E-066978205AF4}" type="pres">
      <dgm:prSet presAssocID="{A35EDFE6-37E0-4CAD-8DCF-695DEF6760E3}" presName="thickLine" presStyleLbl="alignNode1" presStyleIdx="0" presStyleCnt="1"/>
      <dgm:spPr/>
    </dgm:pt>
    <dgm:pt modelId="{FB7A7294-9053-4809-AC9B-72A27E1DD25B}" type="pres">
      <dgm:prSet presAssocID="{A35EDFE6-37E0-4CAD-8DCF-695DEF6760E3}" presName="horz1" presStyleCnt="0"/>
      <dgm:spPr/>
    </dgm:pt>
    <dgm:pt modelId="{8475CF57-0C1C-451B-9316-86C6AECF7783}" type="pres">
      <dgm:prSet presAssocID="{A35EDFE6-37E0-4CAD-8DCF-695DEF6760E3}" presName="tx1" presStyleLbl="revTx" presStyleIdx="0" presStyleCnt="4"/>
      <dgm:spPr/>
      <dgm:t>
        <a:bodyPr/>
        <a:lstStyle/>
        <a:p>
          <a:endParaRPr lang="en-US"/>
        </a:p>
      </dgm:t>
    </dgm:pt>
    <dgm:pt modelId="{0E62D52D-2EF3-4BBB-A015-827BA4DF5EE4}" type="pres">
      <dgm:prSet presAssocID="{A35EDFE6-37E0-4CAD-8DCF-695DEF6760E3}" presName="vert1" presStyleCnt="0"/>
      <dgm:spPr/>
    </dgm:pt>
    <dgm:pt modelId="{6A24F8A2-3F82-4A9F-A2A6-3DBBF970485C}" type="pres">
      <dgm:prSet presAssocID="{17319BF8-000B-41E5-A3F4-2C87B10A82B8}" presName="vertSpace2a" presStyleCnt="0"/>
      <dgm:spPr/>
    </dgm:pt>
    <dgm:pt modelId="{E907EA07-C642-482C-92A2-1D1EDFA5A6AA}" type="pres">
      <dgm:prSet presAssocID="{17319BF8-000B-41E5-A3F4-2C87B10A82B8}" presName="horz2" presStyleCnt="0"/>
      <dgm:spPr/>
    </dgm:pt>
    <dgm:pt modelId="{5D2F1A81-F6AA-47BC-9326-F589F23B4F7D}" type="pres">
      <dgm:prSet presAssocID="{17319BF8-000B-41E5-A3F4-2C87B10A82B8}" presName="horzSpace2" presStyleCnt="0"/>
      <dgm:spPr/>
    </dgm:pt>
    <dgm:pt modelId="{6BD5582D-4786-40B7-B5BA-0F7FBC07FCD7}" type="pres">
      <dgm:prSet presAssocID="{17319BF8-000B-41E5-A3F4-2C87B10A82B8}" presName="tx2" presStyleLbl="revTx" presStyleIdx="1" presStyleCnt="4"/>
      <dgm:spPr/>
      <dgm:t>
        <a:bodyPr/>
        <a:lstStyle/>
        <a:p>
          <a:endParaRPr lang="en-US"/>
        </a:p>
      </dgm:t>
    </dgm:pt>
    <dgm:pt modelId="{352383E9-3CEB-4CF4-A9BE-0F7A921ADE69}" type="pres">
      <dgm:prSet presAssocID="{17319BF8-000B-41E5-A3F4-2C87B10A82B8}" presName="vert2" presStyleCnt="0"/>
      <dgm:spPr/>
    </dgm:pt>
    <dgm:pt modelId="{6899D031-B427-4036-8CDA-C2C18F95EFD8}" type="pres">
      <dgm:prSet presAssocID="{17319BF8-000B-41E5-A3F4-2C87B10A82B8}" presName="thinLine2b" presStyleLbl="callout" presStyleIdx="0" presStyleCnt="3"/>
      <dgm:spPr/>
    </dgm:pt>
    <dgm:pt modelId="{3DA109FC-7081-4EC6-8B7D-63AEAC5F58A5}" type="pres">
      <dgm:prSet presAssocID="{17319BF8-000B-41E5-A3F4-2C87B10A82B8}" presName="vertSpace2b" presStyleCnt="0"/>
      <dgm:spPr/>
    </dgm:pt>
    <dgm:pt modelId="{E056B2F2-2F1F-40B4-A57C-08238DA778CA}" type="pres">
      <dgm:prSet presAssocID="{59F076DC-E7AE-4232-AFF8-96607E3246EA}" presName="horz2" presStyleCnt="0"/>
      <dgm:spPr/>
    </dgm:pt>
    <dgm:pt modelId="{8B054A71-FFA3-4C3F-95DC-B637A96514A3}" type="pres">
      <dgm:prSet presAssocID="{59F076DC-E7AE-4232-AFF8-96607E3246EA}" presName="horzSpace2" presStyleCnt="0"/>
      <dgm:spPr/>
    </dgm:pt>
    <dgm:pt modelId="{52A69530-F80A-4C6E-B98C-05E15B4A825D}" type="pres">
      <dgm:prSet presAssocID="{59F076DC-E7AE-4232-AFF8-96607E3246EA}" presName="tx2" presStyleLbl="revTx" presStyleIdx="2" presStyleCnt="4"/>
      <dgm:spPr/>
      <dgm:t>
        <a:bodyPr/>
        <a:lstStyle/>
        <a:p>
          <a:endParaRPr lang="en-US"/>
        </a:p>
      </dgm:t>
    </dgm:pt>
    <dgm:pt modelId="{36A3E41A-D4E8-4F8E-8EEE-AAB2B19DFDA5}" type="pres">
      <dgm:prSet presAssocID="{59F076DC-E7AE-4232-AFF8-96607E3246EA}" presName="vert2" presStyleCnt="0"/>
      <dgm:spPr/>
    </dgm:pt>
    <dgm:pt modelId="{FA235F60-F428-4F9A-8CB8-FE096ED04DA0}" type="pres">
      <dgm:prSet presAssocID="{59F076DC-E7AE-4232-AFF8-96607E3246EA}" presName="thinLine2b" presStyleLbl="callout" presStyleIdx="1" presStyleCnt="3"/>
      <dgm:spPr/>
    </dgm:pt>
    <dgm:pt modelId="{72ABFE2C-CD18-4D65-963D-FC588FEDE35F}" type="pres">
      <dgm:prSet presAssocID="{59F076DC-E7AE-4232-AFF8-96607E3246EA}" presName="vertSpace2b" presStyleCnt="0"/>
      <dgm:spPr/>
    </dgm:pt>
    <dgm:pt modelId="{3C76F495-1E4F-4F80-94E4-397D78C583AE}" type="pres">
      <dgm:prSet presAssocID="{B8B850DB-85AD-4B70-825A-25652B1CA329}" presName="horz2" presStyleCnt="0"/>
      <dgm:spPr/>
    </dgm:pt>
    <dgm:pt modelId="{B8E979E6-D98D-4AA5-9D27-DD00AD12AC90}" type="pres">
      <dgm:prSet presAssocID="{B8B850DB-85AD-4B70-825A-25652B1CA329}" presName="horzSpace2" presStyleCnt="0"/>
      <dgm:spPr/>
    </dgm:pt>
    <dgm:pt modelId="{FE6B4B29-6FEC-4DCF-A2B8-D08FD78CD727}" type="pres">
      <dgm:prSet presAssocID="{B8B850DB-85AD-4B70-825A-25652B1CA329}" presName="tx2" presStyleLbl="revTx" presStyleIdx="3" presStyleCnt="4"/>
      <dgm:spPr/>
      <dgm:t>
        <a:bodyPr/>
        <a:lstStyle/>
        <a:p>
          <a:endParaRPr lang="en-US"/>
        </a:p>
      </dgm:t>
    </dgm:pt>
    <dgm:pt modelId="{FFFB21B9-2D0F-40C7-8947-D2A08B047C26}" type="pres">
      <dgm:prSet presAssocID="{B8B850DB-85AD-4B70-825A-25652B1CA329}" presName="vert2" presStyleCnt="0"/>
      <dgm:spPr/>
    </dgm:pt>
    <dgm:pt modelId="{A7070EB1-ECC4-483E-9642-1E7602CB62F5}" type="pres">
      <dgm:prSet presAssocID="{B8B850DB-85AD-4B70-825A-25652B1CA329}" presName="thinLine2b" presStyleLbl="callout" presStyleIdx="2" presStyleCnt="3"/>
      <dgm:spPr/>
    </dgm:pt>
    <dgm:pt modelId="{5D6C9AB5-A412-4983-93C7-993413744995}" type="pres">
      <dgm:prSet presAssocID="{B8B850DB-85AD-4B70-825A-25652B1CA329}" presName="vertSpace2b" presStyleCnt="0"/>
      <dgm:spPr/>
    </dgm:pt>
  </dgm:ptLst>
  <dgm:cxnLst>
    <dgm:cxn modelId="{5EDD4587-94D6-4CEF-AB2F-A85EECED437E}" srcId="{A35EDFE6-37E0-4CAD-8DCF-695DEF6760E3}" destId="{17319BF8-000B-41E5-A3F4-2C87B10A82B8}" srcOrd="0" destOrd="0" parTransId="{0EB521F8-13B9-4935-8014-1CF78454D6ED}" sibTransId="{E86E0F3C-924E-41A3-98AB-99040EBF13D2}"/>
    <dgm:cxn modelId="{68F70FC1-BF1B-4A76-97CE-873E1584AF6B}" type="presOf" srcId="{D55ED821-4ACE-472E-BC86-666F7E413D7F}" destId="{7D3AE266-39AB-4DAC-877B-F26B0FBEEDC0}" srcOrd="0" destOrd="0" presId="urn:microsoft.com/office/officeart/2008/layout/LinedList"/>
    <dgm:cxn modelId="{373B0F7C-917D-4779-A31A-524C68B068CC}" srcId="{A35EDFE6-37E0-4CAD-8DCF-695DEF6760E3}" destId="{59F076DC-E7AE-4232-AFF8-96607E3246EA}" srcOrd="1" destOrd="0" parTransId="{B0C0CEA4-A495-4785-A0F2-2E9202156091}" sibTransId="{8A0816E3-E57A-4FE0-AF4A-B868D89EBD97}"/>
    <dgm:cxn modelId="{87DDE97E-EDA2-4457-89D3-0920D7DAB6D2}" type="presOf" srcId="{59F076DC-E7AE-4232-AFF8-96607E3246EA}" destId="{52A69530-F80A-4C6E-B98C-05E15B4A825D}" srcOrd="0" destOrd="0" presId="urn:microsoft.com/office/officeart/2008/layout/LinedList"/>
    <dgm:cxn modelId="{5057F901-9504-4D4C-A3B5-22C96F164045}" srcId="{A35EDFE6-37E0-4CAD-8DCF-695DEF6760E3}" destId="{B8B850DB-85AD-4B70-825A-25652B1CA329}" srcOrd="2" destOrd="0" parTransId="{6F3C003C-F9C4-4671-8BE8-91B56FC56A63}" sibTransId="{B43DF481-3C4C-4932-BC94-7625C0E4D0F5}"/>
    <dgm:cxn modelId="{CFFCBFC8-1466-4A8D-8ED9-28FF8E6CE46C}" srcId="{D55ED821-4ACE-472E-BC86-666F7E413D7F}" destId="{A35EDFE6-37E0-4CAD-8DCF-695DEF6760E3}" srcOrd="0" destOrd="0" parTransId="{BFFA36A7-34E5-4733-BBD8-2FD472BA0DFB}" sibTransId="{666543A7-DC75-4C8E-9069-40446D114377}"/>
    <dgm:cxn modelId="{094F3AFE-D3A9-4566-9D2B-95F3845D4909}" type="presOf" srcId="{A35EDFE6-37E0-4CAD-8DCF-695DEF6760E3}" destId="{8475CF57-0C1C-451B-9316-86C6AECF7783}" srcOrd="0" destOrd="0" presId="urn:microsoft.com/office/officeart/2008/layout/LinedList"/>
    <dgm:cxn modelId="{7519A686-1F0A-403F-81C7-22539EC001B5}" type="presOf" srcId="{17319BF8-000B-41E5-A3F4-2C87B10A82B8}" destId="{6BD5582D-4786-40B7-B5BA-0F7FBC07FCD7}" srcOrd="0" destOrd="0" presId="urn:microsoft.com/office/officeart/2008/layout/LinedList"/>
    <dgm:cxn modelId="{6FA98834-6FDD-4152-A377-6C050B63FEAC}" type="presOf" srcId="{B8B850DB-85AD-4B70-825A-25652B1CA329}" destId="{FE6B4B29-6FEC-4DCF-A2B8-D08FD78CD727}" srcOrd="0" destOrd="0" presId="urn:microsoft.com/office/officeart/2008/layout/LinedList"/>
    <dgm:cxn modelId="{E040EA3D-E16E-4541-B75D-4A20652EA8C3}" type="presParOf" srcId="{7D3AE266-39AB-4DAC-877B-F26B0FBEEDC0}" destId="{19E2A0C8-2911-4ABE-9F4E-066978205AF4}" srcOrd="0" destOrd="0" presId="urn:microsoft.com/office/officeart/2008/layout/LinedList"/>
    <dgm:cxn modelId="{FE366EFE-8F9E-4F2F-B19D-F935A83F1877}" type="presParOf" srcId="{7D3AE266-39AB-4DAC-877B-F26B0FBEEDC0}" destId="{FB7A7294-9053-4809-AC9B-72A27E1DD25B}" srcOrd="1" destOrd="0" presId="urn:microsoft.com/office/officeart/2008/layout/LinedList"/>
    <dgm:cxn modelId="{CFF8CFC4-55E5-44D3-B03F-C3A8F56F3D19}" type="presParOf" srcId="{FB7A7294-9053-4809-AC9B-72A27E1DD25B}" destId="{8475CF57-0C1C-451B-9316-86C6AECF7783}" srcOrd="0" destOrd="0" presId="urn:microsoft.com/office/officeart/2008/layout/LinedList"/>
    <dgm:cxn modelId="{89DDD28F-F439-4DA7-BCFD-09D6851952BD}" type="presParOf" srcId="{FB7A7294-9053-4809-AC9B-72A27E1DD25B}" destId="{0E62D52D-2EF3-4BBB-A015-827BA4DF5EE4}" srcOrd="1" destOrd="0" presId="urn:microsoft.com/office/officeart/2008/layout/LinedList"/>
    <dgm:cxn modelId="{3314C5C8-DF8D-4985-8352-A3D737715E50}" type="presParOf" srcId="{0E62D52D-2EF3-4BBB-A015-827BA4DF5EE4}" destId="{6A24F8A2-3F82-4A9F-A2A6-3DBBF970485C}" srcOrd="0" destOrd="0" presId="urn:microsoft.com/office/officeart/2008/layout/LinedList"/>
    <dgm:cxn modelId="{B3596E43-1F6B-47A4-9242-3D794FC467DE}" type="presParOf" srcId="{0E62D52D-2EF3-4BBB-A015-827BA4DF5EE4}" destId="{E907EA07-C642-482C-92A2-1D1EDFA5A6AA}" srcOrd="1" destOrd="0" presId="urn:microsoft.com/office/officeart/2008/layout/LinedList"/>
    <dgm:cxn modelId="{0A6D5F29-7E13-4434-B58E-0CE318F50AF3}" type="presParOf" srcId="{E907EA07-C642-482C-92A2-1D1EDFA5A6AA}" destId="{5D2F1A81-F6AA-47BC-9326-F589F23B4F7D}" srcOrd="0" destOrd="0" presId="urn:microsoft.com/office/officeart/2008/layout/LinedList"/>
    <dgm:cxn modelId="{DF841516-611D-4CFA-AD8A-F37F42D81060}" type="presParOf" srcId="{E907EA07-C642-482C-92A2-1D1EDFA5A6AA}" destId="{6BD5582D-4786-40B7-B5BA-0F7FBC07FCD7}" srcOrd="1" destOrd="0" presId="urn:microsoft.com/office/officeart/2008/layout/LinedList"/>
    <dgm:cxn modelId="{ECBF42FD-ACC4-42EF-8CF1-BE03CE46E26C}" type="presParOf" srcId="{E907EA07-C642-482C-92A2-1D1EDFA5A6AA}" destId="{352383E9-3CEB-4CF4-A9BE-0F7A921ADE69}" srcOrd="2" destOrd="0" presId="urn:microsoft.com/office/officeart/2008/layout/LinedList"/>
    <dgm:cxn modelId="{D3E946DA-0D95-477A-8791-C831FB260CED}" type="presParOf" srcId="{0E62D52D-2EF3-4BBB-A015-827BA4DF5EE4}" destId="{6899D031-B427-4036-8CDA-C2C18F95EFD8}" srcOrd="2" destOrd="0" presId="urn:microsoft.com/office/officeart/2008/layout/LinedList"/>
    <dgm:cxn modelId="{D0CC55D7-9FD0-4BE0-8423-7C701D16BCED}" type="presParOf" srcId="{0E62D52D-2EF3-4BBB-A015-827BA4DF5EE4}" destId="{3DA109FC-7081-4EC6-8B7D-63AEAC5F58A5}" srcOrd="3" destOrd="0" presId="urn:microsoft.com/office/officeart/2008/layout/LinedList"/>
    <dgm:cxn modelId="{FA08E1E7-900C-4B80-B779-E381B2AE9D61}" type="presParOf" srcId="{0E62D52D-2EF3-4BBB-A015-827BA4DF5EE4}" destId="{E056B2F2-2F1F-40B4-A57C-08238DA778CA}" srcOrd="4" destOrd="0" presId="urn:microsoft.com/office/officeart/2008/layout/LinedList"/>
    <dgm:cxn modelId="{B67C4DCD-1998-4648-B00A-1850B6942EB0}" type="presParOf" srcId="{E056B2F2-2F1F-40B4-A57C-08238DA778CA}" destId="{8B054A71-FFA3-4C3F-95DC-B637A96514A3}" srcOrd="0" destOrd="0" presId="urn:microsoft.com/office/officeart/2008/layout/LinedList"/>
    <dgm:cxn modelId="{532A1951-0522-4221-A622-DC4D228A928B}" type="presParOf" srcId="{E056B2F2-2F1F-40B4-A57C-08238DA778CA}" destId="{52A69530-F80A-4C6E-B98C-05E15B4A825D}" srcOrd="1" destOrd="0" presId="urn:microsoft.com/office/officeart/2008/layout/LinedList"/>
    <dgm:cxn modelId="{A776C749-A225-4721-AAA8-33E5069B043C}" type="presParOf" srcId="{E056B2F2-2F1F-40B4-A57C-08238DA778CA}" destId="{36A3E41A-D4E8-4F8E-8EEE-AAB2B19DFDA5}" srcOrd="2" destOrd="0" presId="urn:microsoft.com/office/officeart/2008/layout/LinedList"/>
    <dgm:cxn modelId="{A4129720-D795-46BE-A0A7-6CA062FE5E43}" type="presParOf" srcId="{0E62D52D-2EF3-4BBB-A015-827BA4DF5EE4}" destId="{FA235F60-F428-4F9A-8CB8-FE096ED04DA0}" srcOrd="5" destOrd="0" presId="urn:microsoft.com/office/officeart/2008/layout/LinedList"/>
    <dgm:cxn modelId="{BD5A668B-5A7F-44F2-BB24-F8EA206F7464}" type="presParOf" srcId="{0E62D52D-2EF3-4BBB-A015-827BA4DF5EE4}" destId="{72ABFE2C-CD18-4D65-963D-FC588FEDE35F}" srcOrd="6" destOrd="0" presId="urn:microsoft.com/office/officeart/2008/layout/LinedList"/>
    <dgm:cxn modelId="{22D3971F-BCB6-4673-9918-E81848B19359}" type="presParOf" srcId="{0E62D52D-2EF3-4BBB-A015-827BA4DF5EE4}" destId="{3C76F495-1E4F-4F80-94E4-397D78C583AE}" srcOrd="7" destOrd="0" presId="urn:microsoft.com/office/officeart/2008/layout/LinedList"/>
    <dgm:cxn modelId="{C36DAEF9-575D-4D5C-95ED-DC2429C39F58}" type="presParOf" srcId="{3C76F495-1E4F-4F80-94E4-397D78C583AE}" destId="{B8E979E6-D98D-4AA5-9D27-DD00AD12AC90}" srcOrd="0" destOrd="0" presId="urn:microsoft.com/office/officeart/2008/layout/LinedList"/>
    <dgm:cxn modelId="{298161A5-3BC4-4739-A173-8D39EAF2AB6B}" type="presParOf" srcId="{3C76F495-1E4F-4F80-94E4-397D78C583AE}" destId="{FE6B4B29-6FEC-4DCF-A2B8-D08FD78CD727}" srcOrd="1" destOrd="0" presId="urn:microsoft.com/office/officeart/2008/layout/LinedList"/>
    <dgm:cxn modelId="{D8347A6B-2440-4324-998C-80B228AEDAF0}" type="presParOf" srcId="{3C76F495-1E4F-4F80-94E4-397D78C583AE}" destId="{FFFB21B9-2D0F-40C7-8947-D2A08B047C26}" srcOrd="2" destOrd="0" presId="urn:microsoft.com/office/officeart/2008/layout/LinedList"/>
    <dgm:cxn modelId="{F7C8D361-CE13-4114-A66E-123F7DBDCB23}" type="presParOf" srcId="{0E62D52D-2EF3-4BBB-A015-827BA4DF5EE4}" destId="{A7070EB1-ECC4-483E-9642-1E7602CB62F5}" srcOrd="8" destOrd="0" presId="urn:microsoft.com/office/officeart/2008/layout/LinedList"/>
    <dgm:cxn modelId="{17F880F6-F638-4936-B866-58FAD2BBD981}" type="presParOf" srcId="{0E62D52D-2EF3-4BBB-A015-827BA4DF5EE4}" destId="{5D6C9AB5-A412-4983-93C7-993413744995}"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AD203E-4FB9-412F-B3F7-066C6914DB57}" type="doc">
      <dgm:prSet loTypeId="urn:microsoft.com/office/officeart/2005/8/layout/arrow6" loCatId="relationship" qsTypeId="urn:microsoft.com/office/officeart/2005/8/quickstyle/simple1" qsCatId="simple" csTypeId="urn:microsoft.com/office/officeart/2005/8/colors/accent0_3" csCatId="mainScheme" phldr="1"/>
      <dgm:spPr/>
      <dgm:t>
        <a:bodyPr/>
        <a:lstStyle/>
        <a:p>
          <a:endParaRPr lang="en-US"/>
        </a:p>
      </dgm:t>
    </dgm:pt>
    <dgm:pt modelId="{91B07A80-E6EF-4F80-87CF-E21C6C0D0BB6}">
      <dgm:prSet phldrT="[Text]"/>
      <dgm:spPr/>
      <dgm:t>
        <a:bodyPr/>
        <a:lstStyle/>
        <a:p>
          <a:pPr rtl="0"/>
          <a:r>
            <a:rPr lang="en-US" b="1" i="0" u="none" dirty="0" err="1" smtClean="0">
              <a:latin typeface="Arial" panose="020B0604020202020204" pitchFamily="34" charset="0"/>
              <a:cs typeface="Arial" panose="020B0604020202020204" pitchFamily="34" charset="0"/>
            </a:rPr>
            <a:t>về</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phẩm</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chất</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chủ</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yếu</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và</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năng</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lực</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chung</a:t>
          </a:r>
          <a:endParaRPr lang="en-US" b="1" i="0" dirty="0">
            <a:latin typeface="Arial" panose="020B0604020202020204" pitchFamily="34" charset="0"/>
            <a:cs typeface="Arial" panose="020B0604020202020204" pitchFamily="34" charset="0"/>
          </a:endParaRPr>
        </a:p>
      </dgm:t>
    </dgm:pt>
    <dgm:pt modelId="{5D97CED3-CE1B-4DD9-A02B-36482AE99CFB}" type="parTrans" cxnId="{2E545E9D-2719-43E7-AFCA-7DA0AEB93803}">
      <dgm:prSet/>
      <dgm:spPr/>
      <dgm:t>
        <a:bodyPr/>
        <a:lstStyle/>
        <a:p>
          <a:endParaRPr lang="en-US"/>
        </a:p>
      </dgm:t>
    </dgm:pt>
    <dgm:pt modelId="{CDFA729A-44C1-411A-9748-3AB9E1511CA6}" type="sibTrans" cxnId="{2E545E9D-2719-43E7-AFCA-7DA0AEB93803}">
      <dgm:prSet/>
      <dgm:spPr/>
      <dgm:t>
        <a:bodyPr/>
        <a:lstStyle/>
        <a:p>
          <a:endParaRPr lang="en-US"/>
        </a:p>
      </dgm:t>
    </dgm:pt>
    <dgm:pt modelId="{8A2546AC-A41E-43C4-9174-1AA9058638CD}">
      <dgm:prSet phldrT="[Text]" phldr="1"/>
      <dgm:spPr/>
      <dgm:t>
        <a:bodyPr/>
        <a:lstStyle/>
        <a:p>
          <a:endParaRPr lang="en-US"/>
        </a:p>
      </dgm:t>
    </dgm:pt>
    <dgm:pt modelId="{C9282267-0A39-4681-BC65-971727D7E747}" type="parTrans" cxnId="{B23FE3F5-5940-456E-AC05-AE8A0B0FB3A2}">
      <dgm:prSet/>
      <dgm:spPr/>
      <dgm:t>
        <a:bodyPr/>
        <a:lstStyle/>
        <a:p>
          <a:endParaRPr lang="en-US"/>
        </a:p>
      </dgm:t>
    </dgm:pt>
    <dgm:pt modelId="{B8ED9CAA-D2FD-44E2-BAE0-9F69942B4110}" type="sibTrans" cxnId="{B23FE3F5-5940-456E-AC05-AE8A0B0FB3A2}">
      <dgm:prSet/>
      <dgm:spPr/>
      <dgm:t>
        <a:bodyPr/>
        <a:lstStyle/>
        <a:p>
          <a:endParaRPr lang="en-US"/>
        </a:p>
      </dgm:t>
    </dgm:pt>
    <dgm:pt modelId="{32E9800F-17E9-40A6-A69D-02F49D4D42B0}">
      <dgm:prSet/>
      <dgm:spPr/>
      <dgm:t>
        <a:bodyPr/>
        <a:lstStyle/>
        <a:p>
          <a:r>
            <a:rPr lang="en-US" b="1" i="0" u="none" dirty="0" err="1" smtClean="0">
              <a:latin typeface="Arial" panose="020B0604020202020204" pitchFamily="34" charset="0"/>
              <a:cs typeface="Arial" panose="020B0604020202020204" pitchFamily="34" charset="0"/>
            </a:rPr>
            <a:t>về</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năng</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lực</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đặc</a:t>
          </a:r>
          <a:r>
            <a:rPr lang="en-US" b="1" i="0" u="none" dirty="0" smtClean="0">
              <a:latin typeface="Arial" panose="020B0604020202020204" pitchFamily="34" charset="0"/>
              <a:cs typeface="Arial" panose="020B0604020202020204" pitchFamily="34" charset="0"/>
            </a:rPr>
            <a:t> </a:t>
          </a:r>
          <a:r>
            <a:rPr lang="en-US" b="1" i="0" u="none" dirty="0" err="1" smtClean="0">
              <a:latin typeface="Arial" panose="020B0604020202020204" pitchFamily="34" charset="0"/>
              <a:cs typeface="Arial" panose="020B0604020202020204" pitchFamily="34" charset="0"/>
            </a:rPr>
            <a:t>thù</a:t>
          </a:r>
          <a:endParaRPr lang="en-US" b="1" i="0" dirty="0">
            <a:latin typeface="Arial" panose="020B0604020202020204" pitchFamily="34" charset="0"/>
            <a:cs typeface="Arial" panose="020B0604020202020204" pitchFamily="34" charset="0"/>
          </a:endParaRPr>
        </a:p>
      </dgm:t>
    </dgm:pt>
    <dgm:pt modelId="{FE8AABA3-F9EE-4740-A02F-3D804C6A504E}" type="parTrans" cxnId="{294DDF2A-49F9-43F2-941F-A1D9573E7C67}">
      <dgm:prSet/>
      <dgm:spPr/>
      <dgm:t>
        <a:bodyPr/>
        <a:lstStyle/>
        <a:p>
          <a:endParaRPr lang="en-US"/>
        </a:p>
      </dgm:t>
    </dgm:pt>
    <dgm:pt modelId="{9EE6D915-50F4-422F-9671-FD3356624A38}" type="sibTrans" cxnId="{294DDF2A-49F9-43F2-941F-A1D9573E7C67}">
      <dgm:prSet/>
      <dgm:spPr/>
      <dgm:t>
        <a:bodyPr/>
        <a:lstStyle/>
        <a:p>
          <a:endParaRPr lang="en-US"/>
        </a:p>
      </dgm:t>
    </dgm:pt>
    <dgm:pt modelId="{9D2EF240-C4E9-405C-B4DC-755B9947FF9F}" type="pres">
      <dgm:prSet presAssocID="{BEAD203E-4FB9-412F-B3F7-066C6914DB57}" presName="compositeShape" presStyleCnt="0">
        <dgm:presLayoutVars>
          <dgm:chMax val="2"/>
          <dgm:dir/>
          <dgm:resizeHandles val="exact"/>
        </dgm:presLayoutVars>
      </dgm:prSet>
      <dgm:spPr/>
      <dgm:t>
        <a:bodyPr/>
        <a:lstStyle/>
        <a:p>
          <a:endParaRPr lang="en-US"/>
        </a:p>
      </dgm:t>
    </dgm:pt>
    <dgm:pt modelId="{AA274AAE-06EA-4B12-BD89-21BF816B918F}" type="pres">
      <dgm:prSet presAssocID="{BEAD203E-4FB9-412F-B3F7-066C6914DB57}" presName="ribbon" presStyleLbl="node1" presStyleIdx="0" presStyleCnt="1"/>
      <dgm:spPr/>
    </dgm:pt>
    <dgm:pt modelId="{267B98E2-4214-4DB7-9921-CEBF3E0FB999}" type="pres">
      <dgm:prSet presAssocID="{BEAD203E-4FB9-412F-B3F7-066C6914DB57}" presName="leftArrowText" presStyleLbl="node1" presStyleIdx="0" presStyleCnt="1">
        <dgm:presLayoutVars>
          <dgm:chMax val="0"/>
          <dgm:bulletEnabled val="1"/>
        </dgm:presLayoutVars>
      </dgm:prSet>
      <dgm:spPr/>
      <dgm:t>
        <a:bodyPr/>
        <a:lstStyle/>
        <a:p>
          <a:endParaRPr lang="en-US"/>
        </a:p>
      </dgm:t>
    </dgm:pt>
    <dgm:pt modelId="{EC612277-E77F-483C-BB17-E1169CAEF5AD}" type="pres">
      <dgm:prSet presAssocID="{BEAD203E-4FB9-412F-B3F7-066C6914DB57}" presName="rightArrowText" presStyleLbl="node1" presStyleIdx="0" presStyleCnt="1">
        <dgm:presLayoutVars>
          <dgm:chMax val="0"/>
          <dgm:bulletEnabled val="1"/>
        </dgm:presLayoutVars>
      </dgm:prSet>
      <dgm:spPr/>
      <dgm:t>
        <a:bodyPr/>
        <a:lstStyle/>
        <a:p>
          <a:endParaRPr lang="en-US"/>
        </a:p>
      </dgm:t>
    </dgm:pt>
  </dgm:ptLst>
  <dgm:cxnLst>
    <dgm:cxn modelId="{B23FE3F5-5940-456E-AC05-AE8A0B0FB3A2}" srcId="{BEAD203E-4FB9-412F-B3F7-066C6914DB57}" destId="{8A2546AC-A41E-43C4-9174-1AA9058638CD}" srcOrd="2" destOrd="0" parTransId="{C9282267-0A39-4681-BC65-971727D7E747}" sibTransId="{B8ED9CAA-D2FD-44E2-BAE0-9F69942B4110}"/>
    <dgm:cxn modelId="{D2C8A1D2-1555-462E-B5A5-4D4C43583CFC}" type="presOf" srcId="{BEAD203E-4FB9-412F-B3F7-066C6914DB57}" destId="{9D2EF240-C4E9-405C-B4DC-755B9947FF9F}" srcOrd="0" destOrd="0" presId="urn:microsoft.com/office/officeart/2005/8/layout/arrow6"/>
    <dgm:cxn modelId="{294DDF2A-49F9-43F2-941F-A1D9573E7C67}" srcId="{BEAD203E-4FB9-412F-B3F7-066C6914DB57}" destId="{32E9800F-17E9-40A6-A69D-02F49D4D42B0}" srcOrd="1" destOrd="0" parTransId="{FE8AABA3-F9EE-4740-A02F-3D804C6A504E}" sibTransId="{9EE6D915-50F4-422F-9671-FD3356624A38}"/>
    <dgm:cxn modelId="{AAF20CB1-2D42-487E-8167-3BB9346F96FA}" type="presOf" srcId="{32E9800F-17E9-40A6-A69D-02F49D4D42B0}" destId="{EC612277-E77F-483C-BB17-E1169CAEF5AD}" srcOrd="0" destOrd="0" presId="urn:microsoft.com/office/officeart/2005/8/layout/arrow6"/>
    <dgm:cxn modelId="{2E545E9D-2719-43E7-AFCA-7DA0AEB93803}" srcId="{BEAD203E-4FB9-412F-B3F7-066C6914DB57}" destId="{91B07A80-E6EF-4F80-87CF-E21C6C0D0BB6}" srcOrd="0" destOrd="0" parTransId="{5D97CED3-CE1B-4DD9-A02B-36482AE99CFB}" sibTransId="{CDFA729A-44C1-411A-9748-3AB9E1511CA6}"/>
    <dgm:cxn modelId="{C239A654-EA6A-4429-A3BB-39E474D99FBE}" type="presOf" srcId="{91B07A80-E6EF-4F80-87CF-E21C6C0D0BB6}" destId="{267B98E2-4214-4DB7-9921-CEBF3E0FB999}" srcOrd="0" destOrd="0" presId="urn:microsoft.com/office/officeart/2005/8/layout/arrow6"/>
    <dgm:cxn modelId="{3E0635C1-AB69-4AB4-B220-CCB52449E6EA}" type="presParOf" srcId="{9D2EF240-C4E9-405C-B4DC-755B9947FF9F}" destId="{AA274AAE-06EA-4B12-BD89-21BF816B918F}" srcOrd="0" destOrd="0" presId="urn:microsoft.com/office/officeart/2005/8/layout/arrow6"/>
    <dgm:cxn modelId="{B8FD2F92-E7EC-46D7-ADAA-682FB0EA8C36}" type="presParOf" srcId="{9D2EF240-C4E9-405C-B4DC-755B9947FF9F}" destId="{267B98E2-4214-4DB7-9921-CEBF3E0FB999}" srcOrd="1" destOrd="0" presId="urn:microsoft.com/office/officeart/2005/8/layout/arrow6"/>
    <dgm:cxn modelId="{7839BACB-A5FB-4472-9E18-2BDF1D9472C3}" type="presParOf" srcId="{9D2EF240-C4E9-405C-B4DC-755B9947FF9F}" destId="{EC612277-E77F-483C-BB17-E1169CAEF5A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026AAC-1FC6-4590-BCEB-E60BACD5606F}" type="doc">
      <dgm:prSet loTypeId="urn:microsoft.com/office/officeart/2009/layout/ReverseList" loCatId="relationship" qsTypeId="urn:microsoft.com/office/officeart/2005/8/quickstyle/simple1" qsCatId="simple" csTypeId="urn:microsoft.com/office/officeart/2005/8/colors/colorful2" csCatId="colorful" phldr="1"/>
      <dgm:spPr/>
      <dgm:t>
        <a:bodyPr/>
        <a:lstStyle/>
        <a:p>
          <a:endParaRPr lang="en-US"/>
        </a:p>
      </dgm:t>
    </dgm:pt>
    <dgm:pt modelId="{3BAFEC84-0A2F-4F6D-9BD2-5C3196D53E68}">
      <dgm:prSet phldrT="[Text]"/>
      <dgm:spPr/>
      <dgm:t>
        <a:bodyPr/>
        <a:lstStyle/>
        <a:p>
          <a:r>
            <a:rPr lang="en-US" i="0" dirty="0" smtClean="0">
              <a:solidFill>
                <a:srgbClr val="FF0000"/>
              </a:solidFill>
              <a:latin typeface="Arial" panose="020B0604020202020204" pitchFamily="34" charset="0"/>
              <a:cs typeface="Arial" panose="020B0604020202020204" pitchFamily="34" charset="0"/>
            </a:rPr>
            <a:t>- </a:t>
          </a:r>
          <a:r>
            <a:rPr lang="en-US" i="0" dirty="0" err="1" smtClean="0">
              <a:solidFill>
                <a:srgbClr val="FF0000"/>
              </a:solidFill>
              <a:latin typeface="Arial" panose="020B0604020202020204" pitchFamily="34" charset="0"/>
              <a:cs typeface="Arial" panose="020B0604020202020204" pitchFamily="34" charset="0"/>
            </a:rPr>
            <a:t>Tính</a:t>
          </a:r>
          <a:r>
            <a:rPr lang="en-US" i="0" dirty="0" smtClean="0">
              <a:solidFill>
                <a:srgbClr val="FF0000"/>
              </a:solidFill>
              <a:latin typeface="Arial" panose="020B0604020202020204" pitchFamily="34" charset="0"/>
              <a:cs typeface="Arial" panose="020B0604020202020204" pitchFamily="34" charset="0"/>
            </a:rPr>
            <a:t> </a:t>
          </a:r>
          <a:r>
            <a:rPr lang="en-US" i="0" dirty="0" err="1" smtClean="0">
              <a:solidFill>
                <a:srgbClr val="FF0000"/>
              </a:solidFill>
              <a:latin typeface="Arial" panose="020B0604020202020204" pitchFamily="34" charset="0"/>
              <a:cs typeface="Arial" panose="020B0604020202020204" pitchFamily="34" charset="0"/>
            </a:rPr>
            <a:t>tích</a:t>
          </a:r>
          <a:r>
            <a:rPr lang="en-US" i="0" dirty="0" smtClean="0">
              <a:solidFill>
                <a:srgbClr val="FF0000"/>
              </a:solidFill>
              <a:latin typeface="Arial" panose="020B0604020202020204" pitchFamily="34" charset="0"/>
              <a:cs typeface="Arial" panose="020B0604020202020204" pitchFamily="34" charset="0"/>
            </a:rPr>
            <a:t> </a:t>
          </a:r>
          <a:r>
            <a:rPr lang="en-US" i="0" dirty="0" err="1" smtClean="0">
              <a:solidFill>
                <a:srgbClr val="FF0000"/>
              </a:solidFill>
              <a:latin typeface="Arial" panose="020B0604020202020204" pitchFamily="34" charset="0"/>
              <a:cs typeface="Arial" panose="020B0604020202020204" pitchFamily="34" charset="0"/>
            </a:rPr>
            <a:t>hợp</a:t>
          </a:r>
          <a:r>
            <a:rPr lang="en-US" i="0" dirty="0" smtClean="0">
              <a:solidFill>
                <a:srgbClr val="FF0000"/>
              </a:solidFill>
              <a:latin typeface="Arial" panose="020B0604020202020204" pitchFamily="34" charset="0"/>
              <a:cs typeface="Arial" panose="020B0604020202020204" pitchFamily="34" charset="0"/>
            </a:rPr>
            <a:t>:</a:t>
          </a:r>
        </a:p>
        <a:p>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Lịch</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sử</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thế</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giới</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với</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Việt</a:t>
          </a:r>
          <a:r>
            <a:rPr lang="en-US" i="0" dirty="0" smtClean="0">
              <a:latin typeface="Arial" panose="020B0604020202020204" pitchFamily="34" charset="0"/>
              <a:cs typeface="Arial" panose="020B0604020202020204" pitchFamily="34" charset="0"/>
            </a:rPr>
            <a:t> Nam.</a:t>
          </a:r>
        </a:p>
        <a:p>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Giữa</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Lịch</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sử</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với</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Địa</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lí</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Văn</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học</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giáo</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dục</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công</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dân</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Nghệ</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thuật</a:t>
          </a:r>
          <a:r>
            <a:rPr lang="en-US" i="0" dirty="0" smtClean="0">
              <a:latin typeface="Arial" panose="020B0604020202020204" pitchFamily="34" charset="0"/>
              <a:cs typeface="Arial" panose="020B0604020202020204" pitchFamily="34" charset="0"/>
            </a:rPr>
            <a:t>,...</a:t>
          </a:r>
          <a:endParaRPr lang="en-US" i="0" dirty="0"/>
        </a:p>
      </dgm:t>
    </dgm:pt>
    <dgm:pt modelId="{9AEDE96A-FC23-4E5F-8E6A-B3ACC6BDC2AB}" type="parTrans" cxnId="{AE28C5D5-C04E-4E1D-AC89-D3B561ECDEF8}">
      <dgm:prSet/>
      <dgm:spPr/>
      <dgm:t>
        <a:bodyPr/>
        <a:lstStyle/>
        <a:p>
          <a:endParaRPr lang="en-US"/>
        </a:p>
      </dgm:t>
    </dgm:pt>
    <dgm:pt modelId="{7D400C87-7713-4BE4-A4CC-645D4B92EC94}" type="sibTrans" cxnId="{AE28C5D5-C04E-4E1D-AC89-D3B561ECDEF8}">
      <dgm:prSet/>
      <dgm:spPr/>
      <dgm:t>
        <a:bodyPr/>
        <a:lstStyle/>
        <a:p>
          <a:endParaRPr lang="en-US"/>
        </a:p>
      </dgm:t>
    </dgm:pt>
    <dgm:pt modelId="{F4BA318A-F077-4C35-9406-0ABF9ED58694}">
      <dgm:prSet phldrT="[Text]"/>
      <dgm:spPr/>
      <dgm:t>
        <a:bodyPr/>
        <a:lstStyle/>
        <a:p>
          <a:r>
            <a:rPr lang="en-US" i="0" dirty="0" smtClean="0">
              <a:solidFill>
                <a:srgbClr val="FF0000"/>
              </a:solidFill>
              <a:latin typeface="Arial" panose="020B0604020202020204" pitchFamily="34" charset="0"/>
              <a:cs typeface="Arial" panose="020B0604020202020204" pitchFamily="34" charset="0"/>
            </a:rPr>
            <a:t>- </a:t>
          </a:r>
          <a:r>
            <a:rPr lang="en-US" i="0" dirty="0" err="1" smtClean="0">
              <a:solidFill>
                <a:srgbClr val="FF0000"/>
              </a:solidFill>
              <a:latin typeface="Arial" panose="020B0604020202020204" pitchFamily="34" charset="0"/>
              <a:cs typeface="Arial" panose="020B0604020202020204" pitchFamily="34" charset="0"/>
            </a:rPr>
            <a:t>Tính</a:t>
          </a:r>
          <a:r>
            <a:rPr lang="en-US" i="0" dirty="0" smtClean="0">
              <a:solidFill>
                <a:srgbClr val="FF0000"/>
              </a:solidFill>
              <a:latin typeface="Arial" panose="020B0604020202020204" pitchFamily="34" charset="0"/>
              <a:cs typeface="Arial" panose="020B0604020202020204" pitchFamily="34" charset="0"/>
            </a:rPr>
            <a:t> </a:t>
          </a:r>
          <a:r>
            <a:rPr lang="en-US" i="0" dirty="0" err="1" smtClean="0">
              <a:solidFill>
                <a:srgbClr val="FF0000"/>
              </a:solidFill>
              <a:latin typeface="Arial" panose="020B0604020202020204" pitchFamily="34" charset="0"/>
              <a:cs typeface="Arial" panose="020B0604020202020204" pitchFamily="34" charset="0"/>
            </a:rPr>
            <a:t>phân</a:t>
          </a:r>
          <a:r>
            <a:rPr lang="en-US" i="0" dirty="0" smtClean="0">
              <a:solidFill>
                <a:srgbClr val="FF0000"/>
              </a:solidFill>
              <a:latin typeface="Arial" panose="020B0604020202020204" pitchFamily="34" charset="0"/>
              <a:cs typeface="Arial" panose="020B0604020202020204" pitchFamily="34" charset="0"/>
            </a:rPr>
            <a:t> </a:t>
          </a:r>
          <a:r>
            <a:rPr lang="en-US" i="0" dirty="0" err="1" smtClean="0">
              <a:solidFill>
                <a:srgbClr val="FF0000"/>
              </a:solidFill>
              <a:latin typeface="Arial" panose="020B0604020202020204" pitchFamily="34" charset="0"/>
              <a:cs typeface="Arial" panose="020B0604020202020204" pitchFamily="34" charset="0"/>
            </a:rPr>
            <a:t>hóa</a:t>
          </a:r>
          <a:r>
            <a:rPr lang="en-US" i="0" dirty="0" smtClean="0">
              <a:solidFill>
                <a:srgbClr val="FF0000"/>
              </a:solidFill>
              <a:latin typeface="Arial" panose="020B0604020202020204" pitchFamily="34" charset="0"/>
              <a:cs typeface="Arial" panose="020B0604020202020204" pitchFamily="34" charset="0"/>
            </a:rPr>
            <a:t>:</a:t>
          </a:r>
        </a:p>
        <a:p>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Hệ</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thống</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câu</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hỏi</a:t>
          </a:r>
          <a:r>
            <a:rPr lang="en-US" i="0" dirty="0" smtClean="0">
              <a:latin typeface="Arial" panose="020B0604020202020204" pitchFamily="34" charset="0"/>
              <a:cs typeface="Arial" panose="020B0604020202020204" pitchFamily="34" charset="0"/>
            </a:rPr>
            <a:t> </a:t>
          </a:r>
        </a:p>
        <a:p>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Mở</a:t>
          </a:r>
          <a:r>
            <a:rPr lang="en-US" i="0" dirty="0" smtClean="0">
              <a:latin typeface="Arial" panose="020B0604020202020204" pitchFamily="34" charset="0"/>
              <a:cs typeface="Arial" panose="020B0604020202020204" pitchFamily="34" charset="0"/>
            </a:rPr>
            <a:t> </a:t>
          </a:r>
          <a:r>
            <a:rPr lang="en-US" i="0" dirty="0" err="1" smtClean="0">
              <a:latin typeface="Arial" panose="020B0604020202020204" pitchFamily="34" charset="0"/>
              <a:cs typeface="Arial" panose="020B0604020202020204" pitchFamily="34" charset="0"/>
            </a:rPr>
            <a:t>rộng</a:t>
          </a:r>
          <a:endParaRPr lang="en-US" i="0" dirty="0"/>
        </a:p>
      </dgm:t>
    </dgm:pt>
    <dgm:pt modelId="{235A4DF8-BBF3-43F8-A7F4-3BB98A3F3494}" type="parTrans" cxnId="{CBDE787D-F846-4176-9D6E-A778C8007A8B}">
      <dgm:prSet/>
      <dgm:spPr/>
      <dgm:t>
        <a:bodyPr/>
        <a:lstStyle/>
        <a:p>
          <a:endParaRPr lang="en-US"/>
        </a:p>
      </dgm:t>
    </dgm:pt>
    <dgm:pt modelId="{B5008730-DA03-4289-84AA-E4AB5AB9A9C5}" type="sibTrans" cxnId="{CBDE787D-F846-4176-9D6E-A778C8007A8B}">
      <dgm:prSet/>
      <dgm:spPr/>
      <dgm:t>
        <a:bodyPr/>
        <a:lstStyle/>
        <a:p>
          <a:endParaRPr lang="en-US"/>
        </a:p>
      </dgm:t>
    </dgm:pt>
    <dgm:pt modelId="{BDC1BA42-E018-45DE-B4C5-D2C30E2D8B8C}" type="pres">
      <dgm:prSet presAssocID="{56026AAC-1FC6-4590-BCEB-E60BACD5606F}" presName="Name0" presStyleCnt="0">
        <dgm:presLayoutVars>
          <dgm:chMax val="2"/>
          <dgm:chPref val="2"/>
          <dgm:animLvl val="lvl"/>
        </dgm:presLayoutVars>
      </dgm:prSet>
      <dgm:spPr/>
      <dgm:t>
        <a:bodyPr/>
        <a:lstStyle/>
        <a:p>
          <a:endParaRPr lang="en-US"/>
        </a:p>
      </dgm:t>
    </dgm:pt>
    <dgm:pt modelId="{F97EE345-417C-42FA-AA4E-372B10A9AD73}" type="pres">
      <dgm:prSet presAssocID="{56026AAC-1FC6-4590-BCEB-E60BACD5606F}" presName="LeftText" presStyleLbl="revTx" presStyleIdx="0" presStyleCnt="0">
        <dgm:presLayoutVars>
          <dgm:bulletEnabled val="1"/>
        </dgm:presLayoutVars>
      </dgm:prSet>
      <dgm:spPr/>
      <dgm:t>
        <a:bodyPr/>
        <a:lstStyle/>
        <a:p>
          <a:endParaRPr lang="en-US"/>
        </a:p>
      </dgm:t>
    </dgm:pt>
    <dgm:pt modelId="{FF44FFA9-CF59-461B-9AC9-EDEBE94F29BC}" type="pres">
      <dgm:prSet presAssocID="{56026AAC-1FC6-4590-BCEB-E60BACD5606F}" presName="LeftNode" presStyleLbl="bgImgPlace1" presStyleIdx="0" presStyleCnt="2">
        <dgm:presLayoutVars>
          <dgm:chMax val="2"/>
          <dgm:chPref val="2"/>
        </dgm:presLayoutVars>
      </dgm:prSet>
      <dgm:spPr/>
      <dgm:t>
        <a:bodyPr/>
        <a:lstStyle/>
        <a:p>
          <a:endParaRPr lang="en-US"/>
        </a:p>
      </dgm:t>
    </dgm:pt>
    <dgm:pt modelId="{D0AF0EF9-6EF3-4A50-8807-AAAE592659AB}" type="pres">
      <dgm:prSet presAssocID="{56026AAC-1FC6-4590-BCEB-E60BACD5606F}" presName="RightText" presStyleLbl="revTx" presStyleIdx="0" presStyleCnt="0">
        <dgm:presLayoutVars>
          <dgm:bulletEnabled val="1"/>
        </dgm:presLayoutVars>
      </dgm:prSet>
      <dgm:spPr/>
      <dgm:t>
        <a:bodyPr/>
        <a:lstStyle/>
        <a:p>
          <a:endParaRPr lang="en-US"/>
        </a:p>
      </dgm:t>
    </dgm:pt>
    <dgm:pt modelId="{3537E11D-92F5-4BA1-8857-6809EC5F1B85}" type="pres">
      <dgm:prSet presAssocID="{56026AAC-1FC6-4590-BCEB-E60BACD5606F}" presName="RightNode" presStyleLbl="bgImgPlace1" presStyleIdx="1" presStyleCnt="2">
        <dgm:presLayoutVars>
          <dgm:chMax val="0"/>
          <dgm:chPref val="0"/>
        </dgm:presLayoutVars>
      </dgm:prSet>
      <dgm:spPr/>
      <dgm:t>
        <a:bodyPr/>
        <a:lstStyle/>
        <a:p>
          <a:endParaRPr lang="en-US"/>
        </a:p>
      </dgm:t>
    </dgm:pt>
    <dgm:pt modelId="{C9A16D78-E0D0-4D69-BCFA-78F960F0EFC4}" type="pres">
      <dgm:prSet presAssocID="{56026AAC-1FC6-4590-BCEB-E60BACD5606F}" presName="TopArrow" presStyleLbl="node1" presStyleIdx="0" presStyleCnt="2"/>
      <dgm:spPr/>
    </dgm:pt>
    <dgm:pt modelId="{C91C020E-AEE2-4BB5-808A-5BBD36ED7EEB}" type="pres">
      <dgm:prSet presAssocID="{56026AAC-1FC6-4590-BCEB-E60BACD5606F}" presName="BottomArrow" presStyleLbl="node1" presStyleIdx="1" presStyleCnt="2"/>
      <dgm:spPr/>
    </dgm:pt>
  </dgm:ptLst>
  <dgm:cxnLst>
    <dgm:cxn modelId="{CBDE787D-F846-4176-9D6E-A778C8007A8B}" srcId="{56026AAC-1FC6-4590-BCEB-E60BACD5606F}" destId="{F4BA318A-F077-4C35-9406-0ABF9ED58694}" srcOrd="1" destOrd="0" parTransId="{235A4DF8-BBF3-43F8-A7F4-3BB98A3F3494}" sibTransId="{B5008730-DA03-4289-84AA-E4AB5AB9A9C5}"/>
    <dgm:cxn modelId="{FFE6906C-DD50-475B-AE3F-298053D6A656}" type="presOf" srcId="{3BAFEC84-0A2F-4F6D-9BD2-5C3196D53E68}" destId="{FF44FFA9-CF59-461B-9AC9-EDEBE94F29BC}" srcOrd="1" destOrd="0" presId="urn:microsoft.com/office/officeart/2009/layout/ReverseList"/>
    <dgm:cxn modelId="{EF7DE520-3F68-4233-BCB0-2BC51943D33D}" type="presOf" srcId="{F4BA318A-F077-4C35-9406-0ABF9ED58694}" destId="{D0AF0EF9-6EF3-4A50-8807-AAAE592659AB}" srcOrd="0" destOrd="0" presId="urn:microsoft.com/office/officeart/2009/layout/ReverseList"/>
    <dgm:cxn modelId="{EF2B2E80-5F14-4430-9F85-91773BA7B242}" type="presOf" srcId="{F4BA318A-F077-4C35-9406-0ABF9ED58694}" destId="{3537E11D-92F5-4BA1-8857-6809EC5F1B85}" srcOrd="1" destOrd="0" presId="urn:microsoft.com/office/officeart/2009/layout/ReverseList"/>
    <dgm:cxn modelId="{EDB8D1D5-826D-41CF-8BA9-D75BEBAA63F1}" type="presOf" srcId="{3BAFEC84-0A2F-4F6D-9BD2-5C3196D53E68}" destId="{F97EE345-417C-42FA-AA4E-372B10A9AD73}" srcOrd="0" destOrd="0" presId="urn:microsoft.com/office/officeart/2009/layout/ReverseList"/>
    <dgm:cxn modelId="{68606FF0-F741-4C6F-8CA4-3203CF149F89}" type="presOf" srcId="{56026AAC-1FC6-4590-BCEB-E60BACD5606F}" destId="{BDC1BA42-E018-45DE-B4C5-D2C30E2D8B8C}" srcOrd="0" destOrd="0" presId="urn:microsoft.com/office/officeart/2009/layout/ReverseList"/>
    <dgm:cxn modelId="{AE28C5D5-C04E-4E1D-AC89-D3B561ECDEF8}" srcId="{56026AAC-1FC6-4590-BCEB-E60BACD5606F}" destId="{3BAFEC84-0A2F-4F6D-9BD2-5C3196D53E68}" srcOrd="0" destOrd="0" parTransId="{9AEDE96A-FC23-4E5F-8E6A-B3ACC6BDC2AB}" sibTransId="{7D400C87-7713-4BE4-A4CC-645D4B92EC94}"/>
    <dgm:cxn modelId="{8417E231-5C3C-4F16-95C7-3CF11F611606}" type="presParOf" srcId="{BDC1BA42-E018-45DE-B4C5-D2C30E2D8B8C}" destId="{F97EE345-417C-42FA-AA4E-372B10A9AD73}" srcOrd="0" destOrd="0" presId="urn:microsoft.com/office/officeart/2009/layout/ReverseList"/>
    <dgm:cxn modelId="{CCAE2669-1422-432B-83C8-4D4AC755DC07}" type="presParOf" srcId="{BDC1BA42-E018-45DE-B4C5-D2C30E2D8B8C}" destId="{FF44FFA9-CF59-461B-9AC9-EDEBE94F29BC}" srcOrd="1" destOrd="0" presId="urn:microsoft.com/office/officeart/2009/layout/ReverseList"/>
    <dgm:cxn modelId="{95B8B804-5524-43C6-B32B-3F91F0147F40}" type="presParOf" srcId="{BDC1BA42-E018-45DE-B4C5-D2C30E2D8B8C}" destId="{D0AF0EF9-6EF3-4A50-8807-AAAE592659AB}" srcOrd="2" destOrd="0" presId="urn:microsoft.com/office/officeart/2009/layout/ReverseList"/>
    <dgm:cxn modelId="{46FE1C37-B154-4E9E-B330-B897845C81AF}" type="presParOf" srcId="{BDC1BA42-E018-45DE-B4C5-D2C30E2D8B8C}" destId="{3537E11D-92F5-4BA1-8857-6809EC5F1B85}" srcOrd="3" destOrd="0" presId="urn:microsoft.com/office/officeart/2009/layout/ReverseList"/>
    <dgm:cxn modelId="{D64B9958-7F63-457F-9C19-3B51B9F4850A}" type="presParOf" srcId="{BDC1BA42-E018-45DE-B4C5-D2C30E2D8B8C}" destId="{C9A16D78-E0D0-4D69-BCFA-78F960F0EFC4}" srcOrd="4" destOrd="0" presId="urn:microsoft.com/office/officeart/2009/layout/ReverseList"/>
    <dgm:cxn modelId="{9A30FE53-0901-46B1-8A76-560E33FBBC5E}" type="presParOf" srcId="{BDC1BA42-E018-45DE-B4C5-D2C30E2D8B8C}" destId="{C91C020E-AEE2-4BB5-808A-5BBD36ED7EE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FC54BE-E740-4A32-902D-B5CEE8951302}" type="doc">
      <dgm:prSet loTypeId="urn:microsoft.com/office/officeart/2011/layout/TabList" loCatId="list" qsTypeId="urn:microsoft.com/office/officeart/2005/8/quickstyle/3d2" qsCatId="3D" csTypeId="urn:microsoft.com/office/officeart/2005/8/colors/accent0_3" csCatId="mainScheme" phldr="1"/>
      <dgm:spPr/>
      <dgm:t>
        <a:bodyPr/>
        <a:lstStyle/>
        <a:p>
          <a:endParaRPr lang="en-US"/>
        </a:p>
      </dgm:t>
    </dgm:pt>
    <dgm:pt modelId="{7D7B9B79-65D9-4111-B4C6-5556070B6643}">
      <dgm:prSet phldrT="[Text]" custT="1"/>
      <dgm:spPr/>
      <dgm:t>
        <a:bodyPr/>
        <a:lstStyle/>
        <a:p>
          <a:r>
            <a:rPr lang="en-US" sz="1800" b="1" dirty="0" err="1" smtClean="0">
              <a:effectLst/>
              <a:latin typeface="Arial" panose="020B0604020202020204" pitchFamily="34" charset="0"/>
              <a:cs typeface="Arial" panose="020B0604020202020204" pitchFamily="34" charset="0"/>
            </a:rPr>
            <a:t>Mục</a:t>
          </a:r>
          <a:r>
            <a:rPr lang="en-US" sz="1800" b="1" dirty="0" smtClean="0">
              <a:effectLst/>
              <a:latin typeface="Arial" panose="020B0604020202020204" pitchFamily="34" charset="0"/>
              <a:cs typeface="Arial" panose="020B0604020202020204" pitchFamily="34" charset="0"/>
            </a:rPr>
            <a:t> </a:t>
          </a:r>
          <a:r>
            <a:rPr lang="en-US" sz="1800" b="1" dirty="0" err="1" smtClean="0">
              <a:effectLst/>
              <a:latin typeface="Arial" panose="020B0604020202020204" pitchFamily="34" charset="0"/>
              <a:cs typeface="Arial" panose="020B0604020202020204" pitchFamily="34" charset="0"/>
            </a:rPr>
            <a:t>tiêu</a:t>
          </a:r>
          <a:endParaRPr lang="en-US" sz="1800" b="1" dirty="0">
            <a:effectLst/>
            <a:latin typeface="Arial" panose="020B0604020202020204" pitchFamily="34" charset="0"/>
            <a:cs typeface="Arial" panose="020B0604020202020204" pitchFamily="34" charset="0"/>
          </a:endParaRPr>
        </a:p>
      </dgm:t>
    </dgm:pt>
    <dgm:pt modelId="{BDFB518D-D25F-455B-9B6B-119067AD1E70}" type="parTrans" cxnId="{4265B682-16D3-44B4-9709-731327BFAC4F}">
      <dgm:prSet/>
      <dgm:spPr/>
      <dgm:t>
        <a:bodyPr/>
        <a:lstStyle/>
        <a:p>
          <a:endParaRPr lang="en-US" sz="1800">
            <a:latin typeface="Arial" panose="020B0604020202020204" pitchFamily="34" charset="0"/>
            <a:cs typeface="Arial" panose="020B0604020202020204" pitchFamily="34" charset="0"/>
          </a:endParaRPr>
        </a:p>
      </dgm:t>
    </dgm:pt>
    <dgm:pt modelId="{FBA033F2-747A-4CEE-A023-EB143A1DF557}" type="sibTrans" cxnId="{4265B682-16D3-44B4-9709-731327BFAC4F}">
      <dgm:prSet/>
      <dgm:spPr/>
      <dgm:t>
        <a:bodyPr/>
        <a:lstStyle/>
        <a:p>
          <a:endParaRPr lang="en-US" sz="1800">
            <a:latin typeface="Arial" panose="020B0604020202020204" pitchFamily="34" charset="0"/>
            <a:cs typeface="Arial" panose="020B0604020202020204" pitchFamily="34" charset="0"/>
          </a:endParaRPr>
        </a:p>
      </dgm:t>
    </dgm:pt>
    <dgm:pt modelId="{4F581580-B292-460F-96FE-ADB927D5A5C2}">
      <dgm:prSet phldrT="[Text]" custT="1"/>
      <dgm:spPr/>
      <dgm:t>
        <a:bodyPr/>
        <a:lstStyle/>
        <a:p>
          <a:r>
            <a:rPr lang="en-US" sz="1800" dirty="0" err="1" smtClean="0">
              <a:latin typeface="Arial" panose="020B0604020202020204" pitchFamily="34" charset="0"/>
              <a:cs typeface="Arial" panose="020B0604020202020204" pitchFamily="34" charset="0"/>
            </a:rPr>
            <a:t>Tạo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hứng</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thú</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tâm</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thế</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học</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tập</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7F2688E3-6F4A-4B90-8DDB-02085F83E1E4}" type="parTrans" cxnId="{98AAB3C0-A74A-4DA1-AD68-1B9FE5185BF5}">
      <dgm:prSet/>
      <dgm:spPr/>
      <dgm:t>
        <a:bodyPr/>
        <a:lstStyle/>
        <a:p>
          <a:endParaRPr lang="en-US" sz="1800">
            <a:latin typeface="Arial" panose="020B0604020202020204" pitchFamily="34" charset="0"/>
            <a:cs typeface="Arial" panose="020B0604020202020204" pitchFamily="34" charset="0"/>
          </a:endParaRPr>
        </a:p>
      </dgm:t>
    </dgm:pt>
    <dgm:pt modelId="{3D6FC139-E61D-490A-9A10-0673A536CF08}" type="sibTrans" cxnId="{98AAB3C0-A74A-4DA1-AD68-1B9FE5185BF5}">
      <dgm:prSet/>
      <dgm:spPr/>
      <dgm:t>
        <a:bodyPr/>
        <a:lstStyle/>
        <a:p>
          <a:endParaRPr lang="en-US" sz="1800">
            <a:latin typeface="Arial" panose="020B0604020202020204" pitchFamily="34" charset="0"/>
            <a:cs typeface="Arial" panose="020B0604020202020204" pitchFamily="34" charset="0"/>
          </a:endParaRPr>
        </a:p>
      </dgm:t>
    </dgm:pt>
    <dgm:pt modelId="{4F6B5159-0B4B-45C7-B423-67DB736DA15C}">
      <dgm:prSet phldrT="[Text]" phldr="1" custT="1"/>
      <dgm:spPr/>
      <dgm:t>
        <a:bodyPr/>
        <a:lstStyle/>
        <a:p>
          <a:endParaRPr lang="en-US" sz="1800" dirty="0">
            <a:latin typeface="Arial" panose="020B0604020202020204" pitchFamily="34" charset="0"/>
            <a:cs typeface="Arial" panose="020B0604020202020204" pitchFamily="34" charset="0"/>
          </a:endParaRPr>
        </a:p>
      </dgm:t>
    </dgm:pt>
    <dgm:pt modelId="{81BD6EB8-8E62-4346-BA9B-97E7B8C6AD4E}" type="parTrans" cxnId="{6D2E0C92-4C62-44DD-9004-9AB0D224313C}">
      <dgm:prSet/>
      <dgm:spPr/>
      <dgm:t>
        <a:bodyPr/>
        <a:lstStyle/>
        <a:p>
          <a:endParaRPr lang="en-US" sz="1800">
            <a:latin typeface="Arial" panose="020B0604020202020204" pitchFamily="34" charset="0"/>
            <a:cs typeface="Arial" panose="020B0604020202020204" pitchFamily="34" charset="0"/>
          </a:endParaRPr>
        </a:p>
      </dgm:t>
    </dgm:pt>
    <dgm:pt modelId="{3B0243A7-A379-4E51-AD68-A5F99BAA29AB}" type="sibTrans" cxnId="{6D2E0C92-4C62-44DD-9004-9AB0D224313C}">
      <dgm:prSet/>
      <dgm:spPr/>
      <dgm:t>
        <a:bodyPr/>
        <a:lstStyle/>
        <a:p>
          <a:endParaRPr lang="en-US" sz="1800">
            <a:latin typeface="Arial" panose="020B0604020202020204" pitchFamily="34" charset="0"/>
            <a:cs typeface="Arial" panose="020B0604020202020204" pitchFamily="34" charset="0"/>
          </a:endParaRPr>
        </a:p>
      </dgm:t>
    </dgm:pt>
    <dgm:pt modelId="{870170A7-B7A1-4420-989D-BB9053B45913}">
      <dgm:prSet phldrT="[Text]" custT="1"/>
      <dgm:spPr/>
      <dgm:t>
        <a:bodyPr/>
        <a:lstStyle/>
        <a:p>
          <a:r>
            <a:rPr lang="en-US" sz="1800" b="1" u="none" dirty="0" err="1" smtClean="0">
              <a:effectLst/>
              <a:latin typeface="Arial" panose="020B0604020202020204" pitchFamily="34" charset="0"/>
              <a:cs typeface="Arial" panose="020B0604020202020204" pitchFamily="34" charset="0"/>
            </a:rPr>
            <a:t>Phương</a:t>
          </a:r>
          <a:r>
            <a:rPr lang="en-US" sz="1800" b="1" u="none" dirty="0" smtClean="0">
              <a:effectLst/>
              <a:latin typeface="Arial" panose="020B0604020202020204" pitchFamily="34" charset="0"/>
              <a:cs typeface="Arial" panose="020B0604020202020204" pitchFamily="34" charset="0"/>
            </a:rPr>
            <a:t> </a:t>
          </a:r>
          <a:r>
            <a:rPr lang="en-US" sz="1800" b="1" u="none" dirty="0" err="1" smtClean="0">
              <a:effectLst/>
              <a:latin typeface="Arial" panose="020B0604020202020204" pitchFamily="34" charset="0"/>
              <a:cs typeface="Arial" panose="020B0604020202020204" pitchFamily="34" charset="0"/>
            </a:rPr>
            <a:t>thức</a:t>
          </a:r>
          <a:r>
            <a:rPr lang="en-US" sz="1800" b="1" u="none" dirty="0" smtClean="0">
              <a:effectLst/>
              <a:latin typeface="Arial" panose="020B0604020202020204" pitchFamily="34" charset="0"/>
              <a:cs typeface="Arial" panose="020B0604020202020204" pitchFamily="34" charset="0"/>
            </a:rPr>
            <a:t> </a:t>
          </a:r>
          <a:r>
            <a:rPr lang="en-US" sz="1800" b="1" u="none" dirty="0" err="1" smtClean="0">
              <a:effectLst/>
              <a:latin typeface="Arial" panose="020B0604020202020204" pitchFamily="34" charset="0"/>
              <a:cs typeface="Arial" panose="020B0604020202020204" pitchFamily="34" charset="0"/>
            </a:rPr>
            <a:t>thực</a:t>
          </a:r>
          <a:r>
            <a:rPr lang="en-US" sz="1800" b="1" u="none" dirty="0" smtClean="0">
              <a:effectLst/>
              <a:latin typeface="Arial" panose="020B0604020202020204" pitchFamily="34" charset="0"/>
              <a:cs typeface="Arial" panose="020B0604020202020204" pitchFamily="34" charset="0"/>
            </a:rPr>
            <a:t> </a:t>
          </a:r>
          <a:r>
            <a:rPr lang="en-US" sz="1800" b="1" u="none" dirty="0" err="1" smtClean="0">
              <a:effectLst/>
              <a:latin typeface="Arial" panose="020B0604020202020204" pitchFamily="34" charset="0"/>
              <a:cs typeface="Arial" panose="020B0604020202020204" pitchFamily="34" charset="0"/>
            </a:rPr>
            <a:t>hiện</a:t>
          </a:r>
          <a:r>
            <a:rPr lang="en-US" sz="1800" b="1" u="none" dirty="0" smtClean="0">
              <a:effectLst/>
              <a:latin typeface="Arial" panose="020B0604020202020204" pitchFamily="34" charset="0"/>
              <a:cs typeface="Arial" panose="020B0604020202020204" pitchFamily="34" charset="0"/>
            </a:rPr>
            <a:t> </a:t>
          </a:r>
          <a:endParaRPr lang="en-US" sz="1800" b="1" u="none" dirty="0">
            <a:effectLst/>
            <a:latin typeface="Arial" panose="020B0604020202020204" pitchFamily="34" charset="0"/>
            <a:cs typeface="Arial" panose="020B0604020202020204" pitchFamily="34" charset="0"/>
          </a:endParaRPr>
        </a:p>
      </dgm:t>
    </dgm:pt>
    <dgm:pt modelId="{77003FAE-220A-4FF9-A7A8-791E196F8856}" type="parTrans" cxnId="{EE8A77AA-2ACA-4F49-B569-3745F242D1AC}">
      <dgm:prSet/>
      <dgm:spPr/>
      <dgm:t>
        <a:bodyPr/>
        <a:lstStyle/>
        <a:p>
          <a:endParaRPr lang="en-US" sz="1800">
            <a:latin typeface="Arial" panose="020B0604020202020204" pitchFamily="34" charset="0"/>
            <a:cs typeface="Arial" panose="020B0604020202020204" pitchFamily="34" charset="0"/>
          </a:endParaRPr>
        </a:p>
      </dgm:t>
    </dgm:pt>
    <dgm:pt modelId="{FCCB8663-47F1-4335-9672-7C3BFC1CF9C9}" type="sibTrans" cxnId="{EE8A77AA-2ACA-4F49-B569-3745F242D1AC}">
      <dgm:prSet/>
      <dgm:spPr/>
      <dgm:t>
        <a:bodyPr/>
        <a:lstStyle/>
        <a:p>
          <a:endParaRPr lang="en-US" sz="1800">
            <a:latin typeface="Arial" panose="020B0604020202020204" pitchFamily="34" charset="0"/>
            <a:cs typeface="Arial" panose="020B0604020202020204" pitchFamily="34" charset="0"/>
          </a:endParaRPr>
        </a:p>
      </dgm:t>
    </dgm:pt>
    <dgm:pt modelId="{83893604-7562-471E-BAD4-C02ED41B9A62}">
      <dgm:prSet phldrT="[Text]" custT="1"/>
      <dgm:spPr/>
      <dgm:t>
        <a:bodyPr/>
        <a:lstStyle/>
        <a:p>
          <a:r>
            <a:rPr lang="en-US" sz="1800" b="0" i="0" u="none" dirty="0" err="1" smtClean="0">
              <a:latin typeface="Arial" panose="020B0604020202020204" pitchFamily="34" charset="0"/>
              <a:cs typeface="Arial" panose="020B0604020202020204" pitchFamily="34" charset="0"/>
            </a:rPr>
            <a:t>Thông</a:t>
          </a:r>
          <a:r>
            <a:rPr lang="en-US" sz="1800" b="0" i="0" u="none" dirty="0" smtClean="0">
              <a:latin typeface="Arial" panose="020B0604020202020204" pitchFamily="34" charset="0"/>
              <a:cs typeface="Arial" panose="020B0604020202020204" pitchFamily="34" charset="0"/>
            </a:rPr>
            <a:t> qua </a:t>
          </a:r>
          <a:r>
            <a:rPr lang="en-US" sz="1800" b="0" i="0" u="none" dirty="0" err="1" smtClean="0">
              <a:latin typeface="Arial" panose="020B0604020202020204" pitchFamily="34" charset="0"/>
              <a:cs typeface="Arial" panose="020B0604020202020204" pitchFamily="34" charset="0"/>
            </a:rPr>
            <a:t>các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câu</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hỏi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tình</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huống</a:t>
          </a:r>
          <a:endParaRPr lang="en-US" sz="1800" dirty="0">
            <a:latin typeface="Arial" panose="020B0604020202020204" pitchFamily="34" charset="0"/>
            <a:cs typeface="Arial" panose="020B0604020202020204" pitchFamily="34" charset="0"/>
          </a:endParaRPr>
        </a:p>
      </dgm:t>
    </dgm:pt>
    <dgm:pt modelId="{D5B580FB-FA51-4F5C-AFC2-EDABB0214C73}" type="parTrans" cxnId="{DC93F3A0-C0EA-4542-AC69-08783E787817}">
      <dgm:prSet/>
      <dgm:spPr/>
      <dgm:t>
        <a:bodyPr/>
        <a:lstStyle/>
        <a:p>
          <a:endParaRPr lang="en-US" sz="1800">
            <a:latin typeface="Arial" panose="020B0604020202020204" pitchFamily="34" charset="0"/>
            <a:cs typeface="Arial" panose="020B0604020202020204" pitchFamily="34" charset="0"/>
          </a:endParaRPr>
        </a:p>
      </dgm:t>
    </dgm:pt>
    <dgm:pt modelId="{FDED54A1-C58F-4F1E-B84E-408961E236CF}" type="sibTrans" cxnId="{DC93F3A0-C0EA-4542-AC69-08783E787817}">
      <dgm:prSet/>
      <dgm:spPr/>
      <dgm:t>
        <a:bodyPr/>
        <a:lstStyle/>
        <a:p>
          <a:endParaRPr lang="en-US" sz="1800">
            <a:latin typeface="Arial" panose="020B0604020202020204" pitchFamily="34" charset="0"/>
            <a:cs typeface="Arial" panose="020B0604020202020204" pitchFamily="34" charset="0"/>
          </a:endParaRPr>
        </a:p>
      </dgm:t>
    </dgm:pt>
    <dgm:pt modelId="{CD1EB1B9-ABA9-4617-8E00-6B3981093562}">
      <dgm:prSet phldrT="[Text]" phldr="1" custT="1"/>
      <dgm:spPr/>
      <dgm:t>
        <a:bodyPr/>
        <a:lstStyle/>
        <a:p>
          <a:endParaRPr lang="en-US" sz="1800" dirty="0">
            <a:latin typeface="Arial" panose="020B0604020202020204" pitchFamily="34" charset="0"/>
            <a:cs typeface="Arial" panose="020B0604020202020204" pitchFamily="34" charset="0"/>
          </a:endParaRPr>
        </a:p>
      </dgm:t>
    </dgm:pt>
    <dgm:pt modelId="{05CD1082-DF93-440C-856F-E15EFAEA137E}" type="parTrans" cxnId="{031ADA5B-0FDD-4ABD-9A0B-9899944906CE}">
      <dgm:prSet/>
      <dgm:spPr/>
      <dgm:t>
        <a:bodyPr/>
        <a:lstStyle/>
        <a:p>
          <a:endParaRPr lang="en-US" sz="1800">
            <a:latin typeface="Arial" panose="020B0604020202020204" pitchFamily="34" charset="0"/>
            <a:cs typeface="Arial" panose="020B0604020202020204" pitchFamily="34" charset="0"/>
          </a:endParaRPr>
        </a:p>
      </dgm:t>
    </dgm:pt>
    <dgm:pt modelId="{EC4B6CED-AAFF-40B1-BAE4-0F1D7D2E127E}" type="sibTrans" cxnId="{031ADA5B-0FDD-4ABD-9A0B-9899944906CE}">
      <dgm:prSet/>
      <dgm:spPr/>
      <dgm:t>
        <a:bodyPr/>
        <a:lstStyle/>
        <a:p>
          <a:endParaRPr lang="en-US" sz="1800">
            <a:latin typeface="Arial" panose="020B0604020202020204" pitchFamily="34" charset="0"/>
            <a:cs typeface="Arial" panose="020B0604020202020204" pitchFamily="34" charset="0"/>
          </a:endParaRPr>
        </a:p>
      </dgm:t>
    </dgm:pt>
    <dgm:pt modelId="{8383FFB7-32C0-410A-A9EF-4EBC84FFFB3C}">
      <dgm:prSet phldrT="[Text]" custT="1"/>
      <dgm:spPr/>
      <dgm:t>
        <a:bodyPr/>
        <a:lstStyle/>
        <a:p>
          <a:r>
            <a:rPr lang="en-US" sz="1800" b="1" dirty="0" err="1" smtClean="0">
              <a:effectLst/>
              <a:latin typeface="Arial" panose="020B0604020202020204" pitchFamily="34" charset="0"/>
              <a:cs typeface="Arial" panose="020B0604020202020204" pitchFamily="34" charset="0"/>
            </a:rPr>
            <a:t>Sản</a:t>
          </a:r>
          <a:r>
            <a:rPr lang="en-US" sz="1800" b="1" dirty="0" smtClean="0">
              <a:effectLst/>
              <a:latin typeface="Arial" panose="020B0604020202020204" pitchFamily="34" charset="0"/>
              <a:cs typeface="Arial" panose="020B0604020202020204" pitchFamily="34" charset="0"/>
            </a:rPr>
            <a:t> </a:t>
          </a:r>
          <a:r>
            <a:rPr lang="en-US" sz="1800" b="1" dirty="0" err="1" smtClean="0">
              <a:effectLst/>
              <a:latin typeface="Arial" panose="020B0604020202020204" pitchFamily="34" charset="0"/>
              <a:cs typeface="Arial" panose="020B0604020202020204" pitchFamily="34" charset="0"/>
            </a:rPr>
            <a:t>phẩm</a:t>
          </a:r>
          <a:r>
            <a:rPr lang="en-US" sz="1800" b="1" dirty="0" smtClean="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cs typeface="Arial" panose="020B0604020202020204" pitchFamily="34" charset="0"/>
          </a:endParaRPr>
        </a:p>
      </dgm:t>
    </dgm:pt>
    <dgm:pt modelId="{69BA93E6-CFFB-409B-AF1E-7C9BD2413059}" type="parTrans" cxnId="{3874780C-E5B5-4332-A998-F90469A10E3C}">
      <dgm:prSet/>
      <dgm:spPr/>
      <dgm:t>
        <a:bodyPr/>
        <a:lstStyle/>
        <a:p>
          <a:endParaRPr lang="en-US" sz="1800">
            <a:latin typeface="Arial" panose="020B0604020202020204" pitchFamily="34" charset="0"/>
            <a:cs typeface="Arial" panose="020B0604020202020204" pitchFamily="34" charset="0"/>
          </a:endParaRPr>
        </a:p>
      </dgm:t>
    </dgm:pt>
    <dgm:pt modelId="{3B316D5E-54FA-4AB1-A21C-5E58A647E53D}" type="sibTrans" cxnId="{3874780C-E5B5-4332-A998-F90469A10E3C}">
      <dgm:prSet/>
      <dgm:spPr/>
      <dgm:t>
        <a:bodyPr/>
        <a:lstStyle/>
        <a:p>
          <a:endParaRPr lang="en-US" sz="1800">
            <a:latin typeface="Arial" panose="020B0604020202020204" pitchFamily="34" charset="0"/>
            <a:cs typeface="Arial" panose="020B0604020202020204" pitchFamily="34" charset="0"/>
          </a:endParaRPr>
        </a:p>
      </dgm:t>
    </dgm:pt>
    <dgm:pt modelId="{E1A1D38A-00B4-405F-951E-15FA7A25BBAE}">
      <dgm:prSet phldrT="[Text]" custT="1"/>
      <dgm:spPr/>
      <dgm:t>
        <a:bodyPr/>
        <a:lstStyle/>
        <a:p>
          <a:r>
            <a:rPr lang="en-US" sz="1800" b="0" i="0" u="none" dirty="0" err="1" smtClean="0">
              <a:latin typeface="Arial" panose="020B0604020202020204" pitchFamily="34" charset="0"/>
              <a:cs typeface="Arial" panose="020B0604020202020204" pitchFamily="34" charset="0"/>
            </a:rPr>
            <a:t>Các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câu</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hỏi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nhận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thức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dự</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đoán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giả</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sử</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giả</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thuyết</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liên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quan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đến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chủ</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đề</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bài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học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mới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dự</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kiến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kế</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hoạch</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học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tập</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tiếp</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theo</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của</a:t>
          </a:r>
          <a:r>
            <a:rPr lang="en-US" sz="1800" b="0" i="0" u="none" dirty="0" smtClean="0">
              <a:latin typeface="Arial" panose="020B0604020202020204" pitchFamily="34" charset="0"/>
              <a:cs typeface="Arial" panose="020B0604020202020204" pitchFamily="34" charset="0"/>
            </a:rPr>
            <a:t> HS. </a:t>
          </a:r>
          <a:endParaRPr lang="en-US" sz="1800" dirty="0">
            <a:latin typeface="Arial" panose="020B0604020202020204" pitchFamily="34" charset="0"/>
            <a:cs typeface="Arial" panose="020B0604020202020204" pitchFamily="34" charset="0"/>
          </a:endParaRPr>
        </a:p>
      </dgm:t>
    </dgm:pt>
    <dgm:pt modelId="{617AB071-71FA-411D-A735-E21E99EAC4FD}" type="parTrans" cxnId="{9464EAE0-2185-4CA2-9D53-FFF073534B97}">
      <dgm:prSet/>
      <dgm:spPr/>
      <dgm:t>
        <a:bodyPr/>
        <a:lstStyle/>
        <a:p>
          <a:endParaRPr lang="en-US" sz="1800">
            <a:latin typeface="Arial" panose="020B0604020202020204" pitchFamily="34" charset="0"/>
            <a:cs typeface="Arial" panose="020B0604020202020204" pitchFamily="34" charset="0"/>
          </a:endParaRPr>
        </a:p>
      </dgm:t>
    </dgm:pt>
    <dgm:pt modelId="{FAFFD58C-757C-408C-AE35-E9B37A60C08B}" type="sibTrans" cxnId="{9464EAE0-2185-4CA2-9D53-FFF073534B97}">
      <dgm:prSet/>
      <dgm:spPr/>
      <dgm:t>
        <a:bodyPr/>
        <a:lstStyle/>
        <a:p>
          <a:endParaRPr lang="en-US" sz="1800">
            <a:latin typeface="Arial" panose="020B0604020202020204" pitchFamily="34" charset="0"/>
            <a:cs typeface="Arial" panose="020B0604020202020204" pitchFamily="34" charset="0"/>
          </a:endParaRPr>
        </a:p>
      </dgm:t>
    </dgm:pt>
    <dgm:pt modelId="{513A2BE6-3347-4748-B522-C0F84D61E6FC}">
      <dgm:prSet phldrT="[Text]" phldr="1" custT="1"/>
      <dgm:spPr/>
      <dgm:t>
        <a:bodyPr/>
        <a:lstStyle/>
        <a:p>
          <a:endParaRPr lang="en-US" sz="1800" dirty="0">
            <a:latin typeface="Arial" panose="020B0604020202020204" pitchFamily="34" charset="0"/>
            <a:cs typeface="Arial" panose="020B0604020202020204" pitchFamily="34" charset="0"/>
          </a:endParaRPr>
        </a:p>
      </dgm:t>
    </dgm:pt>
    <dgm:pt modelId="{F3FFE583-FB0C-4415-8DB1-37DA40ECE03D}" type="parTrans" cxnId="{3ECE80E7-DCC7-4B0F-8974-BFD2541C8466}">
      <dgm:prSet/>
      <dgm:spPr/>
      <dgm:t>
        <a:bodyPr/>
        <a:lstStyle/>
        <a:p>
          <a:endParaRPr lang="en-US" sz="1800">
            <a:latin typeface="Arial" panose="020B0604020202020204" pitchFamily="34" charset="0"/>
            <a:cs typeface="Arial" panose="020B0604020202020204" pitchFamily="34" charset="0"/>
          </a:endParaRPr>
        </a:p>
      </dgm:t>
    </dgm:pt>
    <dgm:pt modelId="{46240A97-68D2-462F-B0B1-5EF51800C474}" type="sibTrans" cxnId="{3ECE80E7-DCC7-4B0F-8974-BFD2541C8466}">
      <dgm:prSet/>
      <dgm:spPr/>
      <dgm:t>
        <a:bodyPr/>
        <a:lstStyle/>
        <a:p>
          <a:endParaRPr lang="en-US" sz="1800">
            <a:latin typeface="Arial" panose="020B0604020202020204" pitchFamily="34" charset="0"/>
            <a:cs typeface="Arial" panose="020B0604020202020204" pitchFamily="34" charset="0"/>
          </a:endParaRPr>
        </a:p>
      </dgm:t>
    </dgm:pt>
    <dgm:pt modelId="{6F6F9C74-B2F9-4916-A79D-6952286C60DF}">
      <dgm:prSet phldrT="[Text]" custT="1"/>
      <dgm:spPr/>
      <dgm:t>
        <a:bodyPr/>
        <a:lstStyle/>
        <a:p>
          <a:r>
            <a:rPr lang="en-US" sz="1800" b="1" i="0" u="none" dirty="0" err="1" smtClean="0">
              <a:effectLst/>
              <a:latin typeface="Arial" panose="020B0604020202020204" pitchFamily="34" charset="0"/>
              <a:cs typeface="Arial" panose="020B0604020202020204" pitchFamily="34" charset="0"/>
            </a:rPr>
            <a:t>Câu</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hỏi</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cần</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giải</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quyết</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cho</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hoạt</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động</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này</a:t>
          </a:r>
          <a:endParaRPr lang="en-US" sz="1800" b="1" i="0" dirty="0">
            <a:effectLst/>
            <a:latin typeface="Arial" panose="020B0604020202020204" pitchFamily="34" charset="0"/>
            <a:cs typeface="Arial" panose="020B0604020202020204" pitchFamily="34" charset="0"/>
          </a:endParaRPr>
        </a:p>
      </dgm:t>
    </dgm:pt>
    <dgm:pt modelId="{803119AB-A141-4D00-91BE-7C631933441F}" type="parTrans" cxnId="{C9BEAE8B-8582-4A06-A6BB-0213DB784B99}">
      <dgm:prSet/>
      <dgm:spPr/>
      <dgm:t>
        <a:bodyPr/>
        <a:lstStyle/>
        <a:p>
          <a:endParaRPr lang="en-US" sz="1800">
            <a:latin typeface="Arial" panose="020B0604020202020204" pitchFamily="34" charset="0"/>
            <a:cs typeface="Arial" panose="020B0604020202020204" pitchFamily="34" charset="0"/>
          </a:endParaRPr>
        </a:p>
      </dgm:t>
    </dgm:pt>
    <dgm:pt modelId="{90063CE0-F537-443A-A5A3-C3C49A9F7ED2}" type="sibTrans" cxnId="{C9BEAE8B-8582-4A06-A6BB-0213DB784B99}">
      <dgm:prSet/>
      <dgm:spPr/>
      <dgm:t>
        <a:bodyPr/>
        <a:lstStyle/>
        <a:p>
          <a:endParaRPr lang="en-US" sz="1800">
            <a:latin typeface="Arial" panose="020B0604020202020204" pitchFamily="34" charset="0"/>
            <a:cs typeface="Arial" panose="020B0604020202020204" pitchFamily="34" charset="0"/>
          </a:endParaRPr>
        </a:p>
      </dgm:t>
    </dgm:pt>
    <dgm:pt modelId="{F66DD7EC-A383-4C1B-A68A-D8E99CA706CC}" type="pres">
      <dgm:prSet presAssocID="{BEFC54BE-E740-4A32-902D-B5CEE8951302}" presName="Name0" presStyleCnt="0">
        <dgm:presLayoutVars>
          <dgm:chMax/>
          <dgm:chPref val="3"/>
          <dgm:dir/>
          <dgm:animOne val="branch"/>
          <dgm:animLvl val="lvl"/>
        </dgm:presLayoutVars>
      </dgm:prSet>
      <dgm:spPr/>
      <dgm:t>
        <a:bodyPr/>
        <a:lstStyle/>
        <a:p>
          <a:endParaRPr lang="en-US"/>
        </a:p>
      </dgm:t>
    </dgm:pt>
    <dgm:pt modelId="{071964B8-7CB0-4D32-8E4C-F562F0CE6390}" type="pres">
      <dgm:prSet presAssocID="{7D7B9B79-65D9-4111-B4C6-5556070B6643}" presName="composite" presStyleCnt="0"/>
      <dgm:spPr/>
    </dgm:pt>
    <dgm:pt modelId="{100E6535-AB73-44B5-94BD-0BF907CC1857}" type="pres">
      <dgm:prSet presAssocID="{7D7B9B79-65D9-4111-B4C6-5556070B6643}" presName="FirstChild" presStyleLbl="revTx" presStyleIdx="0" presStyleCnt="7">
        <dgm:presLayoutVars>
          <dgm:chMax val="0"/>
          <dgm:chPref val="0"/>
          <dgm:bulletEnabled val="1"/>
        </dgm:presLayoutVars>
      </dgm:prSet>
      <dgm:spPr/>
      <dgm:t>
        <a:bodyPr/>
        <a:lstStyle/>
        <a:p>
          <a:endParaRPr lang="en-US"/>
        </a:p>
      </dgm:t>
    </dgm:pt>
    <dgm:pt modelId="{40657000-3127-4D5F-971E-17262C43BE1C}" type="pres">
      <dgm:prSet presAssocID="{7D7B9B79-65D9-4111-B4C6-5556070B6643}" presName="Parent" presStyleLbl="alignNode1" presStyleIdx="0" presStyleCnt="4">
        <dgm:presLayoutVars>
          <dgm:chMax val="3"/>
          <dgm:chPref val="3"/>
          <dgm:bulletEnabled val="1"/>
        </dgm:presLayoutVars>
      </dgm:prSet>
      <dgm:spPr/>
      <dgm:t>
        <a:bodyPr/>
        <a:lstStyle/>
        <a:p>
          <a:endParaRPr lang="en-US"/>
        </a:p>
      </dgm:t>
    </dgm:pt>
    <dgm:pt modelId="{91E38BF6-C28B-49B2-BB99-CE0EC899E227}" type="pres">
      <dgm:prSet presAssocID="{7D7B9B79-65D9-4111-B4C6-5556070B6643}" presName="Accent" presStyleLbl="parChTrans1D1" presStyleIdx="0" presStyleCnt="4"/>
      <dgm:spPr/>
    </dgm:pt>
    <dgm:pt modelId="{BF8CDBD9-3405-4188-92AF-E472CF91505F}" type="pres">
      <dgm:prSet presAssocID="{7D7B9B79-65D9-4111-B4C6-5556070B6643}" presName="Child" presStyleLbl="revTx" presStyleIdx="1" presStyleCnt="7" custFlipVert="0" custScaleX="98344" custScaleY="37286">
        <dgm:presLayoutVars>
          <dgm:chMax val="0"/>
          <dgm:chPref val="0"/>
          <dgm:bulletEnabled val="1"/>
        </dgm:presLayoutVars>
      </dgm:prSet>
      <dgm:spPr/>
      <dgm:t>
        <a:bodyPr/>
        <a:lstStyle/>
        <a:p>
          <a:endParaRPr lang="en-US"/>
        </a:p>
      </dgm:t>
    </dgm:pt>
    <dgm:pt modelId="{EBDC9F81-37AD-4CD0-8CD5-B2EF9069070F}" type="pres">
      <dgm:prSet presAssocID="{FBA033F2-747A-4CEE-A023-EB143A1DF557}" presName="sibTrans" presStyleCnt="0"/>
      <dgm:spPr/>
    </dgm:pt>
    <dgm:pt modelId="{8F3ECB68-BF0D-4E19-8008-748EC601E009}" type="pres">
      <dgm:prSet presAssocID="{870170A7-B7A1-4420-989D-BB9053B45913}" presName="composite" presStyleCnt="0"/>
      <dgm:spPr/>
    </dgm:pt>
    <dgm:pt modelId="{20382D47-0096-4298-8457-13EBF8C64371}" type="pres">
      <dgm:prSet presAssocID="{870170A7-B7A1-4420-989D-BB9053B45913}" presName="FirstChild" presStyleLbl="revTx" presStyleIdx="2" presStyleCnt="7">
        <dgm:presLayoutVars>
          <dgm:chMax val="0"/>
          <dgm:chPref val="0"/>
          <dgm:bulletEnabled val="1"/>
        </dgm:presLayoutVars>
      </dgm:prSet>
      <dgm:spPr/>
      <dgm:t>
        <a:bodyPr/>
        <a:lstStyle/>
        <a:p>
          <a:endParaRPr lang="en-US"/>
        </a:p>
      </dgm:t>
    </dgm:pt>
    <dgm:pt modelId="{8A46FDA1-95CC-4A62-B4C5-F309713E5E78}" type="pres">
      <dgm:prSet presAssocID="{870170A7-B7A1-4420-989D-BB9053B45913}" presName="Parent" presStyleLbl="alignNode1" presStyleIdx="1" presStyleCnt="4">
        <dgm:presLayoutVars>
          <dgm:chMax val="3"/>
          <dgm:chPref val="3"/>
          <dgm:bulletEnabled val="1"/>
        </dgm:presLayoutVars>
      </dgm:prSet>
      <dgm:spPr/>
      <dgm:t>
        <a:bodyPr/>
        <a:lstStyle/>
        <a:p>
          <a:endParaRPr lang="en-US"/>
        </a:p>
      </dgm:t>
    </dgm:pt>
    <dgm:pt modelId="{38E2E942-D88E-494E-96FD-23128E9665C9}" type="pres">
      <dgm:prSet presAssocID="{870170A7-B7A1-4420-989D-BB9053B45913}" presName="Accent" presStyleLbl="parChTrans1D1" presStyleIdx="1" presStyleCnt="4"/>
      <dgm:spPr/>
    </dgm:pt>
    <dgm:pt modelId="{382465EA-EDEB-46E2-83ED-7DDDF1320E3C}" type="pres">
      <dgm:prSet presAssocID="{870170A7-B7A1-4420-989D-BB9053B45913}" presName="Child" presStyleLbl="revTx" presStyleIdx="3" presStyleCnt="7" custScaleY="50495">
        <dgm:presLayoutVars>
          <dgm:chMax val="0"/>
          <dgm:chPref val="0"/>
          <dgm:bulletEnabled val="1"/>
        </dgm:presLayoutVars>
      </dgm:prSet>
      <dgm:spPr/>
      <dgm:t>
        <a:bodyPr/>
        <a:lstStyle/>
        <a:p>
          <a:endParaRPr lang="en-US"/>
        </a:p>
      </dgm:t>
    </dgm:pt>
    <dgm:pt modelId="{90C9D8ED-8A71-46C4-9BAA-0914588CDE3E}" type="pres">
      <dgm:prSet presAssocID="{FCCB8663-47F1-4335-9672-7C3BFC1CF9C9}" presName="sibTrans" presStyleCnt="0"/>
      <dgm:spPr/>
    </dgm:pt>
    <dgm:pt modelId="{62B50607-F87D-4A3A-88E2-FE4BEF91F123}" type="pres">
      <dgm:prSet presAssocID="{8383FFB7-32C0-410A-A9EF-4EBC84FFFB3C}" presName="composite" presStyleCnt="0"/>
      <dgm:spPr/>
    </dgm:pt>
    <dgm:pt modelId="{CD2344B8-9CBD-403E-A739-642A41C6255E}" type="pres">
      <dgm:prSet presAssocID="{8383FFB7-32C0-410A-A9EF-4EBC84FFFB3C}" presName="FirstChild" presStyleLbl="revTx" presStyleIdx="4" presStyleCnt="7">
        <dgm:presLayoutVars>
          <dgm:chMax val="0"/>
          <dgm:chPref val="0"/>
          <dgm:bulletEnabled val="1"/>
        </dgm:presLayoutVars>
      </dgm:prSet>
      <dgm:spPr/>
      <dgm:t>
        <a:bodyPr/>
        <a:lstStyle/>
        <a:p>
          <a:endParaRPr lang="en-US"/>
        </a:p>
      </dgm:t>
    </dgm:pt>
    <dgm:pt modelId="{3CB17C23-FA66-40C9-9FF1-B8C13320D248}" type="pres">
      <dgm:prSet presAssocID="{8383FFB7-32C0-410A-A9EF-4EBC84FFFB3C}" presName="Parent" presStyleLbl="alignNode1" presStyleIdx="2" presStyleCnt="4">
        <dgm:presLayoutVars>
          <dgm:chMax val="3"/>
          <dgm:chPref val="3"/>
          <dgm:bulletEnabled val="1"/>
        </dgm:presLayoutVars>
      </dgm:prSet>
      <dgm:spPr/>
      <dgm:t>
        <a:bodyPr/>
        <a:lstStyle/>
        <a:p>
          <a:endParaRPr lang="en-US"/>
        </a:p>
      </dgm:t>
    </dgm:pt>
    <dgm:pt modelId="{5BF1380C-4F87-469A-899A-E79E5A0B6F9E}" type="pres">
      <dgm:prSet presAssocID="{8383FFB7-32C0-410A-A9EF-4EBC84FFFB3C}" presName="Accent" presStyleLbl="parChTrans1D1" presStyleIdx="2" presStyleCnt="4"/>
      <dgm:spPr/>
    </dgm:pt>
    <dgm:pt modelId="{B5BE8C9C-3079-4B35-AE17-290AAA0099A5}" type="pres">
      <dgm:prSet presAssocID="{8383FFB7-32C0-410A-A9EF-4EBC84FFFB3C}" presName="Child" presStyleLbl="revTx" presStyleIdx="5" presStyleCnt="7" custScaleY="50427">
        <dgm:presLayoutVars>
          <dgm:chMax val="0"/>
          <dgm:chPref val="0"/>
          <dgm:bulletEnabled val="1"/>
        </dgm:presLayoutVars>
      </dgm:prSet>
      <dgm:spPr/>
      <dgm:t>
        <a:bodyPr/>
        <a:lstStyle/>
        <a:p>
          <a:endParaRPr lang="en-US"/>
        </a:p>
      </dgm:t>
    </dgm:pt>
    <dgm:pt modelId="{CB13C052-BC37-4858-8CE9-7EA901F444FB}" type="pres">
      <dgm:prSet presAssocID="{3B316D5E-54FA-4AB1-A21C-5E58A647E53D}" presName="sibTrans" presStyleCnt="0"/>
      <dgm:spPr/>
    </dgm:pt>
    <dgm:pt modelId="{42EEA6D5-90EF-42B1-A8F1-CB0B417DC0E6}" type="pres">
      <dgm:prSet presAssocID="{6F6F9C74-B2F9-4916-A79D-6952286C60DF}" presName="composite" presStyleCnt="0"/>
      <dgm:spPr/>
    </dgm:pt>
    <dgm:pt modelId="{1B04E4AE-57EB-42D1-B9DF-D0FDE2BDAF13}" type="pres">
      <dgm:prSet presAssocID="{6F6F9C74-B2F9-4916-A79D-6952286C60DF}" presName="FirstChild" presStyleLbl="revTx" presStyleIdx="6" presStyleCnt="7">
        <dgm:presLayoutVars>
          <dgm:chMax val="0"/>
          <dgm:chPref val="0"/>
          <dgm:bulletEnabled val="1"/>
        </dgm:presLayoutVars>
      </dgm:prSet>
      <dgm:spPr/>
    </dgm:pt>
    <dgm:pt modelId="{5F632907-12F8-4352-A178-D2FC8DDF04FE}" type="pres">
      <dgm:prSet presAssocID="{6F6F9C74-B2F9-4916-A79D-6952286C60DF}" presName="Parent" presStyleLbl="alignNode1" presStyleIdx="3" presStyleCnt="4">
        <dgm:presLayoutVars>
          <dgm:chMax val="3"/>
          <dgm:chPref val="3"/>
          <dgm:bulletEnabled val="1"/>
        </dgm:presLayoutVars>
      </dgm:prSet>
      <dgm:spPr/>
      <dgm:t>
        <a:bodyPr/>
        <a:lstStyle/>
        <a:p>
          <a:endParaRPr lang="en-US"/>
        </a:p>
      </dgm:t>
    </dgm:pt>
    <dgm:pt modelId="{41D8D9C2-415B-4658-A52F-20354FD7E3FC}" type="pres">
      <dgm:prSet presAssocID="{6F6F9C74-B2F9-4916-A79D-6952286C60DF}" presName="Accent" presStyleLbl="parChTrans1D1" presStyleIdx="3" presStyleCnt="4"/>
      <dgm:spPr/>
    </dgm:pt>
  </dgm:ptLst>
  <dgm:cxnLst>
    <dgm:cxn modelId="{9464EAE0-2185-4CA2-9D53-FFF073534B97}" srcId="{8383FFB7-32C0-410A-A9EF-4EBC84FFFB3C}" destId="{E1A1D38A-00B4-405F-951E-15FA7A25BBAE}" srcOrd="0" destOrd="0" parTransId="{617AB071-71FA-411D-A735-E21E99EAC4FD}" sibTransId="{FAFFD58C-757C-408C-AE35-E9B37A60C08B}"/>
    <dgm:cxn modelId="{1972B3F5-7F5B-438C-A278-BCB22969715B}" type="presOf" srcId="{513A2BE6-3347-4748-B522-C0F84D61E6FC}" destId="{B5BE8C9C-3079-4B35-AE17-290AAA0099A5}" srcOrd="0" destOrd="0" presId="urn:microsoft.com/office/officeart/2011/layout/TabList"/>
    <dgm:cxn modelId="{6D17A935-D075-4F25-980D-587C454F089E}" type="presOf" srcId="{7D7B9B79-65D9-4111-B4C6-5556070B6643}" destId="{40657000-3127-4D5F-971E-17262C43BE1C}" srcOrd="0" destOrd="0" presId="urn:microsoft.com/office/officeart/2011/layout/TabList"/>
    <dgm:cxn modelId="{B2F08B63-08D6-41A1-B1B9-D1DD2B18B765}" type="presOf" srcId="{83893604-7562-471E-BAD4-C02ED41B9A62}" destId="{20382D47-0096-4298-8457-13EBF8C64371}" srcOrd="0" destOrd="0" presId="urn:microsoft.com/office/officeart/2011/layout/TabList"/>
    <dgm:cxn modelId="{3ECE80E7-DCC7-4B0F-8974-BFD2541C8466}" srcId="{8383FFB7-32C0-410A-A9EF-4EBC84FFFB3C}" destId="{513A2BE6-3347-4748-B522-C0F84D61E6FC}" srcOrd="1" destOrd="0" parTransId="{F3FFE583-FB0C-4415-8DB1-37DA40ECE03D}" sibTransId="{46240A97-68D2-462F-B0B1-5EF51800C474}"/>
    <dgm:cxn modelId="{4265B682-16D3-44B4-9709-731327BFAC4F}" srcId="{BEFC54BE-E740-4A32-902D-B5CEE8951302}" destId="{7D7B9B79-65D9-4111-B4C6-5556070B6643}" srcOrd="0" destOrd="0" parTransId="{BDFB518D-D25F-455B-9B6B-119067AD1E70}" sibTransId="{FBA033F2-747A-4CEE-A023-EB143A1DF557}"/>
    <dgm:cxn modelId="{6D2E0C92-4C62-44DD-9004-9AB0D224313C}" srcId="{7D7B9B79-65D9-4111-B4C6-5556070B6643}" destId="{4F6B5159-0B4B-45C7-B423-67DB736DA15C}" srcOrd="1" destOrd="0" parTransId="{81BD6EB8-8E62-4346-BA9B-97E7B8C6AD4E}" sibTransId="{3B0243A7-A379-4E51-AD68-A5F99BAA29AB}"/>
    <dgm:cxn modelId="{DC93F3A0-C0EA-4542-AC69-08783E787817}" srcId="{870170A7-B7A1-4420-989D-BB9053B45913}" destId="{83893604-7562-471E-BAD4-C02ED41B9A62}" srcOrd="0" destOrd="0" parTransId="{D5B580FB-FA51-4F5C-AFC2-EDABB0214C73}" sibTransId="{FDED54A1-C58F-4F1E-B84E-408961E236CF}"/>
    <dgm:cxn modelId="{C808108B-612A-415B-BB87-E2D85A5A1ADE}" type="presOf" srcId="{870170A7-B7A1-4420-989D-BB9053B45913}" destId="{8A46FDA1-95CC-4A62-B4C5-F309713E5E78}" srcOrd="0" destOrd="0" presId="urn:microsoft.com/office/officeart/2011/layout/TabList"/>
    <dgm:cxn modelId="{AC4C69DC-CDEF-4B4F-92CD-42876131BEDA}" type="presOf" srcId="{E1A1D38A-00B4-405F-951E-15FA7A25BBAE}" destId="{CD2344B8-9CBD-403E-A739-642A41C6255E}" srcOrd="0" destOrd="0" presId="urn:microsoft.com/office/officeart/2011/layout/TabList"/>
    <dgm:cxn modelId="{98AAB3C0-A74A-4DA1-AD68-1B9FE5185BF5}" srcId="{7D7B9B79-65D9-4111-B4C6-5556070B6643}" destId="{4F581580-B292-460F-96FE-ADB927D5A5C2}" srcOrd="0" destOrd="0" parTransId="{7F2688E3-6F4A-4B90-8DDB-02085F83E1E4}" sibTransId="{3D6FC139-E61D-490A-9A10-0673A536CF08}"/>
    <dgm:cxn modelId="{3874780C-E5B5-4332-A998-F90469A10E3C}" srcId="{BEFC54BE-E740-4A32-902D-B5CEE8951302}" destId="{8383FFB7-32C0-410A-A9EF-4EBC84FFFB3C}" srcOrd="2" destOrd="0" parTransId="{69BA93E6-CFFB-409B-AF1E-7C9BD2413059}" sibTransId="{3B316D5E-54FA-4AB1-A21C-5E58A647E53D}"/>
    <dgm:cxn modelId="{E622DA52-787F-4438-8466-3E8D29563747}" type="presOf" srcId="{CD1EB1B9-ABA9-4617-8E00-6B3981093562}" destId="{382465EA-EDEB-46E2-83ED-7DDDF1320E3C}" srcOrd="0" destOrd="0" presId="urn:microsoft.com/office/officeart/2011/layout/TabList"/>
    <dgm:cxn modelId="{C9BEAE8B-8582-4A06-A6BB-0213DB784B99}" srcId="{BEFC54BE-E740-4A32-902D-B5CEE8951302}" destId="{6F6F9C74-B2F9-4916-A79D-6952286C60DF}" srcOrd="3" destOrd="0" parTransId="{803119AB-A141-4D00-91BE-7C631933441F}" sibTransId="{90063CE0-F537-443A-A5A3-C3C49A9F7ED2}"/>
    <dgm:cxn modelId="{83F7965C-CE4B-413E-B790-F39489DDEE3D}" type="presOf" srcId="{4F6B5159-0B4B-45C7-B423-67DB736DA15C}" destId="{BF8CDBD9-3405-4188-92AF-E472CF91505F}" srcOrd="0" destOrd="0" presId="urn:microsoft.com/office/officeart/2011/layout/TabList"/>
    <dgm:cxn modelId="{A837781F-20F7-4B60-B949-C0169344CB00}" type="presOf" srcId="{BEFC54BE-E740-4A32-902D-B5CEE8951302}" destId="{F66DD7EC-A383-4C1B-A68A-D8E99CA706CC}" srcOrd="0" destOrd="0" presId="urn:microsoft.com/office/officeart/2011/layout/TabList"/>
    <dgm:cxn modelId="{EE8A77AA-2ACA-4F49-B569-3745F242D1AC}" srcId="{BEFC54BE-E740-4A32-902D-B5CEE8951302}" destId="{870170A7-B7A1-4420-989D-BB9053B45913}" srcOrd="1" destOrd="0" parTransId="{77003FAE-220A-4FF9-A7A8-791E196F8856}" sibTransId="{FCCB8663-47F1-4335-9672-7C3BFC1CF9C9}"/>
    <dgm:cxn modelId="{16489189-7B01-4B72-AA7B-504D8D04890F}" type="presOf" srcId="{4F581580-B292-460F-96FE-ADB927D5A5C2}" destId="{100E6535-AB73-44B5-94BD-0BF907CC1857}" srcOrd="0" destOrd="0" presId="urn:microsoft.com/office/officeart/2011/layout/TabList"/>
    <dgm:cxn modelId="{920B342C-BFC6-4DE9-830F-84C5B8E9B6C3}" type="presOf" srcId="{6F6F9C74-B2F9-4916-A79D-6952286C60DF}" destId="{5F632907-12F8-4352-A178-D2FC8DDF04FE}" srcOrd="0" destOrd="0" presId="urn:microsoft.com/office/officeart/2011/layout/TabList"/>
    <dgm:cxn modelId="{06855B57-4906-473F-B764-E1680AF7583A}" type="presOf" srcId="{8383FFB7-32C0-410A-A9EF-4EBC84FFFB3C}" destId="{3CB17C23-FA66-40C9-9FF1-B8C13320D248}" srcOrd="0" destOrd="0" presId="urn:microsoft.com/office/officeart/2011/layout/TabList"/>
    <dgm:cxn modelId="{031ADA5B-0FDD-4ABD-9A0B-9899944906CE}" srcId="{870170A7-B7A1-4420-989D-BB9053B45913}" destId="{CD1EB1B9-ABA9-4617-8E00-6B3981093562}" srcOrd="1" destOrd="0" parTransId="{05CD1082-DF93-440C-856F-E15EFAEA137E}" sibTransId="{EC4B6CED-AAFF-40B1-BAE4-0F1D7D2E127E}"/>
    <dgm:cxn modelId="{2A823AD9-51C3-41DA-9140-BEB50389A63B}" type="presParOf" srcId="{F66DD7EC-A383-4C1B-A68A-D8E99CA706CC}" destId="{071964B8-7CB0-4D32-8E4C-F562F0CE6390}" srcOrd="0" destOrd="0" presId="urn:microsoft.com/office/officeart/2011/layout/TabList"/>
    <dgm:cxn modelId="{7EAE2176-C2F2-4BDD-8B37-F4132783ECA7}" type="presParOf" srcId="{071964B8-7CB0-4D32-8E4C-F562F0CE6390}" destId="{100E6535-AB73-44B5-94BD-0BF907CC1857}" srcOrd="0" destOrd="0" presId="urn:microsoft.com/office/officeart/2011/layout/TabList"/>
    <dgm:cxn modelId="{71F78694-0345-4263-BB77-23B7D5B6C91C}" type="presParOf" srcId="{071964B8-7CB0-4D32-8E4C-F562F0CE6390}" destId="{40657000-3127-4D5F-971E-17262C43BE1C}" srcOrd="1" destOrd="0" presId="urn:microsoft.com/office/officeart/2011/layout/TabList"/>
    <dgm:cxn modelId="{236D9773-BD80-48E1-8D92-2D763B898118}" type="presParOf" srcId="{071964B8-7CB0-4D32-8E4C-F562F0CE6390}" destId="{91E38BF6-C28B-49B2-BB99-CE0EC899E227}" srcOrd="2" destOrd="0" presId="urn:microsoft.com/office/officeart/2011/layout/TabList"/>
    <dgm:cxn modelId="{FEBBC4B3-5AB1-4AA6-B213-7847B454B8CE}" type="presParOf" srcId="{F66DD7EC-A383-4C1B-A68A-D8E99CA706CC}" destId="{BF8CDBD9-3405-4188-92AF-E472CF91505F}" srcOrd="1" destOrd="0" presId="urn:microsoft.com/office/officeart/2011/layout/TabList"/>
    <dgm:cxn modelId="{D9B0D457-C199-4130-A521-25E5EB1F9EF5}" type="presParOf" srcId="{F66DD7EC-A383-4C1B-A68A-D8E99CA706CC}" destId="{EBDC9F81-37AD-4CD0-8CD5-B2EF9069070F}" srcOrd="2" destOrd="0" presId="urn:microsoft.com/office/officeart/2011/layout/TabList"/>
    <dgm:cxn modelId="{98D184CB-ABD6-4322-9E71-40535BCDD282}" type="presParOf" srcId="{F66DD7EC-A383-4C1B-A68A-D8E99CA706CC}" destId="{8F3ECB68-BF0D-4E19-8008-748EC601E009}" srcOrd="3" destOrd="0" presId="urn:microsoft.com/office/officeart/2011/layout/TabList"/>
    <dgm:cxn modelId="{3D004646-BCB3-4BF5-979F-4104E2B329B7}" type="presParOf" srcId="{8F3ECB68-BF0D-4E19-8008-748EC601E009}" destId="{20382D47-0096-4298-8457-13EBF8C64371}" srcOrd="0" destOrd="0" presId="urn:microsoft.com/office/officeart/2011/layout/TabList"/>
    <dgm:cxn modelId="{3A685EB4-54F5-4A61-9343-0C4E758A3159}" type="presParOf" srcId="{8F3ECB68-BF0D-4E19-8008-748EC601E009}" destId="{8A46FDA1-95CC-4A62-B4C5-F309713E5E78}" srcOrd="1" destOrd="0" presId="urn:microsoft.com/office/officeart/2011/layout/TabList"/>
    <dgm:cxn modelId="{BBCF1FB7-15C5-4181-976A-3282BF8BB900}" type="presParOf" srcId="{8F3ECB68-BF0D-4E19-8008-748EC601E009}" destId="{38E2E942-D88E-494E-96FD-23128E9665C9}" srcOrd="2" destOrd="0" presId="urn:microsoft.com/office/officeart/2011/layout/TabList"/>
    <dgm:cxn modelId="{51359C5F-D4E1-43F4-A698-8AEC9DF77E28}" type="presParOf" srcId="{F66DD7EC-A383-4C1B-A68A-D8E99CA706CC}" destId="{382465EA-EDEB-46E2-83ED-7DDDF1320E3C}" srcOrd="4" destOrd="0" presId="urn:microsoft.com/office/officeart/2011/layout/TabList"/>
    <dgm:cxn modelId="{BDE427F5-13A0-4396-85DF-E6313A9AE417}" type="presParOf" srcId="{F66DD7EC-A383-4C1B-A68A-D8E99CA706CC}" destId="{90C9D8ED-8A71-46C4-9BAA-0914588CDE3E}" srcOrd="5" destOrd="0" presId="urn:microsoft.com/office/officeart/2011/layout/TabList"/>
    <dgm:cxn modelId="{4149BACB-05D7-4375-AB2F-1097A67E5494}" type="presParOf" srcId="{F66DD7EC-A383-4C1B-A68A-D8E99CA706CC}" destId="{62B50607-F87D-4A3A-88E2-FE4BEF91F123}" srcOrd="6" destOrd="0" presId="urn:microsoft.com/office/officeart/2011/layout/TabList"/>
    <dgm:cxn modelId="{88F4F235-AA19-4298-8EE7-2004F6979089}" type="presParOf" srcId="{62B50607-F87D-4A3A-88E2-FE4BEF91F123}" destId="{CD2344B8-9CBD-403E-A739-642A41C6255E}" srcOrd="0" destOrd="0" presId="urn:microsoft.com/office/officeart/2011/layout/TabList"/>
    <dgm:cxn modelId="{C070295E-9F3F-4E83-AD1B-F713E508B6FB}" type="presParOf" srcId="{62B50607-F87D-4A3A-88E2-FE4BEF91F123}" destId="{3CB17C23-FA66-40C9-9FF1-B8C13320D248}" srcOrd="1" destOrd="0" presId="urn:microsoft.com/office/officeart/2011/layout/TabList"/>
    <dgm:cxn modelId="{1EBC8D67-80B2-4CB5-A550-2AA0DD52B843}" type="presParOf" srcId="{62B50607-F87D-4A3A-88E2-FE4BEF91F123}" destId="{5BF1380C-4F87-469A-899A-E79E5A0B6F9E}" srcOrd="2" destOrd="0" presId="urn:microsoft.com/office/officeart/2011/layout/TabList"/>
    <dgm:cxn modelId="{96D36217-D599-4D16-BF24-66EAB45AB3C8}" type="presParOf" srcId="{F66DD7EC-A383-4C1B-A68A-D8E99CA706CC}" destId="{B5BE8C9C-3079-4B35-AE17-290AAA0099A5}" srcOrd="7" destOrd="0" presId="urn:microsoft.com/office/officeart/2011/layout/TabList"/>
    <dgm:cxn modelId="{9C153058-694B-42D5-9328-63AFDAEAB981}" type="presParOf" srcId="{F66DD7EC-A383-4C1B-A68A-D8E99CA706CC}" destId="{CB13C052-BC37-4858-8CE9-7EA901F444FB}" srcOrd="8" destOrd="0" presId="urn:microsoft.com/office/officeart/2011/layout/TabList"/>
    <dgm:cxn modelId="{E60B2049-220B-4718-962B-5B4E1B540416}" type="presParOf" srcId="{F66DD7EC-A383-4C1B-A68A-D8E99CA706CC}" destId="{42EEA6D5-90EF-42B1-A8F1-CB0B417DC0E6}" srcOrd="9" destOrd="0" presId="urn:microsoft.com/office/officeart/2011/layout/TabList"/>
    <dgm:cxn modelId="{00C7E102-DDCE-430E-A001-40F0ECEA276D}" type="presParOf" srcId="{42EEA6D5-90EF-42B1-A8F1-CB0B417DC0E6}" destId="{1B04E4AE-57EB-42D1-B9DF-D0FDE2BDAF13}" srcOrd="0" destOrd="0" presId="urn:microsoft.com/office/officeart/2011/layout/TabList"/>
    <dgm:cxn modelId="{B2F0F00B-8EDD-482F-96CA-77689D23B653}" type="presParOf" srcId="{42EEA6D5-90EF-42B1-A8F1-CB0B417DC0E6}" destId="{5F632907-12F8-4352-A178-D2FC8DDF04FE}" srcOrd="1" destOrd="0" presId="urn:microsoft.com/office/officeart/2011/layout/TabList"/>
    <dgm:cxn modelId="{5EBC0D81-B250-49FA-9256-C8BAD70D3A1E}" type="presParOf" srcId="{42EEA6D5-90EF-42B1-A8F1-CB0B417DC0E6}" destId="{41D8D9C2-415B-4658-A52F-20354FD7E3FC}"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EFC54BE-E740-4A32-902D-B5CEE8951302}" type="doc">
      <dgm:prSet loTypeId="urn:microsoft.com/office/officeart/2011/layout/TabList" loCatId="list" qsTypeId="urn:microsoft.com/office/officeart/2005/8/quickstyle/3d2" qsCatId="3D" csTypeId="urn:microsoft.com/office/officeart/2005/8/colors/colorful2" csCatId="colorful" phldr="1"/>
      <dgm:spPr/>
      <dgm:t>
        <a:bodyPr/>
        <a:lstStyle/>
        <a:p>
          <a:endParaRPr lang="en-US"/>
        </a:p>
      </dgm:t>
    </dgm:pt>
    <dgm:pt modelId="{7D7B9B79-65D9-4111-B4C6-5556070B6643}">
      <dgm:prSet phldrT="[Text]" custT="1"/>
      <dgm:spPr/>
      <dgm:t>
        <a:bodyPr/>
        <a:lstStyle/>
        <a:p>
          <a:r>
            <a:rPr lang="en-US" sz="1800" b="1" dirty="0" err="1" smtClean="0">
              <a:effectLst/>
              <a:latin typeface="Arial" panose="020B0604020202020204" pitchFamily="34" charset="0"/>
              <a:cs typeface="Arial" panose="020B0604020202020204" pitchFamily="34" charset="0"/>
            </a:rPr>
            <a:t>Mục</a:t>
          </a:r>
          <a:r>
            <a:rPr lang="en-US" sz="1800" b="1" dirty="0" smtClean="0">
              <a:effectLst/>
              <a:latin typeface="Arial" panose="020B0604020202020204" pitchFamily="34" charset="0"/>
              <a:cs typeface="Arial" panose="020B0604020202020204" pitchFamily="34" charset="0"/>
            </a:rPr>
            <a:t> </a:t>
          </a:r>
          <a:r>
            <a:rPr lang="en-US" sz="1800" b="1" dirty="0" err="1" smtClean="0">
              <a:effectLst/>
              <a:latin typeface="Arial" panose="020B0604020202020204" pitchFamily="34" charset="0"/>
              <a:cs typeface="Arial" panose="020B0604020202020204" pitchFamily="34" charset="0"/>
            </a:rPr>
            <a:t>tiêu</a:t>
          </a:r>
          <a:endParaRPr lang="en-US" sz="1800" b="1" dirty="0">
            <a:effectLst/>
            <a:latin typeface="Arial" panose="020B0604020202020204" pitchFamily="34" charset="0"/>
            <a:cs typeface="Arial" panose="020B0604020202020204" pitchFamily="34" charset="0"/>
          </a:endParaRPr>
        </a:p>
      </dgm:t>
    </dgm:pt>
    <dgm:pt modelId="{BDFB518D-D25F-455B-9B6B-119067AD1E70}" type="parTrans" cxnId="{4265B682-16D3-44B4-9709-731327BFAC4F}">
      <dgm:prSet/>
      <dgm:spPr/>
      <dgm:t>
        <a:bodyPr/>
        <a:lstStyle/>
        <a:p>
          <a:endParaRPr lang="en-US" sz="1800">
            <a:latin typeface="Arial" panose="020B0604020202020204" pitchFamily="34" charset="0"/>
            <a:cs typeface="Arial" panose="020B0604020202020204" pitchFamily="34" charset="0"/>
          </a:endParaRPr>
        </a:p>
      </dgm:t>
    </dgm:pt>
    <dgm:pt modelId="{FBA033F2-747A-4CEE-A023-EB143A1DF557}" type="sibTrans" cxnId="{4265B682-16D3-44B4-9709-731327BFAC4F}">
      <dgm:prSet/>
      <dgm:spPr/>
      <dgm:t>
        <a:bodyPr/>
        <a:lstStyle/>
        <a:p>
          <a:endParaRPr lang="en-US" sz="1800">
            <a:latin typeface="Arial" panose="020B0604020202020204" pitchFamily="34" charset="0"/>
            <a:cs typeface="Arial" panose="020B0604020202020204" pitchFamily="34" charset="0"/>
          </a:endParaRPr>
        </a:p>
      </dgm:t>
    </dgm:pt>
    <dgm:pt modelId="{4F581580-B292-460F-96FE-ADB927D5A5C2}">
      <dgm:prSet phldrT="[Text]" custT="1"/>
      <dgm:spPr/>
      <dgm:t>
        <a:bodyPr/>
        <a:lstStyle/>
        <a:p>
          <a:r>
            <a:rPr lang="en-US" sz="1800" b="0" i="0" u="none" dirty="0" err="1" smtClean="0">
              <a:latin typeface="Arial" panose="020B0604020202020204" pitchFamily="34" charset="0"/>
              <a:cs typeface="Arial" panose="020B0604020202020204" pitchFamily="34" charset="0"/>
            </a:rPr>
            <a:t>giúp</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cho</a:t>
          </a:r>
          <a:r>
            <a:rPr lang="en-US" sz="1800" b="0" i="0" u="none" dirty="0" smtClean="0">
              <a:latin typeface="Arial" panose="020B0604020202020204" pitchFamily="34" charset="0"/>
              <a:cs typeface="Arial" panose="020B0604020202020204" pitchFamily="34" charset="0"/>
            </a:rPr>
            <a:t> HS </a:t>
          </a:r>
          <a:r>
            <a:rPr lang="en-US" sz="1800" b="0" i="0" u="none" dirty="0" err="1" smtClean="0">
              <a:latin typeface="Arial" panose="020B0604020202020204" pitchFamily="34" charset="0"/>
              <a:cs typeface="Arial" panose="020B0604020202020204" pitchFamily="34" charset="0"/>
            </a:rPr>
            <a:t>khám</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phá</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hình</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thành</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kiến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thức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phát</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triển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kĩ</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năng</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mới</a:t>
          </a:r>
          <a:endParaRPr lang="en-US" sz="1800" dirty="0">
            <a:latin typeface="Arial" panose="020B0604020202020204" pitchFamily="34" charset="0"/>
            <a:cs typeface="Arial" panose="020B0604020202020204" pitchFamily="34" charset="0"/>
          </a:endParaRPr>
        </a:p>
      </dgm:t>
    </dgm:pt>
    <dgm:pt modelId="{7F2688E3-6F4A-4B90-8DDB-02085F83E1E4}" type="parTrans" cxnId="{98AAB3C0-A74A-4DA1-AD68-1B9FE5185BF5}">
      <dgm:prSet/>
      <dgm:spPr/>
      <dgm:t>
        <a:bodyPr/>
        <a:lstStyle/>
        <a:p>
          <a:endParaRPr lang="en-US" sz="1800">
            <a:latin typeface="Arial" panose="020B0604020202020204" pitchFamily="34" charset="0"/>
            <a:cs typeface="Arial" panose="020B0604020202020204" pitchFamily="34" charset="0"/>
          </a:endParaRPr>
        </a:p>
      </dgm:t>
    </dgm:pt>
    <dgm:pt modelId="{3D6FC139-E61D-490A-9A10-0673A536CF08}" type="sibTrans" cxnId="{98AAB3C0-A74A-4DA1-AD68-1B9FE5185BF5}">
      <dgm:prSet/>
      <dgm:spPr/>
      <dgm:t>
        <a:bodyPr/>
        <a:lstStyle/>
        <a:p>
          <a:endParaRPr lang="en-US" sz="1800">
            <a:latin typeface="Arial" panose="020B0604020202020204" pitchFamily="34" charset="0"/>
            <a:cs typeface="Arial" panose="020B0604020202020204" pitchFamily="34" charset="0"/>
          </a:endParaRPr>
        </a:p>
      </dgm:t>
    </dgm:pt>
    <dgm:pt modelId="{4F6B5159-0B4B-45C7-B423-67DB736DA15C}">
      <dgm:prSet phldrT="[Text]" custT="1"/>
      <dgm:spPr/>
      <dgm:t>
        <a:bodyPr/>
        <a:lstStyle/>
        <a:p>
          <a:endParaRPr lang="en-US" sz="1800" dirty="0">
            <a:latin typeface="Arial" panose="020B0604020202020204" pitchFamily="34" charset="0"/>
            <a:cs typeface="Arial" panose="020B0604020202020204" pitchFamily="34" charset="0"/>
          </a:endParaRPr>
        </a:p>
      </dgm:t>
    </dgm:pt>
    <dgm:pt modelId="{81BD6EB8-8E62-4346-BA9B-97E7B8C6AD4E}" type="parTrans" cxnId="{6D2E0C92-4C62-44DD-9004-9AB0D224313C}">
      <dgm:prSet/>
      <dgm:spPr/>
      <dgm:t>
        <a:bodyPr/>
        <a:lstStyle/>
        <a:p>
          <a:endParaRPr lang="en-US" sz="1800">
            <a:latin typeface="Arial" panose="020B0604020202020204" pitchFamily="34" charset="0"/>
            <a:cs typeface="Arial" panose="020B0604020202020204" pitchFamily="34" charset="0"/>
          </a:endParaRPr>
        </a:p>
      </dgm:t>
    </dgm:pt>
    <dgm:pt modelId="{3B0243A7-A379-4E51-AD68-A5F99BAA29AB}" type="sibTrans" cxnId="{6D2E0C92-4C62-44DD-9004-9AB0D224313C}">
      <dgm:prSet/>
      <dgm:spPr/>
      <dgm:t>
        <a:bodyPr/>
        <a:lstStyle/>
        <a:p>
          <a:endParaRPr lang="en-US" sz="1800">
            <a:latin typeface="Arial" panose="020B0604020202020204" pitchFamily="34" charset="0"/>
            <a:cs typeface="Arial" panose="020B0604020202020204" pitchFamily="34" charset="0"/>
          </a:endParaRPr>
        </a:p>
      </dgm:t>
    </dgm:pt>
    <dgm:pt modelId="{870170A7-B7A1-4420-989D-BB9053B45913}">
      <dgm:prSet phldrT="[Text]" custT="1"/>
      <dgm:spPr/>
      <dgm:t>
        <a:bodyPr/>
        <a:lstStyle/>
        <a:p>
          <a:r>
            <a:rPr lang="en-US" sz="1800" b="1" u="none" dirty="0" err="1" smtClean="0">
              <a:effectLst/>
              <a:latin typeface="Arial" panose="020B0604020202020204" pitchFamily="34" charset="0"/>
              <a:cs typeface="Arial" panose="020B0604020202020204" pitchFamily="34" charset="0"/>
            </a:rPr>
            <a:t>Phương</a:t>
          </a:r>
          <a:r>
            <a:rPr lang="en-US" sz="1800" b="1" u="none" dirty="0" smtClean="0">
              <a:effectLst/>
              <a:latin typeface="Arial" panose="020B0604020202020204" pitchFamily="34" charset="0"/>
              <a:cs typeface="Arial" panose="020B0604020202020204" pitchFamily="34" charset="0"/>
            </a:rPr>
            <a:t> </a:t>
          </a:r>
          <a:r>
            <a:rPr lang="en-US" sz="1800" b="1" u="none" dirty="0" err="1" smtClean="0">
              <a:effectLst/>
              <a:latin typeface="Arial" panose="020B0604020202020204" pitchFamily="34" charset="0"/>
              <a:cs typeface="Arial" panose="020B0604020202020204" pitchFamily="34" charset="0"/>
            </a:rPr>
            <a:t>thức</a:t>
          </a:r>
          <a:r>
            <a:rPr lang="en-US" sz="1800" b="1" u="none" dirty="0" smtClean="0">
              <a:effectLst/>
              <a:latin typeface="Arial" panose="020B0604020202020204" pitchFamily="34" charset="0"/>
              <a:cs typeface="Arial" panose="020B0604020202020204" pitchFamily="34" charset="0"/>
            </a:rPr>
            <a:t> </a:t>
          </a:r>
          <a:r>
            <a:rPr lang="en-US" sz="1800" b="1" u="none" dirty="0" err="1" smtClean="0">
              <a:effectLst/>
              <a:latin typeface="Arial" panose="020B0604020202020204" pitchFamily="34" charset="0"/>
              <a:cs typeface="Arial" panose="020B0604020202020204" pitchFamily="34" charset="0"/>
            </a:rPr>
            <a:t>thực</a:t>
          </a:r>
          <a:r>
            <a:rPr lang="en-US" sz="1800" b="1" u="none" dirty="0" smtClean="0">
              <a:effectLst/>
              <a:latin typeface="Arial" panose="020B0604020202020204" pitchFamily="34" charset="0"/>
              <a:cs typeface="Arial" panose="020B0604020202020204" pitchFamily="34" charset="0"/>
            </a:rPr>
            <a:t> </a:t>
          </a:r>
          <a:r>
            <a:rPr lang="en-US" sz="1800" b="1" u="none" dirty="0" err="1" smtClean="0">
              <a:effectLst/>
              <a:latin typeface="Arial" panose="020B0604020202020204" pitchFamily="34" charset="0"/>
              <a:cs typeface="Arial" panose="020B0604020202020204" pitchFamily="34" charset="0"/>
            </a:rPr>
            <a:t>hiện</a:t>
          </a:r>
          <a:r>
            <a:rPr lang="en-US" sz="1800" b="1" u="none" dirty="0" smtClean="0">
              <a:effectLst/>
              <a:latin typeface="Arial" panose="020B0604020202020204" pitchFamily="34" charset="0"/>
              <a:cs typeface="Arial" panose="020B0604020202020204" pitchFamily="34" charset="0"/>
            </a:rPr>
            <a:t> </a:t>
          </a:r>
          <a:endParaRPr lang="en-US" sz="1800" b="1" u="none" dirty="0">
            <a:effectLst/>
            <a:latin typeface="Arial" panose="020B0604020202020204" pitchFamily="34" charset="0"/>
            <a:cs typeface="Arial" panose="020B0604020202020204" pitchFamily="34" charset="0"/>
          </a:endParaRPr>
        </a:p>
      </dgm:t>
    </dgm:pt>
    <dgm:pt modelId="{77003FAE-220A-4FF9-A7A8-791E196F8856}" type="parTrans" cxnId="{EE8A77AA-2ACA-4F49-B569-3745F242D1AC}">
      <dgm:prSet/>
      <dgm:spPr/>
      <dgm:t>
        <a:bodyPr/>
        <a:lstStyle/>
        <a:p>
          <a:endParaRPr lang="en-US" sz="1800">
            <a:latin typeface="Arial" panose="020B0604020202020204" pitchFamily="34" charset="0"/>
            <a:cs typeface="Arial" panose="020B0604020202020204" pitchFamily="34" charset="0"/>
          </a:endParaRPr>
        </a:p>
      </dgm:t>
    </dgm:pt>
    <dgm:pt modelId="{FCCB8663-47F1-4335-9672-7C3BFC1CF9C9}" type="sibTrans" cxnId="{EE8A77AA-2ACA-4F49-B569-3745F242D1AC}">
      <dgm:prSet/>
      <dgm:spPr/>
      <dgm:t>
        <a:bodyPr/>
        <a:lstStyle/>
        <a:p>
          <a:endParaRPr lang="en-US" sz="1800">
            <a:latin typeface="Arial" panose="020B0604020202020204" pitchFamily="34" charset="0"/>
            <a:cs typeface="Arial" panose="020B0604020202020204" pitchFamily="34" charset="0"/>
          </a:endParaRPr>
        </a:p>
      </dgm:t>
    </dgm:pt>
    <dgm:pt modelId="{CD1EB1B9-ABA9-4617-8E00-6B3981093562}">
      <dgm:prSet phldrT="[Text]" custT="1"/>
      <dgm:spPr/>
      <dgm:t>
        <a:bodyPr/>
        <a:lstStyle/>
        <a:p>
          <a:r>
            <a:rPr lang="vi-VN" sz="1800" b="0" i="0" u="none" dirty="0" smtClean="0"/>
            <a:t>GV vận dụng các phương pháp và kĩ thuật dạy học</a:t>
          </a:r>
          <a:endParaRPr lang="en-US" sz="1800" dirty="0">
            <a:latin typeface="Arial" panose="020B0604020202020204" pitchFamily="34" charset="0"/>
            <a:cs typeface="Arial" panose="020B0604020202020204" pitchFamily="34" charset="0"/>
          </a:endParaRPr>
        </a:p>
      </dgm:t>
    </dgm:pt>
    <dgm:pt modelId="{05CD1082-DF93-440C-856F-E15EFAEA137E}" type="parTrans" cxnId="{031ADA5B-0FDD-4ABD-9A0B-9899944906CE}">
      <dgm:prSet/>
      <dgm:spPr/>
      <dgm:t>
        <a:bodyPr/>
        <a:lstStyle/>
        <a:p>
          <a:endParaRPr lang="en-US" sz="1800">
            <a:latin typeface="Arial" panose="020B0604020202020204" pitchFamily="34" charset="0"/>
            <a:cs typeface="Arial" panose="020B0604020202020204" pitchFamily="34" charset="0"/>
          </a:endParaRPr>
        </a:p>
      </dgm:t>
    </dgm:pt>
    <dgm:pt modelId="{EC4B6CED-AAFF-40B1-BAE4-0F1D7D2E127E}" type="sibTrans" cxnId="{031ADA5B-0FDD-4ABD-9A0B-9899944906CE}">
      <dgm:prSet/>
      <dgm:spPr/>
      <dgm:t>
        <a:bodyPr/>
        <a:lstStyle/>
        <a:p>
          <a:endParaRPr lang="en-US" sz="1800">
            <a:latin typeface="Arial" panose="020B0604020202020204" pitchFamily="34" charset="0"/>
            <a:cs typeface="Arial" panose="020B0604020202020204" pitchFamily="34" charset="0"/>
          </a:endParaRPr>
        </a:p>
      </dgm:t>
    </dgm:pt>
    <dgm:pt modelId="{8383FFB7-32C0-410A-A9EF-4EBC84FFFB3C}">
      <dgm:prSet phldrT="[Text]" custT="1"/>
      <dgm:spPr/>
      <dgm:t>
        <a:bodyPr/>
        <a:lstStyle/>
        <a:p>
          <a:r>
            <a:rPr lang="en-US" sz="1800" b="1" dirty="0" err="1" smtClean="0">
              <a:effectLst/>
              <a:latin typeface="Arial" panose="020B0604020202020204" pitchFamily="34" charset="0"/>
              <a:cs typeface="Arial" panose="020B0604020202020204" pitchFamily="34" charset="0"/>
            </a:rPr>
            <a:t>Sản</a:t>
          </a:r>
          <a:r>
            <a:rPr lang="en-US" sz="1800" b="1" dirty="0" smtClean="0">
              <a:effectLst/>
              <a:latin typeface="Arial" panose="020B0604020202020204" pitchFamily="34" charset="0"/>
              <a:cs typeface="Arial" panose="020B0604020202020204" pitchFamily="34" charset="0"/>
            </a:rPr>
            <a:t> </a:t>
          </a:r>
          <a:r>
            <a:rPr lang="en-US" sz="1800" b="1" dirty="0" err="1" smtClean="0">
              <a:effectLst/>
              <a:latin typeface="Arial" panose="020B0604020202020204" pitchFamily="34" charset="0"/>
              <a:cs typeface="Arial" panose="020B0604020202020204" pitchFamily="34" charset="0"/>
            </a:rPr>
            <a:t>phẩm</a:t>
          </a:r>
          <a:r>
            <a:rPr lang="en-US" sz="1800" b="1" dirty="0" smtClean="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cs typeface="Arial" panose="020B0604020202020204" pitchFamily="34" charset="0"/>
          </a:endParaRPr>
        </a:p>
      </dgm:t>
    </dgm:pt>
    <dgm:pt modelId="{69BA93E6-CFFB-409B-AF1E-7C9BD2413059}" type="parTrans" cxnId="{3874780C-E5B5-4332-A998-F90469A10E3C}">
      <dgm:prSet/>
      <dgm:spPr/>
      <dgm:t>
        <a:bodyPr/>
        <a:lstStyle/>
        <a:p>
          <a:endParaRPr lang="en-US" sz="1800">
            <a:latin typeface="Arial" panose="020B0604020202020204" pitchFamily="34" charset="0"/>
            <a:cs typeface="Arial" panose="020B0604020202020204" pitchFamily="34" charset="0"/>
          </a:endParaRPr>
        </a:p>
      </dgm:t>
    </dgm:pt>
    <dgm:pt modelId="{3B316D5E-54FA-4AB1-A21C-5E58A647E53D}" type="sibTrans" cxnId="{3874780C-E5B5-4332-A998-F90469A10E3C}">
      <dgm:prSet/>
      <dgm:spPr/>
      <dgm:t>
        <a:bodyPr/>
        <a:lstStyle/>
        <a:p>
          <a:endParaRPr lang="en-US" sz="1800">
            <a:latin typeface="Arial" panose="020B0604020202020204" pitchFamily="34" charset="0"/>
            <a:cs typeface="Arial" panose="020B0604020202020204" pitchFamily="34" charset="0"/>
          </a:endParaRPr>
        </a:p>
      </dgm:t>
    </dgm:pt>
    <dgm:pt modelId="{E1A1D38A-00B4-405F-951E-15FA7A25BBAE}">
      <dgm:prSet phldrT="[Text]" custT="1"/>
      <dgm:spPr/>
      <dgm:t>
        <a:bodyPr/>
        <a:lstStyle/>
        <a:p>
          <a:r>
            <a:rPr lang="en-US" sz="1800" baseline="0" dirty="0" smtClean="0">
              <a:latin typeface="Arial" panose="020B0604020202020204" pitchFamily="34" charset="0"/>
              <a:cs typeface="Arial" panose="020B0604020202020204" pitchFamily="34" charset="0"/>
            </a:rPr>
            <a:t> </a:t>
          </a:r>
          <a:r>
            <a:rPr lang="vi-VN" sz="1800" b="0" i="0" u="none" dirty="0" smtClean="0"/>
            <a:t>Kiến thức cơ bản, cốt lõi về Lịch sử</a:t>
          </a:r>
          <a:endParaRPr lang="en-US" sz="1800" dirty="0">
            <a:latin typeface="Arial" panose="020B0604020202020204" pitchFamily="34" charset="0"/>
            <a:cs typeface="Arial" panose="020B0604020202020204" pitchFamily="34" charset="0"/>
          </a:endParaRPr>
        </a:p>
      </dgm:t>
    </dgm:pt>
    <dgm:pt modelId="{617AB071-71FA-411D-A735-E21E99EAC4FD}" type="parTrans" cxnId="{9464EAE0-2185-4CA2-9D53-FFF073534B97}">
      <dgm:prSet/>
      <dgm:spPr/>
      <dgm:t>
        <a:bodyPr/>
        <a:lstStyle/>
        <a:p>
          <a:endParaRPr lang="en-US" sz="1800">
            <a:latin typeface="Arial" panose="020B0604020202020204" pitchFamily="34" charset="0"/>
            <a:cs typeface="Arial" panose="020B0604020202020204" pitchFamily="34" charset="0"/>
          </a:endParaRPr>
        </a:p>
      </dgm:t>
    </dgm:pt>
    <dgm:pt modelId="{FAFFD58C-757C-408C-AE35-E9B37A60C08B}" type="sibTrans" cxnId="{9464EAE0-2185-4CA2-9D53-FFF073534B97}">
      <dgm:prSet/>
      <dgm:spPr/>
      <dgm:t>
        <a:bodyPr/>
        <a:lstStyle/>
        <a:p>
          <a:endParaRPr lang="en-US" sz="1800">
            <a:latin typeface="Arial" panose="020B0604020202020204" pitchFamily="34" charset="0"/>
            <a:cs typeface="Arial" panose="020B0604020202020204" pitchFamily="34" charset="0"/>
          </a:endParaRPr>
        </a:p>
      </dgm:t>
    </dgm:pt>
    <dgm:pt modelId="{513A2BE6-3347-4748-B522-C0F84D61E6FC}">
      <dgm:prSet phldrT="[Text]" custT="1"/>
      <dgm:spPr/>
      <dgm:t>
        <a:bodyPr/>
        <a:lstStyle/>
        <a:p>
          <a:r>
            <a:rPr lang="en-US" sz="1800" b="0" i="0" u="none" dirty="0" err="1" smtClean="0">
              <a:latin typeface="Arial" panose="020B0604020202020204" pitchFamily="34" charset="0"/>
              <a:cs typeface="Arial" panose="020B0604020202020204" pitchFamily="34" charset="0"/>
            </a:rPr>
            <a:t>các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kĩ</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năng</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kĩ</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xảo</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Lịch</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sử</a:t>
          </a:r>
          <a:endParaRPr lang="en-US" sz="1800" dirty="0">
            <a:latin typeface="Arial" panose="020B0604020202020204" pitchFamily="34" charset="0"/>
            <a:cs typeface="Arial" panose="020B0604020202020204" pitchFamily="34" charset="0"/>
          </a:endParaRPr>
        </a:p>
      </dgm:t>
    </dgm:pt>
    <dgm:pt modelId="{F3FFE583-FB0C-4415-8DB1-37DA40ECE03D}" type="parTrans" cxnId="{3ECE80E7-DCC7-4B0F-8974-BFD2541C8466}">
      <dgm:prSet/>
      <dgm:spPr/>
      <dgm:t>
        <a:bodyPr/>
        <a:lstStyle/>
        <a:p>
          <a:endParaRPr lang="en-US" sz="1800">
            <a:latin typeface="Arial" panose="020B0604020202020204" pitchFamily="34" charset="0"/>
            <a:cs typeface="Arial" panose="020B0604020202020204" pitchFamily="34" charset="0"/>
          </a:endParaRPr>
        </a:p>
      </dgm:t>
    </dgm:pt>
    <dgm:pt modelId="{46240A97-68D2-462F-B0B1-5EF51800C474}" type="sibTrans" cxnId="{3ECE80E7-DCC7-4B0F-8974-BFD2541C8466}">
      <dgm:prSet/>
      <dgm:spPr/>
      <dgm:t>
        <a:bodyPr/>
        <a:lstStyle/>
        <a:p>
          <a:endParaRPr lang="en-US" sz="1800">
            <a:latin typeface="Arial" panose="020B0604020202020204" pitchFamily="34" charset="0"/>
            <a:cs typeface="Arial" panose="020B0604020202020204" pitchFamily="34" charset="0"/>
          </a:endParaRPr>
        </a:p>
      </dgm:t>
    </dgm:pt>
    <dgm:pt modelId="{6F6F9C74-B2F9-4916-A79D-6952286C60DF}">
      <dgm:prSet phldrT="[Text]" custT="1"/>
      <dgm:spPr/>
      <dgm:t>
        <a:bodyPr/>
        <a:lstStyle/>
        <a:p>
          <a:r>
            <a:rPr lang="en-US" sz="1800" b="1" i="0" u="none" dirty="0" err="1" smtClean="0">
              <a:effectLst/>
              <a:latin typeface="Arial" panose="020B0604020202020204" pitchFamily="34" charset="0"/>
              <a:cs typeface="Arial" panose="020B0604020202020204" pitchFamily="34" charset="0"/>
            </a:rPr>
            <a:t>Câu</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hỏi</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cần</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giải</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quyết</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cho</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hoạt</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động</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này</a:t>
          </a:r>
          <a:endParaRPr lang="en-US" sz="1800" b="1" i="0" dirty="0">
            <a:effectLst/>
            <a:latin typeface="Arial" panose="020B0604020202020204" pitchFamily="34" charset="0"/>
            <a:cs typeface="Arial" panose="020B0604020202020204" pitchFamily="34" charset="0"/>
          </a:endParaRPr>
        </a:p>
      </dgm:t>
    </dgm:pt>
    <dgm:pt modelId="{803119AB-A141-4D00-91BE-7C631933441F}" type="parTrans" cxnId="{C9BEAE8B-8582-4A06-A6BB-0213DB784B99}">
      <dgm:prSet/>
      <dgm:spPr/>
      <dgm:t>
        <a:bodyPr/>
        <a:lstStyle/>
        <a:p>
          <a:endParaRPr lang="en-US" sz="1800">
            <a:latin typeface="Arial" panose="020B0604020202020204" pitchFamily="34" charset="0"/>
            <a:cs typeface="Arial" panose="020B0604020202020204" pitchFamily="34" charset="0"/>
          </a:endParaRPr>
        </a:p>
      </dgm:t>
    </dgm:pt>
    <dgm:pt modelId="{90063CE0-F537-443A-A5A3-C3C49A9F7ED2}" type="sibTrans" cxnId="{C9BEAE8B-8582-4A06-A6BB-0213DB784B99}">
      <dgm:prSet/>
      <dgm:spPr/>
      <dgm:t>
        <a:bodyPr/>
        <a:lstStyle/>
        <a:p>
          <a:endParaRPr lang="en-US" sz="1800">
            <a:latin typeface="Arial" panose="020B0604020202020204" pitchFamily="34" charset="0"/>
            <a:cs typeface="Arial" panose="020B0604020202020204" pitchFamily="34" charset="0"/>
          </a:endParaRPr>
        </a:p>
      </dgm:t>
    </dgm:pt>
    <dgm:pt modelId="{83893604-7562-471E-BAD4-C02ED41B9A62}">
      <dgm:prSet phldrT="[Text]" custT="1"/>
      <dgm:spPr/>
      <dgm:t>
        <a:bodyPr/>
        <a:lstStyle/>
        <a:p>
          <a:r>
            <a:rPr lang="en-US" sz="1800" b="0" i="0" u="none" dirty="0" err="1" smtClean="0">
              <a:latin typeface="Arial" panose="020B0604020202020204" pitchFamily="34" charset="0"/>
              <a:cs typeface="Arial" panose="020B0604020202020204" pitchFamily="34" charset="0"/>
            </a:rPr>
            <a:t>xác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định</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các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hoạt</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động</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học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tập</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cần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tổ</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chức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cho</a:t>
          </a:r>
          <a:r>
            <a:rPr lang="en-US" sz="1800" b="0" i="0" u="none" dirty="0" smtClean="0">
              <a:latin typeface="Arial" panose="020B0604020202020204" pitchFamily="34" charset="0"/>
              <a:cs typeface="Arial" panose="020B0604020202020204" pitchFamily="34" charset="0"/>
            </a:rPr>
            <a:t> HS </a:t>
          </a:r>
          <a:endParaRPr lang="en-US" sz="1800" dirty="0">
            <a:latin typeface="Arial" panose="020B0604020202020204" pitchFamily="34" charset="0"/>
            <a:cs typeface="Arial" panose="020B0604020202020204" pitchFamily="34" charset="0"/>
          </a:endParaRPr>
        </a:p>
      </dgm:t>
    </dgm:pt>
    <dgm:pt modelId="{FDED54A1-C58F-4F1E-B84E-408961E236CF}" type="sibTrans" cxnId="{DC93F3A0-C0EA-4542-AC69-08783E787817}">
      <dgm:prSet/>
      <dgm:spPr/>
      <dgm:t>
        <a:bodyPr/>
        <a:lstStyle/>
        <a:p>
          <a:endParaRPr lang="en-US" sz="1800">
            <a:latin typeface="Arial" panose="020B0604020202020204" pitchFamily="34" charset="0"/>
            <a:cs typeface="Arial" panose="020B0604020202020204" pitchFamily="34" charset="0"/>
          </a:endParaRPr>
        </a:p>
      </dgm:t>
    </dgm:pt>
    <dgm:pt modelId="{D5B580FB-FA51-4F5C-AFC2-EDABB0214C73}" type="parTrans" cxnId="{DC93F3A0-C0EA-4542-AC69-08783E787817}">
      <dgm:prSet/>
      <dgm:spPr/>
      <dgm:t>
        <a:bodyPr/>
        <a:lstStyle/>
        <a:p>
          <a:endParaRPr lang="en-US" sz="1800">
            <a:latin typeface="Arial" panose="020B0604020202020204" pitchFamily="34" charset="0"/>
            <a:cs typeface="Arial" panose="020B0604020202020204" pitchFamily="34" charset="0"/>
          </a:endParaRPr>
        </a:p>
      </dgm:t>
    </dgm:pt>
    <dgm:pt modelId="{F66DD7EC-A383-4C1B-A68A-D8E99CA706CC}" type="pres">
      <dgm:prSet presAssocID="{BEFC54BE-E740-4A32-902D-B5CEE8951302}" presName="Name0" presStyleCnt="0">
        <dgm:presLayoutVars>
          <dgm:chMax/>
          <dgm:chPref val="3"/>
          <dgm:dir/>
          <dgm:animOne val="branch"/>
          <dgm:animLvl val="lvl"/>
        </dgm:presLayoutVars>
      </dgm:prSet>
      <dgm:spPr/>
      <dgm:t>
        <a:bodyPr/>
        <a:lstStyle/>
        <a:p>
          <a:endParaRPr lang="en-US"/>
        </a:p>
      </dgm:t>
    </dgm:pt>
    <dgm:pt modelId="{071964B8-7CB0-4D32-8E4C-F562F0CE6390}" type="pres">
      <dgm:prSet presAssocID="{7D7B9B79-65D9-4111-B4C6-5556070B6643}" presName="composite" presStyleCnt="0"/>
      <dgm:spPr/>
    </dgm:pt>
    <dgm:pt modelId="{100E6535-AB73-44B5-94BD-0BF907CC1857}" type="pres">
      <dgm:prSet presAssocID="{7D7B9B79-65D9-4111-B4C6-5556070B6643}" presName="FirstChild" presStyleLbl="revTx" presStyleIdx="0" presStyleCnt="7">
        <dgm:presLayoutVars>
          <dgm:chMax val="0"/>
          <dgm:chPref val="0"/>
          <dgm:bulletEnabled val="1"/>
        </dgm:presLayoutVars>
      </dgm:prSet>
      <dgm:spPr/>
      <dgm:t>
        <a:bodyPr/>
        <a:lstStyle/>
        <a:p>
          <a:endParaRPr lang="en-US"/>
        </a:p>
      </dgm:t>
    </dgm:pt>
    <dgm:pt modelId="{40657000-3127-4D5F-971E-17262C43BE1C}" type="pres">
      <dgm:prSet presAssocID="{7D7B9B79-65D9-4111-B4C6-5556070B6643}" presName="Parent" presStyleLbl="alignNode1" presStyleIdx="0" presStyleCnt="4">
        <dgm:presLayoutVars>
          <dgm:chMax val="3"/>
          <dgm:chPref val="3"/>
          <dgm:bulletEnabled val="1"/>
        </dgm:presLayoutVars>
      </dgm:prSet>
      <dgm:spPr/>
      <dgm:t>
        <a:bodyPr/>
        <a:lstStyle/>
        <a:p>
          <a:endParaRPr lang="en-US"/>
        </a:p>
      </dgm:t>
    </dgm:pt>
    <dgm:pt modelId="{91E38BF6-C28B-49B2-BB99-CE0EC899E227}" type="pres">
      <dgm:prSet presAssocID="{7D7B9B79-65D9-4111-B4C6-5556070B6643}" presName="Accent" presStyleLbl="parChTrans1D1" presStyleIdx="0" presStyleCnt="4"/>
      <dgm:spPr/>
    </dgm:pt>
    <dgm:pt modelId="{BF8CDBD9-3405-4188-92AF-E472CF91505F}" type="pres">
      <dgm:prSet presAssocID="{7D7B9B79-65D9-4111-B4C6-5556070B6643}" presName="Child" presStyleLbl="revTx" presStyleIdx="1" presStyleCnt="7" custFlipVert="1" custScaleY="47533">
        <dgm:presLayoutVars>
          <dgm:chMax val="0"/>
          <dgm:chPref val="0"/>
          <dgm:bulletEnabled val="1"/>
        </dgm:presLayoutVars>
      </dgm:prSet>
      <dgm:spPr/>
      <dgm:t>
        <a:bodyPr/>
        <a:lstStyle/>
        <a:p>
          <a:endParaRPr lang="en-US"/>
        </a:p>
      </dgm:t>
    </dgm:pt>
    <dgm:pt modelId="{EBDC9F81-37AD-4CD0-8CD5-B2EF9069070F}" type="pres">
      <dgm:prSet presAssocID="{FBA033F2-747A-4CEE-A023-EB143A1DF557}" presName="sibTrans" presStyleCnt="0"/>
      <dgm:spPr/>
    </dgm:pt>
    <dgm:pt modelId="{8F3ECB68-BF0D-4E19-8008-748EC601E009}" type="pres">
      <dgm:prSet presAssocID="{870170A7-B7A1-4420-989D-BB9053B45913}" presName="composite" presStyleCnt="0"/>
      <dgm:spPr/>
    </dgm:pt>
    <dgm:pt modelId="{20382D47-0096-4298-8457-13EBF8C64371}" type="pres">
      <dgm:prSet presAssocID="{870170A7-B7A1-4420-989D-BB9053B45913}" presName="FirstChild" presStyleLbl="revTx" presStyleIdx="2" presStyleCnt="7">
        <dgm:presLayoutVars>
          <dgm:chMax val="0"/>
          <dgm:chPref val="0"/>
          <dgm:bulletEnabled val="1"/>
        </dgm:presLayoutVars>
      </dgm:prSet>
      <dgm:spPr/>
      <dgm:t>
        <a:bodyPr/>
        <a:lstStyle/>
        <a:p>
          <a:endParaRPr lang="en-US"/>
        </a:p>
      </dgm:t>
    </dgm:pt>
    <dgm:pt modelId="{8A46FDA1-95CC-4A62-B4C5-F309713E5E78}" type="pres">
      <dgm:prSet presAssocID="{870170A7-B7A1-4420-989D-BB9053B45913}" presName="Parent" presStyleLbl="alignNode1" presStyleIdx="1" presStyleCnt="4">
        <dgm:presLayoutVars>
          <dgm:chMax val="3"/>
          <dgm:chPref val="3"/>
          <dgm:bulletEnabled val="1"/>
        </dgm:presLayoutVars>
      </dgm:prSet>
      <dgm:spPr/>
      <dgm:t>
        <a:bodyPr/>
        <a:lstStyle/>
        <a:p>
          <a:endParaRPr lang="en-US"/>
        </a:p>
      </dgm:t>
    </dgm:pt>
    <dgm:pt modelId="{38E2E942-D88E-494E-96FD-23128E9665C9}" type="pres">
      <dgm:prSet presAssocID="{870170A7-B7A1-4420-989D-BB9053B45913}" presName="Accent" presStyleLbl="parChTrans1D1" presStyleIdx="1" presStyleCnt="4"/>
      <dgm:spPr/>
    </dgm:pt>
    <dgm:pt modelId="{382465EA-EDEB-46E2-83ED-7DDDF1320E3C}" type="pres">
      <dgm:prSet presAssocID="{870170A7-B7A1-4420-989D-BB9053B45913}" presName="Child" presStyleLbl="revTx" presStyleIdx="3" presStyleCnt="7" custScaleY="50495">
        <dgm:presLayoutVars>
          <dgm:chMax val="0"/>
          <dgm:chPref val="0"/>
          <dgm:bulletEnabled val="1"/>
        </dgm:presLayoutVars>
      </dgm:prSet>
      <dgm:spPr/>
      <dgm:t>
        <a:bodyPr/>
        <a:lstStyle/>
        <a:p>
          <a:endParaRPr lang="en-US"/>
        </a:p>
      </dgm:t>
    </dgm:pt>
    <dgm:pt modelId="{90C9D8ED-8A71-46C4-9BAA-0914588CDE3E}" type="pres">
      <dgm:prSet presAssocID="{FCCB8663-47F1-4335-9672-7C3BFC1CF9C9}" presName="sibTrans" presStyleCnt="0"/>
      <dgm:spPr/>
    </dgm:pt>
    <dgm:pt modelId="{62B50607-F87D-4A3A-88E2-FE4BEF91F123}" type="pres">
      <dgm:prSet presAssocID="{8383FFB7-32C0-410A-A9EF-4EBC84FFFB3C}" presName="composite" presStyleCnt="0"/>
      <dgm:spPr/>
    </dgm:pt>
    <dgm:pt modelId="{CD2344B8-9CBD-403E-A739-642A41C6255E}" type="pres">
      <dgm:prSet presAssocID="{8383FFB7-32C0-410A-A9EF-4EBC84FFFB3C}" presName="FirstChild" presStyleLbl="revTx" presStyleIdx="4" presStyleCnt="7">
        <dgm:presLayoutVars>
          <dgm:chMax val="0"/>
          <dgm:chPref val="0"/>
          <dgm:bulletEnabled val="1"/>
        </dgm:presLayoutVars>
      </dgm:prSet>
      <dgm:spPr/>
      <dgm:t>
        <a:bodyPr/>
        <a:lstStyle/>
        <a:p>
          <a:endParaRPr lang="en-US"/>
        </a:p>
      </dgm:t>
    </dgm:pt>
    <dgm:pt modelId="{3CB17C23-FA66-40C9-9FF1-B8C13320D248}" type="pres">
      <dgm:prSet presAssocID="{8383FFB7-32C0-410A-A9EF-4EBC84FFFB3C}" presName="Parent" presStyleLbl="alignNode1" presStyleIdx="2" presStyleCnt="4">
        <dgm:presLayoutVars>
          <dgm:chMax val="3"/>
          <dgm:chPref val="3"/>
          <dgm:bulletEnabled val="1"/>
        </dgm:presLayoutVars>
      </dgm:prSet>
      <dgm:spPr/>
      <dgm:t>
        <a:bodyPr/>
        <a:lstStyle/>
        <a:p>
          <a:endParaRPr lang="en-US"/>
        </a:p>
      </dgm:t>
    </dgm:pt>
    <dgm:pt modelId="{5BF1380C-4F87-469A-899A-E79E5A0B6F9E}" type="pres">
      <dgm:prSet presAssocID="{8383FFB7-32C0-410A-A9EF-4EBC84FFFB3C}" presName="Accent" presStyleLbl="parChTrans1D1" presStyleIdx="2" presStyleCnt="4"/>
      <dgm:spPr/>
    </dgm:pt>
    <dgm:pt modelId="{B5BE8C9C-3079-4B35-AE17-290AAA0099A5}" type="pres">
      <dgm:prSet presAssocID="{8383FFB7-32C0-410A-A9EF-4EBC84FFFB3C}" presName="Child" presStyleLbl="revTx" presStyleIdx="5" presStyleCnt="7" custScaleY="50427">
        <dgm:presLayoutVars>
          <dgm:chMax val="0"/>
          <dgm:chPref val="0"/>
          <dgm:bulletEnabled val="1"/>
        </dgm:presLayoutVars>
      </dgm:prSet>
      <dgm:spPr/>
      <dgm:t>
        <a:bodyPr/>
        <a:lstStyle/>
        <a:p>
          <a:endParaRPr lang="en-US"/>
        </a:p>
      </dgm:t>
    </dgm:pt>
    <dgm:pt modelId="{CB13C052-BC37-4858-8CE9-7EA901F444FB}" type="pres">
      <dgm:prSet presAssocID="{3B316D5E-54FA-4AB1-A21C-5E58A647E53D}" presName="sibTrans" presStyleCnt="0"/>
      <dgm:spPr/>
    </dgm:pt>
    <dgm:pt modelId="{42EEA6D5-90EF-42B1-A8F1-CB0B417DC0E6}" type="pres">
      <dgm:prSet presAssocID="{6F6F9C74-B2F9-4916-A79D-6952286C60DF}" presName="composite" presStyleCnt="0"/>
      <dgm:spPr/>
    </dgm:pt>
    <dgm:pt modelId="{1B04E4AE-57EB-42D1-B9DF-D0FDE2BDAF13}" type="pres">
      <dgm:prSet presAssocID="{6F6F9C74-B2F9-4916-A79D-6952286C60DF}" presName="FirstChild" presStyleLbl="revTx" presStyleIdx="6" presStyleCnt="7">
        <dgm:presLayoutVars>
          <dgm:chMax val="0"/>
          <dgm:chPref val="0"/>
          <dgm:bulletEnabled val="1"/>
        </dgm:presLayoutVars>
      </dgm:prSet>
      <dgm:spPr/>
    </dgm:pt>
    <dgm:pt modelId="{5F632907-12F8-4352-A178-D2FC8DDF04FE}" type="pres">
      <dgm:prSet presAssocID="{6F6F9C74-B2F9-4916-A79D-6952286C60DF}" presName="Parent" presStyleLbl="alignNode1" presStyleIdx="3" presStyleCnt="4">
        <dgm:presLayoutVars>
          <dgm:chMax val="3"/>
          <dgm:chPref val="3"/>
          <dgm:bulletEnabled val="1"/>
        </dgm:presLayoutVars>
      </dgm:prSet>
      <dgm:spPr/>
      <dgm:t>
        <a:bodyPr/>
        <a:lstStyle/>
        <a:p>
          <a:endParaRPr lang="en-US"/>
        </a:p>
      </dgm:t>
    </dgm:pt>
    <dgm:pt modelId="{41D8D9C2-415B-4658-A52F-20354FD7E3FC}" type="pres">
      <dgm:prSet presAssocID="{6F6F9C74-B2F9-4916-A79D-6952286C60DF}" presName="Accent" presStyleLbl="parChTrans1D1" presStyleIdx="3" presStyleCnt="4"/>
      <dgm:spPr/>
    </dgm:pt>
  </dgm:ptLst>
  <dgm:cxnLst>
    <dgm:cxn modelId="{9464EAE0-2185-4CA2-9D53-FFF073534B97}" srcId="{8383FFB7-32C0-410A-A9EF-4EBC84FFFB3C}" destId="{E1A1D38A-00B4-405F-951E-15FA7A25BBAE}" srcOrd="0" destOrd="0" parTransId="{617AB071-71FA-411D-A735-E21E99EAC4FD}" sibTransId="{FAFFD58C-757C-408C-AE35-E9B37A60C08B}"/>
    <dgm:cxn modelId="{1972B3F5-7F5B-438C-A278-BCB22969715B}" type="presOf" srcId="{513A2BE6-3347-4748-B522-C0F84D61E6FC}" destId="{B5BE8C9C-3079-4B35-AE17-290AAA0099A5}" srcOrd="0" destOrd="0" presId="urn:microsoft.com/office/officeart/2011/layout/TabList"/>
    <dgm:cxn modelId="{6D17A935-D075-4F25-980D-587C454F089E}" type="presOf" srcId="{7D7B9B79-65D9-4111-B4C6-5556070B6643}" destId="{40657000-3127-4D5F-971E-17262C43BE1C}" srcOrd="0" destOrd="0" presId="urn:microsoft.com/office/officeart/2011/layout/TabList"/>
    <dgm:cxn modelId="{B2F08B63-08D6-41A1-B1B9-D1DD2B18B765}" type="presOf" srcId="{83893604-7562-471E-BAD4-C02ED41B9A62}" destId="{20382D47-0096-4298-8457-13EBF8C64371}" srcOrd="0" destOrd="0" presId="urn:microsoft.com/office/officeart/2011/layout/TabList"/>
    <dgm:cxn modelId="{3ECE80E7-DCC7-4B0F-8974-BFD2541C8466}" srcId="{8383FFB7-32C0-410A-A9EF-4EBC84FFFB3C}" destId="{513A2BE6-3347-4748-B522-C0F84D61E6FC}" srcOrd="1" destOrd="0" parTransId="{F3FFE583-FB0C-4415-8DB1-37DA40ECE03D}" sibTransId="{46240A97-68D2-462F-B0B1-5EF51800C474}"/>
    <dgm:cxn modelId="{4265B682-16D3-44B4-9709-731327BFAC4F}" srcId="{BEFC54BE-E740-4A32-902D-B5CEE8951302}" destId="{7D7B9B79-65D9-4111-B4C6-5556070B6643}" srcOrd="0" destOrd="0" parTransId="{BDFB518D-D25F-455B-9B6B-119067AD1E70}" sibTransId="{FBA033F2-747A-4CEE-A023-EB143A1DF557}"/>
    <dgm:cxn modelId="{6D2E0C92-4C62-44DD-9004-9AB0D224313C}" srcId="{7D7B9B79-65D9-4111-B4C6-5556070B6643}" destId="{4F6B5159-0B4B-45C7-B423-67DB736DA15C}" srcOrd="1" destOrd="0" parTransId="{81BD6EB8-8E62-4346-BA9B-97E7B8C6AD4E}" sibTransId="{3B0243A7-A379-4E51-AD68-A5F99BAA29AB}"/>
    <dgm:cxn modelId="{DC93F3A0-C0EA-4542-AC69-08783E787817}" srcId="{870170A7-B7A1-4420-989D-BB9053B45913}" destId="{83893604-7562-471E-BAD4-C02ED41B9A62}" srcOrd="0" destOrd="0" parTransId="{D5B580FB-FA51-4F5C-AFC2-EDABB0214C73}" sibTransId="{FDED54A1-C58F-4F1E-B84E-408961E236CF}"/>
    <dgm:cxn modelId="{C808108B-612A-415B-BB87-E2D85A5A1ADE}" type="presOf" srcId="{870170A7-B7A1-4420-989D-BB9053B45913}" destId="{8A46FDA1-95CC-4A62-B4C5-F309713E5E78}" srcOrd="0" destOrd="0" presId="urn:microsoft.com/office/officeart/2011/layout/TabList"/>
    <dgm:cxn modelId="{AC4C69DC-CDEF-4B4F-92CD-42876131BEDA}" type="presOf" srcId="{E1A1D38A-00B4-405F-951E-15FA7A25BBAE}" destId="{CD2344B8-9CBD-403E-A739-642A41C6255E}" srcOrd="0" destOrd="0" presId="urn:microsoft.com/office/officeart/2011/layout/TabList"/>
    <dgm:cxn modelId="{98AAB3C0-A74A-4DA1-AD68-1B9FE5185BF5}" srcId="{7D7B9B79-65D9-4111-B4C6-5556070B6643}" destId="{4F581580-B292-460F-96FE-ADB927D5A5C2}" srcOrd="0" destOrd="0" parTransId="{7F2688E3-6F4A-4B90-8DDB-02085F83E1E4}" sibTransId="{3D6FC139-E61D-490A-9A10-0673A536CF08}"/>
    <dgm:cxn modelId="{3874780C-E5B5-4332-A998-F90469A10E3C}" srcId="{BEFC54BE-E740-4A32-902D-B5CEE8951302}" destId="{8383FFB7-32C0-410A-A9EF-4EBC84FFFB3C}" srcOrd="2" destOrd="0" parTransId="{69BA93E6-CFFB-409B-AF1E-7C9BD2413059}" sibTransId="{3B316D5E-54FA-4AB1-A21C-5E58A647E53D}"/>
    <dgm:cxn modelId="{E622DA52-787F-4438-8466-3E8D29563747}" type="presOf" srcId="{CD1EB1B9-ABA9-4617-8E00-6B3981093562}" destId="{382465EA-EDEB-46E2-83ED-7DDDF1320E3C}" srcOrd="0" destOrd="0" presId="urn:microsoft.com/office/officeart/2011/layout/TabList"/>
    <dgm:cxn modelId="{C9BEAE8B-8582-4A06-A6BB-0213DB784B99}" srcId="{BEFC54BE-E740-4A32-902D-B5CEE8951302}" destId="{6F6F9C74-B2F9-4916-A79D-6952286C60DF}" srcOrd="3" destOrd="0" parTransId="{803119AB-A141-4D00-91BE-7C631933441F}" sibTransId="{90063CE0-F537-443A-A5A3-C3C49A9F7ED2}"/>
    <dgm:cxn modelId="{83F7965C-CE4B-413E-B790-F39489DDEE3D}" type="presOf" srcId="{4F6B5159-0B4B-45C7-B423-67DB736DA15C}" destId="{BF8CDBD9-3405-4188-92AF-E472CF91505F}" srcOrd="0" destOrd="0" presId="urn:microsoft.com/office/officeart/2011/layout/TabList"/>
    <dgm:cxn modelId="{A837781F-20F7-4B60-B949-C0169344CB00}" type="presOf" srcId="{BEFC54BE-E740-4A32-902D-B5CEE8951302}" destId="{F66DD7EC-A383-4C1B-A68A-D8E99CA706CC}" srcOrd="0" destOrd="0" presId="urn:microsoft.com/office/officeart/2011/layout/TabList"/>
    <dgm:cxn modelId="{EE8A77AA-2ACA-4F49-B569-3745F242D1AC}" srcId="{BEFC54BE-E740-4A32-902D-B5CEE8951302}" destId="{870170A7-B7A1-4420-989D-BB9053B45913}" srcOrd="1" destOrd="0" parTransId="{77003FAE-220A-4FF9-A7A8-791E196F8856}" sibTransId="{FCCB8663-47F1-4335-9672-7C3BFC1CF9C9}"/>
    <dgm:cxn modelId="{16489189-7B01-4B72-AA7B-504D8D04890F}" type="presOf" srcId="{4F581580-B292-460F-96FE-ADB927D5A5C2}" destId="{100E6535-AB73-44B5-94BD-0BF907CC1857}" srcOrd="0" destOrd="0" presId="urn:microsoft.com/office/officeart/2011/layout/TabList"/>
    <dgm:cxn modelId="{920B342C-BFC6-4DE9-830F-84C5B8E9B6C3}" type="presOf" srcId="{6F6F9C74-B2F9-4916-A79D-6952286C60DF}" destId="{5F632907-12F8-4352-A178-D2FC8DDF04FE}" srcOrd="0" destOrd="0" presId="urn:microsoft.com/office/officeart/2011/layout/TabList"/>
    <dgm:cxn modelId="{06855B57-4906-473F-B764-E1680AF7583A}" type="presOf" srcId="{8383FFB7-32C0-410A-A9EF-4EBC84FFFB3C}" destId="{3CB17C23-FA66-40C9-9FF1-B8C13320D248}" srcOrd="0" destOrd="0" presId="urn:microsoft.com/office/officeart/2011/layout/TabList"/>
    <dgm:cxn modelId="{031ADA5B-0FDD-4ABD-9A0B-9899944906CE}" srcId="{870170A7-B7A1-4420-989D-BB9053B45913}" destId="{CD1EB1B9-ABA9-4617-8E00-6B3981093562}" srcOrd="1" destOrd="0" parTransId="{05CD1082-DF93-440C-856F-E15EFAEA137E}" sibTransId="{EC4B6CED-AAFF-40B1-BAE4-0F1D7D2E127E}"/>
    <dgm:cxn modelId="{2A823AD9-51C3-41DA-9140-BEB50389A63B}" type="presParOf" srcId="{F66DD7EC-A383-4C1B-A68A-D8E99CA706CC}" destId="{071964B8-7CB0-4D32-8E4C-F562F0CE6390}" srcOrd="0" destOrd="0" presId="urn:microsoft.com/office/officeart/2011/layout/TabList"/>
    <dgm:cxn modelId="{7EAE2176-C2F2-4BDD-8B37-F4132783ECA7}" type="presParOf" srcId="{071964B8-7CB0-4D32-8E4C-F562F0CE6390}" destId="{100E6535-AB73-44B5-94BD-0BF907CC1857}" srcOrd="0" destOrd="0" presId="urn:microsoft.com/office/officeart/2011/layout/TabList"/>
    <dgm:cxn modelId="{71F78694-0345-4263-BB77-23B7D5B6C91C}" type="presParOf" srcId="{071964B8-7CB0-4D32-8E4C-F562F0CE6390}" destId="{40657000-3127-4D5F-971E-17262C43BE1C}" srcOrd="1" destOrd="0" presId="urn:microsoft.com/office/officeart/2011/layout/TabList"/>
    <dgm:cxn modelId="{236D9773-BD80-48E1-8D92-2D763B898118}" type="presParOf" srcId="{071964B8-7CB0-4D32-8E4C-F562F0CE6390}" destId="{91E38BF6-C28B-49B2-BB99-CE0EC899E227}" srcOrd="2" destOrd="0" presId="urn:microsoft.com/office/officeart/2011/layout/TabList"/>
    <dgm:cxn modelId="{FEBBC4B3-5AB1-4AA6-B213-7847B454B8CE}" type="presParOf" srcId="{F66DD7EC-A383-4C1B-A68A-D8E99CA706CC}" destId="{BF8CDBD9-3405-4188-92AF-E472CF91505F}" srcOrd="1" destOrd="0" presId="urn:microsoft.com/office/officeart/2011/layout/TabList"/>
    <dgm:cxn modelId="{D9B0D457-C199-4130-A521-25E5EB1F9EF5}" type="presParOf" srcId="{F66DD7EC-A383-4C1B-A68A-D8E99CA706CC}" destId="{EBDC9F81-37AD-4CD0-8CD5-B2EF9069070F}" srcOrd="2" destOrd="0" presId="urn:microsoft.com/office/officeart/2011/layout/TabList"/>
    <dgm:cxn modelId="{98D184CB-ABD6-4322-9E71-40535BCDD282}" type="presParOf" srcId="{F66DD7EC-A383-4C1B-A68A-D8E99CA706CC}" destId="{8F3ECB68-BF0D-4E19-8008-748EC601E009}" srcOrd="3" destOrd="0" presId="urn:microsoft.com/office/officeart/2011/layout/TabList"/>
    <dgm:cxn modelId="{3D004646-BCB3-4BF5-979F-4104E2B329B7}" type="presParOf" srcId="{8F3ECB68-BF0D-4E19-8008-748EC601E009}" destId="{20382D47-0096-4298-8457-13EBF8C64371}" srcOrd="0" destOrd="0" presId="urn:microsoft.com/office/officeart/2011/layout/TabList"/>
    <dgm:cxn modelId="{3A685EB4-54F5-4A61-9343-0C4E758A3159}" type="presParOf" srcId="{8F3ECB68-BF0D-4E19-8008-748EC601E009}" destId="{8A46FDA1-95CC-4A62-B4C5-F309713E5E78}" srcOrd="1" destOrd="0" presId="urn:microsoft.com/office/officeart/2011/layout/TabList"/>
    <dgm:cxn modelId="{BBCF1FB7-15C5-4181-976A-3282BF8BB900}" type="presParOf" srcId="{8F3ECB68-BF0D-4E19-8008-748EC601E009}" destId="{38E2E942-D88E-494E-96FD-23128E9665C9}" srcOrd="2" destOrd="0" presId="urn:microsoft.com/office/officeart/2011/layout/TabList"/>
    <dgm:cxn modelId="{51359C5F-D4E1-43F4-A698-8AEC9DF77E28}" type="presParOf" srcId="{F66DD7EC-A383-4C1B-A68A-D8E99CA706CC}" destId="{382465EA-EDEB-46E2-83ED-7DDDF1320E3C}" srcOrd="4" destOrd="0" presId="urn:microsoft.com/office/officeart/2011/layout/TabList"/>
    <dgm:cxn modelId="{BDE427F5-13A0-4396-85DF-E6313A9AE417}" type="presParOf" srcId="{F66DD7EC-A383-4C1B-A68A-D8E99CA706CC}" destId="{90C9D8ED-8A71-46C4-9BAA-0914588CDE3E}" srcOrd="5" destOrd="0" presId="urn:microsoft.com/office/officeart/2011/layout/TabList"/>
    <dgm:cxn modelId="{4149BACB-05D7-4375-AB2F-1097A67E5494}" type="presParOf" srcId="{F66DD7EC-A383-4C1B-A68A-D8E99CA706CC}" destId="{62B50607-F87D-4A3A-88E2-FE4BEF91F123}" srcOrd="6" destOrd="0" presId="urn:microsoft.com/office/officeart/2011/layout/TabList"/>
    <dgm:cxn modelId="{88F4F235-AA19-4298-8EE7-2004F6979089}" type="presParOf" srcId="{62B50607-F87D-4A3A-88E2-FE4BEF91F123}" destId="{CD2344B8-9CBD-403E-A739-642A41C6255E}" srcOrd="0" destOrd="0" presId="urn:microsoft.com/office/officeart/2011/layout/TabList"/>
    <dgm:cxn modelId="{C070295E-9F3F-4E83-AD1B-F713E508B6FB}" type="presParOf" srcId="{62B50607-F87D-4A3A-88E2-FE4BEF91F123}" destId="{3CB17C23-FA66-40C9-9FF1-B8C13320D248}" srcOrd="1" destOrd="0" presId="urn:microsoft.com/office/officeart/2011/layout/TabList"/>
    <dgm:cxn modelId="{1EBC8D67-80B2-4CB5-A550-2AA0DD52B843}" type="presParOf" srcId="{62B50607-F87D-4A3A-88E2-FE4BEF91F123}" destId="{5BF1380C-4F87-469A-899A-E79E5A0B6F9E}" srcOrd="2" destOrd="0" presId="urn:microsoft.com/office/officeart/2011/layout/TabList"/>
    <dgm:cxn modelId="{96D36217-D599-4D16-BF24-66EAB45AB3C8}" type="presParOf" srcId="{F66DD7EC-A383-4C1B-A68A-D8E99CA706CC}" destId="{B5BE8C9C-3079-4B35-AE17-290AAA0099A5}" srcOrd="7" destOrd="0" presId="urn:microsoft.com/office/officeart/2011/layout/TabList"/>
    <dgm:cxn modelId="{9C153058-694B-42D5-9328-63AFDAEAB981}" type="presParOf" srcId="{F66DD7EC-A383-4C1B-A68A-D8E99CA706CC}" destId="{CB13C052-BC37-4858-8CE9-7EA901F444FB}" srcOrd="8" destOrd="0" presId="urn:microsoft.com/office/officeart/2011/layout/TabList"/>
    <dgm:cxn modelId="{E60B2049-220B-4718-962B-5B4E1B540416}" type="presParOf" srcId="{F66DD7EC-A383-4C1B-A68A-D8E99CA706CC}" destId="{42EEA6D5-90EF-42B1-A8F1-CB0B417DC0E6}" srcOrd="9" destOrd="0" presId="urn:microsoft.com/office/officeart/2011/layout/TabList"/>
    <dgm:cxn modelId="{00C7E102-DDCE-430E-A001-40F0ECEA276D}" type="presParOf" srcId="{42EEA6D5-90EF-42B1-A8F1-CB0B417DC0E6}" destId="{1B04E4AE-57EB-42D1-B9DF-D0FDE2BDAF13}" srcOrd="0" destOrd="0" presId="urn:microsoft.com/office/officeart/2011/layout/TabList"/>
    <dgm:cxn modelId="{B2F0F00B-8EDD-482F-96CA-77689D23B653}" type="presParOf" srcId="{42EEA6D5-90EF-42B1-A8F1-CB0B417DC0E6}" destId="{5F632907-12F8-4352-A178-D2FC8DDF04FE}" srcOrd="1" destOrd="0" presId="urn:microsoft.com/office/officeart/2011/layout/TabList"/>
    <dgm:cxn modelId="{5EBC0D81-B250-49FA-9256-C8BAD70D3A1E}" type="presParOf" srcId="{42EEA6D5-90EF-42B1-A8F1-CB0B417DC0E6}" destId="{41D8D9C2-415B-4658-A52F-20354FD7E3FC}"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EFC54BE-E740-4A32-902D-B5CEE8951302}" type="doc">
      <dgm:prSet loTypeId="urn:microsoft.com/office/officeart/2011/layout/TabList" loCatId="list" qsTypeId="urn:microsoft.com/office/officeart/2005/8/quickstyle/simple5" qsCatId="simple" csTypeId="urn:microsoft.com/office/officeart/2005/8/colors/accent6_1" csCatId="accent6" phldr="1"/>
      <dgm:spPr/>
      <dgm:t>
        <a:bodyPr/>
        <a:lstStyle/>
        <a:p>
          <a:endParaRPr lang="en-US"/>
        </a:p>
      </dgm:t>
    </dgm:pt>
    <dgm:pt modelId="{7D7B9B79-65D9-4111-B4C6-5556070B6643}">
      <dgm:prSet phldrT="[Text]" custT="1"/>
      <dgm:spPr/>
      <dgm:t>
        <a:bodyPr/>
        <a:lstStyle/>
        <a:p>
          <a:r>
            <a:rPr lang="en-US" sz="1800" b="1" dirty="0" err="1" smtClean="0">
              <a:effectLst/>
              <a:latin typeface="Arial" panose="020B0604020202020204" pitchFamily="34" charset="0"/>
              <a:cs typeface="Arial" panose="020B0604020202020204" pitchFamily="34" charset="0"/>
            </a:rPr>
            <a:t>Mục</a:t>
          </a:r>
          <a:r>
            <a:rPr lang="en-US" sz="1800" b="1" dirty="0" smtClean="0">
              <a:effectLst/>
              <a:latin typeface="Arial" panose="020B0604020202020204" pitchFamily="34" charset="0"/>
              <a:cs typeface="Arial" panose="020B0604020202020204" pitchFamily="34" charset="0"/>
            </a:rPr>
            <a:t> </a:t>
          </a:r>
          <a:r>
            <a:rPr lang="en-US" sz="1800" b="1" dirty="0" err="1" smtClean="0">
              <a:effectLst/>
              <a:latin typeface="Arial" panose="020B0604020202020204" pitchFamily="34" charset="0"/>
              <a:cs typeface="Arial" panose="020B0604020202020204" pitchFamily="34" charset="0"/>
            </a:rPr>
            <a:t>tiêu</a:t>
          </a:r>
          <a:r>
            <a:rPr lang="en-US" sz="1800" b="1" dirty="0" smtClean="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cs typeface="Arial" panose="020B0604020202020204" pitchFamily="34" charset="0"/>
          </a:endParaRPr>
        </a:p>
      </dgm:t>
    </dgm:pt>
    <dgm:pt modelId="{BDFB518D-D25F-455B-9B6B-119067AD1E70}" type="parTrans" cxnId="{4265B682-16D3-44B4-9709-731327BFAC4F}">
      <dgm:prSet/>
      <dgm:spPr/>
      <dgm:t>
        <a:bodyPr/>
        <a:lstStyle/>
        <a:p>
          <a:endParaRPr lang="en-US" sz="1800">
            <a:latin typeface="Arial" panose="020B0604020202020204" pitchFamily="34" charset="0"/>
            <a:cs typeface="Arial" panose="020B0604020202020204" pitchFamily="34" charset="0"/>
          </a:endParaRPr>
        </a:p>
      </dgm:t>
    </dgm:pt>
    <dgm:pt modelId="{FBA033F2-747A-4CEE-A023-EB143A1DF557}" type="sibTrans" cxnId="{4265B682-16D3-44B4-9709-731327BFAC4F}">
      <dgm:prSet/>
      <dgm:spPr/>
      <dgm:t>
        <a:bodyPr/>
        <a:lstStyle/>
        <a:p>
          <a:endParaRPr lang="en-US" sz="1800">
            <a:latin typeface="Arial" panose="020B0604020202020204" pitchFamily="34" charset="0"/>
            <a:cs typeface="Arial" panose="020B0604020202020204" pitchFamily="34" charset="0"/>
          </a:endParaRPr>
        </a:p>
      </dgm:t>
    </dgm:pt>
    <dgm:pt modelId="{4F581580-B292-460F-96FE-ADB927D5A5C2}">
      <dgm:prSet phldrT="[Text]" custT="1"/>
      <dgm:spPr/>
      <dgm:t>
        <a:bodyPr/>
        <a:lstStyle/>
        <a:p>
          <a:r>
            <a:rPr lang="en-US" sz="1800" b="0" i="0" u="none" dirty="0" err="1" smtClean="0">
              <a:latin typeface="Arial" panose="020B0604020202020204" pitchFamily="34" charset="0"/>
              <a:cs typeface="Arial" panose="020B0604020202020204" pitchFamily="34" charset="0"/>
            </a:rPr>
            <a:t>Giúp</a:t>
          </a:r>
          <a:r>
            <a:rPr lang="en-US" sz="1800" b="0" i="0" u="none" dirty="0" smtClean="0">
              <a:latin typeface="Arial" panose="020B0604020202020204" pitchFamily="34" charset="0"/>
              <a:cs typeface="Arial" panose="020B0604020202020204" pitchFamily="34" charset="0"/>
            </a:rPr>
            <a:t> HS </a:t>
          </a:r>
          <a:r>
            <a:rPr lang="en-US" sz="1800" b="0" i="0" u="none" dirty="0" err="1" smtClean="0">
              <a:latin typeface="Arial" panose="020B0604020202020204" pitchFamily="34" charset="0"/>
              <a:cs typeface="Arial" panose="020B0604020202020204" pitchFamily="34" charset="0"/>
            </a:rPr>
            <a:t>hệ</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thống</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kiến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thức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vận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dụng</a:t>
          </a:r>
          <a:r>
            <a:rPr lang="en-US" sz="1800" b="0" i="0" u="none" dirty="0" smtClean="0">
              <a:latin typeface="Arial" panose="020B0604020202020204" pitchFamily="34" charset="0"/>
              <a:cs typeface="Arial" panose="020B0604020202020204" pitchFamily="34" charset="0"/>
            </a:rPr>
            <a:t> + </a:t>
          </a:r>
          <a:r>
            <a:rPr lang="en-US" sz="1800" b="0" i="0" u="none" dirty="0" err="1" smtClean="0">
              <a:latin typeface="Arial" panose="020B0604020202020204" pitchFamily="34" charset="0"/>
              <a:cs typeface="Arial" panose="020B0604020202020204" pitchFamily="34" charset="0"/>
            </a:rPr>
            <a:t>đánh</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giá</a:t>
          </a:r>
          <a:r>
            <a:rPr lang="en-US" sz="1800" b="0" i="0" u="none" dirty="0" smtClean="0">
              <a:latin typeface="Arial" panose="020B0604020202020204" pitchFamily="34" charset="0"/>
              <a:cs typeface="Arial" panose="020B0604020202020204" pitchFamily="34" charset="0"/>
            </a:rPr>
            <a:t> HS</a:t>
          </a:r>
          <a:endParaRPr lang="en-US" sz="1800" dirty="0">
            <a:latin typeface="Arial" panose="020B0604020202020204" pitchFamily="34" charset="0"/>
            <a:cs typeface="Arial" panose="020B0604020202020204" pitchFamily="34" charset="0"/>
          </a:endParaRPr>
        </a:p>
      </dgm:t>
    </dgm:pt>
    <dgm:pt modelId="{7F2688E3-6F4A-4B90-8DDB-02085F83E1E4}" type="parTrans" cxnId="{98AAB3C0-A74A-4DA1-AD68-1B9FE5185BF5}">
      <dgm:prSet/>
      <dgm:spPr/>
      <dgm:t>
        <a:bodyPr/>
        <a:lstStyle/>
        <a:p>
          <a:endParaRPr lang="en-US" sz="1800">
            <a:latin typeface="Arial" panose="020B0604020202020204" pitchFamily="34" charset="0"/>
            <a:cs typeface="Arial" panose="020B0604020202020204" pitchFamily="34" charset="0"/>
          </a:endParaRPr>
        </a:p>
      </dgm:t>
    </dgm:pt>
    <dgm:pt modelId="{3D6FC139-E61D-490A-9A10-0673A536CF08}" type="sibTrans" cxnId="{98AAB3C0-A74A-4DA1-AD68-1B9FE5185BF5}">
      <dgm:prSet/>
      <dgm:spPr/>
      <dgm:t>
        <a:bodyPr/>
        <a:lstStyle/>
        <a:p>
          <a:endParaRPr lang="en-US" sz="1800">
            <a:latin typeface="Arial" panose="020B0604020202020204" pitchFamily="34" charset="0"/>
            <a:cs typeface="Arial" panose="020B0604020202020204" pitchFamily="34" charset="0"/>
          </a:endParaRPr>
        </a:p>
      </dgm:t>
    </dgm:pt>
    <dgm:pt modelId="{4F6B5159-0B4B-45C7-B423-67DB736DA15C}">
      <dgm:prSet phldrT="[Text]" phldr="1" custT="1"/>
      <dgm:spPr/>
      <dgm:t>
        <a:bodyPr/>
        <a:lstStyle/>
        <a:p>
          <a:endParaRPr lang="en-US" sz="1800" dirty="0">
            <a:latin typeface="Arial" panose="020B0604020202020204" pitchFamily="34" charset="0"/>
            <a:cs typeface="Arial" panose="020B0604020202020204" pitchFamily="34" charset="0"/>
          </a:endParaRPr>
        </a:p>
      </dgm:t>
    </dgm:pt>
    <dgm:pt modelId="{81BD6EB8-8E62-4346-BA9B-97E7B8C6AD4E}" type="parTrans" cxnId="{6D2E0C92-4C62-44DD-9004-9AB0D224313C}">
      <dgm:prSet/>
      <dgm:spPr/>
      <dgm:t>
        <a:bodyPr/>
        <a:lstStyle/>
        <a:p>
          <a:endParaRPr lang="en-US" sz="1800">
            <a:latin typeface="Arial" panose="020B0604020202020204" pitchFamily="34" charset="0"/>
            <a:cs typeface="Arial" panose="020B0604020202020204" pitchFamily="34" charset="0"/>
          </a:endParaRPr>
        </a:p>
      </dgm:t>
    </dgm:pt>
    <dgm:pt modelId="{3B0243A7-A379-4E51-AD68-A5F99BAA29AB}" type="sibTrans" cxnId="{6D2E0C92-4C62-44DD-9004-9AB0D224313C}">
      <dgm:prSet/>
      <dgm:spPr/>
      <dgm:t>
        <a:bodyPr/>
        <a:lstStyle/>
        <a:p>
          <a:endParaRPr lang="en-US" sz="1800">
            <a:latin typeface="Arial" panose="020B0604020202020204" pitchFamily="34" charset="0"/>
            <a:cs typeface="Arial" panose="020B0604020202020204" pitchFamily="34" charset="0"/>
          </a:endParaRPr>
        </a:p>
      </dgm:t>
    </dgm:pt>
    <dgm:pt modelId="{870170A7-B7A1-4420-989D-BB9053B45913}">
      <dgm:prSet phldrT="[Text]" custT="1"/>
      <dgm:spPr/>
      <dgm:t>
        <a:bodyPr/>
        <a:lstStyle/>
        <a:p>
          <a:r>
            <a:rPr lang="en-US" sz="1800" b="1" u="none" dirty="0" err="1" smtClean="0">
              <a:effectLst/>
              <a:latin typeface="Arial" panose="020B0604020202020204" pitchFamily="34" charset="0"/>
              <a:cs typeface="Arial" panose="020B0604020202020204" pitchFamily="34" charset="0"/>
            </a:rPr>
            <a:t>Phương</a:t>
          </a:r>
          <a:r>
            <a:rPr lang="en-US" sz="1800" b="1" u="none" dirty="0" smtClean="0">
              <a:effectLst/>
              <a:latin typeface="Arial" panose="020B0604020202020204" pitchFamily="34" charset="0"/>
              <a:cs typeface="Arial" panose="020B0604020202020204" pitchFamily="34" charset="0"/>
            </a:rPr>
            <a:t> </a:t>
          </a:r>
          <a:r>
            <a:rPr lang="en-US" sz="1800" b="1" u="none" dirty="0" err="1" smtClean="0">
              <a:effectLst/>
              <a:latin typeface="Arial" panose="020B0604020202020204" pitchFamily="34" charset="0"/>
              <a:cs typeface="Arial" panose="020B0604020202020204" pitchFamily="34" charset="0"/>
            </a:rPr>
            <a:t>thức</a:t>
          </a:r>
          <a:r>
            <a:rPr lang="en-US" sz="1800" b="1" u="none" dirty="0" smtClean="0">
              <a:effectLst/>
              <a:latin typeface="Arial" panose="020B0604020202020204" pitchFamily="34" charset="0"/>
              <a:cs typeface="Arial" panose="020B0604020202020204" pitchFamily="34" charset="0"/>
            </a:rPr>
            <a:t> </a:t>
          </a:r>
          <a:r>
            <a:rPr lang="en-US" sz="1800" b="1" u="none" dirty="0" err="1" smtClean="0">
              <a:effectLst/>
              <a:latin typeface="Arial" panose="020B0604020202020204" pitchFamily="34" charset="0"/>
              <a:cs typeface="Arial" panose="020B0604020202020204" pitchFamily="34" charset="0"/>
            </a:rPr>
            <a:t>thực</a:t>
          </a:r>
          <a:r>
            <a:rPr lang="en-US" sz="1800" b="1" u="none" dirty="0" smtClean="0">
              <a:effectLst/>
              <a:latin typeface="Arial" panose="020B0604020202020204" pitchFamily="34" charset="0"/>
              <a:cs typeface="Arial" panose="020B0604020202020204" pitchFamily="34" charset="0"/>
            </a:rPr>
            <a:t> </a:t>
          </a:r>
          <a:r>
            <a:rPr lang="en-US" sz="1800" b="1" u="none" dirty="0" err="1" smtClean="0">
              <a:effectLst/>
              <a:latin typeface="Arial" panose="020B0604020202020204" pitchFamily="34" charset="0"/>
              <a:cs typeface="Arial" panose="020B0604020202020204" pitchFamily="34" charset="0"/>
            </a:rPr>
            <a:t>hiện</a:t>
          </a:r>
          <a:r>
            <a:rPr lang="en-US" sz="1800" b="1" u="none" dirty="0" smtClean="0">
              <a:effectLst/>
              <a:latin typeface="Arial" panose="020B0604020202020204" pitchFamily="34" charset="0"/>
              <a:cs typeface="Arial" panose="020B0604020202020204" pitchFamily="34" charset="0"/>
            </a:rPr>
            <a:t> </a:t>
          </a:r>
          <a:endParaRPr lang="en-US" sz="1800" b="1" u="none" dirty="0">
            <a:effectLst/>
            <a:latin typeface="Arial" panose="020B0604020202020204" pitchFamily="34" charset="0"/>
            <a:cs typeface="Arial" panose="020B0604020202020204" pitchFamily="34" charset="0"/>
          </a:endParaRPr>
        </a:p>
      </dgm:t>
    </dgm:pt>
    <dgm:pt modelId="{77003FAE-220A-4FF9-A7A8-791E196F8856}" type="parTrans" cxnId="{EE8A77AA-2ACA-4F49-B569-3745F242D1AC}">
      <dgm:prSet/>
      <dgm:spPr/>
      <dgm:t>
        <a:bodyPr/>
        <a:lstStyle/>
        <a:p>
          <a:endParaRPr lang="en-US" sz="1800">
            <a:latin typeface="Arial" panose="020B0604020202020204" pitchFamily="34" charset="0"/>
            <a:cs typeface="Arial" panose="020B0604020202020204" pitchFamily="34" charset="0"/>
          </a:endParaRPr>
        </a:p>
      </dgm:t>
    </dgm:pt>
    <dgm:pt modelId="{FCCB8663-47F1-4335-9672-7C3BFC1CF9C9}" type="sibTrans" cxnId="{EE8A77AA-2ACA-4F49-B569-3745F242D1AC}">
      <dgm:prSet/>
      <dgm:spPr/>
      <dgm:t>
        <a:bodyPr/>
        <a:lstStyle/>
        <a:p>
          <a:endParaRPr lang="en-US" sz="1800">
            <a:latin typeface="Arial" panose="020B0604020202020204" pitchFamily="34" charset="0"/>
            <a:cs typeface="Arial" panose="020B0604020202020204" pitchFamily="34" charset="0"/>
          </a:endParaRPr>
        </a:p>
      </dgm:t>
    </dgm:pt>
    <dgm:pt modelId="{83893604-7562-471E-BAD4-C02ED41B9A62}">
      <dgm:prSet phldrT="[Text]" custT="1"/>
      <dgm:spPr/>
      <dgm:t>
        <a:bodyPr/>
        <a:lstStyle/>
        <a:p>
          <a:r>
            <a:rPr lang="en-US" sz="1800" b="0" i="0" u="none" dirty="0" err="1" smtClean="0">
              <a:latin typeface="Arial" panose="020B0604020202020204" pitchFamily="34" charset="0"/>
              <a:cs typeface="Arial" panose="020B0604020202020204" pitchFamily="34" charset="0"/>
            </a:rPr>
            <a:t>Luyện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tập</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vận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dụng</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kiến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thức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đã</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học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để</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giải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quyết</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bài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tập</a:t>
          </a:r>
          <a:r>
            <a:rPr lang="en-US" sz="1800" b="0" i="0" u="none"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5B580FB-FA51-4F5C-AFC2-EDABB0214C73}" type="parTrans" cxnId="{DC93F3A0-C0EA-4542-AC69-08783E787817}">
      <dgm:prSet/>
      <dgm:spPr/>
      <dgm:t>
        <a:bodyPr/>
        <a:lstStyle/>
        <a:p>
          <a:endParaRPr lang="en-US" sz="1800">
            <a:latin typeface="Arial" panose="020B0604020202020204" pitchFamily="34" charset="0"/>
            <a:cs typeface="Arial" panose="020B0604020202020204" pitchFamily="34" charset="0"/>
          </a:endParaRPr>
        </a:p>
      </dgm:t>
    </dgm:pt>
    <dgm:pt modelId="{FDED54A1-C58F-4F1E-B84E-408961E236CF}" type="sibTrans" cxnId="{DC93F3A0-C0EA-4542-AC69-08783E787817}">
      <dgm:prSet/>
      <dgm:spPr/>
      <dgm:t>
        <a:bodyPr/>
        <a:lstStyle/>
        <a:p>
          <a:endParaRPr lang="en-US" sz="1800">
            <a:latin typeface="Arial" panose="020B0604020202020204" pitchFamily="34" charset="0"/>
            <a:cs typeface="Arial" panose="020B0604020202020204" pitchFamily="34" charset="0"/>
          </a:endParaRPr>
        </a:p>
      </dgm:t>
    </dgm:pt>
    <dgm:pt modelId="{CD1EB1B9-ABA9-4617-8E00-6B3981093562}">
      <dgm:prSet phldrT="[Text]" custT="1"/>
      <dgm:spPr/>
      <dgm:t>
        <a:bodyPr/>
        <a:lstStyle/>
        <a:p>
          <a:pPr rtl="0"/>
          <a:r>
            <a:rPr lang="en-US" sz="1800" b="0" i="0" u="none" dirty="0" smtClean="0">
              <a:latin typeface="Arial" panose="020B0604020202020204" pitchFamily="34" charset="0"/>
              <a:cs typeface="Arial" panose="020B0604020202020204" pitchFamily="34" charset="0"/>
            </a:rPr>
            <a:t>HS </a:t>
          </a:r>
          <a:r>
            <a:rPr lang="en-US" sz="1800" b="0" i="0" u="none" dirty="0" err="1" smtClean="0">
              <a:latin typeface="Arial" panose="020B0604020202020204" pitchFamily="34" charset="0"/>
              <a:cs typeface="Arial" panose="020B0604020202020204" pitchFamily="34" charset="0"/>
            </a:rPr>
            <a:t>có</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thể</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hoạt</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động</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cá</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nhân</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hoặc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hoạt</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động</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nhóm</a:t>
          </a:r>
          <a:r>
            <a:rPr lang="en-US" sz="1800" b="0" i="0" u="none" dirty="0" smtClean="0">
              <a:latin typeface="Arial" panose="020B0604020202020204" pitchFamily="34" charset="0"/>
              <a:cs typeface="Arial" panose="020B0604020202020204" pitchFamily="34" charset="0"/>
            </a:rPr>
            <a:t>.</a:t>
          </a:r>
          <a:endParaRPr lang="en-US" sz="1800" b="0" dirty="0" smtClean="0">
            <a:latin typeface="Arial" panose="020B0604020202020204" pitchFamily="34" charset="0"/>
            <a:cs typeface="Arial" panose="020B0604020202020204" pitchFamily="34" charset="0"/>
          </a:endParaRPr>
        </a:p>
        <a:p>
          <a:pPr rtl="0"/>
          <a:endParaRPr lang="en-US" sz="1800" dirty="0">
            <a:latin typeface="Arial" panose="020B0604020202020204" pitchFamily="34" charset="0"/>
            <a:cs typeface="Arial" panose="020B0604020202020204" pitchFamily="34" charset="0"/>
          </a:endParaRPr>
        </a:p>
      </dgm:t>
    </dgm:pt>
    <dgm:pt modelId="{05CD1082-DF93-440C-856F-E15EFAEA137E}" type="parTrans" cxnId="{031ADA5B-0FDD-4ABD-9A0B-9899944906CE}">
      <dgm:prSet/>
      <dgm:spPr/>
      <dgm:t>
        <a:bodyPr/>
        <a:lstStyle/>
        <a:p>
          <a:endParaRPr lang="en-US" sz="1800">
            <a:latin typeface="Arial" panose="020B0604020202020204" pitchFamily="34" charset="0"/>
            <a:cs typeface="Arial" panose="020B0604020202020204" pitchFamily="34" charset="0"/>
          </a:endParaRPr>
        </a:p>
      </dgm:t>
    </dgm:pt>
    <dgm:pt modelId="{EC4B6CED-AAFF-40B1-BAE4-0F1D7D2E127E}" type="sibTrans" cxnId="{031ADA5B-0FDD-4ABD-9A0B-9899944906CE}">
      <dgm:prSet/>
      <dgm:spPr/>
      <dgm:t>
        <a:bodyPr/>
        <a:lstStyle/>
        <a:p>
          <a:endParaRPr lang="en-US" sz="1800">
            <a:latin typeface="Arial" panose="020B0604020202020204" pitchFamily="34" charset="0"/>
            <a:cs typeface="Arial" panose="020B0604020202020204" pitchFamily="34" charset="0"/>
          </a:endParaRPr>
        </a:p>
      </dgm:t>
    </dgm:pt>
    <dgm:pt modelId="{8383FFB7-32C0-410A-A9EF-4EBC84FFFB3C}">
      <dgm:prSet phldrT="[Text]" custT="1"/>
      <dgm:spPr/>
      <dgm:t>
        <a:bodyPr/>
        <a:lstStyle/>
        <a:p>
          <a:r>
            <a:rPr lang="en-US" sz="1800" b="1" dirty="0" err="1" smtClean="0">
              <a:effectLst/>
              <a:latin typeface="Arial" panose="020B0604020202020204" pitchFamily="34" charset="0"/>
              <a:cs typeface="Arial" panose="020B0604020202020204" pitchFamily="34" charset="0"/>
            </a:rPr>
            <a:t>Sản</a:t>
          </a:r>
          <a:r>
            <a:rPr lang="en-US" sz="1800" b="1" dirty="0" smtClean="0">
              <a:effectLst/>
              <a:latin typeface="Arial" panose="020B0604020202020204" pitchFamily="34" charset="0"/>
              <a:cs typeface="Arial" panose="020B0604020202020204" pitchFamily="34" charset="0"/>
            </a:rPr>
            <a:t> </a:t>
          </a:r>
          <a:r>
            <a:rPr lang="en-US" sz="1800" b="1" dirty="0" err="1" smtClean="0">
              <a:effectLst/>
              <a:latin typeface="Arial" panose="020B0604020202020204" pitchFamily="34" charset="0"/>
              <a:cs typeface="Arial" panose="020B0604020202020204" pitchFamily="34" charset="0"/>
            </a:rPr>
            <a:t>phẩm</a:t>
          </a:r>
          <a:r>
            <a:rPr lang="en-US" sz="1800" b="1" dirty="0" smtClean="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cs typeface="Arial" panose="020B0604020202020204" pitchFamily="34" charset="0"/>
          </a:endParaRPr>
        </a:p>
      </dgm:t>
    </dgm:pt>
    <dgm:pt modelId="{69BA93E6-CFFB-409B-AF1E-7C9BD2413059}" type="parTrans" cxnId="{3874780C-E5B5-4332-A998-F90469A10E3C}">
      <dgm:prSet/>
      <dgm:spPr/>
      <dgm:t>
        <a:bodyPr/>
        <a:lstStyle/>
        <a:p>
          <a:endParaRPr lang="en-US" sz="1800">
            <a:latin typeface="Arial" panose="020B0604020202020204" pitchFamily="34" charset="0"/>
            <a:cs typeface="Arial" panose="020B0604020202020204" pitchFamily="34" charset="0"/>
          </a:endParaRPr>
        </a:p>
      </dgm:t>
    </dgm:pt>
    <dgm:pt modelId="{3B316D5E-54FA-4AB1-A21C-5E58A647E53D}" type="sibTrans" cxnId="{3874780C-E5B5-4332-A998-F90469A10E3C}">
      <dgm:prSet/>
      <dgm:spPr/>
      <dgm:t>
        <a:bodyPr/>
        <a:lstStyle/>
        <a:p>
          <a:endParaRPr lang="en-US" sz="1800">
            <a:latin typeface="Arial" panose="020B0604020202020204" pitchFamily="34" charset="0"/>
            <a:cs typeface="Arial" panose="020B0604020202020204" pitchFamily="34" charset="0"/>
          </a:endParaRPr>
        </a:p>
      </dgm:t>
    </dgm:pt>
    <dgm:pt modelId="{E1A1D38A-00B4-405F-951E-15FA7A25BBAE}">
      <dgm:prSet phldrT="[Text]" custT="1"/>
      <dgm:spPr/>
      <dgm:t>
        <a:bodyPr/>
        <a:lstStyle/>
        <a:p>
          <a:r>
            <a:rPr lang="en-US" sz="1800" b="0" i="0" u="none" dirty="0" err="1" smtClean="0">
              <a:latin typeface="Arial" panose="020B0604020202020204" pitchFamily="34" charset="0"/>
              <a:cs typeface="Arial" panose="020B0604020202020204" pitchFamily="34" charset="0"/>
            </a:rPr>
            <a:t>Lời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giải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và</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kết</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quả</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giải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các</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câu</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hỏi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bài</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tập</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tình</a:t>
          </a:r>
          <a:r>
            <a:rPr lang="en-US" sz="1800" b="0" i="0" u="none" dirty="0" smtClean="0">
              <a:latin typeface="Arial" panose="020B0604020202020204" pitchFamily="34" charset="0"/>
              <a:cs typeface="Arial" panose="020B0604020202020204" pitchFamily="34" charset="0"/>
            </a:rPr>
            <a:t> </a:t>
          </a:r>
          <a:r>
            <a:rPr lang="en-US" sz="1800" b="0" i="0" u="none" dirty="0" err="1" smtClean="0">
              <a:latin typeface="Arial" panose="020B0604020202020204" pitchFamily="34" charset="0"/>
              <a:cs typeface="Arial" panose="020B0604020202020204" pitchFamily="34" charset="0"/>
            </a:rPr>
            <a:t>huống</a:t>
          </a:r>
          <a:r>
            <a:rPr lang="en-US" sz="1800" b="0" i="0" u="none" dirty="0" smtClean="0">
              <a:latin typeface="Arial" panose="020B0604020202020204" pitchFamily="34" charset="0"/>
              <a:cs typeface="Arial" panose="020B0604020202020204" pitchFamily="34" charset="0"/>
            </a:rPr>
            <a:t>.</a:t>
          </a:r>
          <a:endParaRPr lang="en-US" sz="1800" b="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dgm:t>
    </dgm:pt>
    <dgm:pt modelId="{617AB071-71FA-411D-A735-E21E99EAC4FD}" type="parTrans" cxnId="{9464EAE0-2185-4CA2-9D53-FFF073534B97}">
      <dgm:prSet/>
      <dgm:spPr/>
      <dgm:t>
        <a:bodyPr/>
        <a:lstStyle/>
        <a:p>
          <a:endParaRPr lang="en-US" sz="1800">
            <a:latin typeface="Arial" panose="020B0604020202020204" pitchFamily="34" charset="0"/>
            <a:cs typeface="Arial" panose="020B0604020202020204" pitchFamily="34" charset="0"/>
          </a:endParaRPr>
        </a:p>
      </dgm:t>
    </dgm:pt>
    <dgm:pt modelId="{FAFFD58C-757C-408C-AE35-E9B37A60C08B}" type="sibTrans" cxnId="{9464EAE0-2185-4CA2-9D53-FFF073534B97}">
      <dgm:prSet/>
      <dgm:spPr/>
      <dgm:t>
        <a:bodyPr/>
        <a:lstStyle/>
        <a:p>
          <a:endParaRPr lang="en-US" sz="1800">
            <a:latin typeface="Arial" panose="020B0604020202020204" pitchFamily="34" charset="0"/>
            <a:cs typeface="Arial" panose="020B0604020202020204" pitchFamily="34" charset="0"/>
          </a:endParaRPr>
        </a:p>
      </dgm:t>
    </dgm:pt>
    <dgm:pt modelId="{513A2BE6-3347-4748-B522-C0F84D61E6FC}">
      <dgm:prSet phldrT="[Text]" phldr="1" custT="1"/>
      <dgm:spPr/>
      <dgm:t>
        <a:bodyPr/>
        <a:lstStyle/>
        <a:p>
          <a:endParaRPr lang="en-US" sz="1800" dirty="0">
            <a:latin typeface="Arial" panose="020B0604020202020204" pitchFamily="34" charset="0"/>
            <a:cs typeface="Arial" panose="020B0604020202020204" pitchFamily="34" charset="0"/>
          </a:endParaRPr>
        </a:p>
      </dgm:t>
    </dgm:pt>
    <dgm:pt modelId="{F3FFE583-FB0C-4415-8DB1-37DA40ECE03D}" type="parTrans" cxnId="{3ECE80E7-DCC7-4B0F-8974-BFD2541C8466}">
      <dgm:prSet/>
      <dgm:spPr/>
      <dgm:t>
        <a:bodyPr/>
        <a:lstStyle/>
        <a:p>
          <a:endParaRPr lang="en-US" sz="1800">
            <a:latin typeface="Arial" panose="020B0604020202020204" pitchFamily="34" charset="0"/>
            <a:cs typeface="Arial" panose="020B0604020202020204" pitchFamily="34" charset="0"/>
          </a:endParaRPr>
        </a:p>
      </dgm:t>
    </dgm:pt>
    <dgm:pt modelId="{46240A97-68D2-462F-B0B1-5EF51800C474}" type="sibTrans" cxnId="{3ECE80E7-DCC7-4B0F-8974-BFD2541C8466}">
      <dgm:prSet/>
      <dgm:spPr/>
      <dgm:t>
        <a:bodyPr/>
        <a:lstStyle/>
        <a:p>
          <a:endParaRPr lang="en-US" sz="1800">
            <a:latin typeface="Arial" panose="020B0604020202020204" pitchFamily="34" charset="0"/>
            <a:cs typeface="Arial" panose="020B0604020202020204" pitchFamily="34" charset="0"/>
          </a:endParaRPr>
        </a:p>
      </dgm:t>
    </dgm:pt>
    <dgm:pt modelId="{6F6F9C74-B2F9-4916-A79D-6952286C60DF}">
      <dgm:prSet phldrT="[Text]" custT="1"/>
      <dgm:spPr/>
      <dgm:t>
        <a:bodyPr/>
        <a:lstStyle/>
        <a:p>
          <a:r>
            <a:rPr lang="en-US" sz="1800" b="1" i="0" u="none" dirty="0" err="1" smtClean="0">
              <a:effectLst/>
              <a:latin typeface="Arial" panose="020B0604020202020204" pitchFamily="34" charset="0"/>
              <a:cs typeface="Arial" panose="020B0604020202020204" pitchFamily="34" charset="0"/>
            </a:rPr>
            <a:t>Câu</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hỏi</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cần</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giải</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quyết</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cho</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hoạt</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động</a:t>
          </a:r>
          <a:r>
            <a:rPr lang="en-US" sz="1800" b="1" i="0" u="none" dirty="0" smtClean="0">
              <a:effectLst/>
              <a:latin typeface="Arial" panose="020B0604020202020204" pitchFamily="34" charset="0"/>
              <a:cs typeface="Arial" panose="020B0604020202020204" pitchFamily="34" charset="0"/>
            </a:rPr>
            <a:t> </a:t>
          </a:r>
          <a:r>
            <a:rPr lang="en-US" sz="1800" b="1" i="0" u="none" dirty="0" err="1" smtClean="0">
              <a:effectLst/>
              <a:latin typeface="Arial" panose="020B0604020202020204" pitchFamily="34" charset="0"/>
              <a:cs typeface="Arial" panose="020B0604020202020204" pitchFamily="34" charset="0"/>
            </a:rPr>
            <a:t>này</a:t>
          </a:r>
          <a:endParaRPr lang="en-US" sz="1800" b="1" i="0" dirty="0">
            <a:effectLst/>
            <a:latin typeface="Arial" panose="020B0604020202020204" pitchFamily="34" charset="0"/>
            <a:cs typeface="Arial" panose="020B0604020202020204" pitchFamily="34" charset="0"/>
          </a:endParaRPr>
        </a:p>
      </dgm:t>
    </dgm:pt>
    <dgm:pt modelId="{803119AB-A141-4D00-91BE-7C631933441F}" type="parTrans" cxnId="{C9BEAE8B-8582-4A06-A6BB-0213DB784B99}">
      <dgm:prSet/>
      <dgm:spPr/>
      <dgm:t>
        <a:bodyPr/>
        <a:lstStyle/>
        <a:p>
          <a:endParaRPr lang="en-US" sz="1800">
            <a:latin typeface="Arial" panose="020B0604020202020204" pitchFamily="34" charset="0"/>
            <a:cs typeface="Arial" panose="020B0604020202020204" pitchFamily="34" charset="0"/>
          </a:endParaRPr>
        </a:p>
      </dgm:t>
    </dgm:pt>
    <dgm:pt modelId="{90063CE0-F537-443A-A5A3-C3C49A9F7ED2}" type="sibTrans" cxnId="{C9BEAE8B-8582-4A06-A6BB-0213DB784B99}">
      <dgm:prSet/>
      <dgm:spPr/>
      <dgm:t>
        <a:bodyPr/>
        <a:lstStyle/>
        <a:p>
          <a:endParaRPr lang="en-US" sz="1800">
            <a:latin typeface="Arial" panose="020B0604020202020204" pitchFamily="34" charset="0"/>
            <a:cs typeface="Arial" panose="020B0604020202020204" pitchFamily="34" charset="0"/>
          </a:endParaRPr>
        </a:p>
      </dgm:t>
    </dgm:pt>
    <dgm:pt modelId="{F66DD7EC-A383-4C1B-A68A-D8E99CA706CC}" type="pres">
      <dgm:prSet presAssocID="{BEFC54BE-E740-4A32-902D-B5CEE8951302}" presName="Name0" presStyleCnt="0">
        <dgm:presLayoutVars>
          <dgm:chMax/>
          <dgm:chPref val="3"/>
          <dgm:dir/>
          <dgm:animOne val="branch"/>
          <dgm:animLvl val="lvl"/>
        </dgm:presLayoutVars>
      </dgm:prSet>
      <dgm:spPr/>
      <dgm:t>
        <a:bodyPr/>
        <a:lstStyle/>
        <a:p>
          <a:endParaRPr lang="en-US"/>
        </a:p>
      </dgm:t>
    </dgm:pt>
    <dgm:pt modelId="{071964B8-7CB0-4D32-8E4C-F562F0CE6390}" type="pres">
      <dgm:prSet presAssocID="{7D7B9B79-65D9-4111-B4C6-5556070B6643}" presName="composite" presStyleCnt="0"/>
      <dgm:spPr/>
    </dgm:pt>
    <dgm:pt modelId="{100E6535-AB73-44B5-94BD-0BF907CC1857}" type="pres">
      <dgm:prSet presAssocID="{7D7B9B79-65D9-4111-B4C6-5556070B6643}" presName="FirstChild" presStyleLbl="revTx" presStyleIdx="0" presStyleCnt="7">
        <dgm:presLayoutVars>
          <dgm:chMax val="0"/>
          <dgm:chPref val="0"/>
          <dgm:bulletEnabled val="1"/>
        </dgm:presLayoutVars>
      </dgm:prSet>
      <dgm:spPr/>
      <dgm:t>
        <a:bodyPr/>
        <a:lstStyle/>
        <a:p>
          <a:endParaRPr lang="en-US"/>
        </a:p>
      </dgm:t>
    </dgm:pt>
    <dgm:pt modelId="{40657000-3127-4D5F-971E-17262C43BE1C}" type="pres">
      <dgm:prSet presAssocID="{7D7B9B79-65D9-4111-B4C6-5556070B6643}" presName="Parent" presStyleLbl="alignNode1" presStyleIdx="0" presStyleCnt="4">
        <dgm:presLayoutVars>
          <dgm:chMax val="3"/>
          <dgm:chPref val="3"/>
          <dgm:bulletEnabled val="1"/>
        </dgm:presLayoutVars>
      </dgm:prSet>
      <dgm:spPr/>
      <dgm:t>
        <a:bodyPr/>
        <a:lstStyle/>
        <a:p>
          <a:endParaRPr lang="en-US"/>
        </a:p>
      </dgm:t>
    </dgm:pt>
    <dgm:pt modelId="{91E38BF6-C28B-49B2-BB99-CE0EC899E227}" type="pres">
      <dgm:prSet presAssocID="{7D7B9B79-65D9-4111-B4C6-5556070B6643}" presName="Accent" presStyleLbl="parChTrans1D1" presStyleIdx="0" presStyleCnt="4"/>
      <dgm:spPr/>
    </dgm:pt>
    <dgm:pt modelId="{BF8CDBD9-3405-4188-92AF-E472CF91505F}" type="pres">
      <dgm:prSet presAssocID="{7D7B9B79-65D9-4111-B4C6-5556070B6643}" presName="Child" presStyleLbl="revTx" presStyleIdx="1" presStyleCnt="7" custFlipVert="0" custScaleY="44749">
        <dgm:presLayoutVars>
          <dgm:chMax val="0"/>
          <dgm:chPref val="0"/>
          <dgm:bulletEnabled val="1"/>
        </dgm:presLayoutVars>
      </dgm:prSet>
      <dgm:spPr/>
      <dgm:t>
        <a:bodyPr/>
        <a:lstStyle/>
        <a:p>
          <a:endParaRPr lang="en-US"/>
        </a:p>
      </dgm:t>
    </dgm:pt>
    <dgm:pt modelId="{EBDC9F81-37AD-4CD0-8CD5-B2EF9069070F}" type="pres">
      <dgm:prSet presAssocID="{FBA033F2-747A-4CEE-A023-EB143A1DF557}" presName="sibTrans" presStyleCnt="0"/>
      <dgm:spPr/>
    </dgm:pt>
    <dgm:pt modelId="{8F3ECB68-BF0D-4E19-8008-748EC601E009}" type="pres">
      <dgm:prSet presAssocID="{870170A7-B7A1-4420-989D-BB9053B45913}" presName="composite" presStyleCnt="0"/>
      <dgm:spPr/>
    </dgm:pt>
    <dgm:pt modelId="{20382D47-0096-4298-8457-13EBF8C64371}" type="pres">
      <dgm:prSet presAssocID="{870170A7-B7A1-4420-989D-BB9053B45913}" presName="FirstChild" presStyleLbl="revTx" presStyleIdx="2" presStyleCnt="7">
        <dgm:presLayoutVars>
          <dgm:chMax val="0"/>
          <dgm:chPref val="0"/>
          <dgm:bulletEnabled val="1"/>
        </dgm:presLayoutVars>
      </dgm:prSet>
      <dgm:spPr/>
      <dgm:t>
        <a:bodyPr/>
        <a:lstStyle/>
        <a:p>
          <a:endParaRPr lang="en-US"/>
        </a:p>
      </dgm:t>
    </dgm:pt>
    <dgm:pt modelId="{8A46FDA1-95CC-4A62-B4C5-F309713E5E78}" type="pres">
      <dgm:prSet presAssocID="{870170A7-B7A1-4420-989D-BB9053B45913}" presName="Parent" presStyleLbl="alignNode1" presStyleIdx="1" presStyleCnt="4">
        <dgm:presLayoutVars>
          <dgm:chMax val="3"/>
          <dgm:chPref val="3"/>
          <dgm:bulletEnabled val="1"/>
        </dgm:presLayoutVars>
      </dgm:prSet>
      <dgm:spPr/>
      <dgm:t>
        <a:bodyPr/>
        <a:lstStyle/>
        <a:p>
          <a:endParaRPr lang="en-US"/>
        </a:p>
      </dgm:t>
    </dgm:pt>
    <dgm:pt modelId="{38E2E942-D88E-494E-96FD-23128E9665C9}" type="pres">
      <dgm:prSet presAssocID="{870170A7-B7A1-4420-989D-BB9053B45913}" presName="Accent" presStyleLbl="parChTrans1D1" presStyleIdx="1" presStyleCnt="4"/>
      <dgm:spPr/>
    </dgm:pt>
    <dgm:pt modelId="{382465EA-EDEB-46E2-83ED-7DDDF1320E3C}" type="pres">
      <dgm:prSet presAssocID="{870170A7-B7A1-4420-989D-BB9053B45913}" presName="Child" presStyleLbl="revTx" presStyleIdx="3" presStyleCnt="7" custScaleY="50495">
        <dgm:presLayoutVars>
          <dgm:chMax val="0"/>
          <dgm:chPref val="0"/>
          <dgm:bulletEnabled val="1"/>
        </dgm:presLayoutVars>
      </dgm:prSet>
      <dgm:spPr/>
      <dgm:t>
        <a:bodyPr/>
        <a:lstStyle/>
        <a:p>
          <a:endParaRPr lang="en-US"/>
        </a:p>
      </dgm:t>
    </dgm:pt>
    <dgm:pt modelId="{90C9D8ED-8A71-46C4-9BAA-0914588CDE3E}" type="pres">
      <dgm:prSet presAssocID="{FCCB8663-47F1-4335-9672-7C3BFC1CF9C9}" presName="sibTrans" presStyleCnt="0"/>
      <dgm:spPr/>
    </dgm:pt>
    <dgm:pt modelId="{62B50607-F87D-4A3A-88E2-FE4BEF91F123}" type="pres">
      <dgm:prSet presAssocID="{8383FFB7-32C0-410A-A9EF-4EBC84FFFB3C}" presName="composite" presStyleCnt="0"/>
      <dgm:spPr/>
    </dgm:pt>
    <dgm:pt modelId="{CD2344B8-9CBD-403E-A739-642A41C6255E}" type="pres">
      <dgm:prSet presAssocID="{8383FFB7-32C0-410A-A9EF-4EBC84FFFB3C}" presName="FirstChild" presStyleLbl="revTx" presStyleIdx="4" presStyleCnt="7" custLinFactNeighborX="875" custLinFactNeighborY="30491">
        <dgm:presLayoutVars>
          <dgm:chMax val="0"/>
          <dgm:chPref val="0"/>
          <dgm:bulletEnabled val="1"/>
        </dgm:presLayoutVars>
      </dgm:prSet>
      <dgm:spPr/>
      <dgm:t>
        <a:bodyPr/>
        <a:lstStyle/>
        <a:p>
          <a:endParaRPr lang="en-US"/>
        </a:p>
      </dgm:t>
    </dgm:pt>
    <dgm:pt modelId="{3CB17C23-FA66-40C9-9FF1-B8C13320D248}" type="pres">
      <dgm:prSet presAssocID="{8383FFB7-32C0-410A-A9EF-4EBC84FFFB3C}" presName="Parent" presStyleLbl="alignNode1" presStyleIdx="2" presStyleCnt="4">
        <dgm:presLayoutVars>
          <dgm:chMax val="3"/>
          <dgm:chPref val="3"/>
          <dgm:bulletEnabled val="1"/>
        </dgm:presLayoutVars>
      </dgm:prSet>
      <dgm:spPr/>
      <dgm:t>
        <a:bodyPr/>
        <a:lstStyle/>
        <a:p>
          <a:endParaRPr lang="en-US"/>
        </a:p>
      </dgm:t>
    </dgm:pt>
    <dgm:pt modelId="{5BF1380C-4F87-469A-899A-E79E5A0B6F9E}" type="pres">
      <dgm:prSet presAssocID="{8383FFB7-32C0-410A-A9EF-4EBC84FFFB3C}" presName="Accent" presStyleLbl="parChTrans1D1" presStyleIdx="2" presStyleCnt="4"/>
      <dgm:spPr/>
    </dgm:pt>
    <dgm:pt modelId="{B5BE8C9C-3079-4B35-AE17-290AAA0099A5}" type="pres">
      <dgm:prSet presAssocID="{8383FFB7-32C0-410A-A9EF-4EBC84FFFB3C}" presName="Child" presStyleLbl="revTx" presStyleIdx="5" presStyleCnt="7" custScaleY="50427">
        <dgm:presLayoutVars>
          <dgm:chMax val="0"/>
          <dgm:chPref val="0"/>
          <dgm:bulletEnabled val="1"/>
        </dgm:presLayoutVars>
      </dgm:prSet>
      <dgm:spPr/>
      <dgm:t>
        <a:bodyPr/>
        <a:lstStyle/>
        <a:p>
          <a:endParaRPr lang="en-US"/>
        </a:p>
      </dgm:t>
    </dgm:pt>
    <dgm:pt modelId="{CB13C052-BC37-4858-8CE9-7EA901F444FB}" type="pres">
      <dgm:prSet presAssocID="{3B316D5E-54FA-4AB1-A21C-5E58A647E53D}" presName="sibTrans" presStyleCnt="0"/>
      <dgm:spPr/>
    </dgm:pt>
    <dgm:pt modelId="{42EEA6D5-90EF-42B1-A8F1-CB0B417DC0E6}" type="pres">
      <dgm:prSet presAssocID="{6F6F9C74-B2F9-4916-A79D-6952286C60DF}" presName="composite" presStyleCnt="0"/>
      <dgm:spPr/>
    </dgm:pt>
    <dgm:pt modelId="{1B04E4AE-57EB-42D1-B9DF-D0FDE2BDAF13}" type="pres">
      <dgm:prSet presAssocID="{6F6F9C74-B2F9-4916-A79D-6952286C60DF}" presName="FirstChild" presStyleLbl="revTx" presStyleIdx="6" presStyleCnt="7">
        <dgm:presLayoutVars>
          <dgm:chMax val="0"/>
          <dgm:chPref val="0"/>
          <dgm:bulletEnabled val="1"/>
        </dgm:presLayoutVars>
      </dgm:prSet>
      <dgm:spPr/>
    </dgm:pt>
    <dgm:pt modelId="{5F632907-12F8-4352-A178-D2FC8DDF04FE}" type="pres">
      <dgm:prSet presAssocID="{6F6F9C74-B2F9-4916-A79D-6952286C60DF}" presName="Parent" presStyleLbl="alignNode1" presStyleIdx="3" presStyleCnt="4">
        <dgm:presLayoutVars>
          <dgm:chMax val="3"/>
          <dgm:chPref val="3"/>
          <dgm:bulletEnabled val="1"/>
        </dgm:presLayoutVars>
      </dgm:prSet>
      <dgm:spPr/>
      <dgm:t>
        <a:bodyPr/>
        <a:lstStyle/>
        <a:p>
          <a:endParaRPr lang="en-US"/>
        </a:p>
      </dgm:t>
    </dgm:pt>
    <dgm:pt modelId="{41D8D9C2-415B-4658-A52F-20354FD7E3FC}" type="pres">
      <dgm:prSet presAssocID="{6F6F9C74-B2F9-4916-A79D-6952286C60DF}" presName="Accent" presStyleLbl="parChTrans1D1" presStyleIdx="3" presStyleCnt="4"/>
      <dgm:spPr/>
    </dgm:pt>
  </dgm:ptLst>
  <dgm:cxnLst>
    <dgm:cxn modelId="{9464EAE0-2185-4CA2-9D53-FFF073534B97}" srcId="{8383FFB7-32C0-410A-A9EF-4EBC84FFFB3C}" destId="{E1A1D38A-00B4-405F-951E-15FA7A25BBAE}" srcOrd="0" destOrd="0" parTransId="{617AB071-71FA-411D-A735-E21E99EAC4FD}" sibTransId="{FAFFD58C-757C-408C-AE35-E9B37A60C08B}"/>
    <dgm:cxn modelId="{1972B3F5-7F5B-438C-A278-BCB22969715B}" type="presOf" srcId="{513A2BE6-3347-4748-B522-C0F84D61E6FC}" destId="{B5BE8C9C-3079-4B35-AE17-290AAA0099A5}" srcOrd="0" destOrd="0" presId="urn:microsoft.com/office/officeart/2011/layout/TabList"/>
    <dgm:cxn modelId="{6D17A935-D075-4F25-980D-587C454F089E}" type="presOf" srcId="{7D7B9B79-65D9-4111-B4C6-5556070B6643}" destId="{40657000-3127-4D5F-971E-17262C43BE1C}" srcOrd="0" destOrd="0" presId="urn:microsoft.com/office/officeart/2011/layout/TabList"/>
    <dgm:cxn modelId="{B2F08B63-08D6-41A1-B1B9-D1DD2B18B765}" type="presOf" srcId="{83893604-7562-471E-BAD4-C02ED41B9A62}" destId="{20382D47-0096-4298-8457-13EBF8C64371}" srcOrd="0" destOrd="0" presId="urn:microsoft.com/office/officeart/2011/layout/TabList"/>
    <dgm:cxn modelId="{3ECE80E7-DCC7-4B0F-8974-BFD2541C8466}" srcId="{8383FFB7-32C0-410A-A9EF-4EBC84FFFB3C}" destId="{513A2BE6-3347-4748-B522-C0F84D61E6FC}" srcOrd="1" destOrd="0" parTransId="{F3FFE583-FB0C-4415-8DB1-37DA40ECE03D}" sibTransId="{46240A97-68D2-462F-B0B1-5EF51800C474}"/>
    <dgm:cxn modelId="{4265B682-16D3-44B4-9709-731327BFAC4F}" srcId="{BEFC54BE-E740-4A32-902D-B5CEE8951302}" destId="{7D7B9B79-65D9-4111-B4C6-5556070B6643}" srcOrd="0" destOrd="0" parTransId="{BDFB518D-D25F-455B-9B6B-119067AD1E70}" sibTransId="{FBA033F2-747A-4CEE-A023-EB143A1DF557}"/>
    <dgm:cxn modelId="{6D2E0C92-4C62-44DD-9004-9AB0D224313C}" srcId="{7D7B9B79-65D9-4111-B4C6-5556070B6643}" destId="{4F6B5159-0B4B-45C7-B423-67DB736DA15C}" srcOrd="1" destOrd="0" parTransId="{81BD6EB8-8E62-4346-BA9B-97E7B8C6AD4E}" sibTransId="{3B0243A7-A379-4E51-AD68-A5F99BAA29AB}"/>
    <dgm:cxn modelId="{DC93F3A0-C0EA-4542-AC69-08783E787817}" srcId="{870170A7-B7A1-4420-989D-BB9053B45913}" destId="{83893604-7562-471E-BAD4-C02ED41B9A62}" srcOrd="0" destOrd="0" parTransId="{D5B580FB-FA51-4F5C-AFC2-EDABB0214C73}" sibTransId="{FDED54A1-C58F-4F1E-B84E-408961E236CF}"/>
    <dgm:cxn modelId="{C808108B-612A-415B-BB87-E2D85A5A1ADE}" type="presOf" srcId="{870170A7-B7A1-4420-989D-BB9053B45913}" destId="{8A46FDA1-95CC-4A62-B4C5-F309713E5E78}" srcOrd="0" destOrd="0" presId="urn:microsoft.com/office/officeart/2011/layout/TabList"/>
    <dgm:cxn modelId="{AC4C69DC-CDEF-4B4F-92CD-42876131BEDA}" type="presOf" srcId="{E1A1D38A-00B4-405F-951E-15FA7A25BBAE}" destId="{CD2344B8-9CBD-403E-A739-642A41C6255E}" srcOrd="0" destOrd="0" presId="urn:microsoft.com/office/officeart/2011/layout/TabList"/>
    <dgm:cxn modelId="{98AAB3C0-A74A-4DA1-AD68-1B9FE5185BF5}" srcId="{7D7B9B79-65D9-4111-B4C6-5556070B6643}" destId="{4F581580-B292-460F-96FE-ADB927D5A5C2}" srcOrd="0" destOrd="0" parTransId="{7F2688E3-6F4A-4B90-8DDB-02085F83E1E4}" sibTransId="{3D6FC139-E61D-490A-9A10-0673A536CF08}"/>
    <dgm:cxn modelId="{3874780C-E5B5-4332-A998-F90469A10E3C}" srcId="{BEFC54BE-E740-4A32-902D-B5CEE8951302}" destId="{8383FFB7-32C0-410A-A9EF-4EBC84FFFB3C}" srcOrd="2" destOrd="0" parTransId="{69BA93E6-CFFB-409B-AF1E-7C9BD2413059}" sibTransId="{3B316D5E-54FA-4AB1-A21C-5E58A647E53D}"/>
    <dgm:cxn modelId="{E622DA52-787F-4438-8466-3E8D29563747}" type="presOf" srcId="{CD1EB1B9-ABA9-4617-8E00-6B3981093562}" destId="{382465EA-EDEB-46E2-83ED-7DDDF1320E3C}" srcOrd="0" destOrd="0" presId="urn:microsoft.com/office/officeart/2011/layout/TabList"/>
    <dgm:cxn modelId="{C9BEAE8B-8582-4A06-A6BB-0213DB784B99}" srcId="{BEFC54BE-E740-4A32-902D-B5CEE8951302}" destId="{6F6F9C74-B2F9-4916-A79D-6952286C60DF}" srcOrd="3" destOrd="0" parTransId="{803119AB-A141-4D00-91BE-7C631933441F}" sibTransId="{90063CE0-F537-443A-A5A3-C3C49A9F7ED2}"/>
    <dgm:cxn modelId="{83F7965C-CE4B-413E-B790-F39489DDEE3D}" type="presOf" srcId="{4F6B5159-0B4B-45C7-B423-67DB736DA15C}" destId="{BF8CDBD9-3405-4188-92AF-E472CF91505F}" srcOrd="0" destOrd="0" presId="urn:microsoft.com/office/officeart/2011/layout/TabList"/>
    <dgm:cxn modelId="{A837781F-20F7-4B60-B949-C0169344CB00}" type="presOf" srcId="{BEFC54BE-E740-4A32-902D-B5CEE8951302}" destId="{F66DD7EC-A383-4C1B-A68A-D8E99CA706CC}" srcOrd="0" destOrd="0" presId="urn:microsoft.com/office/officeart/2011/layout/TabList"/>
    <dgm:cxn modelId="{EE8A77AA-2ACA-4F49-B569-3745F242D1AC}" srcId="{BEFC54BE-E740-4A32-902D-B5CEE8951302}" destId="{870170A7-B7A1-4420-989D-BB9053B45913}" srcOrd="1" destOrd="0" parTransId="{77003FAE-220A-4FF9-A7A8-791E196F8856}" sibTransId="{FCCB8663-47F1-4335-9672-7C3BFC1CF9C9}"/>
    <dgm:cxn modelId="{16489189-7B01-4B72-AA7B-504D8D04890F}" type="presOf" srcId="{4F581580-B292-460F-96FE-ADB927D5A5C2}" destId="{100E6535-AB73-44B5-94BD-0BF907CC1857}" srcOrd="0" destOrd="0" presId="urn:microsoft.com/office/officeart/2011/layout/TabList"/>
    <dgm:cxn modelId="{920B342C-BFC6-4DE9-830F-84C5B8E9B6C3}" type="presOf" srcId="{6F6F9C74-B2F9-4916-A79D-6952286C60DF}" destId="{5F632907-12F8-4352-A178-D2FC8DDF04FE}" srcOrd="0" destOrd="0" presId="urn:microsoft.com/office/officeart/2011/layout/TabList"/>
    <dgm:cxn modelId="{06855B57-4906-473F-B764-E1680AF7583A}" type="presOf" srcId="{8383FFB7-32C0-410A-A9EF-4EBC84FFFB3C}" destId="{3CB17C23-FA66-40C9-9FF1-B8C13320D248}" srcOrd="0" destOrd="0" presId="urn:microsoft.com/office/officeart/2011/layout/TabList"/>
    <dgm:cxn modelId="{031ADA5B-0FDD-4ABD-9A0B-9899944906CE}" srcId="{870170A7-B7A1-4420-989D-BB9053B45913}" destId="{CD1EB1B9-ABA9-4617-8E00-6B3981093562}" srcOrd="1" destOrd="0" parTransId="{05CD1082-DF93-440C-856F-E15EFAEA137E}" sibTransId="{EC4B6CED-AAFF-40B1-BAE4-0F1D7D2E127E}"/>
    <dgm:cxn modelId="{2A823AD9-51C3-41DA-9140-BEB50389A63B}" type="presParOf" srcId="{F66DD7EC-A383-4C1B-A68A-D8E99CA706CC}" destId="{071964B8-7CB0-4D32-8E4C-F562F0CE6390}" srcOrd="0" destOrd="0" presId="urn:microsoft.com/office/officeart/2011/layout/TabList"/>
    <dgm:cxn modelId="{7EAE2176-C2F2-4BDD-8B37-F4132783ECA7}" type="presParOf" srcId="{071964B8-7CB0-4D32-8E4C-F562F0CE6390}" destId="{100E6535-AB73-44B5-94BD-0BF907CC1857}" srcOrd="0" destOrd="0" presId="urn:microsoft.com/office/officeart/2011/layout/TabList"/>
    <dgm:cxn modelId="{71F78694-0345-4263-BB77-23B7D5B6C91C}" type="presParOf" srcId="{071964B8-7CB0-4D32-8E4C-F562F0CE6390}" destId="{40657000-3127-4D5F-971E-17262C43BE1C}" srcOrd="1" destOrd="0" presId="urn:microsoft.com/office/officeart/2011/layout/TabList"/>
    <dgm:cxn modelId="{236D9773-BD80-48E1-8D92-2D763B898118}" type="presParOf" srcId="{071964B8-7CB0-4D32-8E4C-F562F0CE6390}" destId="{91E38BF6-C28B-49B2-BB99-CE0EC899E227}" srcOrd="2" destOrd="0" presId="urn:microsoft.com/office/officeart/2011/layout/TabList"/>
    <dgm:cxn modelId="{FEBBC4B3-5AB1-4AA6-B213-7847B454B8CE}" type="presParOf" srcId="{F66DD7EC-A383-4C1B-A68A-D8E99CA706CC}" destId="{BF8CDBD9-3405-4188-92AF-E472CF91505F}" srcOrd="1" destOrd="0" presId="urn:microsoft.com/office/officeart/2011/layout/TabList"/>
    <dgm:cxn modelId="{D9B0D457-C199-4130-A521-25E5EB1F9EF5}" type="presParOf" srcId="{F66DD7EC-A383-4C1B-A68A-D8E99CA706CC}" destId="{EBDC9F81-37AD-4CD0-8CD5-B2EF9069070F}" srcOrd="2" destOrd="0" presId="urn:microsoft.com/office/officeart/2011/layout/TabList"/>
    <dgm:cxn modelId="{98D184CB-ABD6-4322-9E71-40535BCDD282}" type="presParOf" srcId="{F66DD7EC-A383-4C1B-A68A-D8E99CA706CC}" destId="{8F3ECB68-BF0D-4E19-8008-748EC601E009}" srcOrd="3" destOrd="0" presId="urn:microsoft.com/office/officeart/2011/layout/TabList"/>
    <dgm:cxn modelId="{3D004646-BCB3-4BF5-979F-4104E2B329B7}" type="presParOf" srcId="{8F3ECB68-BF0D-4E19-8008-748EC601E009}" destId="{20382D47-0096-4298-8457-13EBF8C64371}" srcOrd="0" destOrd="0" presId="urn:microsoft.com/office/officeart/2011/layout/TabList"/>
    <dgm:cxn modelId="{3A685EB4-54F5-4A61-9343-0C4E758A3159}" type="presParOf" srcId="{8F3ECB68-BF0D-4E19-8008-748EC601E009}" destId="{8A46FDA1-95CC-4A62-B4C5-F309713E5E78}" srcOrd="1" destOrd="0" presId="urn:microsoft.com/office/officeart/2011/layout/TabList"/>
    <dgm:cxn modelId="{BBCF1FB7-15C5-4181-976A-3282BF8BB900}" type="presParOf" srcId="{8F3ECB68-BF0D-4E19-8008-748EC601E009}" destId="{38E2E942-D88E-494E-96FD-23128E9665C9}" srcOrd="2" destOrd="0" presId="urn:microsoft.com/office/officeart/2011/layout/TabList"/>
    <dgm:cxn modelId="{51359C5F-D4E1-43F4-A698-8AEC9DF77E28}" type="presParOf" srcId="{F66DD7EC-A383-4C1B-A68A-D8E99CA706CC}" destId="{382465EA-EDEB-46E2-83ED-7DDDF1320E3C}" srcOrd="4" destOrd="0" presId="urn:microsoft.com/office/officeart/2011/layout/TabList"/>
    <dgm:cxn modelId="{BDE427F5-13A0-4396-85DF-E6313A9AE417}" type="presParOf" srcId="{F66DD7EC-A383-4C1B-A68A-D8E99CA706CC}" destId="{90C9D8ED-8A71-46C4-9BAA-0914588CDE3E}" srcOrd="5" destOrd="0" presId="urn:microsoft.com/office/officeart/2011/layout/TabList"/>
    <dgm:cxn modelId="{4149BACB-05D7-4375-AB2F-1097A67E5494}" type="presParOf" srcId="{F66DD7EC-A383-4C1B-A68A-D8E99CA706CC}" destId="{62B50607-F87D-4A3A-88E2-FE4BEF91F123}" srcOrd="6" destOrd="0" presId="urn:microsoft.com/office/officeart/2011/layout/TabList"/>
    <dgm:cxn modelId="{88F4F235-AA19-4298-8EE7-2004F6979089}" type="presParOf" srcId="{62B50607-F87D-4A3A-88E2-FE4BEF91F123}" destId="{CD2344B8-9CBD-403E-A739-642A41C6255E}" srcOrd="0" destOrd="0" presId="urn:microsoft.com/office/officeart/2011/layout/TabList"/>
    <dgm:cxn modelId="{C070295E-9F3F-4E83-AD1B-F713E508B6FB}" type="presParOf" srcId="{62B50607-F87D-4A3A-88E2-FE4BEF91F123}" destId="{3CB17C23-FA66-40C9-9FF1-B8C13320D248}" srcOrd="1" destOrd="0" presId="urn:microsoft.com/office/officeart/2011/layout/TabList"/>
    <dgm:cxn modelId="{1EBC8D67-80B2-4CB5-A550-2AA0DD52B843}" type="presParOf" srcId="{62B50607-F87D-4A3A-88E2-FE4BEF91F123}" destId="{5BF1380C-4F87-469A-899A-E79E5A0B6F9E}" srcOrd="2" destOrd="0" presId="urn:microsoft.com/office/officeart/2011/layout/TabList"/>
    <dgm:cxn modelId="{96D36217-D599-4D16-BF24-66EAB45AB3C8}" type="presParOf" srcId="{F66DD7EC-A383-4C1B-A68A-D8E99CA706CC}" destId="{B5BE8C9C-3079-4B35-AE17-290AAA0099A5}" srcOrd="7" destOrd="0" presId="urn:microsoft.com/office/officeart/2011/layout/TabList"/>
    <dgm:cxn modelId="{9C153058-694B-42D5-9328-63AFDAEAB981}" type="presParOf" srcId="{F66DD7EC-A383-4C1B-A68A-D8E99CA706CC}" destId="{CB13C052-BC37-4858-8CE9-7EA901F444FB}" srcOrd="8" destOrd="0" presId="urn:microsoft.com/office/officeart/2011/layout/TabList"/>
    <dgm:cxn modelId="{E60B2049-220B-4718-962B-5B4E1B540416}" type="presParOf" srcId="{F66DD7EC-A383-4C1B-A68A-D8E99CA706CC}" destId="{42EEA6D5-90EF-42B1-A8F1-CB0B417DC0E6}" srcOrd="9" destOrd="0" presId="urn:microsoft.com/office/officeart/2011/layout/TabList"/>
    <dgm:cxn modelId="{00C7E102-DDCE-430E-A001-40F0ECEA276D}" type="presParOf" srcId="{42EEA6D5-90EF-42B1-A8F1-CB0B417DC0E6}" destId="{1B04E4AE-57EB-42D1-B9DF-D0FDE2BDAF13}" srcOrd="0" destOrd="0" presId="urn:microsoft.com/office/officeart/2011/layout/TabList"/>
    <dgm:cxn modelId="{B2F0F00B-8EDD-482F-96CA-77689D23B653}" type="presParOf" srcId="{42EEA6D5-90EF-42B1-A8F1-CB0B417DC0E6}" destId="{5F632907-12F8-4352-A178-D2FC8DDF04FE}" srcOrd="1" destOrd="0" presId="urn:microsoft.com/office/officeart/2011/layout/TabList"/>
    <dgm:cxn modelId="{5EBC0D81-B250-49FA-9256-C8BAD70D3A1E}" type="presParOf" srcId="{42EEA6D5-90EF-42B1-A8F1-CB0B417DC0E6}" destId="{41D8D9C2-415B-4658-A52F-20354FD7E3FC}"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AE103-B1EC-4C5C-B8BB-1587E9DC2070}">
      <dsp:nvSpPr>
        <dsp:cNvPr id="0" name=""/>
        <dsp:cNvSpPr/>
      </dsp:nvSpPr>
      <dsp:spPr>
        <a:xfrm>
          <a:off x="1585224" y="2109"/>
          <a:ext cx="2609139" cy="154073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i="0" u="none" kern="1200" dirty="0" err="1" smtClean="0">
              <a:latin typeface="Arial" panose="020B0604020202020204" pitchFamily="34" charset="0"/>
              <a:cs typeface="Arial" panose="020B0604020202020204" pitchFamily="34" charset="0"/>
            </a:rPr>
            <a:t>Hình</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thành</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phát</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triển</a:t>
          </a:r>
          <a:r>
            <a:rPr lang="en-US" sz="2000" b="0" i="0" u="none" kern="1200" dirty="0" smtClean="0">
              <a:latin typeface="Arial" panose="020B0604020202020204" pitchFamily="34" charset="0"/>
              <a:cs typeface="Arial" panose="020B0604020202020204" pitchFamily="34" charset="0"/>
            </a:rPr>
            <a:t> ở HS </a:t>
          </a:r>
          <a:r>
            <a:rPr lang="en-US" sz="2000" b="0" i="0" u="none" kern="1200" dirty="0" err="1" smtClean="0">
              <a:latin typeface="Arial" panose="020B0604020202020204" pitchFamily="34" charset="0"/>
              <a:cs typeface="Arial" panose="020B0604020202020204" pitchFamily="34" charset="0"/>
            </a:rPr>
            <a:t>các</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phẩm</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chất</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chủ</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yếu</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và</a:t>
          </a:r>
          <a:r>
            <a:rPr lang="en-US" sz="2000" b="0" i="0" u="none" kern="1200" dirty="0" smtClean="0">
              <a:latin typeface="Arial" panose="020B0604020202020204" pitchFamily="34" charset="0"/>
              <a:cs typeface="Arial" panose="020B0604020202020204" pitchFamily="34" charset="0"/>
            </a:rPr>
            <a:t> NL </a:t>
          </a:r>
          <a:r>
            <a:rPr lang="en-US" sz="2000" b="0" i="0" u="none" kern="1200" dirty="0" err="1" smtClean="0">
              <a:latin typeface="Arial" panose="020B0604020202020204" pitchFamily="34" charset="0"/>
              <a:cs typeface="Arial" panose="020B0604020202020204" pitchFamily="34" charset="0"/>
            </a:rPr>
            <a:t>chung</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dựa</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trên</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các</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nền</a:t>
          </a:r>
          <a:r>
            <a:rPr lang="en-US" sz="2000" b="0" i="0" u="none" kern="1200" dirty="0" smtClean="0">
              <a:latin typeface="Arial" panose="020B0604020202020204" pitchFamily="34" charset="0"/>
              <a:cs typeface="Arial" panose="020B0604020202020204" pitchFamily="34" charset="0"/>
            </a:rPr>
            <a:t> </a:t>
          </a:r>
          <a:r>
            <a:rPr lang="en-US" sz="2000" b="0" i="0" u="none" kern="1200" dirty="0" err="1" smtClean="0">
              <a:latin typeface="Arial" panose="020B0604020202020204" pitchFamily="34" charset="0"/>
              <a:cs typeface="Arial" panose="020B0604020202020204" pitchFamily="34" charset="0"/>
            </a:rPr>
            <a:t>tảng</a:t>
          </a:r>
          <a:r>
            <a:rPr lang="en-US" sz="2000" b="0" i="0" u="none" kern="1200" dirty="0" smtClean="0">
              <a:latin typeface="Arial" panose="020B0604020202020204" pitchFamily="34" charset="0"/>
              <a:cs typeface="Arial" panose="020B0604020202020204" pitchFamily="34" charset="0"/>
            </a:rPr>
            <a:t>: </a:t>
          </a:r>
          <a:r>
            <a:rPr lang="en-US" sz="1700" b="0" i="0" u="none" kern="1200" dirty="0" smtClean="0">
              <a:latin typeface="Arial" panose="020B0604020202020204" pitchFamily="34" charset="0"/>
              <a:cs typeface="Arial" panose="020B0604020202020204" pitchFamily="34" charset="0"/>
            </a:rPr>
            <a:t> </a:t>
          </a:r>
          <a:endParaRPr lang="en-US" sz="1700" u="none" kern="1200" dirty="0">
            <a:latin typeface="Arial" panose="020B0604020202020204" pitchFamily="34" charset="0"/>
            <a:cs typeface="Arial" panose="020B0604020202020204" pitchFamily="34" charset="0"/>
          </a:endParaRPr>
        </a:p>
      </dsp:txBody>
      <dsp:txXfrm>
        <a:off x="1630351" y="47236"/>
        <a:ext cx="2518885" cy="1450483"/>
      </dsp:txXfrm>
    </dsp:sp>
    <dsp:sp modelId="{CA9962B8-43F4-45B8-9244-107601A615BF}">
      <dsp:nvSpPr>
        <dsp:cNvPr id="0" name=""/>
        <dsp:cNvSpPr/>
      </dsp:nvSpPr>
      <dsp:spPr>
        <a:xfrm>
          <a:off x="1846138" y="1542847"/>
          <a:ext cx="260913" cy="825453"/>
        </a:xfrm>
        <a:custGeom>
          <a:avLst/>
          <a:gdLst/>
          <a:ahLst/>
          <a:cxnLst/>
          <a:rect l="0" t="0" r="0" b="0"/>
          <a:pathLst>
            <a:path>
              <a:moveTo>
                <a:pt x="0" y="0"/>
              </a:moveTo>
              <a:lnTo>
                <a:pt x="0" y="825453"/>
              </a:lnTo>
              <a:lnTo>
                <a:pt x="260913" y="82545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3C727F-C153-4741-A39F-72137027C994}">
      <dsp:nvSpPr>
        <dsp:cNvPr id="0" name=""/>
        <dsp:cNvSpPr/>
      </dsp:nvSpPr>
      <dsp:spPr>
        <a:xfrm>
          <a:off x="2107052" y="1817998"/>
          <a:ext cx="1760968" cy="110060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i="0" u="none" kern="1200" dirty="0" smtClean="0">
              <a:latin typeface="Arial" panose="020B0604020202020204" pitchFamily="34" charset="0"/>
              <a:cs typeface="Arial" panose="020B0604020202020204" pitchFamily="34" charset="0"/>
            </a:rPr>
            <a:t>K</a:t>
          </a:r>
          <a:r>
            <a:rPr lang="vi-VN" sz="1800" b="0" i="0" u="none" kern="1200" dirty="0" smtClean="0">
              <a:latin typeface="Arial" panose="020B0604020202020204" pitchFamily="34" charset="0"/>
              <a:cs typeface="Arial" panose="020B0604020202020204" pitchFamily="34" charset="0"/>
            </a:rPr>
            <a:t>iến </a:t>
          </a:r>
          <a:r>
            <a:rPr lang="vi-VN" sz="1800" b="0" i="0" u="none" kern="1200" dirty="0" smtClean="0">
              <a:latin typeface="Arial" panose="020B0604020202020204" pitchFamily="34" charset="0"/>
              <a:cs typeface="Arial" panose="020B0604020202020204" pitchFamily="34" charset="0"/>
            </a:rPr>
            <a:t>thức cơ bản, có chọn lọc về lịch sử, địa lí</a:t>
          </a:r>
          <a:endParaRPr lang="en-US" sz="1800" u="none" kern="1200" dirty="0">
            <a:latin typeface="Arial" panose="020B0604020202020204" pitchFamily="34" charset="0"/>
            <a:cs typeface="Arial" panose="020B0604020202020204" pitchFamily="34" charset="0"/>
          </a:endParaRPr>
        </a:p>
      </dsp:txBody>
      <dsp:txXfrm>
        <a:off x="2139288" y="1850234"/>
        <a:ext cx="1696496" cy="1036133"/>
      </dsp:txXfrm>
    </dsp:sp>
    <dsp:sp modelId="{B1AB71B2-E319-4CBD-B22D-0D054CF7F417}">
      <dsp:nvSpPr>
        <dsp:cNvPr id="0" name=""/>
        <dsp:cNvSpPr/>
      </dsp:nvSpPr>
      <dsp:spPr>
        <a:xfrm>
          <a:off x="1846138" y="1542847"/>
          <a:ext cx="260913" cy="2201210"/>
        </a:xfrm>
        <a:custGeom>
          <a:avLst/>
          <a:gdLst/>
          <a:ahLst/>
          <a:cxnLst/>
          <a:rect l="0" t="0" r="0" b="0"/>
          <a:pathLst>
            <a:path>
              <a:moveTo>
                <a:pt x="0" y="0"/>
              </a:moveTo>
              <a:lnTo>
                <a:pt x="0" y="2201210"/>
              </a:lnTo>
              <a:lnTo>
                <a:pt x="260913" y="220121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7A50C1-0E17-48E4-BD1E-250A05DEC2D8}">
      <dsp:nvSpPr>
        <dsp:cNvPr id="0" name=""/>
        <dsp:cNvSpPr/>
      </dsp:nvSpPr>
      <dsp:spPr>
        <a:xfrm>
          <a:off x="2107052" y="3193755"/>
          <a:ext cx="1760968" cy="110060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i="0" u="none" kern="1200" dirty="0" err="1" smtClean="0">
              <a:latin typeface="Arial" panose="020B0604020202020204" pitchFamily="34" charset="0"/>
              <a:cs typeface="Arial" panose="020B0604020202020204" pitchFamily="34" charset="0"/>
            </a:rPr>
            <a:t>Các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quá</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trình</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tự</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nhiên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kinh</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tế</a:t>
          </a:r>
          <a:r>
            <a:rPr lang="en-US" sz="1800" b="0" i="0" u="none" kern="1200" dirty="0" smtClean="0">
              <a:latin typeface="Arial" panose="020B0604020202020204" pitchFamily="34" charset="0"/>
              <a:cs typeface="Arial" panose="020B0604020202020204" pitchFamily="34" charset="0"/>
            </a:rPr>
            <a:t> </a:t>
          </a:r>
          <a:r>
            <a:rPr lang="en-US" sz="1800" b="0" i="1"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xã</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hội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và</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văn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hoá</a:t>
          </a:r>
          <a:endParaRPr lang="en-US" sz="1800" u="none" kern="1200" dirty="0">
            <a:latin typeface="Arial" panose="020B0604020202020204" pitchFamily="34" charset="0"/>
            <a:cs typeface="Arial" panose="020B0604020202020204" pitchFamily="34" charset="0"/>
          </a:endParaRPr>
        </a:p>
      </dsp:txBody>
      <dsp:txXfrm>
        <a:off x="2139288" y="3225991"/>
        <a:ext cx="1696496" cy="1036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2A0C8-2911-4ABE-9F4E-066978205AF4}">
      <dsp:nvSpPr>
        <dsp:cNvPr id="0" name=""/>
        <dsp:cNvSpPr/>
      </dsp:nvSpPr>
      <dsp:spPr>
        <a:xfrm>
          <a:off x="0" y="0"/>
          <a:ext cx="6863442"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5CF57-0C1C-451B-9316-86C6AECF7783}">
      <dsp:nvSpPr>
        <dsp:cNvPr id="0" name=""/>
        <dsp:cNvSpPr/>
      </dsp:nvSpPr>
      <dsp:spPr>
        <a:xfrm>
          <a:off x="0" y="0"/>
          <a:ext cx="1372688" cy="4339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i="1" u="none" kern="1200" dirty="0" err="1" smtClean="0">
              <a:latin typeface="Arial" panose="020B0604020202020204" pitchFamily="34" charset="0"/>
              <a:cs typeface="Arial" panose="020B0604020202020204" pitchFamily="34" charset="0"/>
            </a:rPr>
            <a:t>Giúp</a:t>
          </a:r>
          <a:r>
            <a:rPr lang="en-US" sz="2400" b="0" i="1" u="none" kern="1200" dirty="0" smtClean="0">
              <a:latin typeface="Arial" panose="020B0604020202020204" pitchFamily="34" charset="0"/>
              <a:cs typeface="Arial" panose="020B0604020202020204" pitchFamily="34" charset="0"/>
            </a:rPr>
            <a:t> </a:t>
          </a:r>
          <a:r>
            <a:rPr lang="en-US" sz="2400" b="0" i="1" u="none" kern="1200" dirty="0" err="1" smtClean="0">
              <a:latin typeface="Arial" panose="020B0604020202020204" pitchFamily="34" charset="0"/>
              <a:cs typeface="Arial" panose="020B0604020202020204" pitchFamily="34" charset="0"/>
            </a:rPr>
            <a:t>học</a:t>
          </a:r>
          <a:r>
            <a:rPr lang="en-US" sz="2400" b="0" i="1" u="none" kern="1200" dirty="0" smtClean="0">
              <a:latin typeface="Arial" panose="020B0604020202020204" pitchFamily="34" charset="0"/>
              <a:cs typeface="Arial" panose="020B0604020202020204" pitchFamily="34" charset="0"/>
            </a:rPr>
            <a:t> </a:t>
          </a:r>
          <a:r>
            <a:rPr lang="en-US" sz="2400" b="0" i="1" u="none" kern="1200" dirty="0" err="1" smtClean="0">
              <a:latin typeface="Arial" panose="020B0604020202020204" pitchFamily="34" charset="0"/>
              <a:cs typeface="Arial" panose="020B0604020202020204" pitchFamily="34" charset="0"/>
            </a:rPr>
            <a:t>sinh</a:t>
          </a:r>
          <a:r>
            <a:rPr lang="en-US" sz="2400" b="0" i="1" u="none" kern="1200" dirty="0" smtClean="0">
              <a:latin typeface="Arial" panose="020B0604020202020204" pitchFamily="34" charset="0"/>
              <a:cs typeface="Arial" panose="020B0604020202020204" pitchFamily="34" charset="0"/>
            </a:rPr>
            <a:t>: </a:t>
          </a:r>
          <a:endParaRPr lang="en-US" sz="2400" b="0" i="1" u="none" kern="1200" dirty="0"/>
        </a:p>
      </dsp:txBody>
      <dsp:txXfrm>
        <a:off x="0" y="0"/>
        <a:ext cx="1372688" cy="4339091"/>
      </dsp:txXfrm>
    </dsp:sp>
    <dsp:sp modelId="{6BD5582D-4786-40B7-B5BA-0F7FBC07FCD7}">
      <dsp:nvSpPr>
        <dsp:cNvPr id="0" name=""/>
        <dsp:cNvSpPr/>
      </dsp:nvSpPr>
      <dsp:spPr>
        <a:xfrm>
          <a:off x="1475640" y="67798"/>
          <a:ext cx="5387801" cy="1355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err="1" smtClean="0">
              <a:latin typeface="Arial" panose="020B0604020202020204" pitchFamily="34" charset="0"/>
              <a:cs typeface="Arial" panose="020B0604020202020204" pitchFamily="34" charset="0"/>
            </a:rPr>
            <a:t>Biết</a:t>
          </a:r>
          <a:r>
            <a:rPr lang="en-US" sz="2300" kern="1200" dirty="0" smtClean="0">
              <a:latin typeface="Arial" panose="020B0604020202020204" pitchFamily="34" charset="0"/>
              <a:cs typeface="Arial" panose="020B0604020202020204" pitchFamily="34" charset="0"/>
            </a:rPr>
            <a:t> </a:t>
          </a:r>
          <a:r>
            <a:rPr lang="en-US" sz="2300" b="1" kern="1200" dirty="0" err="1" smtClean="0">
              <a:latin typeface="Arial" panose="020B0604020202020204" pitchFamily="34" charset="0"/>
              <a:cs typeface="Arial" panose="020B0604020202020204" pitchFamily="34" charset="0"/>
            </a:rPr>
            <a:t>vận</a:t>
          </a:r>
          <a:r>
            <a:rPr lang="en-US" sz="2300" b="1" kern="1200" dirty="0" smtClean="0">
              <a:latin typeface="Arial" panose="020B0604020202020204" pitchFamily="34" charset="0"/>
              <a:cs typeface="Arial" panose="020B0604020202020204" pitchFamily="34" charset="0"/>
            </a:rPr>
            <a:t> </a:t>
          </a:r>
          <a:r>
            <a:rPr lang="en-US" sz="2300" b="1" kern="1200" dirty="0" err="1" smtClean="0">
              <a:latin typeface="Arial" panose="020B0604020202020204" pitchFamily="34" charset="0"/>
              <a:cs typeface="Arial" panose="020B0604020202020204" pitchFamily="34" charset="0"/>
            </a:rPr>
            <a:t>dụng</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kiến</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thức</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vào</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thực</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tiễn</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cuộc</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sống</a:t>
          </a:r>
          <a:r>
            <a:rPr lang="en-US" sz="2300" kern="1200" dirty="0" smtClean="0">
              <a:latin typeface="Arial" panose="020B0604020202020204" pitchFamily="34" charset="0"/>
              <a:cs typeface="Arial" panose="020B0604020202020204" pitchFamily="34" charset="0"/>
            </a:rPr>
            <a:t> </a:t>
          </a:r>
          <a:endParaRPr lang="en-US" sz="2300" kern="1200" dirty="0"/>
        </a:p>
      </dsp:txBody>
      <dsp:txXfrm>
        <a:off x="1475640" y="67798"/>
        <a:ext cx="5387801" cy="1355965"/>
      </dsp:txXfrm>
    </dsp:sp>
    <dsp:sp modelId="{6899D031-B427-4036-8CDA-C2C18F95EFD8}">
      <dsp:nvSpPr>
        <dsp:cNvPr id="0" name=""/>
        <dsp:cNvSpPr/>
      </dsp:nvSpPr>
      <dsp:spPr>
        <a:xfrm>
          <a:off x="1372688" y="1423764"/>
          <a:ext cx="549075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69530-F80A-4C6E-B98C-05E15B4A825D}">
      <dsp:nvSpPr>
        <dsp:cNvPr id="0" name=""/>
        <dsp:cNvSpPr/>
      </dsp:nvSpPr>
      <dsp:spPr>
        <a:xfrm>
          <a:off x="1475640" y="1491562"/>
          <a:ext cx="5387801" cy="1355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err="1" smtClean="0">
              <a:latin typeface="Arial" panose="020B0604020202020204" pitchFamily="34" charset="0"/>
              <a:cs typeface="Arial" panose="020B0604020202020204" pitchFamily="34" charset="0"/>
            </a:rPr>
            <a:t>Hình</a:t>
          </a:r>
          <a:r>
            <a:rPr lang="en-US" sz="2300" b="1" kern="1200" dirty="0" smtClean="0">
              <a:latin typeface="Arial" panose="020B0604020202020204" pitchFamily="34" charset="0"/>
              <a:cs typeface="Arial" panose="020B0604020202020204" pitchFamily="34" charset="0"/>
            </a:rPr>
            <a:t> </a:t>
          </a:r>
          <a:r>
            <a:rPr lang="en-US" sz="2300" b="1" kern="1200" dirty="0" err="1" smtClean="0">
              <a:latin typeface="Arial" panose="020B0604020202020204" pitchFamily="34" charset="0"/>
              <a:cs typeface="Arial" panose="020B0604020202020204" pitchFamily="34" charset="0"/>
            </a:rPr>
            <a:t>thành</a:t>
          </a:r>
          <a:r>
            <a:rPr lang="en-US" sz="2300" b="1" kern="1200" dirty="0" smtClean="0">
              <a:latin typeface="Arial" panose="020B0604020202020204" pitchFamily="34" charset="0"/>
              <a:cs typeface="Arial" panose="020B0604020202020204" pitchFamily="34" charset="0"/>
            </a:rPr>
            <a:t>, </a:t>
          </a:r>
          <a:r>
            <a:rPr lang="en-US" sz="2300" b="1" kern="1200" dirty="0" err="1" smtClean="0">
              <a:latin typeface="Arial" panose="020B0604020202020204" pitchFamily="34" charset="0"/>
              <a:cs typeface="Arial" panose="020B0604020202020204" pitchFamily="34" charset="0"/>
            </a:rPr>
            <a:t>phát</a:t>
          </a:r>
          <a:r>
            <a:rPr lang="en-US" sz="2300" b="1" kern="1200" dirty="0" smtClean="0">
              <a:latin typeface="Arial" panose="020B0604020202020204" pitchFamily="34" charset="0"/>
              <a:cs typeface="Arial" panose="020B0604020202020204" pitchFamily="34" charset="0"/>
            </a:rPr>
            <a:t> </a:t>
          </a:r>
          <a:r>
            <a:rPr lang="en-US" sz="2300" b="1" kern="1200" dirty="0" err="1" smtClean="0">
              <a:latin typeface="Arial" panose="020B0604020202020204" pitchFamily="34" charset="0"/>
              <a:cs typeface="Arial" panose="020B0604020202020204" pitchFamily="34" charset="0"/>
            </a:rPr>
            <a:t>triển</a:t>
          </a:r>
          <a:r>
            <a:rPr lang="en-US" sz="2300" b="1"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các</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phẩm</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chất</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như</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tình</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yêu</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quê</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hương</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niềm</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tự</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hào</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dân</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tộc</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thái</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độ</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tôn</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trọng</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lịch</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sử</a:t>
          </a:r>
          <a:r>
            <a:rPr lang="en-US" sz="2300" kern="1200" dirty="0" smtClean="0">
              <a:latin typeface="Arial" panose="020B0604020202020204" pitchFamily="34" charset="0"/>
              <a:cs typeface="Arial" panose="020B0604020202020204" pitchFamily="34" charset="0"/>
            </a:rPr>
            <a:t>….</a:t>
          </a:r>
          <a:endParaRPr lang="en-US" sz="2300" kern="1200" dirty="0"/>
        </a:p>
      </dsp:txBody>
      <dsp:txXfrm>
        <a:off x="1475640" y="1491562"/>
        <a:ext cx="5387801" cy="1355965"/>
      </dsp:txXfrm>
    </dsp:sp>
    <dsp:sp modelId="{FA235F60-F428-4F9A-8CB8-FE096ED04DA0}">
      <dsp:nvSpPr>
        <dsp:cNvPr id="0" name=""/>
        <dsp:cNvSpPr/>
      </dsp:nvSpPr>
      <dsp:spPr>
        <a:xfrm>
          <a:off x="1372688" y="2847528"/>
          <a:ext cx="549075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B4B29-6FEC-4DCF-A2B8-D08FD78CD727}">
      <dsp:nvSpPr>
        <dsp:cNvPr id="0" name=""/>
        <dsp:cNvSpPr/>
      </dsp:nvSpPr>
      <dsp:spPr>
        <a:xfrm>
          <a:off x="1475640" y="2915326"/>
          <a:ext cx="5387801" cy="1355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err="1" smtClean="0">
              <a:latin typeface="Arial" panose="020B0604020202020204" pitchFamily="34" charset="0"/>
              <a:cs typeface="Arial" panose="020B0604020202020204" pitchFamily="34" charset="0"/>
            </a:rPr>
            <a:t>Khơi</a:t>
          </a:r>
          <a:r>
            <a:rPr lang="en-US" sz="2300" kern="1200" dirty="0" smtClean="0">
              <a:latin typeface="Arial" panose="020B0604020202020204" pitchFamily="34" charset="0"/>
              <a:cs typeface="Arial" panose="020B0604020202020204" pitchFamily="34" charset="0"/>
            </a:rPr>
            <a:t> </a:t>
          </a:r>
          <a:r>
            <a:rPr lang="en-US" sz="2300" kern="1200" dirty="0" err="1" smtClean="0">
              <a:latin typeface="Arial" panose="020B0604020202020204" pitchFamily="34" charset="0"/>
              <a:cs typeface="Arial" panose="020B0604020202020204" pitchFamily="34" charset="0"/>
            </a:rPr>
            <a:t>dậy</a:t>
          </a:r>
          <a:r>
            <a:rPr lang="en-US" sz="2300" kern="1200" dirty="0" smtClean="0">
              <a:latin typeface="Arial" panose="020B0604020202020204" pitchFamily="34" charset="0"/>
              <a:cs typeface="Arial" panose="020B0604020202020204" pitchFamily="34" charset="0"/>
            </a:rPr>
            <a:t> ở HS </a:t>
          </a:r>
          <a:r>
            <a:rPr lang="en-US" sz="2300" kern="1200" dirty="0" err="1" smtClean="0">
              <a:latin typeface="Arial" panose="020B0604020202020204" pitchFamily="34" charset="0"/>
              <a:cs typeface="Arial" panose="020B0604020202020204" pitchFamily="34" charset="0"/>
            </a:rPr>
            <a:t>niềm</a:t>
          </a:r>
          <a:r>
            <a:rPr lang="en-US" sz="2300" kern="1200" dirty="0" smtClean="0">
              <a:latin typeface="Arial" panose="020B0604020202020204" pitchFamily="34" charset="0"/>
              <a:cs typeface="Arial" panose="020B0604020202020204" pitchFamily="34" charset="0"/>
            </a:rPr>
            <a:t> </a:t>
          </a:r>
          <a:r>
            <a:rPr lang="en-US" sz="2300" b="1" kern="1200" dirty="0" smtClean="0">
              <a:latin typeface="Arial" panose="020B0604020202020204" pitchFamily="34" charset="0"/>
              <a:cs typeface="Arial" panose="020B0604020202020204" pitchFamily="34" charset="0"/>
            </a:rPr>
            <a:t>ham </a:t>
          </a:r>
          <a:r>
            <a:rPr lang="en-US" sz="2300" b="1" kern="1200" dirty="0" err="1" smtClean="0">
              <a:latin typeface="Arial" panose="020B0604020202020204" pitchFamily="34" charset="0"/>
              <a:cs typeface="Arial" panose="020B0604020202020204" pitchFamily="34" charset="0"/>
            </a:rPr>
            <a:t>thích</a:t>
          </a:r>
          <a:r>
            <a:rPr lang="en-US" sz="2300" b="1" kern="1200" dirty="0" smtClean="0">
              <a:latin typeface="Arial" panose="020B0604020202020204" pitchFamily="34" charset="0"/>
              <a:cs typeface="Arial" panose="020B0604020202020204" pitchFamily="34" charset="0"/>
            </a:rPr>
            <a:t> </a:t>
          </a:r>
          <a:r>
            <a:rPr lang="en-US" sz="2300" b="1" kern="1200" dirty="0" err="1" smtClean="0">
              <a:latin typeface="Arial" panose="020B0604020202020204" pitchFamily="34" charset="0"/>
              <a:cs typeface="Arial" panose="020B0604020202020204" pitchFamily="34" charset="0"/>
            </a:rPr>
            <a:t>khám</a:t>
          </a:r>
          <a:r>
            <a:rPr lang="en-US" sz="2300" b="1" kern="1200" dirty="0" smtClean="0">
              <a:latin typeface="Arial" panose="020B0604020202020204" pitchFamily="34" charset="0"/>
              <a:cs typeface="Arial" panose="020B0604020202020204" pitchFamily="34" charset="0"/>
            </a:rPr>
            <a:t> </a:t>
          </a:r>
          <a:r>
            <a:rPr lang="en-US" sz="2300" b="1" kern="1200" dirty="0" err="1" smtClean="0">
              <a:latin typeface="Arial" panose="020B0604020202020204" pitchFamily="34" charset="0"/>
              <a:cs typeface="Arial" panose="020B0604020202020204" pitchFamily="34" charset="0"/>
            </a:rPr>
            <a:t>phá</a:t>
          </a:r>
          <a:r>
            <a:rPr lang="en-US" sz="2300" b="1" kern="1200" dirty="0" smtClean="0">
              <a:latin typeface="Arial" panose="020B0604020202020204" pitchFamily="34" charset="0"/>
              <a:cs typeface="Arial" panose="020B0604020202020204" pitchFamily="34" charset="0"/>
            </a:rPr>
            <a:t>.</a:t>
          </a:r>
          <a:endParaRPr lang="en-US" sz="2300" b="1" kern="1200" dirty="0"/>
        </a:p>
      </dsp:txBody>
      <dsp:txXfrm>
        <a:off x="1475640" y="2915326"/>
        <a:ext cx="5387801" cy="1355965"/>
      </dsp:txXfrm>
    </dsp:sp>
    <dsp:sp modelId="{A7070EB1-ECC4-483E-9642-1E7602CB62F5}">
      <dsp:nvSpPr>
        <dsp:cNvPr id="0" name=""/>
        <dsp:cNvSpPr/>
      </dsp:nvSpPr>
      <dsp:spPr>
        <a:xfrm>
          <a:off x="1372688" y="4271292"/>
          <a:ext cx="549075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74AAE-06EA-4B12-BD89-21BF816B918F}">
      <dsp:nvSpPr>
        <dsp:cNvPr id="0" name=""/>
        <dsp:cNvSpPr/>
      </dsp:nvSpPr>
      <dsp:spPr>
        <a:xfrm>
          <a:off x="2114732" y="0"/>
          <a:ext cx="6139542" cy="2455816"/>
        </a:xfrm>
        <a:prstGeom prst="leftRightRibb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B98E2-4214-4DB7-9921-CEBF3E0FB999}">
      <dsp:nvSpPr>
        <dsp:cNvPr id="0" name=""/>
        <dsp:cNvSpPr/>
      </dsp:nvSpPr>
      <dsp:spPr>
        <a:xfrm>
          <a:off x="2851477" y="429767"/>
          <a:ext cx="2026049" cy="12033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0">
            <a:lnSpc>
              <a:spcPct val="90000"/>
            </a:lnSpc>
            <a:spcBef>
              <a:spcPct val="0"/>
            </a:spcBef>
            <a:spcAft>
              <a:spcPct val="35000"/>
            </a:spcAft>
          </a:pPr>
          <a:r>
            <a:rPr lang="en-US" sz="2100" b="1" i="0" u="none" kern="1200" dirty="0" err="1" smtClean="0">
              <a:latin typeface="Arial" panose="020B0604020202020204" pitchFamily="34" charset="0"/>
              <a:cs typeface="Arial" panose="020B0604020202020204" pitchFamily="34" charset="0"/>
            </a:rPr>
            <a:t>về</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phẩm</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chất</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chủ</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yếu</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và</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năng</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lực</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chung</a:t>
          </a:r>
          <a:endParaRPr lang="en-US" sz="2100" b="1" i="0" kern="1200" dirty="0">
            <a:latin typeface="Arial" panose="020B0604020202020204" pitchFamily="34" charset="0"/>
            <a:cs typeface="Arial" panose="020B0604020202020204" pitchFamily="34" charset="0"/>
          </a:endParaRPr>
        </a:p>
      </dsp:txBody>
      <dsp:txXfrm>
        <a:off x="2851477" y="429767"/>
        <a:ext cx="2026049" cy="1203350"/>
      </dsp:txXfrm>
    </dsp:sp>
    <dsp:sp modelId="{EC612277-E77F-483C-BB17-E1169CAEF5AD}">
      <dsp:nvSpPr>
        <dsp:cNvPr id="0" name=""/>
        <dsp:cNvSpPr/>
      </dsp:nvSpPr>
      <dsp:spPr>
        <a:xfrm>
          <a:off x="5184503" y="822698"/>
          <a:ext cx="2394421" cy="12033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ctr" defTabSz="933450">
            <a:lnSpc>
              <a:spcPct val="90000"/>
            </a:lnSpc>
            <a:spcBef>
              <a:spcPct val="0"/>
            </a:spcBef>
            <a:spcAft>
              <a:spcPct val="35000"/>
            </a:spcAft>
          </a:pPr>
          <a:r>
            <a:rPr lang="en-US" sz="2100" b="1" i="0" u="none" kern="1200" dirty="0" err="1" smtClean="0">
              <a:latin typeface="Arial" panose="020B0604020202020204" pitchFamily="34" charset="0"/>
              <a:cs typeface="Arial" panose="020B0604020202020204" pitchFamily="34" charset="0"/>
            </a:rPr>
            <a:t>về</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năng</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lực</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đặc</a:t>
          </a:r>
          <a:r>
            <a:rPr lang="en-US" sz="2100" b="1" i="0" u="none" kern="1200" dirty="0" smtClean="0">
              <a:latin typeface="Arial" panose="020B0604020202020204" pitchFamily="34" charset="0"/>
              <a:cs typeface="Arial" panose="020B0604020202020204" pitchFamily="34" charset="0"/>
            </a:rPr>
            <a:t> </a:t>
          </a:r>
          <a:r>
            <a:rPr lang="en-US" sz="2100" b="1" i="0" u="none" kern="1200" dirty="0" err="1" smtClean="0">
              <a:latin typeface="Arial" panose="020B0604020202020204" pitchFamily="34" charset="0"/>
              <a:cs typeface="Arial" panose="020B0604020202020204" pitchFamily="34" charset="0"/>
            </a:rPr>
            <a:t>thù</a:t>
          </a:r>
          <a:endParaRPr lang="en-US" sz="2100" b="1" i="0" kern="1200" dirty="0">
            <a:latin typeface="Arial" panose="020B0604020202020204" pitchFamily="34" charset="0"/>
            <a:cs typeface="Arial" panose="020B0604020202020204" pitchFamily="34" charset="0"/>
          </a:endParaRPr>
        </a:p>
      </dsp:txBody>
      <dsp:txXfrm>
        <a:off x="5184503" y="822698"/>
        <a:ext cx="2394421" cy="1203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4FFA9-CF59-461B-9AC9-EDEBE94F29BC}">
      <dsp:nvSpPr>
        <dsp:cNvPr id="0" name=""/>
        <dsp:cNvSpPr/>
      </dsp:nvSpPr>
      <dsp:spPr>
        <a:xfrm rot="16200000">
          <a:off x="-413127" y="1645895"/>
          <a:ext cx="3485216" cy="2129836"/>
        </a:xfrm>
        <a:prstGeom prst="round2SameRect">
          <a:avLst>
            <a:gd name="adj1" fmla="val 16670"/>
            <a:gd name="adj2" fmla="val 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133350" rIns="120015" bIns="133350" numCol="1" spcCol="1270" anchor="t" anchorCtr="0">
          <a:noAutofit/>
        </a:bodyPr>
        <a:lstStyle/>
        <a:p>
          <a:pPr lvl="0" algn="l" defTabSz="933450">
            <a:lnSpc>
              <a:spcPct val="90000"/>
            </a:lnSpc>
            <a:spcBef>
              <a:spcPct val="0"/>
            </a:spcBef>
            <a:spcAft>
              <a:spcPct val="35000"/>
            </a:spcAft>
          </a:pPr>
          <a:r>
            <a:rPr lang="en-US" sz="2100" i="0" kern="1200" dirty="0" smtClean="0">
              <a:solidFill>
                <a:srgbClr val="FF0000"/>
              </a:solidFill>
              <a:latin typeface="Arial" panose="020B0604020202020204" pitchFamily="34" charset="0"/>
              <a:cs typeface="Arial" panose="020B0604020202020204" pitchFamily="34" charset="0"/>
            </a:rPr>
            <a:t>- </a:t>
          </a:r>
          <a:r>
            <a:rPr lang="en-US" sz="2100" i="0" kern="1200" dirty="0" err="1" smtClean="0">
              <a:solidFill>
                <a:srgbClr val="FF0000"/>
              </a:solidFill>
              <a:latin typeface="Arial" panose="020B0604020202020204" pitchFamily="34" charset="0"/>
              <a:cs typeface="Arial" panose="020B0604020202020204" pitchFamily="34" charset="0"/>
            </a:rPr>
            <a:t>Tính</a:t>
          </a:r>
          <a:r>
            <a:rPr lang="en-US" sz="2100" i="0" kern="1200" dirty="0" smtClean="0">
              <a:solidFill>
                <a:srgbClr val="FF0000"/>
              </a:solidFill>
              <a:latin typeface="Arial" panose="020B0604020202020204" pitchFamily="34" charset="0"/>
              <a:cs typeface="Arial" panose="020B0604020202020204" pitchFamily="34" charset="0"/>
            </a:rPr>
            <a:t> </a:t>
          </a:r>
          <a:r>
            <a:rPr lang="en-US" sz="2100" i="0" kern="1200" dirty="0" err="1" smtClean="0">
              <a:solidFill>
                <a:srgbClr val="FF0000"/>
              </a:solidFill>
              <a:latin typeface="Arial" panose="020B0604020202020204" pitchFamily="34" charset="0"/>
              <a:cs typeface="Arial" panose="020B0604020202020204" pitchFamily="34" charset="0"/>
            </a:rPr>
            <a:t>tích</a:t>
          </a:r>
          <a:r>
            <a:rPr lang="en-US" sz="2100" i="0" kern="1200" dirty="0" smtClean="0">
              <a:solidFill>
                <a:srgbClr val="FF0000"/>
              </a:solidFill>
              <a:latin typeface="Arial" panose="020B0604020202020204" pitchFamily="34" charset="0"/>
              <a:cs typeface="Arial" panose="020B0604020202020204" pitchFamily="34" charset="0"/>
            </a:rPr>
            <a:t> </a:t>
          </a:r>
          <a:r>
            <a:rPr lang="en-US" sz="2100" i="0" kern="1200" dirty="0" err="1" smtClean="0">
              <a:solidFill>
                <a:srgbClr val="FF0000"/>
              </a:solidFill>
              <a:latin typeface="Arial" panose="020B0604020202020204" pitchFamily="34" charset="0"/>
              <a:cs typeface="Arial" panose="020B0604020202020204" pitchFamily="34" charset="0"/>
            </a:rPr>
            <a:t>hợp</a:t>
          </a:r>
          <a:r>
            <a:rPr lang="en-US" sz="2100" i="0" kern="1200" dirty="0" smtClean="0">
              <a:solidFill>
                <a:srgbClr val="FF0000"/>
              </a:solidFill>
              <a:latin typeface="Arial" panose="020B0604020202020204" pitchFamily="34" charset="0"/>
              <a:cs typeface="Arial" panose="020B0604020202020204" pitchFamily="34" charset="0"/>
            </a:rPr>
            <a:t>:</a:t>
          </a:r>
        </a:p>
        <a:p>
          <a:pPr lvl="0" algn="l" defTabSz="933450">
            <a:lnSpc>
              <a:spcPct val="90000"/>
            </a:lnSpc>
            <a:spcBef>
              <a:spcPct val="0"/>
            </a:spcBef>
            <a:spcAft>
              <a:spcPct val="35000"/>
            </a:spcAft>
          </a:pP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Lịch</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sử</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thế</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giới</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với</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Việt</a:t>
          </a:r>
          <a:r>
            <a:rPr lang="en-US" sz="2100" i="0" kern="1200" dirty="0" smtClean="0">
              <a:latin typeface="Arial" panose="020B0604020202020204" pitchFamily="34" charset="0"/>
              <a:cs typeface="Arial" panose="020B0604020202020204" pitchFamily="34" charset="0"/>
            </a:rPr>
            <a:t> Nam.</a:t>
          </a:r>
        </a:p>
        <a:p>
          <a:pPr lvl="0" algn="l" defTabSz="933450">
            <a:lnSpc>
              <a:spcPct val="90000"/>
            </a:lnSpc>
            <a:spcBef>
              <a:spcPct val="0"/>
            </a:spcBef>
            <a:spcAft>
              <a:spcPct val="35000"/>
            </a:spcAft>
          </a:pP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Giữa</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Lịch</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sử</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với</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Địa</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lí</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Văn</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học</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giáo</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dục</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công</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dân</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Nghệ</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thuật</a:t>
          </a:r>
          <a:r>
            <a:rPr lang="en-US" sz="2100" i="0" kern="1200" dirty="0" smtClean="0">
              <a:latin typeface="Arial" panose="020B0604020202020204" pitchFamily="34" charset="0"/>
              <a:cs typeface="Arial" panose="020B0604020202020204" pitchFamily="34" charset="0"/>
            </a:rPr>
            <a:t>,...</a:t>
          </a:r>
          <a:endParaRPr lang="en-US" sz="2100" i="0" kern="1200" dirty="0"/>
        </a:p>
      </dsp:txBody>
      <dsp:txXfrm rot="5400000">
        <a:off x="368551" y="1072195"/>
        <a:ext cx="2025847" cy="3277238"/>
      </dsp:txXfrm>
    </dsp:sp>
    <dsp:sp modelId="{3537E11D-92F5-4BA1-8857-6809EC5F1B85}">
      <dsp:nvSpPr>
        <dsp:cNvPr id="0" name=""/>
        <dsp:cNvSpPr/>
      </dsp:nvSpPr>
      <dsp:spPr>
        <a:xfrm rot="5400000">
          <a:off x="1813420" y="1645895"/>
          <a:ext cx="3485216" cy="2129836"/>
        </a:xfrm>
        <a:prstGeom prst="round2SameRect">
          <a:avLst>
            <a:gd name="adj1" fmla="val 16670"/>
            <a:gd name="adj2" fmla="val 0"/>
          </a:avLst>
        </a:prstGeom>
        <a:solidFill>
          <a:schemeClr val="accent2">
            <a:tint val="50000"/>
            <a:hueOff val="-880662"/>
            <a:satOff val="-76170"/>
            <a:lumOff val="87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015" tIns="133350" rIns="80010" bIns="133350" numCol="1" spcCol="1270" anchor="t" anchorCtr="0">
          <a:noAutofit/>
        </a:bodyPr>
        <a:lstStyle/>
        <a:p>
          <a:pPr lvl="0" algn="l" defTabSz="933450">
            <a:lnSpc>
              <a:spcPct val="90000"/>
            </a:lnSpc>
            <a:spcBef>
              <a:spcPct val="0"/>
            </a:spcBef>
            <a:spcAft>
              <a:spcPct val="35000"/>
            </a:spcAft>
          </a:pPr>
          <a:r>
            <a:rPr lang="en-US" sz="2100" i="0" kern="1200" dirty="0" smtClean="0">
              <a:solidFill>
                <a:srgbClr val="FF0000"/>
              </a:solidFill>
              <a:latin typeface="Arial" panose="020B0604020202020204" pitchFamily="34" charset="0"/>
              <a:cs typeface="Arial" panose="020B0604020202020204" pitchFamily="34" charset="0"/>
            </a:rPr>
            <a:t>- </a:t>
          </a:r>
          <a:r>
            <a:rPr lang="en-US" sz="2100" i="0" kern="1200" dirty="0" err="1" smtClean="0">
              <a:solidFill>
                <a:srgbClr val="FF0000"/>
              </a:solidFill>
              <a:latin typeface="Arial" panose="020B0604020202020204" pitchFamily="34" charset="0"/>
              <a:cs typeface="Arial" panose="020B0604020202020204" pitchFamily="34" charset="0"/>
            </a:rPr>
            <a:t>Tính</a:t>
          </a:r>
          <a:r>
            <a:rPr lang="en-US" sz="2100" i="0" kern="1200" dirty="0" smtClean="0">
              <a:solidFill>
                <a:srgbClr val="FF0000"/>
              </a:solidFill>
              <a:latin typeface="Arial" panose="020B0604020202020204" pitchFamily="34" charset="0"/>
              <a:cs typeface="Arial" panose="020B0604020202020204" pitchFamily="34" charset="0"/>
            </a:rPr>
            <a:t> </a:t>
          </a:r>
          <a:r>
            <a:rPr lang="en-US" sz="2100" i="0" kern="1200" dirty="0" err="1" smtClean="0">
              <a:solidFill>
                <a:srgbClr val="FF0000"/>
              </a:solidFill>
              <a:latin typeface="Arial" panose="020B0604020202020204" pitchFamily="34" charset="0"/>
              <a:cs typeface="Arial" panose="020B0604020202020204" pitchFamily="34" charset="0"/>
            </a:rPr>
            <a:t>phân</a:t>
          </a:r>
          <a:r>
            <a:rPr lang="en-US" sz="2100" i="0" kern="1200" dirty="0" smtClean="0">
              <a:solidFill>
                <a:srgbClr val="FF0000"/>
              </a:solidFill>
              <a:latin typeface="Arial" panose="020B0604020202020204" pitchFamily="34" charset="0"/>
              <a:cs typeface="Arial" panose="020B0604020202020204" pitchFamily="34" charset="0"/>
            </a:rPr>
            <a:t> </a:t>
          </a:r>
          <a:r>
            <a:rPr lang="en-US" sz="2100" i="0" kern="1200" dirty="0" err="1" smtClean="0">
              <a:solidFill>
                <a:srgbClr val="FF0000"/>
              </a:solidFill>
              <a:latin typeface="Arial" panose="020B0604020202020204" pitchFamily="34" charset="0"/>
              <a:cs typeface="Arial" panose="020B0604020202020204" pitchFamily="34" charset="0"/>
            </a:rPr>
            <a:t>hóa</a:t>
          </a:r>
          <a:r>
            <a:rPr lang="en-US" sz="2100" i="0" kern="1200" dirty="0" smtClean="0">
              <a:solidFill>
                <a:srgbClr val="FF0000"/>
              </a:solidFill>
              <a:latin typeface="Arial" panose="020B0604020202020204" pitchFamily="34" charset="0"/>
              <a:cs typeface="Arial" panose="020B0604020202020204" pitchFamily="34" charset="0"/>
            </a:rPr>
            <a:t>:</a:t>
          </a:r>
        </a:p>
        <a:p>
          <a:pPr lvl="0" algn="l" defTabSz="933450">
            <a:lnSpc>
              <a:spcPct val="90000"/>
            </a:lnSpc>
            <a:spcBef>
              <a:spcPct val="0"/>
            </a:spcBef>
            <a:spcAft>
              <a:spcPct val="35000"/>
            </a:spcAft>
          </a:pP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Hệ</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thống</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câu</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hỏi</a:t>
          </a:r>
          <a:r>
            <a:rPr lang="en-US" sz="2100" i="0" kern="1200" dirty="0" smtClean="0">
              <a:latin typeface="Arial" panose="020B0604020202020204" pitchFamily="34" charset="0"/>
              <a:cs typeface="Arial" panose="020B0604020202020204" pitchFamily="34" charset="0"/>
            </a:rPr>
            <a:t> </a:t>
          </a:r>
        </a:p>
        <a:p>
          <a:pPr lvl="0" algn="l" defTabSz="933450">
            <a:lnSpc>
              <a:spcPct val="90000"/>
            </a:lnSpc>
            <a:spcBef>
              <a:spcPct val="0"/>
            </a:spcBef>
            <a:spcAft>
              <a:spcPct val="35000"/>
            </a:spcAft>
          </a:pP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Mở</a:t>
          </a:r>
          <a:r>
            <a:rPr lang="en-US" sz="2100" i="0" kern="1200" dirty="0" smtClean="0">
              <a:latin typeface="Arial" panose="020B0604020202020204" pitchFamily="34" charset="0"/>
              <a:cs typeface="Arial" panose="020B0604020202020204" pitchFamily="34" charset="0"/>
            </a:rPr>
            <a:t> </a:t>
          </a:r>
          <a:r>
            <a:rPr lang="en-US" sz="2100" i="0" kern="1200" dirty="0" err="1" smtClean="0">
              <a:latin typeface="Arial" panose="020B0604020202020204" pitchFamily="34" charset="0"/>
              <a:cs typeface="Arial" panose="020B0604020202020204" pitchFamily="34" charset="0"/>
            </a:rPr>
            <a:t>rộng</a:t>
          </a:r>
          <a:endParaRPr lang="en-US" sz="2100" i="0" kern="1200" dirty="0"/>
        </a:p>
      </dsp:txBody>
      <dsp:txXfrm rot="-5400000">
        <a:off x="2491110" y="1072195"/>
        <a:ext cx="2025847" cy="3277238"/>
      </dsp:txXfrm>
    </dsp:sp>
    <dsp:sp modelId="{C9A16D78-E0D0-4D69-BCFA-78F960F0EFC4}">
      <dsp:nvSpPr>
        <dsp:cNvPr id="0" name=""/>
        <dsp:cNvSpPr/>
      </dsp:nvSpPr>
      <dsp:spPr>
        <a:xfrm>
          <a:off x="1329262" y="0"/>
          <a:ext cx="2226548" cy="2226440"/>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C020E-AEE2-4BB5-808A-5BBD36ED7EEB}">
      <dsp:nvSpPr>
        <dsp:cNvPr id="0" name=""/>
        <dsp:cNvSpPr/>
      </dsp:nvSpPr>
      <dsp:spPr>
        <a:xfrm rot="10800000">
          <a:off x="1329262" y="3194645"/>
          <a:ext cx="2226548" cy="2226440"/>
        </a:xfrm>
        <a:prstGeom prst="circularArrow">
          <a:avLst>
            <a:gd name="adj1" fmla="val 12500"/>
            <a:gd name="adj2" fmla="val 1142322"/>
            <a:gd name="adj3" fmla="val 20457678"/>
            <a:gd name="adj4" fmla="val 10800000"/>
            <a:gd name="adj5" fmla="val 125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8D9C2-415B-4658-A52F-20354FD7E3FC}">
      <dsp:nvSpPr>
        <dsp:cNvPr id="0" name=""/>
        <dsp:cNvSpPr/>
      </dsp:nvSpPr>
      <dsp:spPr>
        <a:xfrm>
          <a:off x="0" y="4736732"/>
          <a:ext cx="8579989" cy="0"/>
        </a:xfrm>
        <a:prstGeom prst="line">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F1380C-4F87-469A-899A-E79E5A0B6F9E}">
      <dsp:nvSpPr>
        <dsp:cNvPr id="0" name=""/>
        <dsp:cNvSpPr/>
      </dsp:nvSpPr>
      <dsp:spPr>
        <a:xfrm>
          <a:off x="0" y="3326968"/>
          <a:ext cx="8579989" cy="0"/>
        </a:xfrm>
        <a:prstGeom prst="line">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E2E942-D88E-494E-96FD-23128E9665C9}">
      <dsp:nvSpPr>
        <dsp:cNvPr id="0" name=""/>
        <dsp:cNvSpPr/>
      </dsp:nvSpPr>
      <dsp:spPr>
        <a:xfrm>
          <a:off x="0" y="1916272"/>
          <a:ext cx="8579989" cy="0"/>
        </a:xfrm>
        <a:prstGeom prst="line">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1E38BF6-C28B-49B2-BB99-CE0EC899E227}">
      <dsp:nvSpPr>
        <dsp:cNvPr id="0" name=""/>
        <dsp:cNvSpPr/>
      </dsp:nvSpPr>
      <dsp:spPr>
        <a:xfrm>
          <a:off x="0" y="686510"/>
          <a:ext cx="8579989" cy="0"/>
        </a:xfrm>
        <a:prstGeom prst="line">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0E6535-AB73-44B5-94BD-0BF907CC1857}">
      <dsp:nvSpPr>
        <dsp:cNvPr id="0" name=""/>
        <dsp:cNvSpPr/>
      </dsp:nvSpPr>
      <dsp:spPr>
        <a:xfrm>
          <a:off x="2230797" y="1724"/>
          <a:ext cx="6349191" cy="68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kern="1200" dirty="0" err="1" smtClean="0">
              <a:latin typeface="Arial" panose="020B0604020202020204" pitchFamily="34" charset="0"/>
              <a:cs typeface="Arial" panose="020B0604020202020204" pitchFamily="34" charset="0"/>
            </a:rPr>
            <a:t>Tạo</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hứng</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thú</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tâm</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thế</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học</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tập</a:t>
          </a:r>
          <a:r>
            <a:rPr lang="en-US" sz="1800" kern="1200" dirty="0" smtClean="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2230797" y="1724"/>
        <a:ext cx="6349191" cy="684786"/>
      </dsp:txXfrm>
    </dsp:sp>
    <dsp:sp modelId="{40657000-3127-4D5F-971E-17262C43BE1C}">
      <dsp:nvSpPr>
        <dsp:cNvPr id="0" name=""/>
        <dsp:cNvSpPr/>
      </dsp:nvSpPr>
      <dsp:spPr>
        <a:xfrm>
          <a:off x="0" y="1724"/>
          <a:ext cx="2230797" cy="684786"/>
        </a:xfrm>
        <a:prstGeom prst="round2SameRect">
          <a:avLst>
            <a:gd name="adj1" fmla="val 1667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err="1" smtClean="0">
              <a:effectLst/>
              <a:latin typeface="Arial" panose="020B0604020202020204" pitchFamily="34" charset="0"/>
              <a:cs typeface="Arial" panose="020B0604020202020204" pitchFamily="34" charset="0"/>
            </a:rPr>
            <a:t>Mục</a:t>
          </a:r>
          <a:r>
            <a:rPr lang="en-US" sz="1800" b="1" kern="1200" dirty="0" smtClean="0">
              <a:effectLst/>
              <a:latin typeface="Arial" panose="020B0604020202020204" pitchFamily="34" charset="0"/>
              <a:cs typeface="Arial" panose="020B0604020202020204" pitchFamily="34" charset="0"/>
            </a:rPr>
            <a:t> </a:t>
          </a:r>
          <a:r>
            <a:rPr lang="en-US" sz="1800" b="1" kern="1200" dirty="0" err="1" smtClean="0">
              <a:effectLst/>
              <a:latin typeface="Arial" panose="020B0604020202020204" pitchFamily="34" charset="0"/>
              <a:cs typeface="Arial" panose="020B0604020202020204" pitchFamily="34" charset="0"/>
            </a:rPr>
            <a:t>tiêu</a:t>
          </a:r>
          <a:endParaRPr lang="en-US" sz="1800" b="1" kern="1200" dirty="0">
            <a:effectLst/>
            <a:latin typeface="Arial" panose="020B0604020202020204" pitchFamily="34" charset="0"/>
            <a:cs typeface="Arial" panose="020B0604020202020204" pitchFamily="34" charset="0"/>
          </a:endParaRPr>
        </a:p>
      </dsp:txBody>
      <dsp:txXfrm>
        <a:off x="33435" y="35159"/>
        <a:ext cx="2163927" cy="651351"/>
      </dsp:txXfrm>
    </dsp:sp>
    <dsp:sp modelId="{BF8CDBD9-3405-4188-92AF-E472CF91505F}">
      <dsp:nvSpPr>
        <dsp:cNvPr id="0" name=""/>
        <dsp:cNvSpPr/>
      </dsp:nvSpPr>
      <dsp:spPr>
        <a:xfrm>
          <a:off x="71042" y="686510"/>
          <a:ext cx="8437904" cy="510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dsp:txBody>
      <dsp:txXfrm>
        <a:off x="71042" y="686510"/>
        <a:ext cx="8437904" cy="510735"/>
      </dsp:txXfrm>
    </dsp:sp>
    <dsp:sp modelId="{20382D47-0096-4298-8457-13EBF8C64371}">
      <dsp:nvSpPr>
        <dsp:cNvPr id="0" name=""/>
        <dsp:cNvSpPr/>
      </dsp:nvSpPr>
      <dsp:spPr>
        <a:xfrm>
          <a:off x="2230797" y="1231486"/>
          <a:ext cx="6349191" cy="68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0" i="0" u="none" kern="1200" dirty="0" err="1" smtClean="0">
              <a:latin typeface="Arial" panose="020B0604020202020204" pitchFamily="34" charset="0"/>
              <a:cs typeface="Arial" panose="020B0604020202020204" pitchFamily="34" charset="0"/>
            </a:rPr>
            <a:t>Thông</a:t>
          </a:r>
          <a:r>
            <a:rPr lang="en-US" sz="1800" b="0" i="0" u="none" kern="1200" dirty="0" smtClean="0">
              <a:latin typeface="Arial" panose="020B0604020202020204" pitchFamily="34" charset="0"/>
              <a:cs typeface="Arial" panose="020B0604020202020204" pitchFamily="34" charset="0"/>
            </a:rPr>
            <a:t> qua </a:t>
          </a:r>
          <a:r>
            <a:rPr lang="en-US" sz="1800" b="0" i="0" u="none" kern="1200" dirty="0" err="1" smtClean="0">
              <a:latin typeface="Arial" panose="020B0604020202020204" pitchFamily="34" charset="0"/>
              <a:cs typeface="Arial" panose="020B0604020202020204" pitchFamily="34" charset="0"/>
            </a:rPr>
            <a:t>các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câu</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hỏi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tình</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huống</a:t>
          </a:r>
          <a:endParaRPr lang="en-US" sz="1800" kern="1200" dirty="0">
            <a:latin typeface="Arial" panose="020B0604020202020204" pitchFamily="34" charset="0"/>
            <a:cs typeface="Arial" panose="020B0604020202020204" pitchFamily="34" charset="0"/>
          </a:endParaRPr>
        </a:p>
      </dsp:txBody>
      <dsp:txXfrm>
        <a:off x="2230797" y="1231486"/>
        <a:ext cx="6349191" cy="684786"/>
      </dsp:txXfrm>
    </dsp:sp>
    <dsp:sp modelId="{8A46FDA1-95CC-4A62-B4C5-F309713E5E78}">
      <dsp:nvSpPr>
        <dsp:cNvPr id="0" name=""/>
        <dsp:cNvSpPr/>
      </dsp:nvSpPr>
      <dsp:spPr>
        <a:xfrm>
          <a:off x="0" y="1231486"/>
          <a:ext cx="2230797" cy="684786"/>
        </a:xfrm>
        <a:prstGeom prst="round2SameRect">
          <a:avLst>
            <a:gd name="adj1" fmla="val 1667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u="none" kern="1200" dirty="0" err="1" smtClean="0">
              <a:effectLst/>
              <a:latin typeface="Arial" panose="020B0604020202020204" pitchFamily="34" charset="0"/>
              <a:cs typeface="Arial" panose="020B0604020202020204" pitchFamily="34" charset="0"/>
            </a:rPr>
            <a:t>Phương</a:t>
          </a:r>
          <a:r>
            <a:rPr lang="en-US" sz="1800" b="1" u="none" kern="1200" dirty="0" smtClean="0">
              <a:effectLst/>
              <a:latin typeface="Arial" panose="020B0604020202020204" pitchFamily="34" charset="0"/>
              <a:cs typeface="Arial" panose="020B0604020202020204" pitchFamily="34" charset="0"/>
            </a:rPr>
            <a:t> </a:t>
          </a:r>
          <a:r>
            <a:rPr lang="en-US" sz="1800" b="1" u="none" kern="1200" dirty="0" err="1" smtClean="0">
              <a:effectLst/>
              <a:latin typeface="Arial" panose="020B0604020202020204" pitchFamily="34" charset="0"/>
              <a:cs typeface="Arial" panose="020B0604020202020204" pitchFamily="34" charset="0"/>
            </a:rPr>
            <a:t>thức</a:t>
          </a:r>
          <a:r>
            <a:rPr lang="en-US" sz="1800" b="1" u="none" kern="1200" dirty="0" smtClean="0">
              <a:effectLst/>
              <a:latin typeface="Arial" panose="020B0604020202020204" pitchFamily="34" charset="0"/>
              <a:cs typeface="Arial" panose="020B0604020202020204" pitchFamily="34" charset="0"/>
            </a:rPr>
            <a:t> </a:t>
          </a:r>
          <a:r>
            <a:rPr lang="en-US" sz="1800" b="1" u="none" kern="1200" dirty="0" err="1" smtClean="0">
              <a:effectLst/>
              <a:latin typeface="Arial" panose="020B0604020202020204" pitchFamily="34" charset="0"/>
              <a:cs typeface="Arial" panose="020B0604020202020204" pitchFamily="34" charset="0"/>
            </a:rPr>
            <a:t>thực</a:t>
          </a:r>
          <a:r>
            <a:rPr lang="en-US" sz="1800" b="1" u="none" kern="1200" dirty="0" smtClean="0">
              <a:effectLst/>
              <a:latin typeface="Arial" panose="020B0604020202020204" pitchFamily="34" charset="0"/>
              <a:cs typeface="Arial" panose="020B0604020202020204" pitchFamily="34" charset="0"/>
            </a:rPr>
            <a:t> </a:t>
          </a:r>
          <a:r>
            <a:rPr lang="en-US" sz="1800" b="1" u="none" kern="1200" dirty="0" err="1" smtClean="0">
              <a:effectLst/>
              <a:latin typeface="Arial" panose="020B0604020202020204" pitchFamily="34" charset="0"/>
              <a:cs typeface="Arial" panose="020B0604020202020204" pitchFamily="34" charset="0"/>
            </a:rPr>
            <a:t>hiện</a:t>
          </a:r>
          <a:r>
            <a:rPr lang="en-US" sz="1800" b="1" u="none" kern="1200" dirty="0" smtClean="0">
              <a:effectLst/>
              <a:latin typeface="Arial" panose="020B0604020202020204" pitchFamily="34" charset="0"/>
              <a:cs typeface="Arial" panose="020B0604020202020204" pitchFamily="34" charset="0"/>
            </a:rPr>
            <a:t> </a:t>
          </a:r>
          <a:endParaRPr lang="en-US" sz="1800" b="1" u="none" kern="1200" dirty="0">
            <a:effectLst/>
            <a:latin typeface="Arial" panose="020B0604020202020204" pitchFamily="34" charset="0"/>
            <a:cs typeface="Arial" panose="020B0604020202020204" pitchFamily="34" charset="0"/>
          </a:endParaRPr>
        </a:p>
      </dsp:txBody>
      <dsp:txXfrm>
        <a:off x="33435" y="1264921"/>
        <a:ext cx="2163927" cy="651351"/>
      </dsp:txXfrm>
    </dsp:sp>
    <dsp:sp modelId="{382465EA-EDEB-46E2-83ED-7DDDF1320E3C}">
      <dsp:nvSpPr>
        <dsp:cNvPr id="0" name=""/>
        <dsp:cNvSpPr/>
      </dsp:nvSpPr>
      <dsp:spPr>
        <a:xfrm>
          <a:off x="0" y="1916272"/>
          <a:ext cx="8579989" cy="69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dsp:txBody>
      <dsp:txXfrm>
        <a:off x="0" y="1916272"/>
        <a:ext cx="8579989" cy="691669"/>
      </dsp:txXfrm>
    </dsp:sp>
    <dsp:sp modelId="{CD2344B8-9CBD-403E-A739-642A41C6255E}">
      <dsp:nvSpPr>
        <dsp:cNvPr id="0" name=""/>
        <dsp:cNvSpPr/>
      </dsp:nvSpPr>
      <dsp:spPr>
        <a:xfrm>
          <a:off x="2230797" y="2642181"/>
          <a:ext cx="6349191" cy="68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0" i="0" u="none" kern="1200" dirty="0" err="1" smtClean="0">
              <a:latin typeface="Arial" panose="020B0604020202020204" pitchFamily="34" charset="0"/>
              <a:cs typeface="Arial" panose="020B0604020202020204" pitchFamily="34" charset="0"/>
            </a:rPr>
            <a:t>Các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câu</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hỏi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nhận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thức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dự</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đoán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giả</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sử</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giả</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thuyết</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liên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quan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đến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chủ</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đề</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bài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học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mới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dự</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kiến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kế</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hoạch</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học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tập</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tiếp</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theo</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của</a:t>
          </a:r>
          <a:r>
            <a:rPr lang="en-US" sz="1800" b="0" i="0" u="none" kern="1200" dirty="0" smtClean="0">
              <a:latin typeface="Arial" panose="020B0604020202020204" pitchFamily="34" charset="0"/>
              <a:cs typeface="Arial" panose="020B0604020202020204" pitchFamily="34" charset="0"/>
            </a:rPr>
            <a:t> HS. </a:t>
          </a:r>
          <a:endParaRPr lang="en-US" sz="1800" kern="1200" dirty="0">
            <a:latin typeface="Arial" panose="020B0604020202020204" pitchFamily="34" charset="0"/>
            <a:cs typeface="Arial" panose="020B0604020202020204" pitchFamily="34" charset="0"/>
          </a:endParaRPr>
        </a:p>
      </dsp:txBody>
      <dsp:txXfrm>
        <a:off x="2230797" y="2642181"/>
        <a:ext cx="6349191" cy="684786"/>
      </dsp:txXfrm>
    </dsp:sp>
    <dsp:sp modelId="{3CB17C23-FA66-40C9-9FF1-B8C13320D248}">
      <dsp:nvSpPr>
        <dsp:cNvPr id="0" name=""/>
        <dsp:cNvSpPr/>
      </dsp:nvSpPr>
      <dsp:spPr>
        <a:xfrm>
          <a:off x="0" y="2642181"/>
          <a:ext cx="2230797" cy="684786"/>
        </a:xfrm>
        <a:prstGeom prst="round2SameRect">
          <a:avLst>
            <a:gd name="adj1" fmla="val 1667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err="1" smtClean="0">
              <a:effectLst/>
              <a:latin typeface="Arial" panose="020B0604020202020204" pitchFamily="34" charset="0"/>
              <a:cs typeface="Arial" panose="020B0604020202020204" pitchFamily="34" charset="0"/>
            </a:rPr>
            <a:t>Sản</a:t>
          </a:r>
          <a:r>
            <a:rPr lang="en-US" sz="1800" b="1" kern="1200" dirty="0" smtClean="0">
              <a:effectLst/>
              <a:latin typeface="Arial" panose="020B0604020202020204" pitchFamily="34" charset="0"/>
              <a:cs typeface="Arial" panose="020B0604020202020204" pitchFamily="34" charset="0"/>
            </a:rPr>
            <a:t> </a:t>
          </a:r>
          <a:r>
            <a:rPr lang="en-US" sz="1800" b="1" kern="1200" dirty="0" err="1" smtClean="0">
              <a:effectLst/>
              <a:latin typeface="Arial" panose="020B0604020202020204" pitchFamily="34" charset="0"/>
              <a:cs typeface="Arial" panose="020B0604020202020204" pitchFamily="34" charset="0"/>
            </a:rPr>
            <a:t>phẩm</a:t>
          </a:r>
          <a:r>
            <a:rPr lang="en-US" sz="1800" b="1" kern="1200" dirty="0" smtClean="0">
              <a:effectLst/>
              <a:latin typeface="Arial" panose="020B0604020202020204" pitchFamily="34" charset="0"/>
              <a:cs typeface="Arial" panose="020B0604020202020204" pitchFamily="34" charset="0"/>
            </a:rPr>
            <a:t> </a:t>
          </a:r>
          <a:endParaRPr lang="en-US" sz="1800" b="1" kern="1200" dirty="0">
            <a:effectLst/>
            <a:latin typeface="Arial" panose="020B0604020202020204" pitchFamily="34" charset="0"/>
            <a:cs typeface="Arial" panose="020B0604020202020204" pitchFamily="34" charset="0"/>
          </a:endParaRPr>
        </a:p>
      </dsp:txBody>
      <dsp:txXfrm>
        <a:off x="33435" y="2675616"/>
        <a:ext cx="2163927" cy="651351"/>
      </dsp:txXfrm>
    </dsp:sp>
    <dsp:sp modelId="{B5BE8C9C-3079-4B35-AE17-290AAA0099A5}">
      <dsp:nvSpPr>
        <dsp:cNvPr id="0" name=""/>
        <dsp:cNvSpPr/>
      </dsp:nvSpPr>
      <dsp:spPr>
        <a:xfrm>
          <a:off x="0" y="3326968"/>
          <a:ext cx="8579989" cy="690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dsp:txBody>
      <dsp:txXfrm>
        <a:off x="0" y="3326968"/>
        <a:ext cx="8579989" cy="690738"/>
      </dsp:txXfrm>
    </dsp:sp>
    <dsp:sp modelId="{1B04E4AE-57EB-42D1-B9DF-D0FDE2BDAF13}">
      <dsp:nvSpPr>
        <dsp:cNvPr id="0" name=""/>
        <dsp:cNvSpPr/>
      </dsp:nvSpPr>
      <dsp:spPr>
        <a:xfrm>
          <a:off x="2230797" y="4051946"/>
          <a:ext cx="6349191" cy="684786"/>
        </a:xfrm>
        <a:prstGeom prst="rect">
          <a:avLst/>
        </a:prstGeom>
        <a:noFill/>
        <a:ln>
          <a:noFill/>
        </a:ln>
        <a:effectLst/>
      </dsp:spPr>
      <dsp:style>
        <a:lnRef idx="0">
          <a:scrgbClr r="0" g="0" b="0"/>
        </a:lnRef>
        <a:fillRef idx="0">
          <a:scrgbClr r="0" g="0" b="0"/>
        </a:fillRef>
        <a:effectRef idx="0">
          <a:scrgbClr r="0" g="0" b="0"/>
        </a:effectRef>
        <a:fontRef idx="minor"/>
      </dsp:style>
    </dsp:sp>
    <dsp:sp modelId="{5F632907-12F8-4352-A178-D2FC8DDF04FE}">
      <dsp:nvSpPr>
        <dsp:cNvPr id="0" name=""/>
        <dsp:cNvSpPr/>
      </dsp:nvSpPr>
      <dsp:spPr>
        <a:xfrm>
          <a:off x="0" y="4051946"/>
          <a:ext cx="2230797" cy="684786"/>
        </a:xfrm>
        <a:prstGeom prst="round2SameRect">
          <a:avLst>
            <a:gd name="adj1" fmla="val 1667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i="0" u="none" kern="1200" dirty="0" err="1" smtClean="0">
              <a:effectLst/>
              <a:latin typeface="Arial" panose="020B0604020202020204" pitchFamily="34" charset="0"/>
              <a:cs typeface="Arial" panose="020B0604020202020204" pitchFamily="34" charset="0"/>
            </a:rPr>
            <a:t>Câu</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hỏi</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cần</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giải</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quyết</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cho</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hoạt</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động</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này</a:t>
          </a:r>
          <a:endParaRPr lang="en-US" sz="1800" b="1" i="0" kern="1200" dirty="0">
            <a:effectLst/>
            <a:latin typeface="Arial" panose="020B0604020202020204" pitchFamily="34" charset="0"/>
            <a:cs typeface="Arial" panose="020B0604020202020204" pitchFamily="34" charset="0"/>
          </a:endParaRPr>
        </a:p>
      </dsp:txBody>
      <dsp:txXfrm>
        <a:off x="33435" y="4085381"/>
        <a:ext cx="2163927" cy="651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8D9C2-415B-4658-A52F-20354FD7E3FC}">
      <dsp:nvSpPr>
        <dsp:cNvPr id="0" name=""/>
        <dsp:cNvSpPr/>
      </dsp:nvSpPr>
      <dsp:spPr>
        <a:xfrm>
          <a:off x="0" y="4738284"/>
          <a:ext cx="8579989" cy="0"/>
        </a:xfrm>
        <a:prstGeom prst="line">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F1380C-4F87-469A-899A-E79E5A0B6F9E}">
      <dsp:nvSpPr>
        <dsp:cNvPr id="0" name=""/>
        <dsp:cNvSpPr/>
      </dsp:nvSpPr>
      <dsp:spPr>
        <a:xfrm>
          <a:off x="0" y="3368209"/>
          <a:ext cx="8579989" cy="0"/>
        </a:xfrm>
        <a:prstGeom prst="line">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E2E942-D88E-494E-96FD-23128E9665C9}">
      <dsp:nvSpPr>
        <dsp:cNvPr id="0" name=""/>
        <dsp:cNvSpPr/>
      </dsp:nvSpPr>
      <dsp:spPr>
        <a:xfrm>
          <a:off x="0" y="1997229"/>
          <a:ext cx="8579989" cy="0"/>
        </a:xfrm>
        <a:prstGeom prst="line">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1E38BF6-C28B-49B2-BB99-CE0EC899E227}">
      <dsp:nvSpPr>
        <dsp:cNvPr id="0" name=""/>
        <dsp:cNvSpPr/>
      </dsp:nvSpPr>
      <dsp:spPr>
        <a:xfrm>
          <a:off x="0" y="665679"/>
          <a:ext cx="8579989" cy="0"/>
        </a:xfrm>
        <a:prstGeom prst="line">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0E6535-AB73-44B5-94BD-0BF907CC1857}">
      <dsp:nvSpPr>
        <dsp:cNvPr id="0" name=""/>
        <dsp:cNvSpPr/>
      </dsp:nvSpPr>
      <dsp:spPr>
        <a:xfrm>
          <a:off x="2230797" y="172"/>
          <a:ext cx="6349191" cy="66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0" i="0" u="none" kern="1200" dirty="0" err="1" smtClean="0">
              <a:latin typeface="Arial" panose="020B0604020202020204" pitchFamily="34" charset="0"/>
              <a:cs typeface="Arial" panose="020B0604020202020204" pitchFamily="34" charset="0"/>
            </a:rPr>
            <a:t>giúp</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cho</a:t>
          </a:r>
          <a:r>
            <a:rPr lang="en-US" sz="1800" b="0" i="0" u="none" kern="1200" dirty="0" smtClean="0">
              <a:latin typeface="Arial" panose="020B0604020202020204" pitchFamily="34" charset="0"/>
              <a:cs typeface="Arial" panose="020B0604020202020204" pitchFamily="34" charset="0"/>
            </a:rPr>
            <a:t> HS </a:t>
          </a:r>
          <a:r>
            <a:rPr lang="en-US" sz="1800" b="0" i="0" u="none" kern="1200" dirty="0" err="1" smtClean="0">
              <a:latin typeface="Arial" panose="020B0604020202020204" pitchFamily="34" charset="0"/>
              <a:cs typeface="Arial" panose="020B0604020202020204" pitchFamily="34" charset="0"/>
            </a:rPr>
            <a:t>khám</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phá</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hình</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thành</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kiến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thức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phát</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triển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kĩ</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năng</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mới</a:t>
          </a:r>
          <a:endParaRPr lang="en-US" sz="1800" kern="1200" dirty="0">
            <a:latin typeface="Arial" panose="020B0604020202020204" pitchFamily="34" charset="0"/>
            <a:cs typeface="Arial" panose="020B0604020202020204" pitchFamily="34" charset="0"/>
          </a:endParaRPr>
        </a:p>
      </dsp:txBody>
      <dsp:txXfrm>
        <a:off x="2230797" y="172"/>
        <a:ext cx="6349191" cy="665507"/>
      </dsp:txXfrm>
    </dsp:sp>
    <dsp:sp modelId="{40657000-3127-4D5F-971E-17262C43BE1C}">
      <dsp:nvSpPr>
        <dsp:cNvPr id="0" name=""/>
        <dsp:cNvSpPr/>
      </dsp:nvSpPr>
      <dsp:spPr>
        <a:xfrm>
          <a:off x="0" y="172"/>
          <a:ext cx="2230797" cy="665507"/>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err="1" smtClean="0">
              <a:effectLst/>
              <a:latin typeface="Arial" panose="020B0604020202020204" pitchFamily="34" charset="0"/>
              <a:cs typeface="Arial" panose="020B0604020202020204" pitchFamily="34" charset="0"/>
            </a:rPr>
            <a:t>Mục</a:t>
          </a:r>
          <a:r>
            <a:rPr lang="en-US" sz="1800" b="1" kern="1200" dirty="0" smtClean="0">
              <a:effectLst/>
              <a:latin typeface="Arial" panose="020B0604020202020204" pitchFamily="34" charset="0"/>
              <a:cs typeface="Arial" panose="020B0604020202020204" pitchFamily="34" charset="0"/>
            </a:rPr>
            <a:t> </a:t>
          </a:r>
          <a:r>
            <a:rPr lang="en-US" sz="1800" b="1" kern="1200" dirty="0" err="1" smtClean="0">
              <a:effectLst/>
              <a:latin typeface="Arial" panose="020B0604020202020204" pitchFamily="34" charset="0"/>
              <a:cs typeface="Arial" panose="020B0604020202020204" pitchFamily="34" charset="0"/>
            </a:rPr>
            <a:t>tiêu</a:t>
          </a:r>
          <a:endParaRPr lang="en-US" sz="1800" b="1" kern="1200" dirty="0">
            <a:effectLst/>
            <a:latin typeface="Arial" panose="020B0604020202020204" pitchFamily="34" charset="0"/>
            <a:cs typeface="Arial" panose="020B0604020202020204" pitchFamily="34" charset="0"/>
          </a:endParaRPr>
        </a:p>
      </dsp:txBody>
      <dsp:txXfrm>
        <a:off x="32493" y="32665"/>
        <a:ext cx="2165811" cy="633014"/>
      </dsp:txXfrm>
    </dsp:sp>
    <dsp:sp modelId="{BF8CDBD9-3405-4188-92AF-E472CF91505F}">
      <dsp:nvSpPr>
        <dsp:cNvPr id="0" name=""/>
        <dsp:cNvSpPr/>
      </dsp:nvSpPr>
      <dsp:spPr>
        <a:xfrm flipV="1">
          <a:off x="0" y="665679"/>
          <a:ext cx="8579989" cy="63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dsp:txBody>
      <dsp:txXfrm rot="10800000">
        <a:off x="0" y="665679"/>
        <a:ext cx="8579989" cy="632766"/>
      </dsp:txXfrm>
    </dsp:sp>
    <dsp:sp modelId="{20382D47-0096-4298-8457-13EBF8C64371}">
      <dsp:nvSpPr>
        <dsp:cNvPr id="0" name=""/>
        <dsp:cNvSpPr/>
      </dsp:nvSpPr>
      <dsp:spPr>
        <a:xfrm>
          <a:off x="2230797" y="1331721"/>
          <a:ext cx="6349191" cy="66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0" i="0" u="none" kern="1200" dirty="0" err="1" smtClean="0">
              <a:latin typeface="Arial" panose="020B0604020202020204" pitchFamily="34" charset="0"/>
              <a:cs typeface="Arial" panose="020B0604020202020204" pitchFamily="34" charset="0"/>
            </a:rPr>
            <a:t>xác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định</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các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hoạt</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động</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học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tập</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cần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tổ</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chức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cho</a:t>
          </a:r>
          <a:r>
            <a:rPr lang="en-US" sz="1800" b="0" i="0" u="none" kern="1200" dirty="0" smtClean="0">
              <a:latin typeface="Arial" panose="020B0604020202020204" pitchFamily="34" charset="0"/>
              <a:cs typeface="Arial" panose="020B0604020202020204" pitchFamily="34" charset="0"/>
            </a:rPr>
            <a:t> HS </a:t>
          </a:r>
          <a:endParaRPr lang="en-US" sz="1800" kern="1200" dirty="0">
            <a:latin typeface="Arial" panose="020B0604020202020204" pitchFamily="34" charset="0"/>
            <a:cs typeface="Arial" panose="020B0604020202020204" pitchFamily="34" charset="0"/>
          </a:endParaRPr>
        </a:p>
      </dsp:txBody>
      <dsp:txXfrm>
        <a:off x="2230797" y="1331721"/>
        <a:ext cx="6349191" cy="665507"/>
      </dsp:txXfrm>
    </dsp:sp>
    <dsp:sp modelId="{8A46FDA1-95CC-4A62-B4C5-F309713E5E78}">
      <dsp:nvSpPr>
        <dsp:cNvPr id="0" name=""/>
        <dsp:cNvSpPr/>
      </dsp:nvSpPr>
      <dsp:spPr>
        <a:xfrm>
          <a:off x="0" y="1331721"/>
          <a:ext cx="2230797" cy="665507"/>
        </a:xfrm>
        <a:prstGeom prst="round2SameRect">
          <a:avLst>
            <a:gd name="adj1" fmla="val 16670"/>
            <a:gd name="adj2" fmla="val 0"/>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u="none" kern="1200" dirty="0" err="1" smtClean="0">
              <a:effectLst/>
              <a:latin typeface="Arial" panose="020B0604020202020204" pitchFamily="34" charset="0"/>
              <a:cs typeface="Arial" panose="020B0604020202020204" pitchFamily="34" charset="0"/>
            </a:rPr>
            <a:t>Phương</a:t>
          </a:r>
          <a:r>
            <a:rPr lang="en-US" sz="1800" b="1" u="none" kern="1200" dirty="0" smtClean="0">
              <a:effectLst/>
              <a:latin typeface="Arial" panose="020B0604020202020204" pitchFamily="34" charset="0"/>
              <a:cs typeface="Arial" panose="020B0604020202020204" pitchFamily="34" charset="0"/>
            </a:rPr>
            <a:t> </a:t>
          </a:r>
          <a:r>
            <a:rPr lang="en-US" sz="1800" b="1" u="none" kern="1200" dirty="0" err="1" smtClean="0">
              <a:effectLst/>
              <a:latin typeface="Arial" panose="020B0604020202020204" pitchFamily="34" charset="0"/>
              <a:cs typeface="Arial" panose="020B0604020202020204" pitchFamily="34" charset="0"/>
            </a:rPr>
            <a:t>thức</a:t>
          </a:r>
          <a:r>
            <a:rPr lang="en-US" sz="1800" b="1" u="none" kern="1200" dirty="0" smtClean="0">
              <a:effectLst/>
              <a:latin typeface="Arial" panose="020B0604020202020204" pitchFamily="34" charset="0"/>
              <a:cs typeface="Arial" panose="020B0604020202020204" pitchFamily="34" charset="0"/>
            </a:rPr>
            <a:t> </a:t>
          </a:r>
          <a:r>
            <a:rPr lang="en-US" sz="1800" b="1" u="none" kern="1200" dirty="0" err="1" smtClean="0">
              <a:effectLst/>
              <a:latin typeface="Arial" panose="020B0604020202020204" pitchFamily="34" charset="0"/>
              <a:cs typeface="Arial" panose="020B0604020202020204" pitchFamily="34" charset="0"/>
            </a:rPr>
            <a:t>thực</a:t>
          </a:r>
          <a:r>
            <a:rPr lang="en-US" sz="1800" b="1" u="none" kern="1200" dirty="0" smtClean="0">
              <a:effectLst/>
              <a:latin typeface="Arial" panose="020B0604020202020204" pitchFamily="34" charset="0"/>
              <a:cs typeface="Arial" panose="020B0604020202020204" pitchFamily="34" charset="0"/>
            </a:rPr>
            <a:t> </a:t>
          </a:r>
          <a:r>
            <a:rPr lang="en-US" sz="1800" b="1" u="none" kern="1200" dirty="0" err="1" smtClean="0">
              <a:effectLst/>
              <a:latin typeface="Arial" panose="020B0604020202020204" pitchFamily="34" charset="0"/>
              <a:cs typeface="Arial" panose="020B0604020202020204" pitchFamily="34" charset="0"/>
            </a:rPr>
            <a:t>hiện</a:t>
          </a:r>
          <a:r>
            <a:rPr lang="en-US" sz="1800" b="1" u="none" kern="1200" dirty="0" smtClean="0">
              <a:effectLst/>
              <a:latin typeface="Arial" panose="020B0604020202020204" pitchFamily="34" charset="0"/>
              <a:cs typeface="Arial" panose="020B0604020202020204" pitchFamily="34" charset="0"/>
            </a:rPr>
            <a:t> </a:t>
          </a:r>
          <a:endParaRPr lang="en-US" sz="1800" b="1" u="none" kern="1200" dirty="0">
            <a:effectLst/>
            <a:latin typeface="Arial" panose="020B0604020202020204" pitchFamily="34" charset="0"/>
            <a:cs typeface="Arial" panose="020B0604020202020204" pitchFamily="34" charset="0"/>
          </a:endParaRPr>
        </a:p>
      </dsp:txBody>
      <dsp:txXfrm>
        <a:off x="32493" y="1364214"/>
        <a:ext cx="2165811" cy="633014"/>
      </dsp:txXfrm>
    </dsp:sp>
    <dsp:sp modelId="{382465EA-EDEB-46E2-83ED-7DDDF1320E3C}">
      <dsp:nvSpPr>
        <dsp:cNvPr id="0" name=""/>
        <dsp:cNvSpPr/>
      </dsp:nvSpPr>
      <dsp:spPr>
        <a:xfrm>
          <a:off x="0" y="1997229"/>
          <a:ext cx="8579989" cy="672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vi-VN" sz="1800" b="0" i="0" u="none" kern="1200" dirty="0" smtClean="0"/>
            <a:t>GV vận dụng các phương pháp và kĩ thuật dạy học</a:t>
          </a:r>
          <a:endParaRPr lang="en-US" sz="1800" kern="1200" dirty="0">
            <a:latin typeface="Arial" panose="020B0604020202020204" pitchFamily="34" charset="0"/>
            <a:cs typeface="Arial" panose="020B0604020202020204" pitchFamily="34" charset="0"/>
          </a:endParaRPr>
        </a:p>
      </dsp:txBody>
      <dsp:txXfrm>
        <a:off x="0" y="1997229"/>
        <a:ext cx="8579989" cy="672197"/>
      </dsp:txXfrm>
    </dsp:sp>
    <dsp:sp modelId="{CD2344B8-9CBD-403E-A739-642A41C6255E}">
      <dsp:nvSpPr>
        <dsp:cNvPr id="0" name=""/>
        <dsp:cNvSpPr/>
      </dsp:nvSpPr>
      <dsp:spPr>
        <a:xfrm>
          <a:off x="2230797" y="2702702"/>
          <a:ext cx="6349191" cy="66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kern="1200" baseline="0" dirty="0" smtClean="0">
              <a:latin typeface="Arial" panose="020B0604020202020204" pitchFamily="34" charset="0"/>
              <a:cs typeface="Arial" panose="020B0604020202020204" pitchFamily="34" charset="0"/>
            </a:rPr>
            <a:t> </a:t>
          </a:r>
          <a:r>
            <a:rPr lang="vi-VN" sz="1800" b="0" i="0" u="none" kern="1200" dirty="0" smtClean="0"/>
            <a:t>Kiến thức cơ bản, cốt lõi về Lịch sử</a:t>
          </a:r>
          <a:endParaRPr lang="en-US" sz="1800" kern="1200" dirty="0">
            <a:latin typeface="Arial" panose="020B0604020202020204" pitchFamily="34" charset="0"/>
            <a:cs typeface="Arial" panose="020B0604020202020204" pitchFamily="34" charset="0"/>
          </a:endParaRPr>
        </a:p>
      </dsp:txBody>
      <dsp:txXfrm>
        <a:off x="2230797" y="2702702"/>
        <a:ext cx="6349191" cy="665507"/>
      </dsp:txXfrm>
    </dsp:sp>
    <dsp:sp modelId="{3CB17C23-FA66-40C9-9FF1-B8C13320D248}">
      <dsp:nvSpPr>
        <dsp:cNvPr id="0" name=""/>
        <dsp:cNvSpPr/>
      </dsp:nvSpPr>
      <dsp:spPr>
        <a:xfrm>
          <a:off x="0" y="2702702"/>
          <a:ext cx="2230797" cy="665507"/>
        </a:xfrm>
        <a:prstGeom prst="round2SameRect">
          <a:avLst>
            <a:gd name="adj1" fmla="val 16670"/>
            <a:gd name="adj2" fmla="val 0"/>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err="1" smtClean="0">
              <a:effectLst/>
              <a:latin typeface="Arial" panose="020B0604020202020204" pitchFamily="34" charset="0"/>
              <a:cs typeface="Arial" panose="020B0604020202020204" pitchFamily="34" charset="0"/>
            </a:rPr>
            <a:t>Sản</a:t>
          </a:r>
          <a:r>
            <a:rPr lang="en-US" sz="1800" b="1" kern="1200" dirty="0" smtClean="0">
              <a:effectLst/>
              <a:latin typeface="Arial" panose="020B0604020202020204" pitchFamily="34" charset="0"/>
              <a:cs typeface="Arial" panose="020B0604020202020204" pitchFamily="34" charset="0"/>
            </a:rPr>
            <a:t> </a:t>
          </a:r>
          <a:r>
            <a:rPr lang="en-US" sz="1800" b="1" kern="1200" dirty="0" err="1" smtClean="0">
              <a:effectLst/>
              <a:latin typeface="Arial" panose="020B0604020202020204" pitchFamily="34" charset="0"/>
              <a:cs typeface="Arial" panose="020B0604020202020204" pitchFamily="34" charset="0"/>
            </a:rPr>
            <a:t>phẩm</a:t>
          </a:r>
          <a:r>
            <a:rPr lang="en-US" sz="1800" b="1" kern="1200" dirty="0" smtClean="0">
              <a:effectLst/>
              <a:latin typeface="Arial" panose="020B0604020202020204" pitchFamily="34" charset="0"/>
              <a:cs typeface="Arial" panose="020B0604020202020204" pitchFamily="34" charset="0"/>
            </a:rPr>
            <a:t> </a:t>
          </a:r>
          <a:endParaRPr lang="en-US" sz="1800" b="1" kern="1200" dirty="0">
            <a:effectLst/>
            <a:latin typeface="Arial" panose="020B0604020202020204" pitchFamily="34" charset="0"/>
            <a:cs typeface="Arial" panose="020B0604020202020204" pitchFamily="34" charset="0"/>
          </a:endParaRPr>
        </a:p>
      </dsp:txBody>
      <dsp:txXfrm>
        <a:off x="32493" y="2735195"/>
        <a:ext cx="2165811" cy="633014"/>
      </dsp:txXfrm>
    </dsp:sp>
    <dsp:sp modelId="{B5BE8C9C-3079-4B35-AE17-290AAA0099A5}">
      <dsp:nvSpPr>
        <dsp:cNvPr id="0" name=""/>
        <dsp:cNvSpPr/>
      </dsp:nvSpPr>
      <dsp:spPr>
        <a:xfrm>
          <a:off x="0" y="3368209"/>
          <a:ext cx="8579989" cy="67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b="0" i="0" u="none" kern="1200" dirty="0" err="1" smtClean="0">
              <a:latin typeface="Arial" panose="020B0604020202020204" pitchFamily="34" charset="0"/>
              <a:cs typeface="Arial" panose="020B0604020202020204" pitchFamily="34" charset="0"/>
            </a:rPr>
            <a:t>các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kĩ</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năng</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kĩ</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xảo</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Lịch</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sử</a:t>
          </a:r>
          <a:endParaRPr lang="en-US" sz="1800" kern="1200" dirty="0">
            <a:latin typeface="Arial" panose="020B0604020202020204" pitchFamily="34" charset="0"/>
            <a:cs typeface="Arial" panose="020B0604020202020204" pitchFamily="34" charset="0"/>
          </a:endParaRPr>
        </a:p>
      </dsp:txBody>
      <dsp:txXfrm>
        <a:off x="0" y="3368209"/>
        <a:ext cx="8579989" cy="671291"/>
      </dsp:txXfrm>
    </dsp:sp>
    <dsp:sp modelId="{1B04E4AE-57EB-42D1-B9DF-D0FDE2BDAF13}">
      <dsp:nvSpPr>
        <dsp:cNvPr id="0" name=""/>
        <dsp:cNvSpPr/>
      </dsp:nvSpPr>
      <dsp:spPr>
        <a:xfrm>
          <a:off x="2230797" y="4072777"/>
          <a:ext cx="6349191" cy="665507"/>
        </a:xfrm>
        <a:prstGeom prst="rect">
          <a:avLst/>
        </a:prstGeom>
        <a:noFill/>
        <a:ln>
          <a:noFill/>
        </a:ln>
        <a:effectLst/>
      </dsp:spPr>
      <dsp:style>
        <a:lnRef idx="0">
          <a:scrgbClr r="0" g="0" b="0"/>
        </a:lnRef>
        <a:fillRef idx="0">
          <a:scrgbClr r="0" g="0" b="0"/>
        </a:fillRef>
        <a:effectRef idx="0">
          <a:scrgbClr r="0" g="0" b="0"/>
        </a:effectRef>
        <a:fontRef idx="minor"/>
      </dsp:style>
    </dsp:sp>
    <dsp:sp modelId="{5F632907-12F8-4352-A178-D2FC8DDF04FE}">
      <dsp:nvSpPr>
        <dsp:cNvPr id="0" name=""/>
        <dsp:cNvSpPr/>
      </dsp:nvSpPr>
      <dsp:spPr>
        <a:xfrm>
          <a:off x="0" y="4072777"/>
          <a:ext cx="2230797" cy="665507"/>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i="0" u="none" kern="1200" dirty="0" err="1" smtClean="0">
              <a:effectLst/>
              <a:latin typeface="Arial" panose="020B0604020202020204" pitchFamily="34" charset="0"/>
              <a:cs typeface="Arial" panose="020B0604020202020204" pitchFamily="34" charset="0"/>
            </a:rPr>
            <a:t>Câu</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hỏi</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cần</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giải</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quyết</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cho</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hoạt</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động</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này</a:t>
          </a:r>
          <a:endParaRPr lang="en-US" sz="1800" b="1" i="0" kern="1200" dirty="0">
            <a:effectLst/>
            <a:latin typeface="Arial" panose="020B0604020202020204" pitchFamily="34" charset="0"/>
            <a:cs typeface="Arial" panose="020B0604020202020204" pitchFamily="34" charset="0"/>
          </a:endParaRPr>
        </a:p>
      </dsp:txBody>
      <dsp:txXfrm>
        <a:off x="32493" y="4105270"/>
        <a:ext cx="2165811" cy="6330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8D9C2-415B-4658-A52F-20354FD7E3FC}">
      <dsp:nvSpPr>
        <dsp:cNvPr id="0" name=""/>
        <dsp:cNvSpPr/>
      </dsp:nvSpPr>
      <dsp:spPr>
        <a:xfrm>
          <a:off x="0" y="4736096"/>
          <a:ext cx="857998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F1380C-4F87-469A-899A-E79E5A0B6F9E}">
      <dsp:nvSpPr>
        <dsp:cNvPr id="0" name=""/>
        <dsp:cNvSpPr/>
      </dsp:nvSpPr>
      <dsp:spPr>
        <a:xfrm>
          <a:off x="0" y="3356495"/>
          <a:ext cx="857998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E2E942-D88E-494E-96FD-23128E9665C9}">
      <dsp:nvSpPr>
        <dsp:cNvPr id="0" name=""/>
        <dsp:cNvSpPr/>
      </dsp:nvSpPr>
      <dsp:spPr>
        <a:xfrm>
          <a:off x="0" y="1975983"/>
          <a:ext cx="857998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E38BF6-C28B-49B2-BB99-CE0EC899E227}">
      <dsp:nvSpPr>
        <dsp:cNvPr id="0" name=""/>
        <dsp:cNvSpPr/>
      </dsp:nvSpPr>
      <dsp:spPr>
        <a:xfrm>
          <a:off x="0" y="672495"/>
          <a:ext cx="857998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0E6535-AB73-44B5-94BD-0BF907CC1857}">
      <dsp:nvSpPr>
        <dsp:cNvPr id="0" name=""/>
        <dsp:cNvSpPr/>
      </dsp:nvSpPr>
      <dsp:spPr>
        <a:xfrm>
          <a:off x="2230797" y="2360"/>
          <a:ext cx="6349191" cy="67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0" i="0" u="none" kern="1200" dirty="0" err="1" smtClean="0">
              <a:latin typeface="Arial" panose="020B0604020202020204" pitchFamily="34" charset="0"/>
              <a:cs typeface="Arial" panose="020B0604020202020204" pitchFamily="34" charset="0"/>
            </a:rPr>
            <a:t>Giúp</a:t>
          </a:r>
          <a:r>
            <a:rPr lang="en-US" sz="1800" b="0" i="0" u="none" kern="1200" dirty="0" smtClean="0">
              <a:latin typeface="Arial" panose="020B0604020202020204" pitchFamily="34" charset="0"/>
              <a:cs typeface="Arial" panose="020B0604020202020204" pitchFamily="34" charset="0"/>
            </a:rPr>
            <a:t> HS </a:t>
          </a:r>
          <a:r>
            <a:rPr lang="en-US" sz="1800" b="0" i="0" u="none" kern="1200" dirty="0" err="1" smtClean="0">
              <a:latin typeface="Arial" panose="020B0604020202020204" pitchFamily="34" charset="0"/>
              <a:cs typeface="Arial" panose="020B0604020202020204" pitchFamily="34" charset="0"/>
            </a:rPr>
            <a:t>hệ</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thống</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kiến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thức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vận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dụng</a:t>
          </a:r>
          <a:r>
            <a:rPr lang="en-US" sz="1800" b="0" i="0" u="none" kern="1200" dirty="0" smtClean="0">
              <a:latin typeface="Arial" panose="020B0604020202020204" pitchFamily="34" charset="0"/>
              <a:cs typeface="Arial" panose="020B0604020202020204" pitchFamily="34" charset="0"/>
            </a:rPr>
            <a:t> + </a:t>
          </a:r>
          <a:r>
            <a:rPr lang="en-US" sz="1800" b="0" i="0" u="none" kern="1200" dirty="0" err="1" smtClean="0">
              <a:latin typeface="Arial" panose="020B0604020202020204" pitchFamily="34" charset="0"/>
              <a:cs typeface="Arial" panose="020B0604020202020204" pitchFamily="34" charset="0"/>
            </a:rPr>
            <a:t>đánh</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giá</a:t>
          </a:r>
          <a:r>
            <a:rPr lang="en-US" sz="1800" b="0" i="0" u="none" kern="1200" dirty="0" smtClean="0">
              <a:latin typeface="Arial" panose="020B0604020202020204" pitchFamily="34" charset="0"/>
              <a:cs typeface="Arial" panose="020B0604020202020204" pitchFamily="34" charset="0"/>
            </a:rPr>
            <a:t> HS</a:t>
          </a:r>
          <a:endParaRPr lang="en-US" sz="1800" kern="1200" dirty="0">
            <a:latin typeface="Arial" panose="020B0604020202020204" pitchFamily="34" charset="0"/>
            <a:cs typeface="Arial" panose="020B0604020202020204" pitchFamily="34" charset="0"/>
          </a:endParaRPr>
        </a:p>
      </dsp:txBody>
      <dsp:txXfrm>
        <a:off x="2230797" y="2360"/>
        <a:ext cx="6349191" cy="670134"/>
      </dsp:txXfrm>
    </dsp:sp>
    <dsp:sp modelId="{40657000-3127-4D5F-971E-17262C43BE1C}">
      <dsp:nvSpPr>
        <dsp:cNvPr id="0" name=""/>
        <dsp:cNvSpPr/>
      </dsp:nvSpPr>
      <dsp:spPr>
        <a:xfrm>
          <a:off x="0" y="2360"/>
          <a:ext cx="2230797" cy="670134"/>
        </a:xfrm>
        <a:prstGeom prst="round2SameRect">
          <a:avLst>
            <a:gd name="adj1" fmla="val 1667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err="1" smtClean="0">
              <a:effectLst/>
              <a:latin typeface="Arial" panose="020B0604020202020204" pitchFamily="34" charset="0"/>
              <a:cs typeface="Arial" panose="020B0604020202020204" pitchFamily="34" charset="0"/>
            </a:rPr>
            <a:t>Mục</a:t>
          </a:r>
          <a:r>
            <a:rPr lang="en-US" sz="1800" b="1" kern="1200" dirty="0" smtClean="0">
              <a:effectLst/>
              <a:latin typeface="Arial" panose="020B0604020202020204" pitchFamily="34" charset="0"/>
              <a:cs typeface="Arial" panose="020B0604020202020204" pitchFamily="34" charset="0"/>
            </a:rPr>
            <a:t> </a:t>
          </a:r>
          <a:r>
            <a:rPr lang="en-US" sz="1800" b="1" kern="1200" dirty="0" err="1" smtClean="0">
              <a:effectLst/>
              <a:latin typeface="Arial" panose="020B0604020202020204" pitchFamily="34" charset="0"/>
              <a:cs typeface="Arial" panose="020B0604020202020204" pitchFamily="34" charset="0"/>
            </a:rPr>
            <a:t>tiêu</a:t>
          </a:r>
          <a:r>
            <a:rPr lang="en-US" sz="1800" b="1" kern="1200" dirty="0" smtClean="0">
              <a:effectLst/>
              <a:latin typeface="Arial" panose="020B0604020202020204" pitchFamily="34" charset="0"/>
              <a:cs typeface="Arial" panose="020B0604020202020204" pitchFamily="34" charset="0"/>
            </a:rPr>
            <a:t> </a:t>
          </a:r>
          <a:endParaRPr lang="en-US" sz="1800" b="1" kern="1200" dirty="0">
            <a:effectLst/>
            <a:latin typeface="Arial" panose="020B0604020202020204" pitchFamily="34" charset="0"/>
            <a:cs typeface="Arial" panose="020B0604020202020204" pitchFamily="34" charset="0"/>
          </a:endParaRPr>
        </a:p>
      </dsp:txBody>
      <dsp:txXfrm>
        <a:off x="32719" y="35079"/>
        <a:ext cx="2165359" cy="637415"/>
      </dsp:txXfrm>
    </dsp:sp>
    <dsp:sp modelId="{BF8CDBD9-3405-4188-92AF-E472CF91505F}">
      <dsp:nvSpPr>
        <dsp:cNvPr id="0" name=""/>
        <dsp:cNvSpPr/>
      </dsp:nvSpPr>
      <dsp:spPr>
        <a:xfrm>
          <a:off x="0" y="672495"/>
          <a:ext cx="8579989" cy="59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dsp:txBody>
      <dsp:txXfrm>
        <a:off x="0" y="672495"/>
        <a:ext cx="8579989" cy="599847"/>
      </dsp:txXfrm>
    </dsp:sp>
    <dsp:sp modelId="{20382D47-0096-4298-8457-13EBF8C64371}">
      <dsp:nvSpPr>
        <dsp:cNvPr id="0" name=""/>
        <dsp:cNvSpPr/>
      </dsp:nvSpPr>
      <dsp:spPr>
        <a:xfrm>
          <a:off x="2230797" y="1305849"/>
          <a:ext cx="6349191" cy="67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0" i="0" u="none" kern="1200" dirty="0" err="1" smtClean="0">
              <a:latin typeface="Arial" panose="020B0604020202020204" pitchFamily="34" charset="0"/>
              <a:cs typeface="Arial" panose="020B0604020202020204" pitchFamily="34" charset="0"/>
            </a:rPr>
            <a:t>Luyện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tập</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vận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dụng</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kiến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thức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đã</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học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để</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giải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quyết</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bài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tập</a:t>
          </a:r>
          <a:r>
            <a:rPr lang="en-US" sz="1800" b="0" i="0" u="none" kern="1200" dirty="0" smtClean="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2230797" y="1305849"/>
        <a:ext cx="6349191" cy="670134"/>
      </dsp:txXfrm>
    </dsp:sp>
    <dsp:sp modelId="{8A46FDA1-95CC-4A62-B4C5-F309713E5E78}">
      <dsp:nvSpPr>
        <dsp:cNvPr id="0" name=""/>
        <dsp:cNvSpPr/>
      </dsp:nvSpPr>
      <dsp:spPr>
        <a:xfrm>
          <a:off x="0" y="1305849"/>
          <a:ext cx="2230797" cy="670134"/>
        </a:xfrm>
        <a:prstGeom prst="round2SameRect">
          <a:avLst>
            <a:gd name="adj1" fmla="val 1667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u="none" kern="1200" dirty="0" err="1" smtClean="0">
              <a:effectLst/>
              <a:latin typeface="Arial" panose="020B0604020202020204" pitchFamily="34" charset="0"/>
              <a:cs typeface="Arial" panose="020B0604020202020204" pitchFamily="34" charset="0"/>
            </a:rPr>
            <a:t>Phương</a:t>
          </a:r>
          <a:r>
            <a:rPr lang="en-US" sz="1800" b="1" u="none" kern="1200" dirty="0" smtClean="0">
              <a:effectLst/>
              <a:latin typeface="Arial" panose="020B0604020202020204" pitchFamily="34" charset="0"/>
              <a:cs typeface="Arial" panose="020B0604020202020204" pitchFamily="34" charset="0"/>
            </a:rPr>
            <a:t> </a:t>
          </a:r>
          <a:r>
            <a:rPr lang="en-US" sz="1800" b="1" u="none" kern="1200" dirty="0" err="1" smtClean="0">
              <a:effectLst/>
              <a:latin typeface="Arial" panose="020B0604020202020204" pitchFamily="34" charset="0"/>
              <a:cs typeface="Arial" panose="020B0604020202020204" pitchFamily="34" charset="0"/>
            </a:rPr>
            <a:t>thức</a:t>
          </a:r>
          <a:r>
            <a:rPr lang="en-US" sz="1800" b="1" u="none" kern="1200" dirty="0" smtClean="0">
              <a:effectLst/>
              <a:latin typeface="Arial" panose="020B0604020202020204" pitchFamily="34" charset="0"/>
              <a:cs typeface="Arial" panose="020B0604020202020204" pitchFamily="34" charset="0"/>
            </a:rPr>
            <a:t> </a:t>
          </a:r>
          <a:r>
            <a:rPr lang="en-US" sz="1800" b="1" u="none" kern="1200" dirty="0" err="1" smtClean="0">
              <a:effectLst/>
              <a:latin typeface="Arial" panose="020B0604020202020204" pitchFamily="34" charset="0"/>
              <a:cs typeface="Arial" panose="020B0604020202020204" pitchFamily="34" charset="0"/>
            </a:rPr>
            <a:t>thực</a:t>
          </a:r>
          <a:r>
            <a:rPr lang="en-US" sz="1800" b="1" u="none" kern="1200" dirty="0" smtClean="0">
              <a:effectLst/>
              <a:latin typeface="Arial" panose="020B0604020202020204" pitchFamily="34" charset="0"/>
              <a:cs typeface="Arial" panose="020B0604020202020204" pitchFamily="34" charset="0"/>
            </a:rPr>
            <a:t> </a:t>
          </a:r>
          <a:r>
            <a:rPr lang="en-US" sz="1800" b="1" u="none" kern="1200" dirty="0" err="1" smtClean="0">
              <a:effectLst/>
              <a:latin typeface="Arial" panose="020B0604020202020204" pitchFamily="34" charset="0"/>
              <a:cs typeface="Arial" panose="020B0604020202020204" pitchFamily="34" charset="0"/>
            </a:rPr>
            <a:t>hiện</a:t>
          </a:r>
          <a:r>
            <a:rPr lang="en-US" sz="1800" b="1" u="none" kern="1200" dirty="0" smtClean="0">
              <a:effectLst/>
              <a:latin typeface="Arial" panose="020B0604020202020204" pitchFamily="34" charset="0"/>
              <a:cs typeface="Arial" panose="020B0604020202020204" pitchFamily="34" charset="0"/>
            </a:rPr>
            <a:t> </a:t>
          </a:r>
          <a:endParaRPr lang="en-US" sz="1800" b="1" u="none" kern="1200" dirty="0">
            <a:effectLst/>
            <a:latin typeface="Arial" panose="020B0604020202020204" pitchFamily="34" charset="0"/>
            <a:cs typeface="Arial" panose="020B0604020202020204" pitchFamily="34" charset="0"/>
          </a:endParaRPr>
        </a:p>
      </dsp:txBody>
      <dsp:txXfrm>
        <a:off x="32719" y="1338568"/>
        <a:ext cx="2165359" cy="637415"/>
      </dsp:txXfrm>
    </dsp:sp>
    <dsp:sp modelId="{382465EA-EDEB-46E2-83ED-7DDDF1320E3C}">
      <dsp:nvSpPr>
        <dsp:cNvPr id="0" name=""/>
        <dsp:cNvSpPr/>
      </dsp:nvSpPr>
      <dsp:spPr>
        <a:xfrm>
          <a:off x="0" y="1975983"/>
          <a:ext cx="8579989" cy="67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rtl="0">
            <a:lnSpc>
              <a:spcPct val="90000"/>
            </a:lnSpc>
            <a:spcBef>
              <a:spcPct val="0"/>
            </a:spcBef>
            <a:spcAft>
              <a:spcPct val="15000"/>
            </a:spcAft>
            <a:buChar char="••"/>
          </a:pPr>
          <a:r>
            <a:rPr lang="en-US" sz="1800" b="0" i="0" u="none" kern="1200" dirty="0" smtClean="0">
              <a:latin typeface="Arial" panose="020B0604020202020204" pitchFamily="34" charset="0"/>
              <a:cs typeface="Arial" panose="020B0604020202020204" pitchFamily="34" charset="0"/>
            </a:rPr>
            <a:t>HS </a:t>
          </a:r>
          <a:r>
            <a:rPr lang="en-US" sz="1800" b="0" i="0" u="none" kern="1200" dirty="0" err="1" smtClean="0">
              <a:latin typeface="Arial" panose="020B0604020202020204" pitchFamily="34" charset="0"/>
              <a:cs typeface="Arial" panose="020B0604020202020204" pitchFamily="34" charset="0"/>
            </a:rPr>
            <a:t>có</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thể</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hoạt</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động</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cá</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nhân</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hoặc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hoạt</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động</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nhóm</a:t>
          </a:r>
          <a:r>
            <a:rPr lang="en-US" sz="1800" b="0" i="0" u="none" kern="1200" dirty="0" smtClean="0">
              <a:latin typeface="Arial" panose="020B0604020202020204" pitchFamily="34" charset="0"/>
              <a:cs typeface="Arial" panose="020B0604020202020204" pitchFamily="34" charset="0"/>
            </a:rPr>
            <a:t>.</a:t>
          </a:r>
          <a:endParaRPr lang="en-US" sz="1800" b="0" kern="1200" dirty="0" smtClean="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dsp:txBody>
      <dsp:txXfrm>
        <a:off x="0" y="1975983"/>
        <a:ext cx="8579989" cy="676870"/>
      </dsp:txXfrm>
    </dsp:sp>
    <dsp:sp modelId="{CD2344B8-9CBD-403E-A739-642A41C6255E}">
      <dsp:nvSpPr>
        <dsp:cNvPr id="0" name=""/>
        <dsp:cNvSpPr/>
      </dsp:nvSpPr>
      <dsp:spPr>
        <a:xfrm>
          <a:off x="2230797" y="2890691"/>
          <a:ext cx="6349191" cy="67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0" i="0" u="none" kern="1200" dirty="0" err="1" smtClean="0">
              <a:latin typeface="Arial" panose="020B0604020202020204" pitchFamily="34" charset="0"/>
              <a:cs typeface="Arial" panose="020B0604020202020204" pitchFamily="34" charset="0"/>
            </a:rPr>
            <a:t>Lời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giải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và</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kết</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quả</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giải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các</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câu</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hỏi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bài</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tập</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tình</a:t>
          </a:r>
          <a:r>
            <a:rPr lang="en-US" sz="1800" b="0" i="0" u="none" kern="1200" dirty="0" smtClean="0">
              <a:latin typeface="Arial" panose="020B0604020202020204" pitchFamily="34" charset="0"/>
              <a:cs typeface="Arial" panose="020B0604020202020204" pitchFamily="34" charset="0"/>
            </a:rPr>
            <a:t> </a:t>
          </a:r>
          <a:r>
            <a:rPr lang="en-US" sz="1800" b="0" i="0" u="none" kern="1200" dirty="0" err="1" smtClean="0">
              <a:latin typeface="Arial" panose="020B0604020202020204" pitchFamily="34" charset="0"/>
              <a:cs typeface="Arial" panose="020B0604020202020204" pitchFamily="34" charset="0"/>
            </a:rPr>
            <a:t>huống</a:t>
          </a:r>
          <a:r>
            <a:rPr lang="en-US" sz="1800" b="0" i="0" u="none" kern="1200" dirty="0" smtClean="0">
              <a:latin typeface="Arial" panose="020B0604020202020204" pitchFamily="34" charset="0"/>
              <a:cs typeface="Arial" panose="020B0604020202020204" pitchFamily="34" charset="0"/>
            </a:rPr>
            <a:t>.</a:t>
          </a:r>
          <a:endParaRPr lang="en-US" sz="1800" b="0" kern="1200" dirty="0" smtClean="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dsp:txBody>
      <dsp:txXfrm>
        <a:off x="2230797" y="2890691"/>
        <a:ext cx="6349191" cy="670134"/>
      </dsp:txXfrm>
    </dsp:sp>
    <dsp:sp modelId="{3CB17C23-FA66-40C9-9FF1-B8C13320D248}">
      <dsp:nvSpPr>
        <dsp:cNvPr id="0" name=""/>
        <dsp:cNvSpPr/>
      </dsp:nvSpPr>
      <dsp:spPr>
        <a:xfrm>
          <a:off x="0" y="2686361"/>
          <a:ext cx="2230797" cy="670134"/>
        </a:xfrm>
        <a:prstGeom prst="round2SameRect">
          <a:avLst>
            <a:gd name="adj1" fmla="val 1667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err="1" smtClean="0">
              <a:effectLst/>
              <a:latin typeface="Arial" panose="020B0604020202020204" pitchFamily="34" charset="0"/>
              <a:cs typeface="Arial" panose="020B0604020202020204" pitchFamily="34" charset="0"/>
            </a:rPr>
            <a:t>Sản</a:t>
          </a:r>
          <a:r>
            <a:rPr lang="en-US" sz="1800" b="1" kern="1200" dirty="0" smtClean="0">
              <a:effectLst/>
              <a:latin typeface="Arial" panose="020B0604020202020204" pitchFamily="34" charset="0"/>
              <a:cs typeface="Arial" panose="020B0604020202020204" pitchFamily="34" charset="0"/>
            </a:rPr>
            <a:t> </a:t>
          </a:r>
          <a:r>
            <a:rPr lang="en-US" sz="1800" b="1" kern="1200" dirty="0" err="1" smtClean="0">
              <a:effectLst/>
              <a:latin typeface="Arial" panose="020B0604020202020204" pitchFamily="34" charset="0"/>
              <a:cs typeface="Arial" panose="020B0604020202020204" pitchFamily="34" charset="0"/>
            </a:rPr>
            <a:t>phẩm</a:t>
          </a:r>
          <a:r>
            <a:rPr lang="en-US" sz="1800" b="1" kern="1200" dirty="0" smtClean="0">
              <a:effectLst/>
              <a:latin typeface="Arial" panose="020B0604020202020204" pitchFamily="34" charset="0"/>
              <a:cs typeface="Arial" panose="020B0604020202020204" pitchFamily="34" charset="0"/>
            </a:rPr>
            <a:t> </a:t>
          </a:r>
          <a:endParaRPr lang="en-US" sz="1800" b="1" kern="1200" dirty="0">
            <a:effectLst/>
            <a:latin typeface="Arial" panose="020B0604020202020204" pitchFamily="34" charset="0"/>
            <a:cs typeface="Arial" panose="020B0604020202020204" pitchFamily="34" charset="0"/>
          </a:endParaRPr>
        </a:p>
      </dsp:txBody>
      <dsp:txXfrm>
        <a:off x="32719" y="2719080"/>
        <a:ext cx="2165359" cy="637415"/>
      </dsp:txXfrm>
    </dsp:sp>
    <dsp:sp modelId="{B5BE8C9C-3079-4B35-AE17-290AAA0099A5}">
      <dsp:nvSpPr>
        <dsp:cNvPr id="0" name=""/>
        <dsp:cNvSpPr/>
      </dsp:nvSpPr>
      <dsp:spPr>
        <a:xfrm>
          <a:off x="0" y="3356495"/>
          <a:ext cx="8579989" cy="67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dsp:txBody>
      <dsp:txXfrm>
        <a:off x="0" y="3356495"/>
        <a:ext cx="8579989" cy="675959"/>
      </dsp:txXfrm>
    </dsp:sp>
    <dsp:sp modelId="{1B04E4AE-57EB-42D1-B9DF-D0FDE2BDAF13}">
      <dsp:nvSpPr>
        <dsp:cNvPr id="0" name=""/>
        <dsp:cNvSpPr/>
      </dsp:nvSpPr>
      <dsp:spPr>
        <a:xfrm>
          <a:off x="2230797" y="4065961"/>
          <a:ext cx="6349191" cy="670134"/>
        </a:xfrm>
        <a:prstGeom prst="rect">
          <a:avLst/>
        </a:prstGeom>
        <a:noFill/>
        <a:ln>
          <a:noFill/>
        </a:ln>
        <a:effectLst/>
      </dsp:spPr>
      <dsp:style>
        <a:lnRef idx="0">
          <a:scrgbClr r="0" g="0" b="0"/>
        </a:lnRef>
        <a:fillRef idx="0">
          <a:scrgbClr r="0" g="0" b="0"/>
        </a:fillRef>
        <a:effectRef idx="0">
          <a:scrgbClr r="0" g="0" b="0"/>
        </a:effectRef>
        <a:fontRef idx="minor"/>
      </dsp:style>
    </dsp:sp>
    <dsp:sp modelId="{5F632907-12F8-4352-A178-D2FC8DDF04FE}">
      <dsp:nvSpPr>
        <dsp:cNvPr id="0" name=""/>
        <dsp:cNvSpPr/>
      </dsp:nvSpPr>
      <dsp:spPr>
        <a:xfrm>
          <a:off x="0" y="4065961"/>
          <a:ext cx="2230797" cy="670134"/>
        </a:xfrm>
        <a:prstGeom prst="round2SameRect">
          <a:avLst>
            <a:gd name="adj1" fmla="val 1667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i="0" u="none" kern="1200" dirty="0" err="1" smtClean="0">
              <a:effectLst/>
              <a:latin typeface="Arial" panose="020B0604020202020204" pitchFamily="34" charset="0"/>
              <a:cs typeface="Arial" panose="020B0604020202020204" pitchFamily="34" charset="0"/>
            </a:rPr>
            <a:t>Câu</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hỏi</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cần</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giải</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quyết</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cho</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hoạt</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động</a:t>
          </a:r>
          <a:r>
            <a:rPr lang="en-US" sz="1800" b="1" i="0" u="none" kern="1200" dirty="0" smtClean="0">
              <a:effectLst/>
              <a:latin typeface="Arial" panose="020B0604020202020204" pitchFamily="34" charset="0"/>
              <a:cs typeface="Arial" panose="020B0604020202020204" pitchFamily="34" charset="0"/>
            </a:rPr>
            <a:t> </a:t>
          </a:r>
          <a:r>
            <a:rPr lang="en-US" sz="1800" b="1" i="0" u="none" kern="1200" dirty="0" err="1" smtClean="0">
              <a:effectLst/>
              <a:latin typeface="Arial" panose="020B0604020202020204" pitchFamily="34" charset="0"/>
              <a:cs typeface="Arial" panose="020B0604020202020204" pitchFamily="34" charset="0"/>
            </a:rPr>
            <a:t>này</a:t>
          </a:r>
          <a:endParaRPr lang="en-US" sz="1800" b="1" i="0" kern="1200" dirty="0">
            <a:effectLst/>
            <a:latin typeface="Arial" panose="020B0604020202020204" pitchFamily="34" charset="0"/>
            <a:cs typeface="Arial" panose="020B0604020202020204" pitchFamily="34" charset="0"/>
          </a:endParaRPr>
        </a:p>
      </dsp:txBody>
      <dsp:txXfrm>
        <a:off x="32719" y="4098680"/>
        <a:ext cx="2165359" cy="6374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F727C-71E1-4BB9-B120-83B928161574}"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D495B-D9FF-4767-8BFA-C39554EC6984}" type="slidenum">
              <a:rPr lang="en-US" smtClean="0"/>
              <a:t>‹#›</a:t>
            </a:fld>
            <a:endParaRPr lang="en-US"/>
          </a:p>
        </p:txBody>
      </p:sp>
    </p:spTree>
    <p:extLst>
      <p:ext uri="{BB962C8B-B14F-4D97-AF65-F5344CB8AC3E}">
        <p14:creationId xmlns:p14="http://schemas.microsoft.com/office/powerpoint/2010/main" val="250567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“PGS.TS </a:t>
            </a:r>
            <a:r>
              <a:rPr lang="en-US" dirty="0" err="1"/>
              <a:t>Phạm</a:t>
            </a:r>
            <a:r>
              <a:rPr lang="en-US" baseline="0" dirty="0"/>
              <a:t> Thị Kim </a:t>
            </a:r>
            <a:r>
              <a:rPr lang="en-US" baseline="0" dirty="0" err="1"/>
              <a:t>Anh</a:t>
            </a:r>
            <a:r>
              <a:rPr lang="en-US" baseline="0" dirty="0"/>
              <a:t>” </a:t>
            </a:r>
            <a:r>
              <a:rPr lang="en-US" baseline="0" dirty="0" err="1"/>
              <a:t>chuyển</a:t>
            </a:r>
            <a:r>
              <a:rPr lang="en-US" baseline="0" dirty="0"/>
              <a:t> thành “TS </a:t>
            </a:r>
            <a:r>
              <a:rPr lang="en-US" baseline="0" dirty="0" err="1"/>
              <a:t>Phạm</a:t>
            </a:r>
            <a:r>
              <a:rPr lang="en-US" baseline="0" dirty="0"/>
              <a:t> Thị Kim </a:t>
            </a:r>
            <a:r>
              <a:rPr lang="en-US" baseline="0" dirty="0" err="1"/>
              <a:t>Anh</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D495B-D9FF-4767-8BFA-C39554EC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294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4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vi-VN"/>
              <a:t>25/05/2020</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1986010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vi-VN"/>
              <a:t>25/05/2020</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1666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0E03FE-0ADD-43FF-B53A-5F5AF55DE37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CD5F6121-3A01-4461-B735-3FF14FEB1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F344272-7993-473C-90E8-FDF3A940D6AE}"/>
              </a:ext>
            </a:extLst>
          </p:cNvPr>
          <p:cNvSpPr>
            <a:spLocks noGrp="1"/>
          </p:cNvSpPr>
          <p:nvPr>
            <p:ph type="dt" sz="half" idx="10"/>
          </p:nvPr>
        </p:nvSpPr>
        <p:spPr/>
        <p:txBody>
          <a:bodyPr/>
          <a:lstStyle/>
          <a:p>
            <a:r>
              <a:rPr lang="vi-VN"/>
              <a:t>25/05/2020</a:t>
            </a:r>
          </a:p>
        </p:txBody>
      </p:sp>
      <p:sp>
        <p:nvSpPr>
          <p:cNvPr id="5" name="Chỗ dành sẵn cho Chân trang 4">
            <a:extLst>
              <a:ext uri="{FF2B5EF4-FFF2-40B4-BE49-F238E27FC236}">
                <a16:creationId xmlns:a16="http://schemas.microsoft.com/office/drawing/2014/main" id="{4DAE2458-B427-4E11-899B-7B02F261861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4ACAD3A-3BE8-4B7B-A01F-A3AE39C9E81A}"/>
              </a:ext>
            </a:extLst>
          </p:cNvPr>
          <p:cNvSpPr>
            <a:spLocks noGrp="1"/>
          </p:cNvSpPr>
          <p:nvPr>
            <p:ph type="sldNum" sz="quarter" idx="12"/>
          </p:nvPr>
        </p:nvSpPr>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357477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800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38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C6450-E95B-4F7B-9E44-F887342AD3F2}"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9D315-5A6D-4D34-93F1-172572F5343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47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C6450-E95B-4F7B-9E44-F887342AD3F2}"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9D315-5A6D-4D34-93F1-172572F5343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59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C6450-E95B-4F7B-9E44-F887342AD3F2}"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9D315-5A6D-4D34-93F1-172572F5343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35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C6450-E95B-4F7B-9E44-F887342AD3F2}"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9D315-5A6D-4D34-93F1-172572F5343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8523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C6450-E95B-4F7B-9E44-F887342AD3F2}"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9D315-5A6D-4D34-93F1-172572F5343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786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775" y="441325"/>
            <a:ext cx="10348400" cy="568325"/>
          </a:xfrm>
        </p:spPr>
        <p:txBody>
          <a:bodyPr>
            <a:normAutofit/>
          </a:bodyPr>
          <a:lstStyle>
            <a:lvl1pPr>
              <a:defRPr sz="4000" b="1">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76775" y="1219199"/>
            <a:ext cx="10348400" cy="518904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63153" y="6043118"/>
            <a:ext cx="571647" cy="365125"/>
          </a:xfrm>
          <a:prstGeom prst="rect">
            <a:avLst/>
          </a:prstGeom>
        </p:spPr>
        <p:txBody>
          <a:bodyPr/>
          <a:lstStyle>
            <a:lvl1pPr algn="ctr">
              <a:defRPr b="1">
                <a:solidFill>
                  <a:schemeClr val="accent5">
                    <a:lumMod val="75000"/>
                  </a:schemeClr>
                </a:solidFill>
                <a:latin typeface="+mn-lt"/>
              </a:defRPr>
            </a:lvl1pPr>
          </a:lstStyle>
          <a:p>
            <a:fld id="{05C2D176-BDDD-4308-9A3E-DBFC2B3B23A7}" type="slidenum">
              <a:rPr lang="vi-VN" smtClean="0"/>
              <a:pPr/>
              <a:t>‹#›</a:t>
            </a:fld>
            <a:endParaRPr lang="vi-VN" dirty="0"/>
          </a:p>
        </p:txBody>
      </p:sp>
    </p:spTree>
    <p:extLst>
      <p:ext uri="{BB962C8B-B14F-4D97-AF65-F5344CB8AC3E}">
        <p14:creationId xmlns:p14="http://schemas.microsoft.com/office/powerpoint/2010/main" val="345652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C6450-E95B-4F7B-9E44-F887342AD3F2}"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9D315-5A6D-4D34-93F1-172572F5343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43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C6450-E95B-4F7B-9E44-F887342AD3F2}"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9D315-5A6D-4D34-93F1-172572F5343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41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C6450-E95B-4F7B-9E44-F887342AD3F2}"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9D315-5A6D-4D34-93F1-172572F5343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39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C6450-E95B-4F7B-9E44-F887342AD3F2}"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9D315-5A6D-4D34-93F1-172572F5343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563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C6450-E95B-4F7B-9E44-F887342AD3F2}"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9D315-5A6D-4D34-93F1-172572F5343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04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To insert your own 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Insert</a:t>
              </a:r>
              <a:r>
                <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 &gt;&gt; </a:t>
              </a:r>
              <a:r>
                <a:rPr kumimoji="0" lang="en-US" sz="140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7931F">
                      <a:lumMod val="50000"/>
                    </a:srgbClr>
                  </a:solidFill>
                  <a:effectLst/>
                  <a:uLnTx/>
                  <a:uFillTx/>
                  <a:latin typeface="Calibri" panose="020F0502020204030204"/>
                  <a:ea typeface="+mn-ea"/>
                  <a:cs typeface="+mn-cs"/>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357880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0EB256-23EA-471B-B5DB-FCB4EC3EEF0C}"/>
              </a:ext>
            </a:extLst>
          </p:cNvPr>
          <p:cNvGrpSpPr/>
          <p:nvPr userDrawn="1"/>
        </p:nvGrpSpPr>
        <p:grpSpPr>
          <a:xfrm>
            <a:off x="12578642" y="2"/>
            <a:ext cx="2196697" cy="1816099"/>
            <a:chOff x="12554553" y="1"/>
            <a:chExt cx="1647523" cy="1816099"/>
          </a:xfrm>
        </p:grpSpPr>
        <p:sp>
          <p:nvSpPr>
            <p:cNvPr id="6" name="Rectangle: Folded Corner 5">
              <a:extLst>
                <a:ext uri="{FF2B5EF4-FFF2-40B4-BE49-F238E27FC236}">
                  <a16:creationId xmlns:a16="http://schemas.microsoft.com/office/drawing/2014/main" id="{6B8D770F-D24D-44A4-8494-756E76499D83}"/>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To insert your own 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Insert</a:t>
              </a:r>
              <a:r>
                <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 &gt;&gt; </a:t>
              </a:r>
              <a:r>
                <a:rPr kumimoji="0" lang="en-US" sz="140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7931F">
                      <a:lumMod val="50000"/>
                    </a:srgbClr>
                  </a:solidFill>
                  <a:effectLst/>
                  <a:uLnTx/>
                  <a:uFillTx/>
                  <a:latin typeface="Calibri" panose="020F0502020204030204"/>
                  <a:ea typeface="+mn-ea"/>
                  <a:cs typeface="+mn-cs"/>
                </a:rPr>
                <a:t>(*Only available to Office 365 subscribers)</a:t>
              </a:r>
            </a:p>
          </p:txBody>
        </p:sp>
        <p:pic>
          <p:nvPicPr>
            <p:cNvPr id="7" name="Picture 6">
              <a:extLst>
                <a:ext uri="{FF2B5EF4-FFF2-40B4-BE49-F238E27FC236}">
                  <a16:creationId xmlns:a16="http://schemas.microsoft.com/office/drawing/2014/main" id="{DDE6AF63-A16C-4C6A-B742-85BED14768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63043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87300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vi-VN"/>
              <a:t>25/05/2020</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242558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vi-VN"/>
              <a:t>25/05/2020</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401903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vi-VN"/>
              <a:t>25/05/2020</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123716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vi-VN"/>
              <a:t>25/05/2020</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3346390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vi-VN"/>
              <a:t>25/05/2020</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152311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vi-VN"/>
              <a:t>25/05/2020</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5160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hyperlink" Target="http://www.presentationgo.com/" TargetMode="Externa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775" y="1146175"/>
            <a:ext cx="721672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6775" y="2971800"/>
            <a:ext cx="10100603" cy="28944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675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49"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775" y="1146175"/>
            <a:ext cx="721672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6775" y="2971800"/>
            <a:ext cx="10100603" cy="28944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33334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Calibri" panose="020F0502020204030204"/>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Calibri" panose="020F0502020204030204"/>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Calibri" panose="020F0502020204030204"/>
                <a:ea typeface="+mn-ea"/>
                <a:cs typeface="+mn-cs"/>
              </a:rPr>
              <a:t>.com</a:t>
            </a:r>
          </a:p>
        </p:txBody>
      </p:sp>
      <p:grpSp>
        <p:nvGrpSpPr>
          <p:cNvPr id="8" name="Group 7"/>
          <p:cNvGrpSpPr/>
          <p:nvPr userDrawn="1"/>
        </p:nvGrpSpPr>
        <p:grpSpPr>
          <a:xfrm>
            <a:off x="-2206544" y="-73804"/>
            <a:ext cx="1977374" cy="612144"/>
            <a:chOff x="-2096383" y="21447"/>
            <a:chExt cx="1483030" cy="612144"/>
          </a:xfrm>
        </p:grpSpPr>
        <p:sp>
          <p:nvSpPr>
            <p:cNvPr id="10" name="TextBox 9"/>
            <p:cNvSpPr txBox="1"/>
            <p:nvPr userDrawn="1"/>
          </p:nvSpPr>
          <p:spPr>
            <a:xfrm>
              <a:off x="-2096383" y="21447"/>
              <a:ext cx="25271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092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
        <p:nvSpPr>
          <p:cNvPr id="13" name="Rectangle 12"/>
          <p:cNvSpPr/>
          <p:nvPr userDrawn="1"/>
        </p:nvSpPr>
        <p:spPr>
          <a:xfrm>
            <a:off x="-118532" y="6959601"/>
            <a:ext cx="131478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55555"/>
                </a:solidFill>
                <a:effectLst/>
                <a:uLnTx/>
                <a:uFillTx/>
                <a:latin typeface="Open Sans" panose="020B0606030504020204" pitchFamily="34" charset="0"/>
                <a:ea typeface="+mn-ea"/>
                <a:cs typeface="+mn-cs"/>
              </a:rPr>
              <a:t>© </a:t>
            </a:r>
            <a:r>
              <a:rPr kumimoji="0" lang="en-US" sz="1100" b="0" i="0" u="none" strike="noStrike" kern="1200" cap="none" spc="0" normalizeH="0" baseline="0" noProof="0" dirty="0">
                <a:ln>
                  <a:noFill/>
                </a:ln>
                <a:solidFill>
                  <a:srgbClr val="A5CD28"/>
                </a:solidFill>
                <a:effectLst/>
                <a:uLnTx/>
                <a:uFillTx/>
                <a:latin typeface="Open Sans" panose="020B0606030504020204" pitchFamily="34" charset="0"/>
                <a:ea typeface="+mn-ea"/>
                <a:cs typeface="+mn-cs"/>
                <a:hlinkClick r:id="rId5" tooltip="PresentationGo!"/>
              </a:rPr>
              <a:t>presentationgo.com</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025642"/>
      </p:ext>
    </p:extLst>
  </p:cSld>
  <p:clrMap bg1="lt1" tx1="dk1" bg2="lt2" tx2="dk2" accent1="accent1" accent2="accent2" accent3="accent3" accent4="accent4" accent5="accent5" accent6="accent6" hlink="hlink" folHlink="folHlink"/>
  <p:sldLayoutIdLst>
    <p:sldLayoutId id="2147483686" r:id="rId1"/>
    <p:sldLayoutId id="2147483687" r:id="rId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4.xml"/><Relationship Id="rId7" Type="http://schemas.openxmlformats.org/officeDocument/2006/relationships/image" Target="../media/image1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file:///E:\NGUY&#7878;T%20MINH%20FILE\PP%204%20papa\t&#7853;p%20hu&#7845;n%20sgk%206\G&#7906;I%20&#221;%20B&#192;I%20KTRA%20&#272;&#7882;NH%20K&#204;%20+%20&#272;&#7872;%20KTRA.docx" TargetMode="External"/><Relationship Id="rId2" Type="http://schemas.openxmlformats.org/officeDocument/2006/relationships/hyperlink" Target="file:///E:\NGUY&#7878;T%20MINH%20FILE\PP%204%20papa\t&#7853;p%20hu&#7845;n%20sgk%206\K&#7870;%20HO&#7840;CH%20B&#192;I%20D&#7840;Y%20MINH%20HO&#7840;.docx"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249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197044" y="6035040"/>
            <a:ext cx="690155" cy="365125"/>
          </a:xfrm>
        </p:spPr>
        <p:txBody>
          <a:bodyPr/>
          <a:lstStyle/>
          <a:p>
            <a:fld id="{05C2D176-BDDD-4308-9A3E-DBFC2B3B23A7}" type="slidenum">
              <a:rPr lang="vi-VN" smtClean="0"/>
              <a:pPr/>
              <a:t>10</a:t>
            </a:fld>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399" y="-101458"/>
            <a:ext cx="6758569" cy="4785011"/>
          </a:xfrm>
          <a:prstGeom prst="rect">
            <a:avLst/>
          </a:prstGeom>
        </p:spPr>
      </p:pic>
      <p:grpSp>
        <p:nvGrpSpPr>
          <p:cNvPr id="9" name="Group 8"/>
          <p:cNvGrpSpPr/>
          <p:nvPr/>
        </p:nvGrpSpPr>
        <p:grpSpPr>
          <a:xfrm>
            <a:off x="7989245" y="4225969"/>
            <a:ext cx="3207799" cy="2914413"/>
            <a:chOff x="7916313" y="2610802"/>
            <a:chExt cx="3207799" cy="2914413"/>
          </a:xfrm>
        </p:grpSpPr>
        <p:sp>
          <p:nvSpPr>
            <p:cNvPr id="7" name="Rounded Rectangle 6"/>
            <p:cNvSpPr/>
            <p:nvPr/>
          </p:nvSpPr>
          <p:spPr>
            <a:xfrm>
              <a:off x="7916313" y="2610802"/>
              <a:ext cx="3207799" cy="263203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96946" y="2786004"/>
              <a:ext cx="2727166" cy="2739211"/>
            </a:xfrm>
            <a:prstGeom prst="rect">
              <a:avLst/>
            </a:prstGeom>
            <a:noFill/>
            <a:ln>
              <a:noFill/>
            </a:ln>
          </p:spPr>
          <p:txBody>
            <a:bodyPr wrap="square">
              <a:spAutoFit/>
            </a:bodyPr>
            <a:lstStyle/>
            <a:p>
              <a:pPr indent="180340" algn="just">
                <a:spcBef>
                  <a:spcPts val="600"/>
                </a:spcBef>
                <a:spcAft>
                  <a:spcPts val="600"/>
                </a:spcAft>
              </a:pPr>
              <a:r>
                <a:rPr lang="vi-VN" dirty="0">
                  <a:solidFill>
                    <a:srgbClr val="000000"/>
                  </a:solidFill>
                </a:rPr>
                <a:t>Sách được cấu trúc thành các </a:t>
              </a:r>
              <a:r>
                <a:rPr lang="vi-VN" b="1" dirty="0">
                  <a:solidFill>
                    <a:srgbClr val="000000"/>
                  </a:solidFill>
                </a:rPr>
                <a:t>chương, bài</a:t>
              </a:r>
              <a:r>
                <a:rPr lang="vi-VN" dirty="0">
                  <a:solidFill>
                    <a:srgbClr val="000000"/>
                  </a:solidFill>
                </a:rPr>
                <a:t>. Mỗi chương tương ứng với một chủ đề lớn, phù hợp với các chủ đề đã được xác định trong nội dung Chương trình GDPT năm 2018. </a:t>
              </a:r>
              <a:endParaRPr lang="en-US" dirty="0" smtClean="0">
                <a:solidFill>
                  <a:srgbClr val="000000"/>
                </a:solidFill>
              </a:endParaRPr>
            </a:p>
            <a:p>
              <a:pPr indent="180340" algn="just">
                <a:spcBef>
                  <a:spcPts val="600"/>
                </a:spcBef>
                <a:spcAft>
                  <a:spcPts val="600"/>
                </a:spcAft>
              </a:pPr>
              <a:endParaRPr lang="en-US" dirty="0">
                <a:solidFill>
                  <a:srgbClr val="000000"/>
                </a:solidFill>
              </a:endParaRPr>
            </a:p>
          </p:txBody>
        </p:sp>
      </p:grpSp>
      <p:grpSp>
        <p:nvGrpSpPr>
          <p:cNvPr id="14" name="Group 13"/>
          <p:cNvGrpSpPr/>
          <p:nvPr/>
        </p:nvGrpSpPr>
        <p:grpSpPr>
          <a:xfrm>
            <a:off x="0" y="702432"/>
            <a:ext cx="3341083" cy="2862322"/>
            <a:chOff x="6788409" y="4251134"/>
            <a:chExt cx="3341083" cy="2862322"/>
          </a:xfrm>
        </p:grpSpPr>
        <p:grpSp>
          <p:nvGrpSpPr>
            <p:cNvPr id="10" name="Group 9"/>
            <p:cNvGrpSpPr/>
            <p:nvPr/>
          </p:nvGrpSpPr>
          <p:grpSpPr>
            <a:xfrm>
              <a:off x="6788409" y="4251134"/>
              <a:ext cx="3341083" cy="2862322"/>
              <a:chOff x="7887789" y="1525531"/>
              <a:chExt cx="3341083" cy="2862322"/>
            </a:xfrm>
          </p:grpSpPr>
          <p:sp>
            <p:nvSpPr>
              <p:cNvPr id="11" name="Rounded Rectangle 10"/>
              <p:cNvSpPr/>
              <p:nvPr/>
            </p:nvSpPr>
            <p:spPr>
              <a:xfrm>
                <a:off x="7887789" y="1525531"/>
                <a:ext cx="3207799" cy="286232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01706" y="1579812"/>
                <a:ext cx="2727166" cy="800219"/>
              </a:xfrm>
              <a:prstGeom prst="rect">
                <a:avLst/>
              </a:prstGeom>
              <a:noFill/>
              <a:ln>
                <a:noFill/>
              </a:ln>
            </p:spPr>
            <p:txBody>
              <a:bodyPr wrap="square">
                <a:spAutoFit/>
              </a:bodyPr>
              <a:lstStyle/>
              <a:p>
                <a:pPr indent="180340" algn="just">
                  <a:spcBef>
                    <a:spcPts val="600"/>
                  </a:spcBef>
                  <a:spcAft>
                    <a:spcPts val="600"/>
                  </a:spcAft>
                </a:pPr>
                <a:r>
                  <a:rPr lang="vi-VN" dirty="0" smtClean="0">
                    <a:solidFill>
                      <a:srgbClr val="000000"/>
                    </a:solidFill>
                  </a:rPr>
                  <a:t> </a:t>
                </a:r>
                <a:endParaRPr lang="en-US" dirty="0" smtClean="0">
                  <a:solidFill>
                    <a:srgbClr val="000000"/>
                  </a:solidFill>
                </a:endParaRPr>
              </a:p>
              <a:p>
                <a:pPr indent="180340" algn="just">
                  <a:spcBef>
                    <a:spcPts val="600"/>
                  </a:spcBef>
                  <a:spcAft>
                    <a:spcPts val="600"/>
                  </a:spcAft>
                </a:pPr>
                <a:endParaRPr lang="en-US" dirty="0">
                  <a:solidFill>
                    <a:srgbClr val="000000"/>
                  </a:solidFill>
                </a:endParaRPr>
              </a:p>
            </p:txBody>
          </p:sp>
        </p:grpSp>
        <p:sp>
          <p:nvSpPr>
            <p:cNvPr id="13" name="Rectangle 12"/>
            <p:cNvSpPr/>
            <p:nvPr/>
          </p:nvSpPr>
          <p:spPr>
            <a:xfrm>
              <a:off x="7162010" y="4251134"/>
              <a:ext cx="2643919" cy="2862322"/>
            </a:xfrm>
            <a:prstGeom prst="rect">
              <a:avLst/>
            </a:prstGeom>
            <a:ln>
              <a:noFill/>
            </a:ln>
          </p:spPr>
          <p:txBody>
            <a:bodyPr wrap="square">
              <a:spAutoFit/>
            </a:bodyPr>
            <a:lstStyle/>
            <a:p>
              <a:pPr indent="180340" algn="just">
                <a:spcBef>
                  <a:spcPts val="600"/>
                </a:spcBef>
                <a:spcAft>
                  <a:spcPts val="600"/>
                </a:spcAft>
              </a:pPr>
              <a:r>
                <a:rPr lang="vi-VN" dirty="0">
                  <a:solidFill>
                    <a:srgbClr val="000000"/>
                  </a:solidFill>
                </a:rPr>
                <a:t>Mỗi </a:t>
              </a:r>
              <a:r>
                <a:rPr lang="vi-VN" b="1" dirty="0">
                  <a:solidFill>
                    <a:srgbClr val="000000"/>
                  </a:solidFill>
                </a:rPr>
                <a:t>chủ đề </a:t>
              </a:r>
              <a:r>
                <a:rPr lang="vi-VN" dirty="0">
                  <a:solidFill>
                    <a:srgbClr val="000000"/>
                  </a:solidFill>
                </a:rPr>
                <a:t>được cấu tạo gồm một số bài học, các bài được </a:t>
              </a:r>
              <a:r>
                <a:rPr lang="vi-VN" b="1" dirty="0">
                  <a:solidFill>
                    <a:srgbClr val="000000"/>
                  </a:solidFill>
                </a:rPr>
                <a:t>thiết kế linh động</a:t>
              </a:r>
              <a:r>
                <a:rPr lang="vi-VN" dirty="0">
                  <a:solidFill>
                    <a:srgbClr val="000000"/>
                  </a:solidFill>
                </a:rPr>
                <a:t>, có bài 1 tiết và một số bài thiết kế với thời lượng 2 – 3 tiết/bài. Phần Lịch sử có 7 chương, 19 bài; phần Địa lí có 7 chương, 26 bài.</a:t>
              </a:r>
              <a:endParaRPr lang="vi-VN" dirty="0"/>
            </a:p>
          </p:txBody>
        </p:sp>
      </p:grpSp>
    </p:spTree>
    <p:extLst>
      <p:ext uri="{BB962C8B-B14F-4D97-AF65-F5344CB8AC3E}">
        <p14:creationId xmlns:p14="http://schemas.microsoft.com/office/powerpoint/2010/main" val="41075933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10109" y="6092612"/>
            <a:ext cx="533400" cy="365125"/>
          </a:xfrm>
        </p:spPr>
        <p:txBody>
          <a:bodyPr/>
          <a:lstStyle/>
          <a:p>
            <a:fld id="{05C2D176-BDDD-4308-9A3E-DBFC2B3B23A7}" type="slidenum">
              <a:rPr lang="vi-VN" smtClean="0"/>
              <a:pPr/>
              <a:t>11</a:t>
            </a:fld>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32" t="3538"/>
          <a:stretch/>
        </p:blipFill>
        <p:spPr>
          <a:xfrm>
            <a:off x="655320" y="818672"/>
            <a:ext cx="3716132" cy="499501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86" t="2428" r="1443" b="7160"/>
          <a:stretch/>
        </p:blipFill>
        <p:spPr>
          <a:xfrm>
            <a:off x="4840877" y="1516006"/>
            <a:ext cx="6635932" cy="4297680"/>
          </a:xfrm>
          <a:prstGeom prst="rect">
            <a:avLst/>
          </a:prstGeom>
        </p:spPr>
      </p:pic>
      <p:sp>
        <p:nvSpPr>
          <p:cNvPr id="6" name="TextBox 5"/>
          <p:cNvSpPr txBox="1"/>
          <p:nvPr/>
        </p:nvSpPr>
        <p:spPr>
          <a:xfrm>
            <a:off x="945843" y="5813686"/>
            <a:ext cx="3135085" cy="369332"/>
          </a:xfrm>
          <a:prstGeom prst="rect">
            <a:avLst/>
          </a:prstGeom>
          <a:noFill/>
        </p:spPr>
        <p:txBody>
          <a:bodyPr wrap="square" rtlCol="0">
            <a:spAutoFit/>
          </a:bodyPr>
          <a:lstStyle/>
          <a:p>
            <a:r>
              <a:rPr lang="en-US" i="1" dirty="0" err="1" smtClean="0">
                <a:latin typeface="Arial" panose="020B0604020202020204" pitchFamily="34" charset="0"/>
                <a:cs typeface="Arial" panose="020B0604020202020204" pitchFamily="34" charset="0"/>
              </a:rPr>
              <a:t>Bảng</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giải</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thích</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thuật</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ngữ</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sp>
        <p:nvSpPr>
          <p:cNvPr id="7" name="Rectangle 6"/>
          <p:cNvSpPr/>
          <p:nvPr/>
        </p:nvSpPr>
        <p:spPr>
          <a:xfrm>
            <a:off x="5791849" y="1052414"/>
            <a:ext cx="4733988" cy="369332"/>
          </a:xfrm>
          <a:prstGeom prst="rect">
            <a:avLst/>
          </a:prstGeom>
        </p:spPr>
        <p:txBody>
          <a:bodyPr wrap="none">
            <a:spAutoFit/>
          </a:bodyPr>
          <a:lstStyle/>
          <a:p>
            <a:r>
              <a:rPr lang="vi-VN" i="1" dirty="0">
                <a:solidFill>
                  <a:srgbClr val="000000"/>
                </a:solidFill>
              </a:rPr>
              <a:t>Bảng tra cứu địa danh/ tên riêng nước ngoài</a:t>
            </a:r>
            <a:endParaRPr lang="en-US" i="1" dirty="0"/>
          </a:p>
        </p:txBody>
      </p:sp>
    </p:spTree>
    <p:extLst>
      <p:ext uri="{BB962C8B-B14F-4D97-AF65-F5344CB8AC3E}">
        <p14:creationId xmlns:p14="http://schemas.microsoft.com/office/powerpoint/2010/main" val="271570846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5C2D176-BDDD-4308-9A3E-DBFC2B3B23A7}" type="slidenum">
              <a:rPr lang="vi-VN" smtClean="0"/>
              <a:pPr/>
              <a:t>12</a:t>
            </a:fld>
            <a:endParaRPr lang="vi-VN" dirty="0"/>
          </a:p>
        </p:txBody>
      </p:sp>
      <p:sp>
        <p:nvSpPr>
          <p:cNvPr id="6" name="Rectangle 5"/>
          <p:cNvSpPr/>
          <p:nvPr/>
        </p:nvSpPr>
        <p:spPr>
          <a:xfrm>
            <a:off x="-1546901" y="120940"/>
            <a:ext cx="9287336" cy="584775"/>
          </a:xfrm>
          <a:prstGeom prst="rect">
            <a:avLst/>
          </a:prstGeom>
        </p:spPr>
        <p:txBody>
          <a:bodyPr wrap="square">
            <a:spAutoFit/>
          </a:bodyPr>
          <a:lstStyle/>
          <a:p>
            <a:pPr algn="ctr"/>
            <a:r>
              <a:rPr lang="en-US" sz="3200" b="1" dirty="0" smtClean="0">
                <a:latin typeface="Arial" pitchFamily="34" charset="0"/>
                <a:cs typeface="Arial" pitchFamily="34" charset="0"/>
              </a:rPr>
              <a:t>3. </a:t>
            </a:r>
            <a:r>
              <a:rPr lang="en-US" sz="3200" b="1" dirty="0" err="1" smtClean="0">
                <a:latin typeface="Arial" pitchFamily="34" charset="0"/>
                <a:cs typeface="Arial" pitchFamily="34" charset="0"/>
              </a:rPr>
              <a:t>Cấu</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trúc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bài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học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trong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sgk</a:t>
            </a:r>
            <a:endParaRPr lang="en-US" sz="3200" dirty="0">
              <a:latin typeface="Arial" pitchFamily="34" charset="0"/>
              <a:cs typeface="Arial" pitchFamily="34" charset="0"/>
            </a:endParaRPr>
          </a:p>
        </p:txBody>
      </p:sp>
      <p:sp>
        <p:nvSpPr>
          <p:cNvPr id="7" name="Rounded Rectangle 6"/>
          <p:cNvSpPr/>
          <p:nvPr/>
        </p:nvSpPr>
        <p:spPr>
          <a:xfrm>
            <a:off x="1237789" y="742943"/>
            <a:ext cx="1539164" cy="395596"/>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Tên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bài</a:t>
            </a:r>
            <a:endParaRPr lang="en-US" sz="2000"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76" y="1393781"/>
            <a:ext cx="3270238" cy="4558817"/>
          </a:xfrm>
          <a:prstGeom prst="rect">
            <a:avLst/>
          </a:prstGeom>
        </p:spPr>
      </p:pic>
      <p:sp>
        <p:nvSpPr>
          <p:cNvPr id="9" name="Oval 8"/>
          <p:cNvSpPr/>
          <p:nvPr/>
        </p:nvSpPr>
        <p:spPr>
          <a:xfrm>
            <a:off x="1016306" y="1557438"/>
            <a:ext cx="2080461" cy="5073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007371" y="1138539"/>
            <a:ext cx="0" cy="412418"/>
          </a:xfrm>
          <a:prstGeom prst="straightConnector1">
            <a:avLst/>
          </a:prstGeom>
          <a:ln>
            <a:solidFill>
              <a:schemeClr val="accent1"/>
            </a:solidFill>
            <a:tailEnd type="triangle"/>
          </a:ln>
        </p:spPr>
        <p:style>
          <a:lnRef idx="3">
            <a:schemeClr val="accent2"/>
          </a:lnRef>
          <a:fillRef idx="0">
            <a:schemeClr val="accent2"/>
          </a:fillRef>
          <a:effectRef idx="2">
            <a:schemeClr val="accent2"/>
          </a:effectRef>
          <a:fontRef idx="minor">
            <a:schemeClr val="tx1"/>
          </a:fontRef>
        </p:style>
      </p:cxnSp>
      <p:sp>
        <p:nvSpPr>
          <p:cNvPr id="11" name="Rounded Rectangle 10"/>
          <p:cNvSpPr/>
          <p:nvPr/>
        </p:nvSpPr>
        <p:spPr>
          <a:xfrm>
            <a:off x="2898672" y="770226"/>
            <a:ext cx="1390721" cy="71161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Yêu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cầu</a:t>
            </a:r>
            <a:r>
              <a:rPr lang="en-US" sz="2000" dirty="0">
                <a:solidFill>
                  <a:schemeClr val="tx1"/>
                </a:solidFill>
                <a:latin typeface="Arial" panose="020B0604020202020204" pitchFamily="34" charset="0"/>
                <a:cs typeface="Arial" panose="020B0604020202020204" pitchFamily="34" charset="0"/>
              </a:rPr>
              <a:t> </a:t>
            </a:r>
          </a:p>
          <a:p>
            <a:pPr algn="ctr"/>
            <a:r>
              <a:rPr lang="en-US" sz="2000" dirty="0" err="1">
                <a:solidFill>
                  <a:schemeClr val="tx1"/>
                </a:solidFill>
                <a:latin typeface="Arial" panose="020B0604020202020204" pitchFamily="34" charset="0"/>
                <a:cs typeface="Arial" panose="020B0604020202020204" pitchFamily="34" charset="0"/>
              </a:rPr>
              <a:t>cần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đạt</a:t>
            </a:r>
            <a:endParaRPr lang="en-US" sz="2000" dirty="0">
              <a:solidFill>
                <a:schemeClr val="tx1"/>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3096767" y="1494035"/>
            <a:ext cx="497266" cy="5716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658368" y="2064803"/>
            <a:ext cx="2682240" cy="4511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0662" y="3033336"/>
            <a:ext cx="1201367" cy="47186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Mở</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đầu</a:t>
            </a:r>
            <a:endParaRPr lang="en-US" sz="2000" dirty="0">
              <a:solidFill>
                <a:schemeClr val="tx1"/>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flipV="1">
            <a:off x="585216" y="2783341"/>
            <a:ext cx="121920" cy="25212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Rectangle 15"/>
          <p:cNvSpPr/>
          <p:nvPr/>
        </p:nvSpPr>
        <p:spPr>
          <a:xfrm>
            <a:off x="646176" y="2586259"/>
            <a:ext cx="207264" cy="1970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0662" y="4160709"/>
            <a:ext cx="1835674" cy="47186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Kiến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thức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mới</a:t>
            </a:r>
            <a:endParaRPr lang="en-US" sz="20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658368" y="3633751"/>
            <a:ext cx="195072" cy="2065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72252" y="3840263"/>
            <a:ext cx="322692" cy="3208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3378" y="1393949"/>
            <a:ext cx="3270117" cy="4558649"/>
          </a:xfrm>
          <a:prstGeom prst="rect">
            <a:avLst/>
          </a:prstGeom>
        </p:spPr>
      </p:pic>
      <p:sp>
        <p:nvSpPr>
          <p:cNvPr id="21" name="Rectangle 20"/>
          <p:cNvSpPr/>
          <p:nvPr/>
        </p:nvSpPr>
        <p:spPr>
          <a:xfrm>
            <a:off x="621792" y="5295683"/>
            <a:ext cx="2767584" cy="2194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558504" y="5791151"/>
            <a:ext cx="1184204" cy="47186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Câu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hỏi</a:t>
            </a:r>
            <a:endParaRPr lang="en-US" sz="2000" dirty="0">
              <a:solidFill>
                <a:schemeClr val="tx1"/>
              </a:solidFill>
              <a:latin typeface="Arial" panose="020B0604020202020204" pitchFamily="34" charset="0"/>
              <a:cs typeface="Arial" panose="020B0604020202020204" pitchFamily="34" charset="0"/>
            </a:endParaRPr>
          </a:p>
        </p:txBody>
      </p:sp>
      <p:cxnSp>
        <p:nvCxnSpPr>
          <p:cNvPr id="23" name="Straight Arrow Connector 22"/>
          <p:cNvCxnSpPr/>
          <p:nvPr/>
        </p:nvCxnSpPr>
        <p:spPr>
          <a:xfrm flipH="1" flipV="1">
            <a:off x="2825520" y="5515139"/>
            <a:ext cx="343927" cy="2877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4" name="Rectangle 23"/>
          <p:cNvSpPr/>
          <p:nvPr/>
        </p:nvSpPr>
        <p:spPr>
          <a:xfrm>
            <a:off x="4791456" y="2601251"/>
            <a:ext cx="182880" cy="1455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4352544" y="2746765"/>
            <a:ext cx="438912" cy="7937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6" name="Rounded Rectangle 25"/>
          <p:cNvSpPr/>
          <p:nvPr/>
        </p:nvSpPr>
        <p:spPr>
          <a:xfrm>
            <a:off x="3636445" y="3530857"/>
            <a:ext cx="1570757" cy="47186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Em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có</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biết</a:t>
            </a:r>
            <a:r>
              <a:rPr lang="en-US" sz="2000" dirty="0">
                <a:solidFill>
                  <a:schemeClr val="tx1"/>
                </a:solidFill>
                <a:latin typeface="Arial" panose="020B0604020202020204" pitchFamily="34" charset="0"/>
                <a:cs typeface="Arial" panose="020B0604020202020204" pitchFamily="34" charset="0"/>
              </a:rPr>
              <a:t>?</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4812" y="1456250"/>
            <a:ext cx="3225426" cy="4496348"/>
          </a:xfrm>
          <a:prstGeom prst="rect">
            <a:avLst/>
          </a:prstGeom>
        </p:spPr>
      </p:pic>
      <p:sp>
        <p:nvSpPr>
          <p:cNvPr id="28" name="Rectangle 27"/>
          <p:cNvSpPr/>
          <p:nvPr/>
        </p:nvSpPr>
        <p:spPr>
          <a:xfrm>
            <a:off x="8948928" y="3232691"/>
            <a:ext cx="219456" cy="2359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502065" y="2307912"/>
            <a:ext cx="1284177" cy="683009"/>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Góc</a:t>
            </a:r>
            <a:r>
              <a:rPr lang="en-US" sz="2000" dirty="0">
                <a:solidFill>
                  <a:schemeClr val="tx1"/>
                </a:solidFill>
                <a:latin typeface="Arial" panose="020B0604020202020204" pitchFamily="34" charset="0"/>
                <a:cs typeface="Arial" panose="020B0604020202020204" pitchFamily="34" charset="0"/>
              </a:rPr>
              <a:t> </a:t>
            </a:r>
          </a:p>
          <a:p>
            <a:pPr algn="ctr"/>
            <a:r>
              <a:rPr lang="en-US" sz="2000" dirty="0" err="1">
                <a:solidFill>
                  <a:schemeClr val="tx1"/>
                </a:solidFill>
                <a:latin typeface="Arial" panose="020B0604020202020204" pitchFamily="34" charset="0"/>
                <a:cs typeface="Arial" panose="020B0604020202020204" pitchFamily="34" charset="0"/>
              </a:rPr>
              <a:t>mở</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rộng</a:t>
            </a:r>
            <a:endParaRPr lang="en-US" sz="2000" dirty="0">
              <a:solidFill>
                <a:schemeClr val="tx1"/>
              </a:solidFill>
              <a:latin typeface="Arial" panose="020B0604020202020204" pitchFamily="34" charset="0"/>
              <a:cs typeface="Arial" panose="020B0604020202020204" pitchFamily="34" charset="0"/>
            </a:endParaRPr>
          </a:p>
        </p:txBody>
      </p:sp>
      <p:cxnSp>
        <p:nvCxnSpPr>
          <p:cNvPr id="30" name="Straight Arrow Connector 29"/>
          <p:cNvCxnSpPr>
            <a:stCxn id="29" idx="2"/>
            <a:endCxn id="28" idx="1"/>
          </p:cNvCxnSpPr>
          <p:nvPr/>
        </p:nvCxnSpPr>
        <p:spPr>
          <a:xfrm>
            <a:off x="8144154" y="2990921"/>
            <a:ext cx="804774" cy="3597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Rounded Rectangle 30"/>
          <p:cNvSpPr/>
          <p:nvPr/>
        </p:nvSpPr>
        <p:spPr>
          <a:xfrm>
            <a:off x="7358774" y="3521544"/>
            <a:ext cx="1570757" cy="92814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Luyện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tập</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và</a:t>
            </a:r>
            <a:r>
              <a:rPr lang="en-US" sz="2000" dirty="0">
                <a:solidFill>
                  <a:schemeClr val="tx1"/>
                </a:solidFill>
                <a:latin typeface="Arial" panose="020B0604020202020204" pitchFamily="34" charset="0"/>
                <a:cs typeface="Arial" panose="020B0604020202020204" pitchFamily="34" charset="0"/>
              </a:rPr>
              <a:t> </a:t>
            </a:r>
          </a:p>
          <a:p>
            <a:pPr algn="ctr"/>
            <a:r>
              <a:rPr lang="en-US" sz="2000" dirty="0" err="1">
                <a:solidFill>
                  <a:schemeClr val="tx1"/>
                </a:solidFill>
                <a:latin typeface="Arial" panose="020B0604020202020204" pitchFamily="34" charset="0"/>
                <a:cs typeface="Arial" panose="020B0604020202020204" pitchFamily="34" charset="0"/>
              </a:rPr>
              <a:t>vận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dụng</a:t>
            </a:r>
            <a:endParaRPr lang="en-US" sz="2000" dirty="0">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10506061" y="4364219"/>
            <a:ext cx="1442099" cy="524385"/>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Luyện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tập</a:t>
            </a:r>
            <a:endParaRPr lang="en-US" sz="2000" dirty="0">
              <a:solidFill>
                <a:schemeClr val="tx1"/>
              </a:solidFill>
              <a:latin typeface="Arial" panose="020B0604020202020204" pitchFamily="34" charset="0"/>
              <a:cs typeface="Arial" panose="020B0604020202020204" pitchFamily="34" charset="0"/>
            </a:endParaRPr>
          </a:p>
        </p:txBody>
      </p:sp>
      <p:sp>
        <p:nvSpPr>
          <p:cNvPr id="33" name="Rounded Rectangle 32"/>
          <p:cNvSpPr/>
          <p:nvPr/>
        </p:nvSpPr>
        <p:spPr>
          <a:xfrm>
            <a:off x="7898339" y="5488842"/>
            <a:ext cx="1440733" cy="47614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Vận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dụng</a:t>
            </a:r>
            <a:endParaRPr lang="en-US" sz="2000" dirty="0">
              <a:solidFill>
                <a:schemeClr val="tx1"/>
              </a:solidFill>
              <a:latin typeface="Arial" panose="020B0604020202020204" pitchFamily="34" charset="0"/>
              <a:cs typeface="Arial" panose="020B0604020202020204" pitchFamily="34" charset="0"/>
            </a:endParaRPr>
          </a:p>
        </p:txBody>
      </p:sp>
      <p:cxnSp>
        <p:nvCxnSpPr>
          <p:cNvPr id="34" name="Straight Arrow Connector 33"/>
          <p:cNvCxnSpPr/>
          <p:nvPr/>
        </p:nvCxnSpPr>
        <p:spPr>
          <a:xfrm>
            <a:off x="8798434" y="4454435"/>
            <a:ext cx="162686" cy="609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5" name="Rectangle 34"/>
          <p:cNvSpPr/>
          <p:nvPr/>
        </p:nvSpPr>
        <p:spPr>
          <a:xfrm>
            <a:off x="8973278" y="4449692"/>
            <a:ext cx="143289" cy="1828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973278" y="4632572"/>
            <a:ext cx="143289" cy="1586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2" idx="1"/>
            <a:endCxn id="36" idx="3"/>
          </p:cNvCxnSpPr>
          <p:nvPr/>
        </p:nvCxnSpPr>
        <p:spPr>
          <a:xfrm flipH="1">
            <a:off x="9116567" y="4626412"/>
            <a:ext cx="1389494" cy="854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8" name="Rectangle 37"/>
          <p:cNvSpPr/>
          <p:nvPr/>
        </p:nvSpPr>
        <p:spPr>
          <a:xfrm>
            <a:off x="8961086" y="4888604"/>
            <a:ext cx="143289" cy="151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V="1">
            <a:off x="8577004" y="4976320"/>
            <a:ext cx="396274" cy="5247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75585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additive="base">
                                        <p:cTn id="84" dur="500" fill="hold"/>
                                        <p:tgtEl>
                                          <p:spTgt spid="26"/>
                                        </p:tgtEl>
                                        <p:attrNameLst>
                                          <p:attrName>ppt_x</p:attrName>
                                        </p:attrNameLst>
                                      </p:cBhvr>
                                      <p:tavLst>
                                        <p:tav tm="0">
                                          <p:val>
                                            <p:strVal val="#ppt_x"/>
                                          </p:val>
                                        </p:tav>
                                        <p:tav tm="100000">
                                          <p:val>
                                            <p:strVal val="#ppt_x"/>
                                          </p:val>
                                        </p:tav>
                                      </p:tavLst>
                                    </p:anim>
                                    <p:anim calcmode="lin" valueType="num">
                                      <p:cBhvr additive="base">
                                        <p:cTn id="85" dur="500" fill="hold"/>
                                        <p:tgtEl>
                                          <p:spTgt spid="26"/>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ppt_x"/>
                                          </p:val>
                                        </p:tav>
                                        <p:tav tm="100000">
                                          <p:val>
                                            <p:strVal val="#ppt_x"/>
                                          </p:val>
                                        </p:tav>
                                      </p:tavLst>
                                    </p:anim>
                                    <p:anim calcmode="lin" valueType="num">
                                      <p:cBhvr additive="base">
                                        <p:cTn id="89" dur="500" fill="hold"/>
                                        <p:tgtEl>
                                          <p:spTgt spid="25"/>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ppt_x"/>
                                          </p:val>
                                        </p:tav>
                                        <p:tav tm="100000">
                                          <p:val>
                                            <p:strVal val="#ppt_x"/>
                                          </p:val>
                                        </p:tav>
                                      </p:tavLst>
                                    </p:anim>
                                    <p:anim calcmode="lin" valueType="num">
                                      <p:cBhvr additive="base">
                                        <p:cTn id="9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additive="base">
                                        <p:cTn id="98" dur="500" fill="hold"/>
                                        <p:tgtEl>
                                          <p:spTgt spid="5"/>
                                        </p:tgtEl>
                                        <p:attrNameLst>
                                          <p:attrName>ppt_x</p:attrName>
                                        </p:attrNameLst>
                                      </p:cBhvr>
                                      <p:tavLst>
                                        <p:tav tm="0">
                                          <p:val>
                                            <p:strVal val="#ppt_x"/>
                                          </p:val>
                                        </p:tav>
                                        <p:tav tm="100000">
                                          <p:val>
                                            <p:strVal val="#ppt_x"/>
                                          </p:val>
                                        </p:tav>
                                      </p:tavLst>
                                    </p:anim>
                                    <p:anim calcmode="lin" valueType="num">
                                      <p:cBhvr additive="base">
                                        <p:cTn id="99" dur="500" fill="hold"/>
                                        <p:tgtEl>
                                          <p:spTgt spid="5"/>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500" fill="hold"/>
                                        <p:tgtEl>
                                          <p:spTgt spid="28"/>
                                        </p:tgtEl>
                                        <p:attrNameLst>
                                          <p:attrName>ppt_x</p:attrName>
                                        </p:attrNameLst>
                                      </p:cBhvr>
                                      <p:tavLst>
                                        <p:tav tm="0">
                                          <p:val>
                                            <p:strVal val="#ppt_x"/>
                                          </p:val>
                                        </p:tav>
                                        <p:tav tm="100000">
                                          <p:val>
                                            <p:strVal val="#ppt_x"/>
                                          </p:val>
                                        </p:tav>
                                      </p:tavLst>
                                    </p:anim>
                                    <p:anim calcmode="lin" valueType="num">
                                      <p:cBhvr additive="base">
                                        <p:cTn id="103" dur="500" fill="hold"/>
                                        <p:tgtEl>
                                          <p:spTgt spid="2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 calcmode="lin" valueType="num">
                                      <p:cBhvr additive="base">
                                        <p:cTn id="106" dur="500" fill="hold"/>
                                        <p:tgtEl>
                                          <p:spTgt spid="29"/>
                                        </p:tgtEl>
                                        <p:attrNameLst>
                                          <p:attrName>ppt_x</p:attrName>
                                        </p:attrNameLst>
                                      </p:cBhvr>
                                      <p:tavLst>
                                        <p:tav tm="0">
                                          <p:val>
                                            <p:strVal val="#ppt_x"/>
                                          </p:val>
                                        </p:tav>
                                        <p:tav tm="100000">
                                          <p:val>
                                            <p:strVal val="#ppt_x"/>
                                          </p:val>
                                        </p:tav>
                                      </p:tavLst>
                                    </p:anim>
                                    <p:anim calcmode="lin" valueType="num">
                                      <p:cBhvr additive="base">
                                        <p:cTn id="107" dur="500" fill="hold"/>
                                        <p:tgtEl>
                                          <p:spTgt spid="29"/>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ppt_x"/>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 calcmode="lin" valueType="num">
                                      <p:cBhvr additive="base">
                                        <p:cTn id="114" dur="500" fill="hold"/>
                                        <p:tgtEl>
                                          <p:spTgt spid="31"/>
                                        </p:tgtEl>
                                        <p:attrNameLst>
                                          <p:attrName>ppt_x</p:attrName>
                                        </p:attrNameLst>
                                      </p:cBhvr>
                                      <p:tavLst>
                                        <p:tav tm="0">
                                          <p:val>
                                            <p:strVal val="#ppt_x"/>
                                          </p:val>
                                        </p:tav>
                                        <p:tav tm="100000">
                                          <p:val>
                                            <p:strVal val="#ppt_x"/>
                                          </p:val>
                                        </p:tav>
                                      </p:tavLst>
                                    </p:anim>
                                    <p:anim calcmode="lin" valueType="num">
                                      <p:cBhvr additive="base">
                                        <p:cTn id="115" dur="500" fill="hold"/>
                                        <p:tgtEl>
                                          <p:spTgt spid="3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additive="base">
                                        <p:cTn id="118" dur="500" fill="hold"/>
                                        <p:tgtEl>
                                          <p:spTgt spid="32"/>
                                        </p:tgtEl>
                                        <p:attrNameLst>
                                          <p:attrName>ppt_x</p:attrName>
                                        </p:attrNameLst>
                                      </p:cBhvr>
                                      <p:tavLst>
                                        <p:tav tm="0">
                                          <p:val>
                                            <p:strVal val="#ppt_x"/>
                                          </p:val>
                                        </p:tav>
                                        <p:tav tm="100000">
                                          <p:val>
                                            <p:strVal val="#ppt_x"/>
                                          </p:val>
                                        </p:tav>
                                      </p:tavLst>
                                    </p:anim>
                                    <p:anim calcmode="lin" valueType="num">
                                      <p:cBhvr additive="base">
                                        <p:cTn id="119" dur="500" fill="hold"/>
                                        <p:tgtEl>
                                          <p:spTgt spid="3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additive="base">
                                        <p:cTn id="122" dur="500" fill="hold"/>
                                        <p:tgtEl>
                                          <p:spTgt spid="33"/>
                                        </p:tgtEl>
                                        <p:attrNameLst>
                                          <p:attrName>ppt_x</p:attrName>
                                        </p:attrNameLst>
                                      </p:cBhvr>
                                      <p:tavLst>
                                        <p:tav tm="0">
                                          <p:val>
                                            <p:strVal val="#ppt_x"/>
                                          </p:val>
                                        </p:tav>
                                        <p:tav tm="100000">
                                          <p:val>
                                            <p:strVal val="#ppt_x"/>
                                          </p:val>
                                        </p:tav>
                                      </p:tavLst>
                                    </p:anim>
                                    <p:anim calcmode="lin" valueType="num">
                                      <p:cBhvr additive="base">
                                        <p:cTn id="123" dur="500" fill="hold"/>
                                        <p:tgtEl>
                                          <p:spTgt spid="33"/>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500" fill="hold"/>
                                        <p:tgtEl>
                                          <p:spTgt spid="34"/>
                                        </p:tgtEl>
                                        <p:attrNameLst>
                                          <p:attrName>ppt_x</p:attrName>
                                        </p:attrNameLst>
                                      </p:cBhvr>
                                      <p:tavLst>
                                        <p:tav tm="0">
                                          <p:val>
                                            <p:strVal val="#ppt_x"/>
                                          </p:val>
                                        </p:tav>
                                        <p:tav tm="100000">
                                          <p:val>
                                            <p:strVal val="#ppt_x"/>
                                          </p:val>
                                        </p:tav>
                                      </p:tavLst>
                                    </p:anim>
                                    <p:anim calcmode="lin" valueType="num">
                                      <p:cBhvr additive="base">
                                        <p:cTn id="127" dur="500" fill="hold"/>
                                        <p:tgtEl>
                                          <p:spTgt spid="34"/>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5"/>
                                        </p:tgtEl>
                                        <p:attrNameLst>
                                          <p:attrName>style.visibility</p:attrName>
                                        </p:attrNameLst>
                                      </p:cBhvr>
                                      <p:to>
                                        <p:strVal val="visible"/>
                                      </p:to>
                                    </p:set>
                                    <p:anim calcmode="lin" valueType="num">
                                      <p:cBhvr additive="base">
                                        <p:cTn id="130" dur="500" fill="hold"/>
                                        <p:tgtEl>
                                          <p:spTgt spid="35"/>
                                        </p:tgtEl>
                                        <p:attrNameLst>
                                          <p:attrName>ppt_x</p:attrName>
                                        </p:attrNameLst>
                                      </p:cBhvr>
                                      <p:tavLst>
                                        <p:tav tm="0">
                                          <p:val>
                                            <p:strVal val="#ppt_x"/>
                                          </p:val>
                                        </p:tav>
                                        <p:tav tm="100000">
                                          <p:val>
                                            <p:strVal val="#ppt_x"/>
                                          </p:val>
                                        </p:tav>
                                      </p:tavLst>
                                    </p:anim>
                                    <p:anim calcmode="lin" valueType="num">
                                      <p:cBhvr additive="base">
                                        <p:cTn id="131" dur="500" fill="hold"/>
                                        <p:tgtEl>
                                          <p:spTgt spid="35"/>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6"/>
                                        </p:tgtEl>
                                        <p:attrNameLst>
                                          <p:attrName>style.visibility</p:attrName>
                                        </p:attrNameLst>
                                      </p:cBhvr>
                                      <p:to>
                                        <p:strVal val="visible"/>
                                      </p:to>
                                    </p:set>
                                    <p:anim calcmode="lin" valueType="num">
                                      <p:cBhvr additive="base">
                                        <p:cTn id="134" dur="500" fill="hold"/>
                                        <p:tgtEl>
                                          <p:spTgt spid="36"/>
                                        </p:tgtEl>
                                        <p:attrNameLst>
                                          <p:attrName>ppt_x</p:attrName>
                                        </p:attrNameLst>
                                      </p:cBhvr>
                                      <p:tavLst>
                                        <p:tav tm="0">
                                          <p:val>
                                            <p:strVal val="#ppt_x"/>
                                          </p:val>
                                        </p:tav>
                                        <p:tav tm="100000">
                                          <p:val>
                                            <p:strVal val="#ppt_x"/>
                                          </p:val>
                                        </p:tav>
                                      </p:tavLst>
                                    </p:anim>
                                    <p:anim calcmode="lin" valueType="num">
                                      <p:cBhvr additive="base">
                                        <p:cTn id="135" dur="500" fill="hold"/>
                                        <p:tgtEl>
                                          <p:spTgt spid="36"/>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0"/>
                                  </p:stCondLst>
                                  <p:childTnLst>
                                    <p:set>
                                      <p:cBhvr>
                                        <p:cTn id="137" dur="1" fill="hold">
                                          <p:stCondLst>
                                            <p:cond delay="0"/>
                                          </p:stCondLst>
                                        </p:cTn>
                                        <p:tgtEl>
                                          <p:spTgt spid="37"/>
                                        </p:tgtEl>
                                        <p:attrNameLst>
                                          <p:attrName>style.visibility</p:attrName>
                                        </p:attrNameLst>
                                      </p:cBhvr>
                                      <p:to>
                                        <p:strVal val="visible"/>
                                      </p:to>
                                    </p:set>
                                    <p:anim calcmode="lin" valueType="num">
                                      <p:cBhvr additive="base">
                                        <p:cTn id="138" dur="500" fill="hold"/>
                                        <p:tgtEl>
                                          <p:spTgt spid="37"/>
                                        </p:tgtEl>
                                        <p:attrNameLst>
                                          <p:attrName>ppt_x</p:attrName>
                                        </p:attrNameLst>
                                      </p:cBhvr>
                                      <p:tavLst>
                                        <p:tav tm="0">
                                          <p:val>
                                            <p:strVal val="#ppt_x"/>
                                          </p:val>
                                        </p:tav>
                                        <p:tav tm="100000">
                                          <p:val>
                                            <p:strVal val="#ppt_x"/>
                                          </p:val>
                                        </p:tav>
                                      </p:tavLst>
                                    </p:anim>
                                    <p:anim calcmode="lin" valueType="num">
                                      <p:cBhvr additive="base">
                                        <p:cTn id="139" dur="500" fill="hold"/>
                                        <p:tgtEl>
                                          <p:spTgt spid="37"/>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8"/>
                                        </p:tgtEl>
                                        <p:attrNameLst>
                                          <p:attrName>style.visibility</p:attrName>
                                        </p:attrNameLst>
                                      </p:cBhvr>
                                      <p:to>
                                        <p:strVal val="visible"/>
                                      </p:to>
                                    </p:set>
                                    <p:anim calcmode="lin" valueType="num">
                                      <p:cBhvr additive="base">
                                        <p:cTn id="142" dur="500" fill="hold"/>
                                        <p:tgtEl>
                                          <p:spTgt spid="38"/>
                                        </p:tgtEl>
                                        <p:attrNameLst>
                                          <p:attrName>ppt_x</p:attrName>
                                        </p:attrNameLst>
                                      </p:cBhvr>
                                      <p:tavLst>
                                        <p:tav tm="0">
                                          <p:val>
                                            <p:strVal val="#ppt_x"/>
                                          </p:val>
                                        </p:tav>
                                        <p:tav tm="100000">
                                          <p:val>
                                            <p:strVal val="#ppt_x"/>
                                          </p:val>
                                        </p:tav>
                                      </p:tavLst>
                                    </p:anim>
                                    <p:anim calcmode="lin" valueType="num">
                                      <p:cBhvr additive="base">
                                        <p:cTn id="143" dur="500" fill="hold"/>
                                        <p:tgtEl>
                                          <p:spTgt spid="38"/>
                                        </p:tgtEl>
                                        <p:attrNameLst>
                                          <p:attrName>ppt_y</p:attrName>
                                        </p:attrNameLst>
                                      </p:cBhvr>
                                      <p:tavLst>
                                        <p:tav tm="0">
                                          <p:val>
                                            <p:strVal val="1+#ppt_h/2"/>
                                          </p:val>
                                        </p:tav>
                                        <p:tav tm="100000">
                                          <p:val>
                                            <p:strVal val="#ppt_y"/>
                                          </p:val>
                                        </p:tav>
                                      </p:tavLst>
                                    </p:anim>
                                  </p:childTnLst>
                                </p:cTn>
                              </p:par>
                              <p:par>
                                <p:cTn id="144" presetID="2" presetClass="entr" presetSubtype="4" fill="hold" nodeType="withEffect">
                                  <p:stCondLst>
                                    <p:cond delay="0"/>
                                  </p:stCondLst>
                                  <p:childTnLst>
                                    <p:set>
                                      <p:cBhvr>
                                        <p:cTn id="145" dur="1" fill="hold">
                                          <p:stCondLst>
                                            <p:cond delay="0"/>
                                          </p:stCondLst>
                                        </p:cTn>
                                        <p:tgtEl>
                                          <p:spTgt spid="39"/>
                                        </p:tgtEl>
                                        <p:attrNameLst>
                                          <p:attrName>style.visibility</p:attrName>
                                        </p:attrNameLst>
                                      </p:cBhvr>
                                      <p:to>
                                        <p:strVal val="visible"/>
                                      </p:to>
                                    </p:set>
                                    <p:anim calcmode="lin" valueType="num">
                                      <p:cBhvr additive="base">
                                        <p:cTn id="146" dur="500" fill="hold"/>
                                        <p:tgtEl>
                                          <p:spTgt spid="39"/>
                                        </p:tgtEl>
                                        <p:attrNameLst>
                                          <p:attrName>ppt_x</p:attrName>
                                        </p:attrNameLst>
                                      </p:cBhvr>
                                      <p:tavLst>
                                        <p:tav tm="0">
                                          <p:val>
                                            <p:strVal val="#ppt_x"/>
                                          </p:val>
                                        </p:tav>
                                        <p:tav tm="100000">
                                          <p:val>
                                            <p:strVal val="#ppt_x"/>
                                          </p:val>
                                        </p:tav>
                                      </p:tavLst>
                                    </p:anim>
                                    <p:anim calcmode="lin" valueType="num">
                                      <p:cBhvr additive="base">
                                        <p:cTn id="14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1" grpId="0" animBg="1"/>
      <p:bldP spid="13" grpId="0" animBg="1"/>
      <p:bldP spid="14" grpId="0" animBg="1"/>
      <p:bldP spid="16" grpId="0" animBg="1"/>
      <p:bldP spid="17" grpId="0" animBg="1"/>
      <p:bldP spid="18" grpId="0" animBg="1"/>
      <p:bldP spid="21" grpId="0" animBg="1"/>
      <p:bldP spid="22" grpId="0" animBg="1"/>
      <p:bldP spid="24" grpId="0" animBg="1"/>
      <p:bldP spid="26" grpId="0" animBg="1"/>
      <p:bldP spid="28" grpId="0" animBg="1"/>
      <p:bldP spid="29" grpId="0" animBg="1"/>
      <p:bldP spid="31" grpId="0" animBg="1"/>
      <p:bldP spid="32" grpId="0" animBg="1"/>
      <p:bldP spid="33" grpId="0" animBg="1"/>
      <p:bldP spid="35" grpId="0" animBg="1"/>
      <p:bldP spid="36"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89;p62"/>
          <p:cNvSpPr txBox="1">
            <a:spLocks/>
          </p:cNvSpPr>
          <p:nvPr/>
        </p:nvSpPr>
        <p:spPr>
          <a:xfrm>
            <a:off x="3443148" y="1106216"/>
            <a:ext cx="5105400" cy="1213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2000"/>
              <a:buFont typeface="Hammersmith One"/>
              <a:buNone/>
              <a:defRPr sz="7500" b="1" i="0" u="none" strike="noStrike" cap="none">
                <a:solidFill>
                  <a:schemeClr val="accent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12000"/>
              <a:buFont typeface="Hammersmith One"/>
              <a:buNone/>
              <a:tabLst/>
              <a:defRPr/>
            </a:pPr>
            <a:r>
              <a:rPr kumimoji="0" lang="en" sz="7500" b="1" i="0" u="none" strike="noStrike" kern="0" cap="none" spc="0" normalizeH="0" baseline="0" noProof="0" dirty="0" smtClean="0">
                <a:ln>
                  <a:noFill/>
                </a:ln>
                <a:solidFill>
                  <a:srgbClr val="A0A299"/>
                </a:solidFill>
                <a:effectLst/>
                <a:uLnTx/>
                <a:uFillTx/>
                <a:latin typeface="Hammersmith One"/>
                <a:sym typeface="Hammersmith One"/>
              </a:rPr>
              <a:t>03</a:t>
            </a:r>
            <a:endParaRPr kumimoji="0" lang="en" sz="7500" b="1" i="0" u="none" strike="noStrike" kern="0" cap="none" spc="0" normalizeH="0" baseline="0" noProof="0" dirty="0">
              <a:ln>
                <a:noFill/>
              </a:ln>
              <a:solidFill>
                <a:srgbClr val="A0A299"/>
              </a:solidFill>
              <a:effectLst/>
              <a:uLnTx/>
              <a:uFillTx/>
              <a:latin typeface="Hammersmith One"/>
              <a:sym typeface="Hammersmith One"/>
            </a:endParaRPr>
          </a:p>
        </p:txBody>
      </p:sp>
      <p:sp>
        <p:nvSpPr>
          <p:cNvPr id="11" name="Google Shape;1390;p62"/>
          <p:cNvSpPr/>
          <p:nvPr/>
        </p:nvSpPr>
        <p:spPr>
          <a:xfrm>
            <a:off x="5525700" y="3817449"/>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4047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 name="Flowchart: Punched Tape 12"/>
          <p:cNvSpPr/>
          <p:nvPr/>
        </p:nvSpPr>
        <p:spPr>
          <a:xfrm>
            <a:off x="2971796" y="2320016"/>
            <a:ext cx="6488429" cy="1165694"/>
          </a:xfrm>
          <a:prstGeom prst="flowChartPunchedTape">
            <a:avLst/>
          </a:prstGeom>
          <a:solidFill>
            <a:srgbClr val="D4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388;p62"/>
          <p:cNvSpPr txBox="1">
            <a:spLocks/>
          </p:cNvSpPr>
          <p:nvPr/>
        </p:nvSpPr>
        <p:spPr>
          <a:xfrm>
            <a:off x="3091669" y="2271910"/>
            <a:ext cx="6248679" cy="1213800"/>
          </a:xfrm>
          <a:prstGeom prst="rect">
            <a:avLst/>
          </a:prstGeom>
          <a:noFill/>
          <a:ln>
            <a:noFill/>
          </a:ln>
        </p:spPr>
        <p:txBody>
          <a:bodyPr spcFirstLastPara="1" wrap="square" lIns="91425" tIns="91425" rIns="91425" bIns="91425" anchor="ctr" anchorCtr="0">
            <a:prstTxWarp prst="textWave2">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Hammersmith One"/>
              <a:buNone/>
              <a:defRPr sz="5400" b="1" i="0" u="none" strike="noStrike" cap="none">
                <a:solidFill>
                  <a:schemeClr val="accent2"/>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3600"/>
              <a:buFont typeface="Hammersmith One"/>
              <a:buNone/>
              <a:tabLst/>
              <a:defRPr/>
            </a:pPr>
            <a:r>
              <a:rPr lang="en-US" kern="0" dirty="0" err="1" smtClean="0">
                <a:solidFill>
                  <a:srgbClr val="016CBD"/>
                </a:solidFill>
                <a:effectLst>
                  <a:outerShdw blurRad="60007" dist="310007" dir="7680000" sy="30000" kx="1300200" algn="ctr" rotWithShape="0">
                    <a:prstClr val="black">
                      <a:alpha val="32000"/>
                    </a:prstClr>
                  </a:outerShdw>
                </a:effectLst>
              </a:rPr>
              <a:t>Những</a:t>
            </a:r>
            <a:r>
              <a:rPr lang="en-US" kern="0" dirty="0" smtClean="0">
                <a:solidFill>
                  <a:srgbClr val="016CBD"/>
                </a:solidFill>
                <a:effectLst>
                  <a:outerShdw blurRad="60007" dist="310007" dir="7680000" sy="30000" kx="1300200" algn="ctr" rotWithShape="0">
                    <a:prstClr val="black">
                      <a:alpha val="32000"/>
                    </a:prstClr>
                  </a:outerShdw>
                </a:effectLst>
              </a:rPr>
              <a:t> </a:t>
            </a:r>
            <a:r>
              <a:rPr lang="en-US" kern="0" dirty="0" err="1" smtClean="0">
                <a:solidFill>
                  <a:srgbClr val="016CBD"/>
                </a:solidFill>
                <a:effectLst>
                  <a:outerShdw blurRad="60007" dist="310007" dir="7680000" sy="30000" kx="1300200" algn="ctr" rotWithShape="0">
                    <a:prstClr val="black">
                      <a:alpha val="32000"/>
                    </a:prstClr>
                  </a:outerShdw>
                </a:effectLst>
              </a:rPr>
              <a:t>điểm</a:t>
            </a:r>
            <a:r>
              <a:rPr lang="en-US" kern="0" dirty="0" smtClean="0">
                <a:solidFill>
                  <a:srgbClr val="016CBD"/>
                </a:solidFill>
                <a:effectLst>
                  <a:outerShdw blurRad="60007" dist="310007" dir="7680000" sy="30000" kx="1300200" algn="ctr" rotWithShape="0">
                    <a:prstClr val="black">
                      <a:alpha val="32000"/>
                    </a:prstClr>
                  </a:outerShdw>
                </a:effectLst>
              </a:rPr>
              <a:t> </a:t>
            </a:r>
            <a:r>
              <a:rPr lang="en-US" kern="0" dirty="0" err="1" smtClean="0">
                <a:solidFill>
                  <a:srgbClr val="016CBD"/>
                </a:solidFill>
                <a:effectLst>
                  <a:outerShdw blurRad="60007" dist="310007" dir="7680000" sy="30000" kx="1300200" algn="ctr" rotWithShape="0">
                    <a:prstClr val="black">
                      <a:alpha val="32000"/>
                    </a:prstClr>
                  </a:outerShdw>
                </a:effectLst>
              </a:rPr>
              <a:t>mới</a:t>
            </a:r>
            <a:r>
              <a:rPr lang="en-US" kern="0" dirty="0" smtClean="0">
                <a:solidFill>
                  <a:srgbClr val="016CBD"/>
                </a:solidFill>
                <a:effectLst>
                  <a:outerShdw blurRad="60007" dist="310007" dir="7680000" sy="30000" kx="1300200" algn="ctr" rotWithShape="0">
                    <a:prstClr val="black">
                      <a:alpha val="32000"/>
                    </a:prstClr>
                  </a:outerShdw>
                </a:effectLst>
              </a:rPr>
              <a:t> </a:t>
            </a:r>
            <a:r>
              <a:rPr kumimoji="0" lang="en-US" sz="5400" b="1" i="0" u="none" strike="noStrike" kern="0" cap="none" spc="0" normalizeH="0" baseline="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endParaRPr kumimoji="0" lang="en-US" sz="5400" b="1" i="0" u="none" strike="noStrike" kern="0" cap="none" spc="0" normalizeH="0" baseline="0" noProof="0" dirty="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endParaRPr>
          </a:p>
        </p:txBody>
      </p:sp>
    </p:spTree>
    <p:extLst>
      <p:ext uri="{BB962C8B-B14F-4D97-AF65-F5344CB8AC3E}">
        <p14:creationId xmlns:p14="http://schemas.microsoft.com/office/powerpoint/2010/main" val="3321156616"/>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5C2D176-BDDD-4308-9A3E-DBFC2B3B23A7}" type="slidenum">
              <a:rPr lang="vi-VN" smtClean="0"/>
              <a:pPr/>
              <a:t>14</a:t>
            </a:fld>
            <a:endParaRPr lang="vi-VN" dirty="0"/>
          </a:p>
        </p:txBody>
      </p:sp>
      <p:sp>
        <p:nvSpPr>
          <p:cNvPr id="72" name="TextBox 71"/>
          <p:cNvSpPr txBox="1"/>
          <p:nvPr/>
        </p:nvSpPr>
        <p:spPr>
          <a:xfrm>
            <a:off x="195002" y="63981"/>
            <a:ext cx="10606898" cy="1292662"/>
          </a:xfrm>
          <a:prstGeom prst="rect">
            <a:avLst/>
          </a:prstGeom>
          <a:noFill/>
        </p:spPr>
        <p:txBody>
          <a:bodyPr wrap="square" rtlCol="0">
            <a:spAutoFit/>
          </a:bodyPr>
          <a:lstStyle/>
          <a:p>
            <a:r>
              <a:rPr lang="en-US" sz="2600" b="1" dirty="0" smtClean="0">
                <a:solidFill>
                  <a:srgbClr val="016CBD"/>
                </a:solidFill>
                <a:latin typeface="Arial" panose="020B0604020202020204" pitchFamily="34" charset="0"/>
                <a:cs typeface="Arial" panose="020B0604020202020204" pitchFamily="34" charset="0"/>
              </a:rPr>
              <a:t>1. </a:t>
            </a:r>
            <a:r>
              <a:rPr lang="en-US" sz="2600" b="1" dirty="0" err="1" smtClean="0">
                <a:solidFill>
                  <a:srgbClr val="016CBD"/>
                </a:solidFill>
                <a:latin typeface="Arial" panose="020B0604020202020204" pitchFamily="34" charset="0"/>
                <a:cs typeface="Arial" panose="020B0604020202020204" pitchFamily="34" charset="0"/>
              </a:rPr>
              <a:t>Bài</a:t>
            </a:r>
            <a:r>
              <a:rPr lang="en-US" sz="2600" b="1" dirty="0" smtClean="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học</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lịch</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sử</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được</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biên</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soạn</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theo</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định</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hướng</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phát</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triển</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phẩm</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chất</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và</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năng</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lực</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học</a:t>
            </a:r>
            <a:r>
              <a:rPr lang="en-US" sz="2600" b="1" dirty="0">
                <a:solidFill>
                  <a:srgbClr val="016CBD"/>
                </a:solidFill>
                <a:latin typeface="Arial" panose="020B0604020202020204" pitchFamily="34" charset="0"/>
                <a:cs typeface="Arial" panose="020B0604020202020204" pitchFamily="34" charset="0"/>
              </a:rPr>
              <a:t> </a:t>
            </a:r>
            <a:r>
              <a:rPr lang="en-US" sz="2600" b="1" dirty="0" err="1">
                <a:solidFill>
                  <a:srgbClr val="016CBD"/>
                </a:solidFill>
                <a:latin typeface="Arial" panose="020B0604020202020204" pitchFamily="34" charset="0"/>
                <a:cs typeface="Arial" panose="020B0604020202020204" pitchFamily="34" charset="0"/>
              </a:rPr>
              <a:t>sinh</a:t>
            </a:r>
            <a:endParaRPr lang="en-US" sz="2600" b="1" dirty="0">
              <a:solidFill>
                <a:srgbClr val="016CBD"/>
              </a:solidFill>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3605624" y="1085277"/>
            <a:ext cx="3702886" cy="2900448"/>
            <a:chOff x="3605624" y="1085277"/>
            <a:chExt cx="3702886" cy="2900448"/>
          </a:xfrm>
        </p:grpSpPr>
        <p:grpSp>
          <p:nvGrpSpPr>
            <p:cNvPr id="39" name="Group 38">
              <a:extLst>
                <a:ext uri="{FF2B5EF4-FFF2-40B4-BE49-F238E27FC236}">
                  <a16:creationId xmlns:a16="http://schemas.microsoft.com/office/drawing/2014/main" id="{C621F62F-54ED-49C4-A53F-841B5C992FF9}"/>
                </a:ext>
              </a:extLst>
            </p:cNvPr>
            <p:cNvGrpSpPr/>
            <p:nvPr/>
          </p:nvGrpSpPr>
          <p:grpSpPr>
            <a:xfrm>
              <a:off x="3605624" y="1085277"/>
              <a:ext cx="3702886" cy="2900448"/>
              <a:chOff x="2705890" y="1122671"/>
              <a:chExt cx="3233071" cy="2559574"/>
            </a:xfrm>
          </p:grpSpPr>
          <p:sp>
            <p:nvSpPr>
              <p:cNvPr id="40" name="Shape">
                <a:extLst>
                  <a:ext uri="{FF2B5EF4-FFF2-40B4-BE49-F238E27FC236}">
                    <a16:creationId xmlns:a16="http://schemas.microsoft.com/office/drawing/2014/main" id="{DE8F1F63-8A51-4DAA-B216-5D592B979C46}"/>
                  </a:ext>
                </a:extLst>
              </p:cNvPr>
              <p:cNvSpPr/>
              <p:nvPr/>
            </p:nvSpPr>
            <p:spPr>
              <a:xfrm>
                <a:off x="3146536" y="1122671"/>
                <a:ext cx="2620025" cy="2533948"/>
              </a:xfrm>
              <a:custGeom>
                <a:avLst/>
                <a:gdLst/>
                <a:ahLst/>
                <a:cxnLst>
                  <a:cxn ang="0">
                    <a:pos x="wd2" y="hd2"/>
                  </a:cxn>
                  <a:cxn ang="5400000">
                    <a:pos x="wd2" y="hd2"/>
                  </a:cxn>
                  <a:cxn ang="10800000">
                    <a:pos x="wd2" y="hd2"/>
                  </a:cxn>
                  <a:cxn ang="16200000">
                    <a:pos x="wd2" y="hd2"/>
                  </a:cxn>
                </a:cxnLst>
                <a:rect l="0" t="0" r="r" b="b"/>
                <a:pathLst>
                  <a:path w="20599" h="20734" extrusionOk="0">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solidFill>
                <a:srgbClr val="F7931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41" name="Shape">
                <a:extLst>
                  <a:ext uri="{FF2B5EF4-FFF2-40B4-BE49-F238E27FC236}">
                    <a16:creationId xmlns:a16="http://schemas.microsoft.com/office/drawing/2014/main" id="{93681361-2945-4ECD-A601-3209CF594F51}"/>
                  </a:ext>
                </a:extLst>
              </p:cNvPr>
              <p:cNvSpPr/>
              <p:nvPr/>
            </p:nvSpPr>
            <p:spPr>
              <a:xfrm>
                <a:off x="3303269" y="1189840"/>
                <a:ext cx="2635692" cy="2492405"/>
              </a:xfrm>
              <a:custGeom>
                <a:avLst/>
                <a:gdLst/>
                <a:ahLst/>
                <a:cxnLst>
                  <a:cxn ang="0">
                    <a:pos x="wd2" y="hd2"/>
                  </a:cxn>
                  <a:cxn ang="5400000">
                    <a:pos x="wd2" y="hd2"/>
                  </a:cxn>
                  <a:cxn ang="10800000">
                    <a:pos x="wd2" y="hd2"/>
                  </a:cxn>
                  <a:cxn ang="16200000">
                    <a:pos x="wd2" y="hd2"/>
                  </a:cxn>
                </a:cxnLst>
                <a:rect l="0" t="0" r="r" b="b"/>
                <a:pathLst>
                  <a:path w="21153" h="21184" extrusionOk="0">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solidFill>
                <a:srgbClr val="F7931F">
                  <a:lumMod val="7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42" name="Shape">
                <a:extLst>
                  <a:ext uri="{FF2B5EF4-FFF2-40B4-BE49-F238E27FC236}">
                    <a16:creationId xmlns:a16="http://schemas.microsoft.com/office/drawing/2014/main" id="{6D0432F7-8544-47A9-8159-D5BD83B713A5}"/>
                  </a:ext>
                </a:extLst>
              </p:cNvPr>
              <p:cNvSpPr/>
              <p:nvPr/>
            </p:nvSpPr>
            <p:spPr>
              <a:xfrm>
                <a:off x="3594348" y="3048252"/>
                <a:ext cx="383431" cy="370349"/>
              </a:xfrm>
              <a:custGeom>
                <a:avLst/>
                <a:gdLst/>
                <a:ahLst/>
                <a:cxnLst>
                  <a:cxn ang="0">
                    <a:pos x="wd2" y="hd2"/>
                  </a:cxn>
                  <a:cxn ang="5400000">
                    <a:pos x="wd2" y="hd2"/>
                  </a:cxn>
                  <a:cxn ang="10800000">
                    <a:pos x="wd2" y="hd2"/>
                  </a:cxn>
                  <a:cxn ang="16200000">
                    <a:pos x="wd2" y="hd2"/>
                  </a:cxn>
                </a:cxnLst>
                <a:rect l="0" t="0" r="r" b="b"/>
                <a:pathLst>
                  <a:path w="20665" h="20772" extrusionOk="0">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solidFill>
                <a:srgbClr val="F7931F">
                  <a:lumMod val="60000"/>
                  <a:lumOff val="40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43" name="Circle">
                <a:extLst>
                  <a:ext uri="{FF2B5EF4-FFF2-40B4-BE49-F238E27FC236}">
                    <a16:creationId xmlns:a16="http://schemas.microsoft.com/office/drawing/2014/main" id="{E111A1A9-D44B-445A-9F6E-89C827FBE3AA}"/>
                  </a:ext>
                </a:extLst>
              </p:cNvPr>
              <p:cNvSpPr/>
              <p:nvPr/>
            </p:nvSpPr>
            <p:spPr>
              <a:xfrm>
                <a:off x="2705890" y="1279405"/>
                <a:ext cx="1303131" cy="1303130"/>
              </a:xfrm>
              <a:prstGeom prst="ellipse">
                <a:avLst/>
              </a:prstGeom>
              <a:solidFill>
                <a:sysClr val="window" lastClr="FFFFFF"/>
              </a:solidFill>
              <a:ln w="12700">
                <a:miter lim="400000"/>
              </a:ln>
              <a:effectLst>
                <a:outerShdw blurRad="139700" dist="38100" dir="2700000" sx="102000" sy="102000" algn="tl" rotWithShape="0">
                  <a:prstClr val="black">
                    <a:alpha val="27000"/>
                  </a:prstClr>
                </a:outerShdw>
              </a:effectLst>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45" name="TextBox 44">
                <a:extLst>
                  <a:ext uri="{FF2B5EF4-FFF2-40B4-BE49-F238E27FC236}">
                    <a16:creationId xmlns:a16="http://schemas.microsoft.com/office/drawing/2014/main" id="{F948E04E-267E-45A6-9351-886FF4062BF9}"/>
                  </a:ext>
                </a:extLst>
              </p:cNvPr>
              <p:cNvSpPr txBox="1"/>
              <p:nvPr/>
            </p:nvSpPr>
            <p:spPr>
              <a:xfrm>
                <a:off x="4140330" y="1525046"/>
                <a:ext cx="1413320" cy="407408"/>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smtClean="0">
                    <a:ln>
                      <a:noFill/>
                    </a:ln>
                    <a:solidFill>
                      <a:prstClr val="black"/>
                    </a:solidFill>
                    <a:effectLst/>
                    <a:uLnTx/>
                    <a:uFillTx/>
                  </a:rPr>
                  <a:t>Phẩm</a:t>
                </a:r>
                <a:r>
                  <a:rPr kumimoji="0" lang="en-US" sz="2400" b="1" i="0" u="none" strike="noStrike" kern="0" cap="none" spc="0" normalizeH="0" noProof="1" smtClean="0">
                    <a:ln>
                      <a:noFill/>
                    </a:ln>
                    <a:solidFill>
                      <a:prstClr val="black"/>
                    </a:solidFill>
                    <a:effectLst/>
                    <a:uLnTx/>
                    <a:uFillTx/>
                  </a:rPr>
                  <a:t> chất </a:t>
                </a:r>
                <a:endParaRPr kumimoji="0" lang="en-US" sz="2400" b="1" i="0" u="none" strike="noStrike" kern="0" cap="none" spc="0" normalizeH="0" baseline="0" noProof="1" smtClean="0">
                  <a:ln>
                    <a:noFill/>
                  </a:ln>
                  <a:solidFill>
                    <a:prstClr val="black"/>
                  </a:solidFill>
                  <a:effectLst/>
                  <a:uLnTx/>
                  <a:uFillTx/>
                </a:endParaRPr>
              </a:p>
            </p:txBody>
          </p:sp>
        </p:grpSp>
        <p:sp>
          <p:nvSpPr>
            <p:cNvPr id="74" name="TextBox 73"/>
            <p:cNvSpPr txBox="1"/>
            <p:nvPr/>
          </p:nvSpPr>
          <p:spPr>
            <a:xfrm>
              <a:off x="4077498" y="1560728"/>
              <a:ext cx="499695" cy="840936"/>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5" name="Rectangle 74"/>
            <p:cNvSpPr/>
            <p:nvPr/>
          </p:nvSpPr>
          <p:spPr>
            <a:xfrm>
              <a:off x="5145755" y="1989347"/>
              <a:ext cx="1814315" cy="1477328"/>
            </a:xfrm>
            <a:prstGeom prst="rect">
              <a:avLst/>
            </a:prstGeom>
          </p:spPr>
          <p:txBody>
            <a:bodyPr wrap="square">
              <a:spAutoFit/>
            </a:bodyPr>
            <a:lstStyle/>
            <a:p>
              <a:pPr marL="285750" indent="-285750">
                <a:buFont typeface="Wingdings" panose="05000000000000000000" pitchFamily="2" charset="2"/>
                <a:buChar char="§"/>
              </a:pPr>
              <a:r>
                <a:rPr lang="en-US" dirty="0">
                  <a:solidFill>
                    <a:srgbClr val="000000"/>
                  </a:solidFill>
                </a:rPr>
                <a:t>Y</a:t>
              </a:r>
              <a:r>
                <a:rPr lang="vi-VN" dirty="0" smtClean="0">
                  <a:solidFill>
                    <a:srgbClr val="000000"/>
                  </a:solidFill>
                </a:rPr>
                <a:t>êu nước</a:t>
              </a:r>
              <a:endParaRPr lang="en-US" dirty="0" smtClean="0">
                <a:solidFill>
                  <a:srgbClr val="000000"/>
                </a:solidFill>
              </a:endParaRPr>
            </a:p>
            <a:p>
              <a:pPr marL="285750" indent="-285750">
                <a:buFont typeface="Wingdings" panose="05000000000000000000" pitchFamily="2" charset="2"/>
                <a:buChar char="§"/>
              </a:pPr>
              <a:r>
                <a:rPr lang="en-US" dirty="0">
                  <a:solidFill>
                    <a:srgbClr val="000000"/>
                  </a:solidFill>
                </a:rPr>
                <a:t>N</a:t>
              </a:r>
              <a:r>
                <a:rPr lang="vi-VN" dirty="0" smtClean="0">
                  <a:solidFill>
                    <a:srgbClr val="000000"/>
                  </a:solidFill>
                </a:rPr>
                <a:t>hân ái</a:t>
              </a:r>
              <a:endParaRPr lang="en-US" dirty="0" smtClean="0">
                <a:solidFill>
                  <a:srgbClr val="000000"/>
                </a:solidFill>
              </a:endParaRPr>
            </a:p>
            <a:p>
              <a:pPr marL="285750" indent="-285750">
                <a:buFont typeface="Wingdings" panose="05000000000000000000" pitchFamily="2" charset="2"/>
                <a:buChar char="§"/>
              </a:pPr>
              <a:r>
                <a:rPr lang="en-US" dirty="0">
                  <a:solidFill>
                    <a:srgbClr val="000000"/>
                  </a:solidFill>
                </a:rPr>
                <a:t>C</a:t>
              </a:r>
              <a:r>
                <a:rPr lang="vi-VN" dirty="0" smtClean="0">
                  <a:solidFill>
                    <a:srgbClr val="000000"/>
                  </a:solidFill>
                </a:rPr>
                <a:t>hăm chỉ</a:t>
              </a:r>
              <a:endParaRPr lang="en-US" dirty="0" smtClean="0">
                <a:solidFill>
                  <a:srgbClr val="000000"/>
                </a:solidFill>
              </a:endParaRPr>
            </a:p>
            <a:p>
              <a:pPr marL="285750" indent="-285750">
                <a:buFont typeface="Wingdings" panose="05000000000000000000" pitchFamily="2" charset="2"/>
                <a:buChar char="§"/>
              </a:pPr>
              <a:r>
                <a:rPr lang="en-US" dirty="0" smtClean="0">
                  <a:solidFill>
                    <a:srgbClr val="000000"/>
                  </a:solidFill>
                </a:rPr>
                <a:t>T</a:t>
              </a:r>
              <a:r>
                <a:rPr lang="vi-VN" dirty="0" smtClean="0">
                  <a:solidFill>
                    <a:srgbClr val="000000"/>
                  </a:solidFill>
                </a:rPr>
                <a:t>rung thực</a:t>
              </a:r>
              <a:endParaRPr lang="en-US" dirty="0" smtClean="0">
                <a:solidFill>
                  <a:srgbClr val="000000"/>
                </a:solidFill>
              </a:endParaRPr>
            </a:p>
            <a:p>
              <a:pPr marL="285750" indent="-285750">
                <a:buFont typeface="Wingdings" panose="05000000000000000000" pitchFamily="2" charset="2"/>
                <a:buChar char="§"/>
              </a:pPr>
              <a:r>
                <a:rPr lang="en-US" dirty="0">
                  <a:solidFill>
                    <a:srgbClr val="000000"/>
                  </a:solidFill>
                </a:rPr>
                <a:t>T</a:t>
              </a:r>
              <a:r>
                <a:rPr lang="vi-VN" dirty="0" smtClean="0">
                  <a:solidFill>
                    <a:srgbClr val="000000"/>
                  </a:solidFill>
                </a:rPr>
                <a:t>rách </a:t>
              </a:r>
              <a:r>
                <a:rPr lang="vi-VN" dirty="0">
                  <a:solidFill>
                    <a:srgbClr val="000000"/>
                  </a:solidFill>
                </a:rPr>
                <a:t>nhiệm</a:t>
              </a:r>
              <a:endParaRPr lang="en-US" dirty="0"/>
            </a:p>
          </p:txBody>
        </p:sp>
      </p:grpSp>
      <p:grpSp>
        <p:nvGrpSpPr>
          <p:cNvPr id="3" name="Group 2"/>
          <p:cNvGrpSpPr/>
          <p:nvPr/>
        </p:nvGrpSpPr>
        <p:grpSpPr>
          <a:xfrm>
            <a:off x="1729975" y="3755086"/>
            <a:ext cx="4045043" cy="2993580"/>
            <a:chOff x="1729975" y="3755086"/>
            <a:chExt cx="4045043" cy="2993580"/>
          </a:xfrm>
        </p:grpSpPr>
        <p:grpSp>
          <p:nvGrpSpPr>
            <p:cNvPr id="55" name="Group 54">
              <a:extLst>
                <a:ext uri="{FF2B5EF4-FFF2-40B4-BE49-F238E27FC236}">
                  <a16:creationId xmlns:a16="http://schemas.microsoft.com/office/drawing/2014/main" id="{208B0D22-094C-4A0D-9A2F-29C87A7A89EB}"/>
                </a:ext>
              </a:extLst>
            </p:cNvPr>
            <p:cNvGrpSpPr/>
            <p:nvPr/>
          </p:nvGrpSpPr>
          <p:grpSpPr>
            <a:xfrm>
              <a:off x="1729975" y="3755086"/>
              <a:ext cx="3827234" cy="2993580"/>
              <a:chOff x="177068" y="3287482"/>
              <a:chExt cx="3491255" cy="2746007"/>
            </a:xfrm>
          </p:grpSpPr>
          <p:sp>
            <p:nvSpPr>
              <p:cNvPr id="56" name="Shape">
                <a:extLst>
                  <a:ext uri="{FF2B5EF4-FFF2-40B4-BE49-F238E27FC236}">
                    <a16:creationId xmlns:a16="http://schemas.microsoft.com/office/drawing/2014/main" id="{2F88575B-6A0B-400E-8DC1-B6C60C99A6F0}"/>
                  </a:ext>
                </a:extLst>
              </p:cNvPr>
              <p:cNvSpPr/>
              <p:nvPr/>
            </p:nvSpPr>
            <p:spPr>
              <a:xfrm>
                <a:off x="528976" y="3332263"/>
                <a:ext cx="3139347" cy="2638603"/>
              </a:xfrm>
              <a:custGeom>
                <a:avLst/>
                <a:gdLst/>
                <a:ahLst/>
                <a:cxnLst>
                  <a:cxn ang="0">
                    <a:pos x="wd2" y="hd2"/>
                  </a:cxn>
                  <a:cxn ang="5400000">
                    <a:pos x="wd2" y="hd2"/>
                  </a:cxn>
                  <a:cxn ang="10800000">
                    <a:pos x="wd2" y="hd2"/>
                  </a:cxn>
                  <a:cxn ang="16200000">
                    <a:pos x="wd2" y="hd2"/>
                  </a:cxn>
                </a:cxnLst>
                <a:rect l="0" t="0" r="r" b="b"/>
                <a:pathLst>
                  <a:path w="19551" h="20594" extrusionOk="0">
                    <a:moveTo>
                      <a:pt x="17291" y="5825"/>
                    </a:moveTo>
                    <a:cubicBezTo>
                      <a:pt x="16775" y="4427"/>
                      <a:pt x="16203" y="3011"/>
                      <a:pt x="15255" y="2050"/>
                    </a:cubicBezTo>
                    <a:cubicBezTo>
                      <a:pt x="12731" y="-554"/>
                      <a:pt x="8227" y="-257"/>
                      <a:pt x="5229" y="652"/>
                    </a:cubicBezTo>
                    <a:cubicBezTo>
                      <a:pt x="2078" y="1613"/>
                      <a:pt x="0" y="4392"/>
                      <a:pt x="0" y="8586"/>
                    </a:cubicBezTo>
                    <a:cubicBezTo>
                      <a:pt x="0" y="10805"/>
                      <a:pt x="502" y="13129"/>
                      <a:pt x="1924" y="14580"/>
                    </a:cubicBezTo>
                    <a:cubicBezTo>
                      <a:pt x="3179" y="15838"/>
                      <a:pt x="4797" y="16293"/>
                      <a:pt x="6136" y="17394"/>
                    </a:cubicBezTo>
                    <a:cubicBezTo>
                      <a:pt x="7446" y="18477"/>
                      <a:pt x="8576" y="20120"/>
                      <a:pt x="10193" y="20487"/>
                    </a:cubicBezTo>
                    <a:cubicBezTo>
                      <a:pt x="12592" y="21046"/>
                      <a:pt x="14990" y="19298"/>
                      <a:pt x="17110" y="18128"/>
                    </a:cubicBezTo>
                    <a:cubicBezTo>
                      <a:pt x="21600" y="15611"/>
                      <a:pt x="18811" y="9966"/>
                      <a:pt x="17291" y="5825"/>
                    </a:cubicBezTo>
                    <a:close/>
                  </a:path>
                </a:pathLst>
              </a:custGeom>
              <a:solidFill>
                <a:srgbClr val="A2B96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57" name="Shape">
                <a:extLst>
                  <a:ext uri="{FF2B5EF4-FFF2-40B4-BE49-F238E27FC236}">
                    <a16:creationId xmlns:a16="http://schemas.microsoft.com/office/drawing/2014/main" id="{B8E0AD8F-1AB8-4DD8-878B-23A400C66907}"/>
                  </a:ext>
                </a:extLst>
              </p:cNvPr>
              <p:cNvSpPr/>
              <p:nvPr/>
            </p:nvSpPr>
            <p:spPr>
              <a:xfrm>
                <a:off x="663318" y="3287482"/>
                <a:ext cx="2982753" cy="2746007"/>
              </a:xfrm>
              <a:custGeom>
                <a:avLst/>
                <a:gdLst/>
                <a:ahLst/>
                <a:cxnLst>
                  <a:cxn ang="0">
                    <a:pos x="wd2" y="hd2"/>
                  </a:cxn>
                  <a:cxn ang="5400000">
                    <a:pos x="wd2" y="hd2"/>
                  </a:cxn>
                  <a:cxn ang="10800000">
                    <a:pos x="wd2" y="hd2"/>
                  </a:cxn>
                  <a:cxn ang="16200000">
                    <a:pos x="wd2" y="hd2"/>
                  </a:cxn>
                </a:cxnLst>
                <a:rect l="0" t="0" r="r" b="b"/>
                <a:pathLst>
                  <a:path w="21570" h="21520" extrusionOk="0">
                    <a:moveTo>
                      <a:pt x="20516" y="8520"/>
                    </a:moveTo>
                    <a:cubicBezTo>
                      <a:pt x="20241" y="7134"/>
                      <a:pt x="19933" y="5713"/>
                      <a:pt x="19189" y="4520"/>
                    </a:cubicBezTo>
                    <a:cubicBezTo>
                      <a:pt x="18606" y="3590"/>
                      <a:pt x="17796" y="2853"/>
                      <a:pt x="16922" y="2256"/>
                    </a:cubicBezTo>
                    <a:cubicBezTo>
                      <a:pt x="15999" y="1642"/>
                      <a:pt x="14995" y="1203"/>
                      <a:pt x="13959" y="870"/>
                    </a:cubicBezTo>
                    <a:cubicBezTo>
                      <a:pt x="12906" y="536"/>
                      <a:pt x="11821" y="308"/>
                      <a:pt x="10736" y="168"/>
                    </a:cubicBezTo>
                    <a:cubicBezTo>
                      <a:pt x="9716" y="28"/>
                      <a:pt x="8696" y="-25"/>
                      <a:pt x="7660" y="10"/>
                    </a:cubicBezTo>
                    <a:cubicBezTo>
                      <a:pt x="6624" y="45"/>
                      <a:pt x="5587" y="238"/>
                      <a:pt x="4632" y="659"/>
                    </a:cubicBezTo>
                    <a:cubicBezTo>
                      <a:pt x="3742" y="1045"/>
                      <a:pt x="2916" y="1607"/>
                      <a:pt x="2236" y="2344"/>
                    </a:cubicBezTo>
                    <a:cubicBezTo>
                      <a:pt x="1523" y="3098"/>
                      <a:pt x="989" y="4028"/>
                      <a:pt x="633" y="5028"/>
                    </a:cubicBezTo>
                    <a:cubicBezTo>
                      <a:pt x="196" y="6222"/>
                      <a:pt x="-15" y="7538"/>
                      <a:pt x="1" y="8801"/>
                    </a:cubicBezTo>
                    <a:cubicBezTo>
                      <a:pt x="17" y="10117"/>
                      <a:pt x="325" y="11451"/>
                      <a:pt x="1037" y="12556"/>
                    </a:cubicBezTo>
                    <a:cubicBezTo>
                      <a:pt x="1766" y="13679"/>
                      <a:pt x="2819" y="14469"/>
                      <a:pt x="3806" y="15276"/>
                    </a:cubicBezTo>
                    <a:cubicBezTo>
                      <a:pt x="4324" y="15697"/>
                      <a:pt x="4826" y="16136"/>
                      <a:pt x="5280" y="16627"/>
                    </a:cubicBezTo>
                    <a:cubicBezTo>
                      <a:pt x="5685" y="17083"/>
                      <a:pt x="6057" y="17574"/>
                      <a:pt x="6413" y="18066"/>
                    </a:cubicBezTo>
                    <a:cubicBezTo>
                      <a:pt x="7142" y="19048"/>
                      <a:pt x="7870" y="20066"/>
                      <a:pt x="8891" y="20698"/>
                    </a:cubicBezTo>
                    <a:cubicBezTo>
                      <a:pt x="10024" y="21400"/>
                      <a:pt x="11384" y="21575"/>
                      <a:pt x="12663" y="21505"/>
                    </a:cubicBezTo>
                    <a:cubicBezTo>
                      <a:pt x="14023" y="21435"/>
                      <a:pt x="15351" y="21119"/>
                      <a:pt x="16679" y="20803"/>
                    </a:cubicBezTo>
                    <a:cubicBezTo>
                      <a:pt x="17699" y="20575"/>
                      <a:pt x="18751" y="20399"/>
                      <a:pt x="19658" y="19785"/>
                    </a:cubicBezTo>
                    <a:cubicBezTo>
                      <a:pt x="20306" y="19347"/>
                      <a:pt x="20824" y="18697"/>
                      <a:pt x="21132" y="17943"/>
                    </a:cubicBezTo>
                    <a:cubicBezTo>
                      <a:pt x="21439" y="17171"/>
                      <a:pt x="21553" y="16329"/>
                      <a:pt x="21569" y="15486"/>
                    </a:cubicBezTo>
                    <a:cubicBezTo>
                      <a:pt x="21585" y="14556"/>
                      <a:pt x="21472" y="13609"/>
                      <a:pt x="21326" y="12679"/>
                    </a:cubicBezTo>
                    <a:cubicBezTo>
                      <a:pt x="21180" y="11714"/>
                      <a:pt x="20970" y="10766"/>
                      <a:pt x="20775" y="9819"/>
                    </a:cubicBezTo>
                    <a:cubicBezTo>
                      <a:pt x="20678" y="9380"/>
                      <a:pt x="20597" y="8941"/>
                      <a:pt x="20516" y="8520"/>
                    </a:cubicBezTo>
                    <a:cubicBezTo>
                      <a:pt x="20500" y="8450"/>
                      <a:pt x="20387" y="8468"/>
                      <a:pt x="20403" y="8555"/>
                    </a:cubicBezTo>
                    <a:cubicBezTo>
                      <a:pt x="20581" y="9450"/>
                      <a:pt x="20775" y="10363"/>
                      <a:pt x="20953" y="11258"/>
                    </a:cubicBezTo>
                    <a:cubicBezTo>
                      <a:pt x="21132" y="12188"/>
                      <a:pt x="21293" y="13117"/>
                      <a:pt x="21391" y="14065"/>
                    </a:cubicBezTo>
                    <a:cubicBezTo>
                      <a:pt x="21472" y="14942"/>
                      <a:pt x="21488" y="15837"/>
                      <a:pt x="21342" y="16715"/>
                    </a:cubicBezTo>
                    <a:cubicBezTo>
                      <a:pt x="21212" y="17504"/>
                      <a:pt x="20937" y="18259"/>
                      <a:pt x="20451" y="18873"/>
                    </a:cubicBezTo>
                    <a:cubicBezTo>
                      <a:pt x="19901" y="19575"/>
                      <a:pt x="19140" y="20013"/>
                      <a:pt x="18330" y="20277"/>
                    </a:cubicBezTo>
                    <a:cubicBezTo>
                      <a:pt x="17780" y="20452"/>
                      <a:pt x="17197" y="20557"/>
                      <a:pt x="16614" y="20680"/>
                    </a:cubicBezTo>
                    <a:cubicBezTo>
                      <a:pt x="15966" y="20838"/>
                      <a:pt x="15302" y="20978"/>
                      <a:pt x="14639" y="21119"/>
                    </a:cubicBezTo>
                    <a:cubicBezTo>
                      <a:pt x="13327" y="21364"/>
                      <a:pt x="11967" y="21522"/>
                      <a:pt x="10655" y="21242"/>
                    </a:cubicBezTo>
                    <a:cubicBezTo>
                      <a:pt x="10040" y="21119"/>
                      <a:pt x="9425" y="20891"/>
                      <a:pt x="8874" y="20540"/>
                    </a:cubicBezTo>
                    <a:cubicBezTo>
                      <a:pt x="8372" y="20224"/>
                      <a:pt x="7935" y="19803"/>
                      <a:pt x="7547" y="19347"/>
                    </a:cubicBezTo>
                    <a:cubicBezTo>
                      <a:pt x="6769" y="18452"/>
                      <a:pt x="6138" y="17399"/>
                      <a:pt x="5328" y="16522"/>
                    </a:cubicBezTo>
                    <a:cubicBezTo>
                      <a:pt x="4454" y="15556"/>
                      <a:pt x="3385" y="14837"/>
                      <a:pt x="2430" y="13977"/>
                    </a:cubicBezTo>
                    <a:cubicBezTo>
                      <a:pt x="1960" y="13539"/>
                      <a:pt x="1507" y="13065"/>
                      <a:pt x="1135" y="12521"/>
                    </a:cubicBezTo>
                    <a:cubicBezTo>
                      <a:pt x="778" y="11977"/>
                      <a:pt x="519" y="11380"/>
                      <a:pt x="341" y="10731"/>
                    </a:cubicBezTo>
                    <a:cubicBezTo>
                      <a:pt x="1" y="9450"/>
                      <a:pt x="34" y="8064"/>
                      <a:pt x="260" y="6766"/>
                    </a:cubicBezTo>
                    <a:cubicBezTo>
                      <a:pt x="471" y="5643"/>
                      <a:pt x="827" y="4537"/>
                      <a:pt x="1410" y="3572"/>
                    </a:cubicBezTo>
                    <a:cubicBezTo>
                      <a:pt x="1928" y="2712"/>
                      <a:pt x="2624" y="1975"/>
                      <a:pt x="3434" y="1414"/>
                    </a:cubicBezTo>
                    <a:cubicBezTo>
                      <a:pt x="4260" y="852"/>
                      <a:pt x="5199" y="484"/>
                      <a:pt x="6154" y="291"/>
                    </a:cubicBezTo>
                    <a:cubicBezTo>
                      <a:pt x="7142" y="98"/>
                      <a:pt x="8162" y="98"/>
                      <a:pt x="9182" y="150"/>
                    </a:cubicBezTo>
                    <a:cubicBezTo>
                      <a:pt x="10234" y="203"/>
                      <a:pt x="11303" y="343"/>
                      <a:pt x="12339" y="572"/>
                    </a:cubicBezTo>
                    <a:cubicBezTo>
                      <a:pt x="13408" y="800"/>
                      <a:pt x="14461" y="1133"/>
                      <a:pt x="15448" y="1589"/>
                    </a:cubicBezTo>
                    <a:cubicBezTo>
                      <a:pt x="16387" y="2028"/>
                      <a:pt x="17294" y="2589"/>
                      <a:pt x="18055" y="3344"/>
                    </a:cubicBezTo>
                    <a:cubicBezTo>
                      <a:pt x="18444" y="3730"/>
                      <a:pt x="18800" y="4151"/>
                      <a:pt x="19091" y="4625"/>
                    </a:cubicBezTo>
                    <a:cubicBezTo>
                      <a:pt x="19448" y="5221"/>
                      <a:pt x="19707" y="5888"/>
                      <a:pt x="19917" y="6555"/>
                    </a:cubicBezTo>
                    <a:cubicBezTo>
                      <a:pt x="20111" y="7204"/>
                      <a:pt x="20257" y="7871"/>
                      <a:pt x="20371" y="8538"/>
                    </a:cubicBezTo>
                    <a:cubicBezTo>
                      <a:pt x="20419" y="8626"/>
                      <a:pt x="20532" y="8590"/>
                      <a:pt x="20516" y="8520"/>
                    </a:cubicBezTo>
                    <a:close/>
                  </a:path>
                </a:pathLst>
              </a:custGeom>
              <a:solidFill>
                <a:srgbClr val="A2B969">
                  <a:lumMod val="7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endParaRPr>
              </a:p>
            </p:txBody>
          </p:sp>
          <p:sp>
            <p:nvSpPr>
              <p:cNvPr id="58" name="Shape">
                <a:extLst>
                  <a:ext uri="{FF2B5EF4-FFF2-40B4-BE49-F238E27FC236}">
                    <a16:creationId xmlns:a16="http://schemas.microsoft.com/office/drawing/2014/main" id="{34DBE6D1-0BE7-4721-B8A3-26B3016BB2FA}"/>
                  </a:ext>
                </a:extLst>
              </p:cNvPr>
              <p:cNvSpPr/>
              <p:nvPr/>
            </p:nvSpPr>
            <p:spPr>
              <a:xfrm>
                <a:off x="1245471" y="5369797"/>
                <a:ext cx="454151" cy="383194"/>
              </a:xfrm>
              <a:custGeom>
                <a:avLst/>
                <a:gdLst/>
                <a:ahLst/>
                <a:cxnLst>
                  <a:cxn ang="0">
                    <a:pos x="wd2" y="hd2"/>
                  </a:cxn>
                  <a:cxn ang="5400000">
                    <a:pos x="wd2" y="hd2"/>
                  </a:cxn>
                  <a:cxn ang="10800000">
                    <a:pos x="wd2" y="hd2"/>
                  </a:cxn>
                  <a:cxn ang="16200000">
                    <a:pos x="wd2" y="hd2"/>
                  </a:cxn>
                </a:cxnLst>
                <a:rect l="0" t="0" r="r" b="b"/>
                <a:pathLst>
                  <a:path w="19559" h="20537" extrusionOk="0">
                    <a:moveTo>
                      <a:pt x="17261" y="5778"/>
                    </a:moveTo>
                    <a:cubicBezTo>
                      <a:pt x="16779" y="4338"/>
                      <a:pt x="16200" y="3018"/>
                      <a:pt x="15236" y="2058"/>
                    </a:cubicBezTo>
                    <a:cubicBezTo>
                      <a:pt x="12728" y="-582"/>
                      <a:pt x="8196" y="-222"/>
                      <a:pt x="5207" y="618"/>
                    </a:cubicBezTo>
                    <a:cubicBezTo>
                      <a:pt x="2025" y="1578"/>
                      <a:pt x="0" y="4338"/>
                      <a:pt x="0" y="8538"/>
                    </a:cubicBezTo>
                    <a:cubicBezTo>
                      <a:pt x="0" y="10698"/>
                      <a:pt x="482" y="13098"/>
                      <a:pt x="1929" y="14538"/>
                    </a:cubicBezTo>
                    <a:cubicBezTo>
                      <a:pt x="3182" y="15738"/>
                      <a:pt x="4821" y="16218"/>
                      <a:pt x="6171" y="17298"/>
                    </a:cubicBezTo>
                    <a:cubicBezTo>
                      <a:pt x="7521" y="18378"/>
                      <a:pt x="8582" y="20058"/>
                      <a:pt x="10221" y="20418"/>
                    </a:cubicBezTo>
                    <a:cubicBezTo>
                      <a:pt x="12632" y="21018"/>
                      <a:pt x="15043" y="19218"/>
                      <a:pt x="17164" y="18018"/>
                    </a:cubicBezTo>
                    <a:cubicBezTo>
                      <a:pt x="21600" y="15618"/>
                      <a:pt x="18804" y="9978"/>
                      <a:pt x="17261" y="5778"/>
                    </a:cubicBezTo>
                    <a:close/>
                  </a:path>
                </a:pathLst>
              </a:custGeom>
              <a:solidFill>
                <a:srgbClr val="A2B969">
                  <a:lumMod val="60000"/>
                  <a:lumOff val="40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59" name="Circle">
                <a:extLst>
                  <a:ext uri="{FF2B5EF4-FFF2-40B4-BE49-F238E27FC236}">
                    <a16:creationId xmlns:a16="http://schemas.microsoft.com/office/drawing/2014/main" id="{A76D3329-4CBD-42C9-826D-FDDB1E92C56F}"/>
                  </a:ext>
                </a:extLst>
              </p:cNvPr>
              <p:cNvSpPr/>
              <p:nvPr/>
            </p:nvSpPr>
            <p:spPr>
              <a:xfrm>
                <a:off x="177068" y="3366022"/>
                <a:ext cx="1303131" cy="1303129"/>
              </a:xfrm>
              <a:prstGeom prst="ellipse">
                <a:avLst/>
              </a:prstGeom>
              <a:solidFill>
                <a:sysClr val="window" lastClr="FFFFFF"/>
              </a:solidFill>
              <a:ln w="12700">
                <a:miter lim="400000"/>
              </a:ln>
              <a:effectLst>
                <a:outerShdw blurRad="139700" dist="38100" dir="2700000" sx="102000" sy="102000" algn="tl" rotWithShape="0">
                  <a:prstClr val="black">
                    <a:alpha val="27000"/>
                  </a:prstClr>
                </a:outerShdw>
              </a:effectLst>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61" name="TextBox 60">
                <a:extLst>
                  <a:ext uri="{FF2B5EF4-FFF2-40B4-BE49-F238E27FC236}">
                    <a16:creationId xmlns:a16="http://schemas.microsoft.com/office/drawing/2014/main" id="{0B010A23-B04B-4F67-8E46-CD9004DD0C1D}"/>
                  </a:ext>
                </a:extLst>
              </p:cNvPr>
              <p:cNvSpPr txBox="1"/>
              <p:nvPr/>
            </p:nvSpPr>
            <p:spPr>
              <a:xfrm>
                <a:off x="1676131" y="3536045"/>
                <a:ext cx="1482371" cy="762272"/>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1" smtClean="0">
                    <a:solidFill>
                      <a:prstClr val="black"/>
                    </a:solidFill>
                  </a:rPr>
                  <a:t>Năng lực chung</a:t>
                </a:r>
                <a:endParaRPr kumimoji="0" lang="en-US" sz="2400" b="1" i="0" u="none" strike="noStrike" kern="0" cap="none" spc="0" normalizeH="0" baseline="0" noProof="1" smtClean="0">
                  <a:ln>
                    <a:noFill/>
                  </a:ln>
                  <a:solidFill>
                    <a:prstClr val="black"/>
                  </a:solidFill>
                  <a:effectLst/>
                  <a:uLnTx/>
                  <a:uFillTx/>
                </a:endParaRPr>
              </a:p>
            </p:txBody>
          </p:sp>
        </p:grpSp>
        <p:sp>
          <p:nvSpPr>
            <p:cNvPr id="77" name="TextBox 76"/>
            <p:cNvSpPr txBox="1"/>
            <p:nvPr/>
          </p:nvSpPr>
          <p:spPr>
            <a:xfrm>
              <a:off x="2165021" y="4048962"/>
              <a:ext cx="554763"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sp>
          <p:nvSpPr>
            <p:cNvPr id="78" name="Rectangle 77"/>
            <p:cNvSpPr/>
            <p:nvPr/>
          </p:nvSpPr>
          <p:spPr>
            <a:xfrm>
              <a:off x="2901195" y="4982762"/>
              <a:ext cx="2873823" cy="1200329"/>
            </a:xfrm>
            <a:prstGeom prst="rect">
              <a:avLst/>
            </a:prstGeom>
          </p:spPr>
          <p:txBody>
            <a:bodyPr wrap="square">
              <a:spAutoFit/>
            </a:bodyPr>
            <a:lstStyle/>
            <a:p>
              <a:pPr marL="285750" indent="-285750">
                <a:buFont typeface="Wingdings" panose="05000000000000000000" pitchFamily="2" charset="2"/>
                <a:buChar char="§"/>
              </a:pPr>
              <a:r>
                <a:rPr lang="en-US" dirty="0" err="1">
                  <a:solidFill>
                    <a:srgbClr val="000000"/>
                  </a:solidFill>
                  <a:latin typeface="Arial" panose="020B0604020202020204" pitchFamily="34" charset="0"/>
                  <a:cs typeface="Arial" panose="020B0604020202020204" pitchFamily="34" charset="0"/>
                </a:rPr>
                <a:t>T</a:t>
              </a:r>
              <a:r>
                <a:rPr lang="en-US" dirty="0" err="1" smtClean="0">
                  <a:solidFill>
                    <a:srgbClr val="000000"/>
                  </a:solidFill>
                  <a:latin typeface="Arial" panose="020B0604020202020204" pitchFamily="34" charset="0"/>
                  <a:cs typeface="Arial" panose="020B0604020202020204" pitchFamily="34" charset="0"/>
                </a:rPr>
                <a:t>ự</a:t>
              </a:r>
              <a:r>
                <a:rPr lang="en-US" dirty="0" smtClean="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chủ</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và</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tự</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học</a:t>
              </a:r>
              <a:r>
                <a:rPr lang="en-US" dirty="0">
                  <a:solidFill>
                    <a:srgbClr val="000000"/>
                  </a:solidFill>
                  <a:latin typeface="Arial" panose="020B0604020202020204" pitchFamily="34" charset="0"/>
                  <a:cs typeface="Arial" panose="020B0604020202020204" pitchFamily="34" charset="0"/>
                </a:rPr>
                <a:t>, </a:t>
              </a:r>
              <a:endParaRPr lang="en-US" dirty="0" smtClean="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err="1">
                  <a:solidFill>
                    <a:srgbClr val="000000"/>
                  </a:solidFill>
                  <a:latin typeface="Arial" panose="020B0604020202020204" pitchFamily="34" charset="0"/>
                  <a:cs typeface="Arial" panose="020B0604020202020204" pitchFamily="34" charset="0"/>
                </a:rPr>
                <a:t>G</a:t>
              </a:r>
              <a:r>
                <a:rPr lang="en-US" dirty="0" err="1" smtClean="0">
                  <a:solidFill>
                    <a:srgbClr val="000000"/>
                  </a:solidFill>
                  <a:latin typeface="Arial" panose="020B0604020202020204" pitchFamily="34" charset="0"/>
                  <a:cs typeface="Arial" panose="020B0604020202020204" pitchFamily="34" charset="0"/>
                </a:rPr>
                <a:t>iao</a:t>
              </a:r>
              <a:r>
                <a:rPr lang="en-US" dirty="0" smtClean="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tiếp</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và</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hợp</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tác</a:t>
              </a:r>
              <a:r>
                <a:rPr lang="en-US" dirty="0" smtClean="0">
                  <a:solidFill>
                    <a:srgbClr val="000000"/>
                  </a:solidFill>
                  <a:latin typeface="Arial" panose="020B0604020202020204" pitchFamily="34" charset="0"/>
                  <a:cs typeface="Arial" panose="020B0604020202020204" pitchFamily="34" charset="0"/>
                </a:rPr>
                <a:t>,</a:t>
              </a:r>
            </a:p>
            <a:p>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Giải</a:t>
              </a:r>
              <a:r>
                <a:rPr lang="en-US" dirty="0" smtClean="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quyết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vấn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đề</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và</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sáng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tạo</a:t>
              </a:r>
              <a:endParaRPr lang="en-US" dirty="0">
                <a:latin typeface="Arial" panose="020B0604020202020204" pitchFamily="34" charset="0"/>
                <a:cs typeface="Arial" panose="020B0604020202020204" pitchFamily="34" charset="0"/>
              </a:endParaRPr>
            </a:p>
          </p:txBody>
        </p:sp>
      </p:grpSp>
      <p:grpSp>
        <p:nvGrpSpPr>
          <p:cNvPr id="4" name="Group 3"/>
          <p:cNvGrpSpPr/>
          <p:nvPr/>
        </p:nvGrpSpPr>
        <p:grpSpPr>
          <a:xfrm>
            <a:off x="7054153" y="3071625"/>
            <a:ext cx="4496065" cy="3296599"/>
            <a:chOff x="7054153" y="3071625"/>
            <a:chExt cx="4496065" cy="3296599"/>
          </a:xfrm>
        </p:grpSpPr>
        <p:grpSp>
          <p:nvGrpSpPr>
            <p:cNvPr id="47" name="Group 46">
              <a:extLst>
                <a:ext uri="{FF2B5EF4-FFF2-40B4-BE49-F238E27FC236}">
                  <a16:creationId xmlns:a16="http://schemas.microsoft.com/office/drawing/2014/main" id="{3D47A645-7DD6-4EB6-9A37-BB2DF61B3DD5}"/>
                </a:ext>
              </a:extLst>
            </p:cNvPr>
            <p:cNvGrpSpPr/>
            <p:nvPr/>
          </p:nvGrpSpPr>
          <p:grpSpPr>
            <a:xfrm>
              <a:off x="7054153" y="3071625"/>
              <a:ext cx="4496065" cy="3296599"/>
              <a:chOff x="5124764" y="3505478"/>
              <a:chExt cx="3545173" cy="2598838"/>
            </a:xfrm>
          </p:grpSpPr>
          <p:sp>
            <p:nvSpPr>
              <p:cNvPr id="48" name="Shape">
                <a:extLst>
                  <a:ext uri="{FF2B5EF4-FFF2-40B4-BE49-F238E27FC236}">
                    <a16:creationId xmlns:a16="http://schemas.microsoft.com/office/drawing/2014/main" id="{C2F07F8A-C791-41B4-A6EB-8E41E190794A}"/>
                  </a:ext>
                </a:extLst>
              </p:cNvPr>
              <p:cNvSpPr/>
              <p:nvPr/>
            </p:nvSpPr>
            <p:spPr>
              <a:xfrm>
                <a:off x="5419109" y="3917342"/>
                <a:ext cx="3138261" cy="2186974"/>
              </a:xfrm>
              <a:custGeom>
                <a:avLst/>
                <a:gdLst/>
                <a:ahLst/>
                <a:cxnLst>
                  <a:cxn ang="0">
                    <a:pos x="wd2" y="hd2"/>
                  </a:cxn>
                  <a:cxn ang="5400000">
                    <a:pos x="wd2" y="hd2"/>
                  </a:cxn>
                  <a:cxn ang="10800000">
                    <a:pos x="wd2" y="hd2"/>
                  </a:cxn>
                  <a:cxn ang="16200000">
                    <a:pos x="wd2" y="hd2"/>
                  </a:cxn>
                </a:cxnLst>
                <a:rect l="0" t="0" r="r" b="b"/>
                <a:pathLst>
                  <a:path w="21039" h="20345" extrusionOk="0">
                    <a:moveTo>
                      <a:pt x="14967" y="1408"/>
                    </a:moveTo>
                    <a:cubicBezTo>
                      <a:pt x="12925" y="533"/>
                      <a:pt x="10749" y="221"/>
                      <a:pt x="8542" y="96"/>
                    </a:cubicBezTo>
                    <a:cubicBezTo>
                      <a:pt x="6471" y="-8"/>
                      <a:pt x="3934" y="-279"/>
                      <a:pt x="2163" y="1033"/>
                    </a:cubicBezTo>
                    <a:cubicBezTo>
                      <a:pt x="-209" y="2804"/>
                      <a:pt x="-194" y="6532"/>
                      <a:pt x="196" y="9136"/>
                    </a:cubicBezTo>
                    <a:cubicBezTo>
                      <a:pt x="526" y="11406"/>
                      <a:pt x="1217" y="13614"/>
                      <a:pt x="2088" y="15739"/>
                    </a:cubicBezTo>
                    <a:cubicBezTo>
                      <a:pt x="2658" y="17134"/>
                      <a:pt x="3213" y="18821"/>
                      <a:pt x="4549" y="19696"/>
                    </a:cubicBezTo>
                    <a:cubicBezTo>
                      <a:pt x="7071" y="21321"/>
                      <a:pt x="9548" y="19530"/>
                      <a:pt x="11754" y="18301"/>
                    </a:cubicBezTo>
                    <a:cubicBezTo>
                      <a:pt x="13285" y="17447"/>
                      <a:pt x="14937" y="16822"/>
                      <a:pt x="16483" y="15968"/>
                    </a:cubicBezTo>
                    <a:cubicBezTo>
                      <a:pt x="18014" y="15114"/>
                      <a:pt x="19470" y="13989"/>
                      <a:pt x="20295" y="12469"/>
                    </a:cubicBezTo>
                    <a:cubicBezTo>
                      <a:pt x="21391" y="10448"/>
                      <a:pt x="21226" y="7886"/>
                      <a:pt x="20130" y="5866"/>
                    </a:cubicBezTo>
                    <a:cubicBezTo>
                      <a:pt x="19034" y="3824"/>
                      <a:pt x="17113" y="2325"/>
                      <a:pt x="14967" y="1408"/>
                    </a:cubicBezTo>
                    <a:close/>
                  </a:path>
                </a:pathLst>
              </a:custGeom>
              <a:solidFill>
                <a:srgbClr val="FFCC4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49" name="Shape">
                <a:extLst>
                  <a:ext uri="{FF2B5EF4-FFF2-40B4-BE49-F238E27FC236}">
                    <a16:creationId xmlns:a16="http://schemas.microsoft.com/office/drawing/2014/main" id="{B12549CB-4A57-4B7B-AE5C-C23DFD6196E6}"/>
                  </a:ext>
                </a:extLst>
              </p:cNvPr>
              <p:cNvSpPr/>
              <p:nvPr/>
            </p:nvSpPr>
            <p:spPr>
              <a:xfrm>
                <a:off x="5575843" y="3805390"/>
                <a:ext cx="3094094" cy="2228099"/>
              </a:xfrm>
              <a:custGeom>
                <a:avLst/>
                <a:gdLst/>
                <a:ahLst/>
                <a:cxnLst>
                  <a:cxn ang="0">
                    <a:pos x="wd2" y="hd2"/>
                  </a:cxn>
                  <a:cxn ang="5400000">
                    <a:pos x="wd2" y="hd2"/>
                  </a:cxn>
                  <a:cxn ang="10800000">
                    <a:pos x="wd2" y="hd2"/>
                  </a:cxn>
                  <a:cxn ang="16200000">
                    <a:pos x="wd2" y="hd2"/>
                  </a:cxn>
                </a:cxnLst>
                <a:rect l="0" t="0" r="r" b="b"/>
                <a:pathLst>
                  <a:path w="21351" h="21451" extrusionOk="0">
                    <a:moveTo>
                      <a:pt x="15976" y="3565"/>
                    </a:moveTo>
                    <a:cubicBezTo>
                      <a:pt x="13968" y="2229"/>
                      <a:pt x="11789" y="1453"/>
                      <a:pt x="9611" y="871"/>
                    </a:cubicBezTo>
                    <a:cubicBezTo>
                      <a:pt x="8607" y="612"/>
                      <a:pt x="7587" y="310"/>
                      <a:pt x="6567" y="138"/>
                    </a:cubicBezTo>
                    <a:cubicBezTo>
                      <a:pt x="5578" y="-35"/>
                      <a:pt x="4574" y="-78"/>
                      <a:pt x="3601" y="202"/>
                    </a:cubicBezTo>
                    <a:cubicBezTo>
                      <a:pt x="2782" y="439"/>
                      <a:pt x="2025" y="957"/>
                      <a:pt x="1422" y="1797"/>
                    </a:cubicBezTo>
                    <a:cubicBezTo>
                      <a:pt x="912" y="2509"/>
                      <a:pt x="557" y="3414"/>
                      <a:pt x="340" y="4363"/>
                    </a:cubicBezTo>
                    <a:cubicBezTo>
                      <a:pt x="-154" y="6518"/>
                      <a:pt x="-46" y="8890"/>
                      <a:pt x="263" y="11067"/>
                    </a:cubicBezTo>
                    <a:cubicBezTo>
                      <a:pt x="479" y="12662"/>
                      <a:pt x="850" y="14193"/>
                      <a:pt x="1252" y="15702"/>
                    </a:cubicBezTo>
                    <a:cubicBezTo>
                      <a:pt x="1546" y="16779"/>
                      <a:pt x="1824" y="17900"/>
                      <a:pt x="2303" y="18849"/>
                    </a:cubicBezTo>
                    <a:cubicBezTo>
                      <a:pt x="2874" y="19948"/>
                      <a:pt x="3709" y="20681"/>
                      <a:pt x="4620" y="21091"/>
                    </a:cubicBezTo>
                    <a:cubicBezTo>
                      <a:pt x="5547" y="21500"/>
                      <a:pt x="6552" y="21522"/>
                      <a:pt x="7510" y="21350"/>
                    </a:cubicBezTo>
                    <a:cubicBezTo>
                      <a:pt x="8483" y="21177"/>
                      <a:pt x="9425" y="20832"/>
                      <a:pt x="10383" y="20487"/>
                    </a:cubicBezTo>
                    <a:cubicBezTo>
                      <a:pt x="11480" y="20099"/>
                      <a:pt x="12577" y="19841"/>
                      <a:pt x="13690" y="19560"/>
                    </a:cubicBezTo>
                    <a:cubicBezTo>
                      <a:pt x="14787" y="19280"/>
                      <a:pt x="15884" y="19000"/>
                      <a:pt x="16965" y="18547"/>
                    </a:cubicBezTo>
                    <a:cubicBezTo>
                      <a:pt x="17908" y="18159"/>
                      <a:pt x="18835" y="17620"/>
                      <a:pt x="19623" y="16823"/>
                    </a:cubicBezTo>
                    <a:cubicBezTo>
                      <a:pt x="20349" y="16090"/>
                      <a:pt x="20936" y="15076"/>
                      <a:pt x="21199" y="13869"/>
                    </a:cubicBezTo>
                    <a:cubicBezTo>
                      <a:pt x="21446" y="12662"/>
                      <a:pt x="21384" y="11369"/>
                      <a:pt x="21075" y="10205"/>
                    </a:cubicBezTo>
                    <a:cubicBezTo>
                      <a:pt x="20426" y="7769"/>
                      <a:pt x="18881" y="5915"/>
                      <a:pt x="17336" y="4600"/>
                    </a:cubicBezTo>
                    <a:cubicBezTo>
                      <a:pt x="16873" y="4212"/>
                      <a:pt x="16425" y="3867"/>
                      <a:pt x="15976" y="3565"/>
                    </a:cubicBezTo>
                    <a:cubicBezTo>
                      <a:pt x="15915" y="3522"/>
                      <a:pt x="15853" y="3651"/>
                      <a:pt x="15915" y="3694"/>
                    </a:cubicBezTo>
                    <a:cubicBezTo>
                      <a:pt x="17614" y="4837"/>
                      <a:pt x="19298" y="6389"/>
                      <a:pt x="20349" y="8609"/>
                    </a:cubicBezTo>
                    <a:cubicBezTo>
                      <a:pt x="20859" y="9666"/>
                      <a:pt x="21199" y="10873"/>
                      <a:pt x="21214" y="12123"/>
                    </a:cubicBezTo>
                    <a:cubicBezTo>
                      <a:pt x="21245" y="13373"/>
                      <a:pt x="20952" y="14602"/>
                      <a:pt x="20380" y="15572"/>
                    </a:cubicBezTo>
                    <a:cubicBezTo>
                      <a:pt x="19793" y="16564"/>
                      <a:pt x="18974" y="17254"/>
                      <a:pt x="18124" y="17750"/>
                    </a:cubicBezTo>
                    <a:cubicBezTo>
                      <a:pt x="17151" y="18332"/>
                      <a:pt x="16131" y="18698"/>
                      <a:pt x="15096" y="19000"/>
                    </a:cubicBezTo>
                    <a:cubicBezTo>
                      <a:pt x="13999" y="19323"/>
                      <a:pt x="12902" y="19560"/>
                      <a:pt x="11805" y="19862"/>
                    </a:cubicBezTo>
                    <a:cubicBezTo>
                      <a:pt x="10831" y="20142"/>
                      <a:pt x="9873" y="20509"/>
                      <a:pt x="8900" y="20811"/>
                    </a:cubicBezTo>
                    <a:cubicBezTo>
                      <a:pt x="7958" y="21112"/>
                      <a:pt x="7000" y="21328"/>
                      <a:pt x="6026" y="21263"/>
                    </a:cubicBezTo>
                    <a:cubicBezTo>
                      <a:pt x="5037" y="21199"/>
                      <a:pt x="4049" y="20768"/>
                      <a:pt x="3245" y="19948"/>
                    </a:cubicBezTo>
                    <a:cubicBezTo>
                      <a:pt x="2519" y="19215"/>
                      <a:pt x="2055" y="18138"/>
                      <a:pt x="1716" y="16995"/>
                    </a:cubicBezTo>
                    <a:cubicBezTo>
                      <a:pt x="1561" y="16478"/>
                      <a:pt x="1437" y="15960"/>
                      <a:pt x="1283" y="15443"/>
                    </a:cubicBezTo>
                    <a:cubicBezTo>
                      <a:pt x="1082" y="14710"/>
                      <a:pt x="897" y="13956"/>
                      <a:pt x="727" y="13201"/>
                    </a:cubicBezTo>
                    <a:cubicBezTo>
                      <a:pt x="217" y="10808"/>
                      <a:pt x="-92" y="8243"/>
                      <a:pt x="186" y="5742"/>
                    </a:cubicBezTo>
                    <a:cubicBezTo>
                      <a:pt x="294" y="4772"/>
                      <a:pt x="510" y="3845"/>
                      <a:pt x="866" y="3005"/>
                    </a:cubicBezTo>
                    <a:cubicBezTo>
                      <a:pt x="1252" y="2099"/>
                      <a:pt x="1808" y="1366"/>
                      <a:pt x="2488" y="892"/>
                    </a:cubicBezTo>
                    <a:cubicBezTo>
                      <a:pt x="3322" y="310"/>
                      <a:pt x="4280" y="138"/>
                      <a:pt x="5207" y="159"/>
                    </a:cubicBezTo>
                    <a:cubicBezTo>
                      <a:pt x="6243" y="181"/>
                      <a:pt x="7262" y="418"/>
                      <a:pt x="8267" y="676"/>
                    </a:cubicBezTo>
                    <a:cubicBezTo>
                      <a:pt x="10352" y="1215"/>
                      <a:pt x="12438" y="1776"/>
                      <a:pt x="14447" y="2832"/>
                    </a:cubicBezTo>
                    <a:cubicBezTo>
                      <a:pt x="14941" y="3091"/>
                      <a:pt x="15420" y="3371"/>
                      <a:pt x="15899" y="3694"/>
                    </a:cubicBezTo>
                    <a:cubicBezTo>
                      <a:pt x="15976" y="3738"/>
                      <a:pt x="16038" y="3608"/>
                      <a:pt x="15976" y="3565"/>
                    </a:cubicBezTo>
                    <a:close/>
                  </a:path>
                </a:pathLst>
              </a:custGeom>
              <a:solidFill>
                <a:srgbClr val="FFCC4C">
                  <a:lumMod val="7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50" name="Shape">
                <a:extLst>
                  <a:ext uri="{FF2B5EF4-FFF2-40B4-BE49-F238E27FC236}">
                    <a16:creationId xmlns:a16="http://schemas.microsoft.com/office/drawing/2014/main" id="{1C6FF8BC-C569-4575-AB9D-89749A873732}"/>
                  </a:ext>
                </a:extLst>
              </p:cNvPr>
              <p:cNvSpPr/>
              <p:nvPr/>
            </p:nvSpPr>
            <p:spPr>
              <a:xfrm>
                <a:off x="7120786" y="5753365"/>
                <a:ext cx="457502" cy="318539"/>
              </a:xfrm>
              <a:custGeom>
                <a:avLst/>
                <a:gdLst/>
                <a:ahLst/>
                <a:cxnLst>
                  <a:cxn ang="0">
                    <a:pos x="wd2" y="hd2"/>
                  </a:cxn>
                  <a:cxn ang="5400000">
                    <a:pos x="wd2" y="hd2"/>
                  </a:cxn>
                  <a:cxn ang="10800000">
                    <a:pos x="wd2" y="hd2"/>
                  </a:cxn>
                  <a:cxn ang="16200000">
                    <a:pos x="wd2" y="hd2"/>
                  </a:cxn>
                </a:cxnLst>
                <a:rect l="0" t="0" r="r" b="b"/>
                <a:pathLst>
                  <a:path w="21016" h="20350" extrusionOk="0">
                    <a:moveTo>
                      <a:pt x="14915" y="1411"/>
                    </a:moveTo>
                    <a:cubicBezTo>
                      <a:pt x="12858" y="552"/>
                      <a:pt x="10698" y="266"/>
                      <a:pt x="8538" y="123"/>
                    </a:cubicBezTo>
                    <a:cubicBezTo>
                      <a:pt x="6481" y="-20"/>
                      <a:pt x="3909" y="-306"/>
                      <a:pt x="2161" y="1124"/>
                    </a:cubicBezTo>
                    <a:cubicBezTo>
                      <a:pt x="-205" y="2841"/>
                      <a:pt x="-205" y="6560"/>
                      <a:pt x="207" y="9135"/>
                    </a:cubicBezTo>
                    <a:cubicBezTo>
                      <a:pt x="515" y="11424"/>
                      <a:pt x="1235" y="13570"/>
                      <a:pt x="2058" y="15715"/>
                    </a:cubicBezTo>
                    <a:cubicBezTo>
                      <a:pt x="2675" y="17146"/>
                      <a:pt x="3190" y="18862"/>
                      <a:pt x="4526" y="19721"/>
                    </a:cubicBezTo>
                    <a:cubicBezTo>
                      <a:pt x="6995" y="21294"/>
                      <a:pt x="9464" y="19578"/>
                      <a:pt x="11726" y="18290"/>
                    </a:cubicBezTo>
                    <a:cubicBezTo>
                      <a:pt x="13269" y="17432"/>
                      <a:pt x="14915" y="16860"/>
                      <a:pt x="16458" y="16001"/>
                    </a:cubicBezTo>
                    <a:cubicBezTo>
                      <a:pt x="18001" y="15143"/>
                      <a:pt x="19441" y="13999"/>
                      <a:pt x="20263" y="12568"/>
                    </a:cubicBezTo>
                    <a:cubicBezTo>
                      <a:pt x="21395" y="10565"/>
                      <a:pt x="21189" y="7991"/>
                      <a:pt x="20058" y="5988"/>
                    </a:cubicBezTo>
                    <a:cubicBezTo>
                      <a:pt x="18926" y="3842"/>
                      <a:pt x="17075" y="2412"/>
                      <a:pt x="14915" y="1411"/>
                    </a:cubicBezTo>
                    <a:close/>
                  </a:path>
                </a:pathLst>
              </a:custGeom>
              <a:solidFill>
                <a:srgbClr val="FFCC4C">
                  <a:lumMod val="60000"/>
                  <a:lumOff val="40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51" name="Circle">
                <a:extLst>
                  <a:ext uri="{FF2B5EF4-FFF2-40B4-BE49-F238E27FC236}">
                    <a16:creationId xmlns:a16="http://schemas.microsoft.com/office/drawing/2014/main" id="{0F4D2088-0ED1-4A97-80B5-E65A6CBBC659}"/>
                  </a:ext>
                </a:extLst>
              </p:cNvPr>
              <p:cNvSpPr/>
              <p:nvPr/>
            </p:nvSpPr>
            <p:spPr>
              <a:xfrm>
                <a:off x="5124764" y="3505478"/>
                <a:ext cx="1134941" cy="1168788"/>
              </a:xfrm>
              <a:prstGeom prst="ellipse">
                <a:avLst/>
              </a:prstGeom>
              <a:solidFill>
                <a:sysClr val="window" lastClr="FFFFFF"/>
              </a:solidFill>
              <a:ln w="12700">
                <a:miter lim="400000"/>
              </a:ln>
              <a:effectLst>
                <a:outerShdw blurRad="139700" dist="38100" dir="2700000" sx="102000" sy="102000" algn="tl" rotWithShape="0">
                  <a:prstClr val="black">
                    <a:alpha val="27000"/>
                  </a:prstClr>
                </a:outerShdw>
              </a:effectLst>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53" name="TextBox 52">
                <a:extLst>
                  <a:ext uri="{FF2B5EF4-FFF2-40B4-BE49-F238E27FC236}">
                    <a16:creationId xmlns:a16="http://schemas.microsoft.com/office/drawing/2014/main" id="{631947AC-0EBA-4301-9EA2-89D4BB31C146}"/>
                  </a:ext>
                </a:extLst>
              </p:cNvPr>
              <p:cNvSpPr txBox="1"/>
              <p:nvPr/>
            </p:nvSpPr>
            <p:spPr>
              <a:xfrm>
                <a:off x="6339998" y="3982496"/>
                <a:ext cx="1093553" cy="709794"/>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1" smtClean="0">
                    <a:solidFill>
                      <a:prstClr val="black"/>
                    </a:solidFill>
                  </a:rPr>
                  <a:t>Năng lực đặc thù </a:t>
                </a:r>
                <a:endParaRPr kumimoji="0" lang="en-US" sz="2400" b="1" i="0" u="none" strike="noStrike" kern="0" cap="none" spc="0" normalizeH="0" baseline="0" noProof="1" smtClean="0">
                  <a:ln>
                    <a:noFill/>
                  </a:ln>
                  <a:solidFill>
                    <a:prstClr val="black"/>
                  </a:solidFill>
                  <a:effectLst/>
                  <a:uLnTx/>
                  <a:uFillTx/>
                </a:endParaRPr>
              </a:p>
            </p:txBody>
          </p:sp>
        </p:grpSp>
        <p:sp>
          <p:nvSpPr>
            <p:cNvPr id="76" name="TextBox 75"/>
            <p:cNvSpPr txBox="1"/>
            <p:nvPr/>
          </p:nvSpPr>
          <p:spPr>
            <a:xfrm>
              <a:off x="7501265" y="3403331"/>
              <a:ext cx="644813"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0" name="TextBox 79"/>
            <p:cNvSpPr txBox="1"/>
            <p:nvPr/>
          </p:nvSpPr>
          <p:spPr>
            <a:xfrm>
              <a:off x="7814039" y="4571538"/>
              <a:ext cx="3674858"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err="1" smtClean="0">
                  <a:latin typeface="Arial" panose="020B0604020202020204" pitchFamily="34" charset="0"/>
                  <a:cs typeface="Arial" panose="020B0604020202020204" pitchFamily="34" charset="0"/>
                </a:rPr>
                <a:t>Tìm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hiểu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lịch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sử</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err="1" smtClean="0">
                  <a:latin typeface="Arial" panose="020B0604020202020204" pitchFamily="34" charset="0"/>
                  <a:cs typeface="Arial" panose="020B0604020202020204" pitchFamily="34" charset="0"/>
                </a:rPr>
                <a:t>Nhận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duy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lịch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sử</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err="1">
                  <a:latin typeface="Arial" panose="020B0604020202020204" pitchFamily="34" charset="0"/>
                  <a:cs typeface="Arial" panose="020B0604020202020204" pitchFamily="34" charset="0"/>
                </a:rPr>
                <a:t>V</a:t>
              </a:r>
              <a:r>
                <a:rPr lang="en-US" dirty="0" err="1" smtClean="0">
                  <a:latin typeface="Arial" panose="020B0604020202020204" pitchFamily="34" charset="0"/>
                  <a:cs typeface="Arial" panose="020B0604020202020204" pitchFamily="34" charset="0"/>
                </a:rPr>
                <a:t>ận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dụng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kiến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kĩ</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năng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đã</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học</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98049124"/>
      </p:ext>
    </p:extLst>
  </p:cSld>
  <p:clrMapOvr>
    <a:masterClrMapping/>
  </p:clrMapOvr>
  <mc:AlternateContent xmlns:mc="http://schemas.openxmlformats.org/markup-compatibility/2006" xmlns:p14="http://schemas.microsoft.com/office/powerpoint/2010/main">
    <mc:Choice Requires="p14">
      <p:transition spd="slow" p14:dur="1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2D176-BDDD-4308-9A3E-DBFC2B3B23A7}" type="slidenum">
              <a:rPr lang="vi-VN" smtClean="0"/>
              <a:pPr/>
              <a:t>15</a:t>
            </a:fld>
            <a:endParaRPr lang="vi-V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768" y="1242198"/>
            <a:ext cx="5586984" cy="34160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168" y="441325"/>
            <a:ext cx="4195789" cy="4449449"/>
          </a:xfrm>
          <a:prstGeom prst="rect">
            <a:avLst/>
          </a:prstGeom>
        </p:spPr>
      </p:pic>
      <p:sp>
        <p:nvSpPr>
          <p:cNvPr id="8" name="TextBox 7"/>
          <p:cNvSpPr txBox="1"/>
          <p:nvPr/>
        </p:nvSpPr>
        <p:spPr>
          <a:xfrm>
            <a:off x="395855" y="5343643"/>
            <a:ext cx="5530811" cy="1200329"/>
          </a:xfrm>
          <a:prstGeom prst="rect">
            <a:avLst/>
          </a:prstGeom>
          <a:solidFill>
            <a:srgbClr val="FFF2CC"/>
          </a:solidFill>
        </p:spPr>
        <p:txBody>
          <a:bodyPr wrap="square" rtlCol="0">
            <a:spAutoFit/>
          </a:bodyPr>
          <a:lstStyle/>
          <a:p>
            <a:r>
              <a:rPr lang="en-US" dirty="0" err="1">
                <a:latin typeface="Arial" panose="020B0604020202020204" pitchFamily="34" charset="0"/>
                <a:cs typeface="Arial" panose="020B0604020202020204" pitchFamily="34" charset="0"/>
              </a:rPr>
              <a:t>Ví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tìm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Chí</a:t>
            </a:r>
            <a:r>
              <a:rPr lang="en-US" dirty="0">
                <a:latin typeface="Arial" panose="020B0604020202020204" pitchFamily="34" charset="0"/>
                <a:cs typeface="Arial" panose="020B0604020202020204" pitchFamily="34" charset="0"/>
              </a:rPr>
              <a:t> Minh </a:t>
            </a:r>
            <a:r>
              <a:rPr lang="en-US" dirty="0" err="1">
                <a:latin typeface="Arial" panose="020B0604020202020204" pitchFamily="34" charset="0"/>
                <a:cs typeface="Arial" panose="020B0604020202020204" pitchFamily="34" charset="0"/>
              </a:rPr>
              <a:t>đọc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Tuyên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ngôn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Độc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lập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Việt</a:t>
            </a:r>
            <a:r>
              <a:rPr lang="en-US" dirty="0">
                <a:latin typeface="Arial" panose="020B0604020202020204" pitchFamily="34" charset="0"/>
                <a:cs typeface="Arial" panose="020B0604020202020204" pitchFamily="34" charset="0"/>
              </a:rPr>
              <a:t> Nam </a:t>
            </a:r>
            <a:r>
              <a:rPr lang="en-US" dirty="0" err="1">
                <a:latin typeface="Arial" panose="020B0604020202020204" pitchFamily="34" charset="0"/>
                <a:cs typeface="Arial" panose="020B0604020202020204" pitchFamily="34" charset="0"/>
              </a:rPr>
              <a:t>Dân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thành</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nhiệm</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9" name="Rounded Rectangle 8"/>
          <p:cNvSpPr/>
          <p:nvPr/>
        </p:nvSpPr>
        <p:spPr>
          <a:xfrm>
            <a:off x="6409509" y="5078160"/>
            <a:ext cx="4607106" cy="1465812"/>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dirty="0" err="1">
                <a:solidFill>
                  <a:schemeClr val="tx1"/>
                </a:solidFill>
                <a:latin typeface="Arial" panose="020B0604020202020204" pitchFamily="34" charset="0"/>
                <a:cs typeface="Arial" panose="020B0604020202020204" pitchFamily="34" charset="0"/>
              </a:rPr>
              <a:t>Các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bài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tập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dụng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vừa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giúp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học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sinh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hình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thành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năng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lực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học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giải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quyết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vấn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đề</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sáng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tạo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vừa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liên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hệ</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dụng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kiến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thức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thực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tiễn</a:t>
            </a:r>
            <a:r>
              <a:rPr lang="en-US"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90712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82" y="710070"/>
            <a:ext cx="10696471" cy="568325"/>
          </a:xfrm>
        </p:spPr>
        <p:txBody>
          <a:bodyPr>
            <a:normAutofit fontScale="90000"/>
          </a:bodyPr>
          <a:lstStyle/>
          <a:p>
            <a:r>
              <a:rPr lang="en-US" dirty="0"/>
              <a:t>2</a:t>
            </a:r>
            <a:r>
              <a:rPr lang="en-US" dirty="0" smtClean="0"/>
              <a:t>. </a:t>
            </a:r>
            <a:r>
              <a:rPr lang="en-US" dirty="0" err="1"/>
              <a:t>Các</a:t>
            </a:r>
            <a:r>
              <a:rPr lang="en-US" dirty="0"/>
              <a:t> </a:t>
            </a:r>
            <a:r>
              <a:rPr lang="en-US" dirty="0" err="1"/>
              <a:t>bài</a:t>
            </a:r>
            <a:r>
              <a:rPr lang="en-US" dirty="0"/>
              <a:t> </a:t>
            </a:r>
            <a:r>
              <a:rPr lang="en-US" dirty="0" err="1"/>
              <a:t>học</a:t>
            </a:r>
            <a:r>
              <a:rPr lang="en-US" dirty="0"/>
              <a:t> </a:t>
            </a:r>
            <a:r>
              <a:rPr lang="en-US" dirty="0" err="1"/>
              <a:t>đảm</a:t>
            </a:r>
            <a:r>
              <a:rPr lang="en-US" dirty="0"/>
              <a:t> </a:t>
            </a:r>
            <a:r>
              <a:rPr lang="en-US" dirty="0" err="1"/>
              <a:t>bảo</a:t>
            </a:r>
            <a:r>
              <a:rPr lang="en-US" dirty="0"/>
              <a:t> </a:t>
            </a:r>
            <a:r>
              <a:rPr lang="en-US" dirty="0" err="1"/>
              <a:t>tính</a:t>
            </a:r>
            <a:r>
              <a:rPr lang="en-US" dirty="0"/>
              <a:t> </a:t>
            </a:r>
            <a:r>
              <a:rPr lang="en-US" dirty="0" err="1"/>
              <a:t>vừa</a:t>
            </a:r>
            <a:r>
              <a:rPr lang="en-US" dirty="0"/>
              <a:t> </a:t>
            </a:r>
            <a:r>
              <a:rPr lang="en-US" dirty="0" err="1"/>
              <a:t>sức</a:t>
            </a:r>
            <a:r>
              <a:rPr lang="en-US" dirty="0"/>
              <a:t>, </a:t>
            </a:r>
            <a:r>
              <a:rPr lang="en-US" dirty="0" err="1"/>
              <a:t>tính</a:t>
            </a:r>
            <a:r>
              <a:rPr lang="en-US" dirty="0"/>
              <a:t> </a:t>
            </a:r>
            <a:r>
              <a:rPr lang="en-US" dirty="0" err="1"/>
              <a:t>hệ</a:t>
            </a:r>
            <a:r>
              <a:rPr lang="en-US" dirty="0"/>
              <a:t> </a:t>
            </a:r>
            <a:r>
              <a:rPr lang="en-US" dirty="0" err="1"/>
              <a:t>thống</a:t>
            </a:r>
            <a:r>
              <a:rPr lang="en-US" dirty="0"/>
              <a:t>, </a:t>
            </a:r>
            <a:r>
              <a:rPr lang="en-US" dirty="0" err="1"/>
              <a:t>tính</a:t>
            </a:r>
            <a:r>
              <a:rPr lang="en-US" dirty="0"/>
              <a:t> </a:t>
            </a:r>
            <a:r>
              <a:rPr lang="en-US" dirty="0" err="1"/>
              <a:t>thẩm</a:t>
            </a:r>
            <a:r>
              <a:rPr lang="en-US" dirty="0"/>
              <a:t> </a:t>
            </a:r>
            <a:r>
              <a:rPr lang="en-US" dirty="0" err="1"/>
              <a:t>mĩ</a:t>
            </a:r>
            <a:r>
              <a:rPr lang="en-US" dirty="0"/>
              <a:t> </a:t>
            </a:r>
            <a:r>
              <a:rPr lang="en-US" dirty="0" err="1"/>
              <a:t>và</a:t>
            </a:r>
            <a:r>
              <a:rPr lang="en-US" dirty="0"/>
              <a:t> </a:t>
            </a:r>
            <a:r>
              <a:rPr lang="en-US" dirty="0" err="1"/>
              <a:t>tính</a:t>
            </a:r>
            <a:r>
              <a:rPr lang="en-US" dirty="0"/>
              <a:t> </a:t>
            </a:r>
            <a:r>
              <a:rPr lang="en-US" dirty="0" err="1"/>
              <a:t>mở</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16</a:t>
            </a:fld>
            <a:endParaRPr lang="vi-VN" dirty="0"/>
          </a:p>
        </p:txBody>
      </p:sp>
      <p:sp>
        <p:nvSpPr>
          <p:cNvPr id="5" name="Shape">
            <a:extLst>
              <a:ext uri="{FF2B5EF4-FFF2-40B4-BE49-F238E27FC236}">
                <a16:creationId xmlns:a16="http://schemas.microsoft.com/office/drawing/2014/main" id="{9FFB9436-1116-42B6-9D3E-C65ABD8921FE}"/>
              </a:ext>
            </a:extLst>
          </p:cNvPr>
          <p:cNvSpPr/>
          <p:nvPr/>
        </p:nvSpPr>
        <p:spPr>
          <a:xfrm>
            <a:off x="4664654" y="2712977"/>
            <a:ext cx="1121724" cy="1397892"/>
          </a:xfrm>
          <a:custGeom>
            <a:avLst/>
            <a:gdLst/>
            <a:ahLst/>
            <a:cxnLst>
              <a:cxn ang="0">
                <a:pos x="wd2" y="hd2"/>
              </a:cxn>
              <a:cxn ang="5400000">
                <a:pos x="wd2" y="hd2"/>
              </a:cxn>
              <a:cxn ang="10800000">
                <a:pos x="wd2" y="hd2"/>
              </a:cxn>
              <a:cxn ang="16200000">
                <a:pos x="wd2" y="hd2"/>
              </a:cxn>
            </a:cxnLst>
            <a:rect l="0" t="0" r="r" b="b"/>
            <a:pathLst>
              <a:path w="21423" h="21586" extrusionOk="0">
                <a:moveTo>
                  <a:pt x="5264" y="10177"/>
                </a:moveTo>
                <a:cubicBezTo>
                  <a:pt x="5953" y="10735"/>
                  <a:pt x="7059" y="10779"/>
                  <a:pt x="7785" y="10265"/>
                </a:cubicBezTo>
                <a:cubicBezTo>
                  <a:pt x="8148" y="9987"/>
                  <a:pt x="8365" y="9620"/>
                  <a:pt x="8383" y="9224"/>
                </a:cubicBezTo>
                <a:cubicBezTo>
                  <a:pt x="8401" y="8814"/>
                  <a:pt x="8166" y="8418"/>
                  <a:pt x="7803" y="8124"/>
                </a:cubicBezTo>
                <a:lnTo>
                  <a:pt x="7585" y="7949"/>
                </a:lnTo>
                <a:cubicBezTo>
                  <a:pt x="7222" y="7655"/>
                  <a:pt x="7603" y="7157"/>
                  <a:pt x="8093" y="7289"/>
                </a:cubicBezTo>
                <a:lnTo>
                  <a:pt x="8093" y="7289"/>
                </a:lnTo>
                <a:cubicBezTo>
                  <a:pt x="11412" y="8168"/>
                  <a:pt x="14459" y="10163"/>
                  <a:pt x="16907" y="13037"/>
                </a:cubicBezTo>
                <a:cubicBezTo>
                  <a:pt x="18993" y="15471"/>
                  <a:pt x="20516" y="18389"/>
                  <a:pt x="21423" y="21586"/>
                </a:cubicBezTo>
                <a:lnTo>
                  <a:pt x="21423" y="15486"/>
                </a:lnTo>
                <a:cubicBezTo>
                  <a:pt x="21423" y="14034"/>
                  <a:pt x="20897" y="12612"/>
                  <a:pt x="19881" y="11424"/>
                </a:cubicBezTo>
                <a:cubicBezTo>
                  <a:pt x="19881" y="11409"/>
                  <a:pt x="19863" y="11409"/>
                  <a:pt x="19863" y="11395"/>
                </a:cubicBezTo>
                <a:cubicBezTo>
                  <a:pt x="16381" y="7318"/>
                  <a:pt x="11938" y="4781"/>
                  <a:pt x="6969" y="4077"/>
                </a:cubicBezTo>
                <a:lnTo>
                  <a:pt x="6969" y="4077"/>
                </a:lnTo>
                <a:cubicBezTo>
                  <a:pt x="6588" y="4019"/>
                  <a:pt x="6424" y="3637"/>
                  <a:pt x="6715" y="3403"/>
                </a:cubicBezTo>
                <a:lnTo>
                  <a:pt x="7821" y="2508"/>
                </a:lnTo>
                <a:cubicBezTo>
                  <a:pt x="8147" y="2244"/>
                  <a:pt x="8365" y="1892"/>
                  <a:pt x="8383" y="1511"/>
                </a:cubicBezTo>
                <a:cubicBezTo>
                  <a:pt x="8401" y="1100"/>
                  <a:pt x="8220" y="705"/>
                  <a:pt x="7857" y="426"/>
                </a:cubicBezTo>
                <a:cubicBezTo>
                  <a:pt x="7495" y="133"/>
                  <a:pt x="7023" y="-14"/>
                  <a:pt x="6515" y="1"/>
                </a:cubicBezTo>
                <a:cubicBezTo>
                  <a:pt x="6044" y="15"/>
                  <a:pt x="5608" y="191"/>
                  <a:pt x="5282" y="455"/>
                </a:cubicBezTo>
                <a:lnTo>
                  <a:pt x="530" y="4297"/>
                </a:lnTo>
                <a:cubicBezTo>
                  <a:pt x="-177" y="4869"/>
                  <a:pt x="-177" y="5778"/>
                  <a:pt x="530" y="6350"/>
                </a:cubicBezTo>
                <a:lnTo>
                  <a:pt x="5264" y="10177"/>
                </a:lnTo>
                <a:close/>
              </a:path>
            </a:pathLst>
          </a:custGeom>
          <a:solidFill>
            <a:schemeClr val="accent5"/>
          </a:solidFill>
          <a:ln w="12700">
            <a:miter lim="400000"/>
          </a:ln>
        </p:spPr>
        <p:txBody>
          <a:bodyPr lIns="28575" tIns="28575" rIns="28575" bIns="28575" anchor="ctr"/>
          <a:lstStyle/>
          <a:p>
            <a:pPr>
              <a:defRPr sz="3000">
                <a:solidFill>
                  <a:srgbClr val="FFFFFF"/>
                </a:solidFill>
              </a:defRPr>
            </a:pPr>
            <a:endParaRPr sz="2100"/>
          </a:p>
        </p:txBody>
      </p:sp>
      <p:sp>
        <p:nvSpPr>
          <p:cNvPr id="6" name="Shape">
            <a:extLst>
              <a:ext uri="{FF2B5EF4-FFF2-40B4-BE49-F238E27FC236}">
                <a16:creationId xmlns:a16="http://schemas.microsoft.com/office/drawing/2014/main" id="{8359DE20-3F4A-436D-976E-D2CA7DEEC0EC}"/>
              </a:ext>
            </a:extLst>
          </p:cNvPr>
          <p:cNvSpPr/>
          <p:nvPr/>
        </p:nvSpPr>
        <p:spPr>
          <a:xfrm>
            <a:off x="6102603" y="2715895"/>
            <a:ext cx="1121725" cy="1394975"/>
          </a:xfrm>
          <a:custGeom>
            <a:avLst/>
            <a:gdLst/>
            <a:ahLst/>
            <a:cxnLst>
              <a:cxn ang="0">
                <a:pos x="wd2" y="hd2"/>
              </a:cxn>
              <a:cxn ang="5400000">
                <a:pos x="wd2" y="hd2"/>
              </a:cxn>
              <a:cxn ang="10800000">
                <a:pos x="wd2" y="hd2"/>
              </a:cxn>
              <a:cxn ang="16200000">
                <a:pos x="wd2" y="hd2"/>
              </a:cxn>
            </a:cxnLst>
            <a:rect l="0" t="0" r="r" b="b"/>
            <a:pathLst>
              <a:path w="21423" h="21600" extrusionOk="0">
                <a:moveTo>
                  <a:pt x="1542" y="11410"/>
                </a:moveTo>
                <a:lnTo>
                  <a:pt x="1542" y="11410"/>
                </a:lnTo>
                <a:cubicBezTo>
                  <a:pt x="526" y="12601"/>
                  <a:pt x="0" y="14013"/>
                  <a:pt x="0" y="15454"/>
                </a:cubicBezTo>
                <a:lnTo>
                  <a:pt x="0" y="21600"/>
                </a:lnTo>
                <a:cubicBezTo>
                  <a:pt x="907" y="18424"/>
                  <a:pt x="2430" y="15513"/>
                  <a:pt x="4516" y="13072"/>
                </a:cubicBezTo>
                <a:cubicBezTo>
                  <a:pt x="6964" y="10190"/>
                  <a:pt x="10011" y="8205"/>
                  <a:pt x="13330" y="7308"/>
                </a:cubicBezTo>
                <a:lnTo>
                  <a:pt x="13330" y="7308"/>
                </a:lnTo>
                <a:cubicBezTo>
                  <a:pt x="13820" y="7175"/>
                  <a:pt x="14201" y="7675"/>
                  <a:pt x="13838" y="7969"/>
                </a:cubicBezTo>
                <a:lnTo>
                  <a:pt x="13566" y="8190"/>
                </a:lnTo>
                <a:cubicBezTo>
                  <a:pt x="12858" y="8763"/>
                  <a:pt x="12858" y="9675"/>
                  <a:pt x="13566" y="10249"/>
                </a:cubicBezTo>
                <a:cubicBezTo>
                  <a:pt x="13910" y="10528"/>
                  <a:pt x="14382" y="10675"/>
                  <a:pt x="14835" y="10675"/>
                </a:cubicBezTo>
                <a:cubicBezTo>
                  <a:pt x="15289" y="10675"/>
                  <a:pt x="15760" y="10528"/>
                  <a:pt x="16105" y="10249"/>
                </a:cubicBezTo>
                <a:lnTo>
                  <a:pt x="20893" y="6367"/>
                </a:lnTo>
                <a:cubicBezTo>
                  <a:pt x="21600" y="5793"/>
                  <a:pt x="21600" y="4882"/>
                  <a:pt x="20893" y="4308"/>
                </a:cubicBezTo>
                <a:lnTo>
                  <a:pt x="16105" y="426"/>
                </a:lnTo>
                <a:cubicBezTo>
                  <a:pt x="15760" y="147"/>
                  <a:pt x="15307" y="0"/>
                  <a:pt x="14835" y="0"/>
                </a:cubicBezTo>
                <a:cubicBezTo>
                  <a:pt x="14364" y="0"/>
                  <a:pt x="13910" y="147"/>
                  <a:pt x="13566" y="426"/>
                </a:cubicBezTo>
                <a:cubicBezTo>
                  <a:pt x="12858" y="1000"/>
                  <a:pt x="12858" y="1912"/>
                  <a:pt x="13566" y="2485"/>
                </a:cubicBezTo>
                <a:lnTo>
                  <a:pt x="14708" y="3411"/>
                </a:lnTo>
                <a:cubicBezTo>
                  <a:pt x="14980" y="3632"/>
                  <a:pt x="14835" y="4029"/>
                  <a:pt x="14454" y="4088"/>
                </a:cubicBezTo>
                <a:lnTo>
                  <a:pt x="14454" y="4088"/>
                </a:lnTo>
                <a:cubicBezTo>
                  <a:pt x="9467" y="4779"/>
                  <a:pt x="5024" y="7308"/>
                  <a:pt x="1542" y="11410"/>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100"/>
          </a:p>
        </p:txBody>
      </p:sp>
      <p:sp>
        <p:nvSpPr>
          <p:cNvPr id="7" name="Shape">
            <a:extLst>
              <a:ext uri="{FF2B5EF4-FFF2-40B4-BE49-F238E27FC236}">
                <a16:creationId xmlns:a16="http://schemas.microsoft.com/office/drawing/2014/main" id="{E06FC4FD-2963-4925-983C-48AC120A1777}"/>
              </a:ext>
            </a:extLst>
          </p:cNvPr>
          <p:cNvSpPr/>
          <p:nvPr/>
        </p:nvSpPr>
        <p:spPr>
          <a:xfrm>
            <a:off x="5599463" y="2188481"/>
            <a:ext cx="690055" cy="3856759"/>
          </a:xfrm>
          <a:custGeom>
            <a:avLst/>
            <a:gdLst/>
            <a:ahLst/>
            <a:cxnLst>
              <a:cxn ang="0">
                <a:pos x="wd2" y="hd2"/>
              </a:cxn>
              <a:cxn ang="5400000">
                <a:pos x="wd2" y="hd2"/>
              </a:cxn>
              <a:cxn ang="10800000">
                <a:pos x="wd2" y="hd2"/>
              </a:cxn>
              <a:cxn ang="16200000">
                <a:pos x="wd2" y="hd2"/>
              </a:cxn>
            </a:cxnLst>
            <a:rect l="0" t="0" r="r" b="b"/>
            <a:pathLst>
              <a:path w="21240" h="21535" extrusionOk="0">
                <a:moveTo>
                  <a:pt x="4947" y="2650"/>
                </a:moveTo>
                <a:lnTo>
                  <a:pt x="6379" y="2351"/>
                </a:lnTo>
                <a:cubicBezTo>
                  <a:pt x="6876" y="2247"/>
                  <a:pt x="7724" y="2321"/>
                  <a:pt x="7724" y="2467"/>
                </a:cubicBezTo>
                <a:lnTo>
                  <a:pt x="7724" y="9637"/>
                </a:lnTo>
                <a:lnTo>
                  <a:pt x="7724" y="9991"/>
                </a:lnTo>
                <a:lnTo>
                  <a:pt x="7724" y="10370"/>
                </a:lnTo>
                <a:lnTo>
                  <a:pt x="7724" y="12934"/>
                </a:lnTo>
                <a:lnTo>
                  <a:pt x="7724" y="13844"/>
                </a:lnTo>
                <a:lnTo>
                  <a:pt x="7724" y="15151"/>
                </a:lnTo>
                <a:lnTo>
                  <a:pt x="7724" y="15414"/>
                </a:lnTo>
                <a:lnTo>
                  <a:pt x="7724" y="15689"/>
                </a:lnTo>
                <a:lnTo>
                  <a:pt x="7724" y="15927"/>
                </a:lnTo>
                <a:lnTo>
                  <a:pt x="7724" y="16128"/>
                </a:lnTo>
                <a:lnTo>
                  <a:pt x="7724" y="16165"/>
                </a:lnTo>
                <a:lnTo>
                  <a:pt x="7724" y="16592"/>
                </a:lnTo>
                <a:lnTo>
                  <a:pt x="7724" y="16592"/>
                </a:lnTo>
                <a:lnTo>
                  <a:pt x="7724" y="16825"/>
                </a:lnTo>
                <a:lnTo>
                  <a:pt x="7724" y="16825"/>
                </a:lnTo>
                <a:lnTo>
                  <a:pt x="7724" y="17246"/>
                </a:lnTo>
                <a:lnTo>
                  <a:pt x="7724" y="17838"/>
                </a:lnTo>
                <a:lnTo>
                  <a:pt x="7724" y="19200"/>
                </a:lnTo>
                <a:lnTo>
                  <a:pt x="7724" y="19237"/>
                </a:lnTo>
                <a:lnTo>
                  <a:pt x="7724" y="19280"/>
                </a:lnTo>
                <a:lnTo>
                  <a:pt x="7724" y="19701"/>
                </a:lnTo>
                <a:lnTo>
                  <a:pt x="7724" y="19701"/>
                </a:lnTo>
                <a:lnTo>
                  <a:pt x="7724" y="19933"/>
                </a:lnTo>
                <a:lnTo>
                  <a:pt x="7724" y="19933"/>
                </a:lnTo>
                <a:lnTo>
                  <a:pt x="7724" y="20922"/>
                </a:lnTo>
                <a:cubicBezTo>
                  <a:pt x="7724" y="21081"/>
                  <a:pt x="8016" y="21234"/>
                  <a:pt x="8571" y="21350"/>
                </a:cubicBezTo>
                <a:lnTo>
                  <a:pt x="8600" y="21356"/>
                </a:lnTo>
                <a:cubicBezTo>
                  <a:pt x="9740" y="21594"/>
                  <a:pt x="11553" y="21594"/>
                  <a:pt x="12663" y="21356"/>
                </a:cubicBezTo>
                <a:lnTo>
                  <a:pt x="12663" y="21356"/>
                </a:lnTo>
                <a:cubicBezTo>
                  <a:pt x="13189" y="21246"/>
                  <a:pt x="13511" y="21087"/>
                  <a:pt x="13511" y="20928"/>
                </a:cubicBezTo>
                <a:lnTo>
                  <a:pt x="13511" y="19927"/>
                </a:lnTo>
                <a:lnTo>
                  <a:pt x="13511" y="19927"/>
                </a:lnTo>
                <a:lnTo>
                  <a:pt x="13511" y="19695"/>
                </a:lnTo>
                <a:lnTo>
                  <a:pt x="13511" y="19695"/>
                </a:lnTo>
                <a:lnTo>
                  <a:pt x="13511" y="19200"/>
                </a:lnTo>
                <a:lnTo>
                  <a:pt x="13511" y="17857"/>
                </a:lnTo>
                <a:lnTo>
                  <a:pt x="13511" y="17264"/>
                </a:lnTo>
                <a:lnTo>
                  <a:pt x="13511" y="16825"/>
                </a:lnTo>
                <a:lnTo>
                  <a:pt x="13511" y="16825"/>
                </a:lnTo>
                <a:lnTo>
                  <a:pt x="13511" y="16586"/>
                </a:lnTo>
                <a:lnTo>
                  <a:pt x="13511" y="16586"/>
                </a:lnTo>
                <a:lnTo>
                  <a:pt x="13511" y="15921"/>
                </a:lnTo>
                <a:lnTo>
                  <a:pt x="13511" y="15683"/>
                </a:lnTo>
                <a:lnTo>
                  <a:pt x="13511" y="15408"/>
                </a:lnTo>
                <a:lnTo>
                  <a:pt x="13511" y="15145"/>
                </a:lnTo>
                <a:lnTo>
                  <a:pt x="13511" y="13863"/>
                </a:lnTo>
                <a:lnTo>
                  <a:pt x="13511" y="12947"/>
                </a:lnTo>
                <a:lnTo>
                  <a:pt x="13511" y="10357"/>
                </a:lnTo>
                <a:lnTo>
                  <a:pt x="13511" y="9979"/>
                </a:lnTo>
                <a:lnTo>
                  <a:pt x="13511" y="9631"/>
                </a:lnTo>
                <a:lnTo>
                  <a:pt x="13511" y="2461"/>
                </a:lnTo>
                <a:cubicBezTo>
                  <a:pt x="13511" y="2315"/>
                  <a:pt x="14358" y="2241"/>
                  <a:pt x="14855" y="2345"/>
                </a:cubicBezTo>
                <a:lnTo>
                  <a:pt x="16375" y="2663"/>
                </a:lnTo>
                <a:cubicBezTo>
                  <a:pt x="16872" y="2767"/>
                  <a:pt x="17574" y="2828"/>
                  <a:pt x="18275" y="2828"/>
                </a:cubicBezTo>
                <a:lnTo>
                  <a:pt x="18275" y="2828"/>
                </a:lnTo>
                <a:cubicBezTo>
                  <a:pt x="18977" y="2828"/>
                  <a:pt x="19678" y="2785"/>
                  <a:pt x="20204" y="2687"/>
                </a:cubicBezTo>
                <a:cubicBezTo>
                  <a:pt x="20935" y="2559"/>
                  <a:pt x="21315" y="2363"/>
                  <a:pt x="21227" y="2162"/>
                </a:cubicBezTo>
                <a:cubicBezTo>
                  <a:pt x="21169" y="2015"/>
                  <a:pt x="20818" y="1881"/>
                  <a:pt x="20321" y="1777"/>
                </a:cubicBezTo>
                <a:lnTo>
                  <a:pt x="12722" y="189"/>
                </a:lnTo>
                <a:cubicBezTo>
                  <a:pt x="12196" y="80"/>
                  <a:pt x="11494" y="6"/>
                  <a:pt x="10734" y="0"/>
                </a:cubicBezTo>
                <a:cubicBezTo>
                  <a:pt x="9916" y="-6"/>
                  <a:pt x="9127" y="55"/>
                  <a:pt x="8571" y="177"/>
                </a:cubicBezTo>
                <a:lnTo>
                  <a:pt x="855" y="1789"/>
                </a:lnTo>
                <a:cubicBezTo>
                  <a:pt x="-285" y="2028"/>
                  <a:pt x="-285" y="2406"/>
                  <a:pt x="855" y="2644"/>
                </a:cubicBezTo>
                <a:cubicBezTo>
                  <a:pt x="1995" y="2883"/>
                  <a:pt x="3836" y="2883"/>
                  <a:pt x="4947" y="265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100"/>
          </a:p>
        </p:txBody>
      </p:sp>
      <p:sp>
        <p:nvSpPr>
          <p:cNvPr id="8" name="Shape">
            <a:extLst>
              <a:ext uri="{FF2B5EF4-FFF2-40B4-BE49-F238E27FC236}">
                <a16:creationId xmlns:a16="http://schemas.microsoft.com/office/drawing/2014/main" id="{F22C9484-DB08-43E3-BA7C-44F3E6002315}"/>
              </a:ext>
            </a:extLst>
          </p:cNvPr>
          <p:cNvSpPr/>
          <p:nvPr/>
        </p:nvSpPr>
        <p:spPr>
          <a:xfrm>
            <a:off x="6102604" y="4029894"/>
            <a:ext cx="1521632" cy="1116741"/>
          </a:xfrm>
          <a:custGeom>
            <a:avLst/>
            <a:gdLst/>
            <a:ahLst/>
            <a:cxnLst>
              <a:cxn ang="0">
                <a:pos x="wd2" y="hd2"/>
              </a:cxn>
              <a:cxn ang="5400000">
                <a:pos x="wd2" y="hd2"/>
              </a:cxn>
              <a:cxn ang="10800000">
                <a:pos x="wd2" y="hd2"/>
              </a:cxn>
              <a:cxn ang="16200000">
                <a:pos x="wd2" y="hd2"/>
              </a:cxn>
            </a:cxnLst>
            <a:rect l="0" t="0" r="r" b="b"/>
            <a:pathLst>
              <a:path w="21471" h="21600" extrusionOk="0">
                <a:moveTo>
                  <a:pt x="21077" y="5382"/>
                </a:moveTo>
                <a:lnTo>
                  <a:pt x="17540" y="533"/>
                </a:lnTo>
                <a:cubicBezTo>
                  <a:pt x="17285" y="184"/>
                  <a:pt x="16950" y="0"/>
                  <a:pt x="16602" y="0"/>
                </a:cubicBezTo>
                <a:cubicBezTo>
                  <a:pt x="16254" y="0"/>
                  <a:pt x="15919" y="184"/>
                  <a:pt x="15664" y="533"/>
                </a:cubicBezTo>
                <a:cubicBezTo>
                  <a:pt x="15141" y="1249"/>
                  <a:pt x="15141" y="2388"/>
                  <a:pt x="15664" y="3104"/>
                </a:cubicBezTo>
                <a:lnTo>
                  <a:pt x="16950" y="4867"/>
                </a:lnTo>
                <a:lnTo>
                  <a:pt x="16146" y="4922"/>
                </a:lnTo>
                <a:cubicBezTo>
                  <a:pt x="11162" y="5308"/>
                  <a:pt x="6472" y="7512"/>
                  <a:pt x="2921" y="11112"/>
                </a:cubicBezTo>
                <a:cubicBezTo>
                  <a:pt x="2251" y="11792"/>
                  <a:pt x="1635" y="12508"/>
                  <a:pt x="1059" y="13261"/>
                </a:cubicBezTo>
                <a:cubicBezTo>
                  <a:pt x="375" y="14161"/>
                  <a:pt x="0" y="15429"/>
                  <a:pt x="0" y="16733"/>
                </a:cubicBezTo>
                <a:lnTo>
                  <a:pt x="0" y="16733"/>
                </a:lnTo>
                <a:lnTo>
                  <a:pt x="0" y="21600"/>
                </a:lnTo>
                <a:cubicBezTo>
                  <a:pt x="791" y="18937"/>
                  <a:pt x="2184" y="16476"/>
                  <a:pt x="4140" y="14382"/>
                </a:cubicBezTo>
                <a:cubicBezTo>
                  <a:pt x="7236" y="11075"/>
                  <a:pt x="11443" y="9018"/>
                  <a:pt x="15986" y="8596"/>
                </a:cubicBezTo>
                <a:lnTo>
                  <a:pt x="16950" y="8504"/>
                </a:lnTo>
                <a:lnTo>
                  <a:pt x="15677" y="10249"/>
                </a:lnTo>
                <a:cubicBezTo>
                  <a:pt x="15155" y="10965"/>
                  <a:pt x="15155" y="12104"/>
                  <a:pt x="15677" y="12820"/>
                </a:cubicBezTo>
                <a:cubicBezTo>
                  <a:pt x="15932" y="13169"/>
                  <a:pt x="16280" y="13353"/>
                  <a:pt x="16615" y="13353"/>
                </a:cubicBezTo>
                <a:cubicBezTo>
                  <a:pt x="16950" y="13353"/>
                  <a:pt x="17299" y="13169"/>
                  <a:pt x="17553" y="12820"/>
                </a:cubicBezTo>
                <a:lnTo>
                  <a:pt x="21091" y="7971"/>
                </a:lnTo>
                <a:cubicBezTo>
                  <a:pt x="21600" y="7237"/>
                  <a:pt x="21600" y="6080"/>
                  <a:pt x="21077" y="5382"/>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100"/>
          </a:p>
        </p:txBody>
      </p:sp>
      <p:sp>
        <p:nvSpPr>
          <p:cNvPr id="9" name="Shape">
            <a:extLst>
              <a:ext uri="{FF2B5EF4-FFF2-40B4-BE49-F238E27FC236}">
                <a16:creationId xmlns:a16="http://schemas.microsoft.com/office/drawing/2014/main" id="{F69CCC8F-1A34-4295-9297-095FE78096AC}"/>
              </a:ext>
            </a:extLst>
          </p:cNvPr>
          <p:cNvSpPr/>
          <p:nvPr/>
        </p:nvSpPr>
        <p:spPr>
          <a:xfrm>
            <a:off x="4262970" y="4030024"/>
            <a:ext cx="1523408" cy="1116611"/>
          </a:xfrm>
          <a:custGeom>
            <a:avLst/>
            <a:gdLst/>
            <a:ahLst/>
            <a:cxnLst>
              <a:cxn ang="0">
                <a:pos x="wd2" y="hd2"/>
              </a:cxn>
              <a:cxn ang="5400000">
                <a:pos x="wd2" y="hd2"/>
              </a:cxn>
              <a:cxn ang="10800000">
                <a:pos x="wd2" y="hd2"/>
              </a:cxn>
              <a:cxn ang="16200000">
                <a:pos x="wd2" y="hd2"/>
              </a:cxn>
            </a:cxnLst>
            <a:rect l="0" t="0" r="r" b="b"/>
            <a:pathLst>
              <a:path w="21470" h="21543" extrusionOk="0">
                <a:moveTo>
                  <a:pt x="21443" y="16725"/>
                </a:moveTo>
                <a:lnTo>
                  <a:pt x="21443" y="16725"/>
                </a:lnTo>
                <a:cubicBezTo>
                  <a:pt x="21443" y="15369"/>
                  <a:pt x="21028" y="14087"/>
                  <a:pt x="20319" y="13134"/>
                </a:cubicBezTo>
                <a:cubicBezTo>
                  <a:pt x="19770" y="12419"/>
                  <a:pt x="19168" y="11723"/>
                  <a:pt x="18526" y="11082"/>
                </a:cubicBezTo>
                <a:cubicBezTo>
                  <a:pt x="14979" y="7491"/>
                  <a:pt x="10282" y="5311"/>
                  <a:pt x="5317" y="4908"/>
                </a:cubicBezTo>
                <a:lnTo>
                  <a:pt x="5317" y="4908"/>
                </a:lnTo>
                <a:cubicBezTo>
                  <a:pt x="5009" y="4890"/>
                  <a:pt x="4862" y="4358"/>
                  <a:pt x="5089" y="4065"/>
                </a:cubicBezTo>
                <a:lnTo>
                  <a:pt x="5799" y="3094"/>
                </a:lnTo>
                <a:cubicBezTo>
                  <a:pt x="6321" y="2380"/>
                  <a:pt x="6321" y="1244"/>
                  <a:pt x="5799" y="529"/>
                </a:cubicBezTo>
                <a:cubicBezTo>
                  <a:pt x="5504" y="126"/>
                  <a:pt x="5116" y="-57"/>
                  <a:pt x="4701" y="16"/>
                </a:cubicBezTo>
                <a:cubicBezTo>
                  <a:pt x="4393" y="71"/>
                  <a:pt x="4126" y="273"/>
                  <a:pt x="3912" y="566"/>
                </a:cubicBezTo>
                <a:lnTo>
                  <a:pt x="392" y="5384"/>
                </a:lnTo>
                <a:cubicBezTo>
                  <a:pt x="-130" y="6099"/>
                  <a:pt x="-130" y="7235"/>
                  <a:pt x="392" y="7949"/>
                </a:cubicBezTo>
                <a:lnTo>
                  <a:pt x="3925" y="12786"/>
                </a:lnTo>
                <a:cubicBezTo>
                  <a:pt x="4460" y="13519"/>
                  <a:pt x="5357" y="13500"/>
                  <a:pt x="5866" y="12694"/>
                </a:cubicBezTo>
                <a:cubicBezTo>
                  <a:pt x="6334" y="11961"/>
                  <a:pt x="6267" y="10862"/>
                  <a:pt x="5772" y="10166"/>
                </a:cubicBezTo>
                <a:lnTo>
                  <a:pt x="5223" y="9415"/>
                </a:lnTo>
                <a:cubicBezTo>
                  <a:pt x="4996" y="9103"/>
                  <a:pt x="5156" y="8554"/>
                  <a:pt x="5491" y="8554"/>
                </a:cubicBezTo>
                <a:lnTo>
                  <a:pt x="5491" y="8554"/>
                </a:lnTo>
                <a:cubicBezTo>
                  <a:pt x="10028" y="8975"/>
                  <a:pt x="14216" y="11027"/>
                  <a:pt x="17321" y="14325"/>
                </a:cubicBezTo>
                <a:cubicBezTo>
                  <a:pt x="19275" y="16413"/>
                  <a:pt x="20680" y="18887"/>
                  <a:pt x="21470" y="21543"/>
                </a:cubicBezTo>
                <a:lnTo>
                  <a:pt x="21470" y="17403"/>
                </a:lnTo>
                <a:cubicBezTo>
                  <a:pt x="21470" y="17366"/>
                  <a:pt x="21470" y="17311"/>
                  <a:pt x="21470" y="17274"/>
                </a:cubicBezTo>
                <a:cubicBezTo>
                  <a:pt x="21470" y="17201"/>
                  <a:pt x="21470" y="17128"/>
                  <a:pt x="21470" y="17073"/>
                </a:cubicBezTo>
                <a:cubicBezTo>
                  <a:pt x="21443" y="16963"/>
                  <a:pt x="21443" y="16835"/>
                  <a:pt x="21443" y="16725"/>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100"/>
          </a:p>
        </p:txBody>
      </p:sp>
      <p:grpSp>
        <p:nvGrpSpPr>
          <p:cNvPr id="14" name="Group 13">
            <a:extLst>
              <a:ext uri="{FF2B5EF4-FFF2-40B4-BE49-F238E27FC236}">
                <a16:creationId xmlns:a16="http://schemas.microsoft.com/office/drawing/2014/main" id="{6D897E7E-101A-46DF-9C7E-211C49564E08}"/>
              </a:ext>
            </a:extLst>
          </p:cNvPr>
          <p:cNvGrpSpPr/>
          <p:nvPr/>
        </p:nvGrpSpPr>
        <p:grpSpPr>
          <a:xfrm>
            <a:off x="8085871" y="4077545"/>
            <a:ext cx="2429730" cy="1383114"/>
            <a:chOff x="8921977" y="1312837"/>
            <a:chExt cx="4457313" cy="1844151"/>
          </a:xfrm>
        </p:grpSpPr>
        <p:sp>
          <p:nvSpPr>
            <p:cNvPr id="15" name="TextBox 14">
              <a:extLst>
                <a:ext uri="{FF2B5EF4-FFF2-40B4-BE49-F238E27FC236}">
                  <a16:creationId xmlns:a16="http://schemas.microsoft.com/office/drawing/2014/main" id="{12799805-2796-4AB8-BD5F-E15BC9781E7A}"/>
                </a:ext>
              </a:extLst>
            </p:cNvPr>
            <p:cNvSpPr txBox="1"/>
            <p:nvPr/>
          </p:nvSpPr>
          <p:spPr>
            <a:xfrm>
              <a:off x="8921977" y="1312837"/>
              <a:ext cx="2926080" cy="615553"/>
            </a:xfrm>
            <a:prstGeom prst="rect">
              <a:avLst/>
            </a:prstGeom>
            <a:noFill/>
          </p:spPr>
          <p:txBody>
            <a:bodyPr wrap="square" lIns="0" rIns="0" rtlCol="0" anchor="b">
              <a:spAutoFit/>
            </a:bodyPr>
            <a:lstStyle/>
            <a:p>
              <a:r>
                <a:rPr lang="en-US" sz="2400" b="1" noProof="1" smtClean="0">
                  <a:solidFill>
                    <a:schemeClr val="accent2">
                      <a:lumMod val="75000"/>
                    </a:schemeClr>
                  </a:solidFill>
                </a:rPr>
                <a:t>Tính mở </a:t>
              </a:r>
              <a:endParaRPr lang="en-US" sz="2400" b="1" noProof="1">
                <a:solidFill>
                  <a:schemeClr val="accent2">
                    <a:lumMod val="75000"/>
                  </a:schemeClr>
                </a:solidFill>
              </a:endParaRPr>
            </a:p>
          </p:txBody>
        </p:sp>
        <p:sp>
          <p:nvSpPr>
            <p:cNvPr id="16" name="TextBox 15">
              <a:extLst>
                <a:ext uri="{FF2B5EF4-FFF2-40B4-BE49-F238E27FC236}">
                  <a16:creationId xmlns:a16="http://schemas.microsoft.com/office/drawing/2014/main" id="{B458EB71-B537-47E5-969E-0893D2183937}"/>
                </a:ext>
              </a:extLst>
            </p:cNvPr>
            <p:cNvSpPr txBox="1"/>
            <p:nvPr/>
          </p:nvSpPr>
          <p:spPr>
            <a:xfrm>
              <a:off x="8921977" y="1925882"/>
              <a:ext cx="4457313" cy="1231106"/>
            </a:xfrm>
            <a:prstGeom prst="rect">
              <a:avLst/>
            </a:prstGeom>
            <a:noFill/>
          </p:spPr>
          <p:txBody>
            <a:bodyPr wrap="square" lIns="0" rIns="0" rtlCol="0" anchor="t">
              <a:spAutoFit/>
            </a:bodyPr>
            <a:lstStyle/>
            <a:p>
              <a:pPr algn="just"/>
              <a:r>
                <a:rPr lang="en-US" dirty="0" err="1">
                  <a:latin typeface="Arial" panose="020B0604020202020204" pitchFamily="34" charset="0"/>
                  <a:cs typeface="Arial" panose="020B0604020202020204" pitchFamily="34" charset="0"/>
                </a:rPr>
                <a:t>Giáo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dễ</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đổi</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mới</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phương</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pháp</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dạy</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học</a:t>
              </a:r>
              <a:r>
                <a:rPr lang="en-US" dirty="0">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endParaRPr lang="en-US" noProof="1">
                <a:solidFill>
                  <a:schemeClr val="tx1">
                    <a:lumMod val="65000"/>
                    <a:lumOff val="35000"/>
                  </a:schemeClr>
                </a:solidFill>
              </a:endParaRPr>
            </a:p>
          </p:txBody>
        </p:sp>
      </p:grpSp>
      <p:grpSp>
        <p:nvGrpSpPr>
          <p:cNvPr id="17" name="Group 16">
            <a:extLst>
              <a:ext uri="{FF2B5EF4-FFF2-40B4-BE49-F238E27FC236}">
                <a16:creationId xmlns:a16="http://schemas.microsoft.com/office/drawing/2014/main" id="{F5606C7B-2EE5-4686-963E-D808FEC63E47}"/>
              </a:ext>
            </a:extLst>
          </p:cNvPr>
          <p:cNvGrpSpPr/>
          <p:nvPr/>
        </p:nvGrpSpPr>
        <p:grpSpPr>
          <a:xfrm>
            <a:off x="7065140" y="1957648"/>
            <a:ext cx="4098013" cy="1925603"/>
            <a:chOff x="-3765350" y="2491730"/>
            <a:chExt cx="7517759" cy="2567470"/>
          </a:xfrm>
        </p:grpSpPr>
        <p:sp>
          <p:nvSpPr>
            <p:cNvPr id="18" name="TextBox 17">
              <a:extLst>
                <a:ext uri="{FF2B5EF4-FFF2-40B4-BE49-F238E27FC236}">
                  <a16:creationId xmlns:a16="http://schemas.microsoft.com/office/drawing/2014/main" id="{DE2B7809-57A6-4E77-9B50-5A4A525EA8F8}"/>
                </a:ext>
              </a:extLst>
            </p:cNvPr>
            <p:cNvSpPr txBox="1"/>
            <p:nvPr/>
          </p:nvSpPr>
          <p:spPr>
            <a:xfrm>
              <a:off x="-3765350" y="2491730"/>
              <a:ext cx="3906161" cy="615553"/>
            </a:xfrm>
            <a:prstGeom prst="rect">
              <a:avLst/>
            </a:prstGeom>
            <a:noFill/>
          </p:spPr>
          <p:txBody>
            <a:bodyPr wrap="square" lIns="0" rIns="0" rtlCol="0" anchor="b">
              <a:spAutoFit/>
            </a:bodyPr>
            <a:lstStyle/>
            <a:p>
              <a:pPr algn="r"/>
              <a:r>
                <a:rPr lang="en-US" sz="2400" b="1" noProof="1" smtClean="0">
                  <a:solidFill>
                    <a:schemeClr val="bg1">
                      <a:lumMod val="50000"/>
                    </a:schemeClr>
                  </a:solidFill>
                </a:rPr>
                <a:t>Tính hệ thống</a:t>
              </a:r>
              <a:endParaRPr lang="en-US" sz="2400" b="1" noProof="1">
                <a:solidFill>
                  <a:schemeClr val="bg1">
                    <a:lumMod val="50000"/>
                  </a:schemeClr>
                </a:solidFill>
              </a:endParaRPr>
            </a:p>
          </p:txBody>
        </p:sp>
        <p:sp>
          <p:nvSpPr>
            <p:cNvPr id="19" name="TextBox 18">
              <a:extLst>
                <a:ext uri="{FF2B5EF4-FFF2-40B4-BE49-F238E27FC236}">
                  <a16:creationId xmlns:a16="http://schemas.microsoft.com/office/drawing/2014/main" id="{937FE523-105F-4CF1-9C42-8461143ADF3A}"/>
                </a:ext>
              </a:extLst>
            </p:cNvPr>
            <p:cNvSpPr txBox="1"/>
            <p:nvPr/>
          </p:nvSpPr>
          <p:spPr>
            <a:xfrm>
              <a:off x="-2960648" y="3089430"/>
              <a:ext cx="6713057" cy="1969770"/>
            </a:xfrm>
            <a:prstGeom prst="rect">
              <a:avLst/>
            </a:prstGeom>
            <a:noFill/>
          </p:spPr>
          <p:txBody>
            <a:bodyPr wrap="square" lIns="0" rIns="0" rtlCol="0" anchor="t">
              <a:spAutoFit/>
            </a:bodyPr>
            <a:lstStyle/>
            <a:p>
              <a:pPr algn="just"/>
              <a:r>
                <a:rPr lang="en-US" dirty="0" err="1">
                  <a:latin typeface="Arial" panose="020B0604020202020204" pitchFamily="34" charset="0"/>
                  <a:ea typeface="Calibri" panose="020F0502020204030204" pitchFamily="34" charset="0"/>
                  <a:cs typeface="Arial" panose="020B0604020202020204" pitchFamily="34" charset="0"/>
                </a:rPr>
                <a:t>các</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bài</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học</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được</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thiết</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kế</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theo</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tiến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trình</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lịch</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sử</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từ</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lịch</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sử</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thế</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giới</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đến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lịch</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sử</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khu</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vực</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Đông</a:t>
              </a:r>
              <a:r>
                <a:rPr lang="en-US" dirty="0">
                  <a:latin typeface="Arial" panose="020B0604020202020204" pitchFamily="34" charset="0"/>
                  <a:ea typeface="Calibri" panose="020F0502020204030204" pitchFamily="34" charset="0"/>
                  <a:cs typeface="Arial" panose="020B0604020202020204" pitchFamily="34" charset="0"/>
                </a:rPr>
                <a:t> Nam Á) </a:t>
              </a:r>
              <a:r>
                <a:rPr lang="en-US" dirty="0" err="1">
                  <a:latin typeface="Arial" panose="020B0604020202020204" pitchFamily="34" charset="0"/>
                  <a:ea typeface="Calibri" panose="020F0502020204030204" pitchFamily="34" charset="0"/>
                  <a:cs typeface="Arial" panose="020B0604020202020204" pitchFamily="34" charset="0"/>
                </a:rPr>
                <a:t>và</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lịch</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sử</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Việt</a:t>
              </a:r>
              <a:r>
                <a:rPr lang="en-US" dirty="0">
                  <a:latin typeface="Arial" panose="020B0604020202020204" pitchFamily="34" charset="0"/>
                  <a:ea typeface="Calibri" panose="020F0502020204030204" pitchFamily="34" charset="0"/>
                  <a:cs typeface="Arial" panose="020B0604020202020204" pitchFamily="34" charset="0"/>
                </a:rPr>
                <a:t> Nam,...</a:t>
              </a:r>
            </a:p>
            <a:p>
              <a:pPr algn="just"/>
              <a:endParaRPr lang="en-US" noProof="1">
                <a:solidFill>
                  <a:schemeClr val="tx1">
                    <a:lumMod val="65000"/>
                    <a:lumOff val="35000"/>
                  </a:schemeClr>
                </a:solidFill>
              </a:endParaRPr>
            </a:p>
          </p:txBody>
        </p:sp>
      </p:grpSp>
      <p:grpSp>
        <p:nvGrpSpPr>
          <p:cNvPr id="20" name="Group 19">
            <a:extLst>
              <a:ext uri="{FF2B5EF4-FFF2-40B4-BE49-F238E27FC236}">
                <a16:creationId xmlns:a16="http://schemas.microsoft.com/office/drawing/2014/main" id="{A0F5064B-43BC-4CC1-8488-21015C0DE3D3}"/>
              </a:ext>
            </a:extLst>
          </p:cNvPr>
          <p:cNvGrpSpPr/>
          <p:nvPr/>
        </p:nvGrpSpPr>
        <p:grpSpPr>
          <a:xfrm>
            <a:off x="813017" y="4029894"/>
            <a:ext cx="3390002" cy="1660113"/>
            <a:chOff x="8921977" y="1312837"/>
            <a:chExt cx="2926080" cy="2213482"/>
          </a:xfrm>
        </p:grpSpPr>
        <p:sp>
          <p:nvSpPr>
            <p:cNvPr id="21" name="TextBox 20">
              <a:extLst>
                <a:ext uri="{FF2B5EF4-FFF2-40B4-BE49-F238E27FC236}">
                  <a16:creationId xmlns:a16="http://schemas.microsoft.com/office/drawing/2014/main" id="{B49D49CA-2B5C-4B0D-A355-04607CEB13DF}"/>
                </a:ext>
              </a:extLst>
            </p:cNvPr>
            <p:cNvSpPr txBox="1"/>
            <p:nvPr/>
          </p:nvSpPr>
          <p:spPr>
            <a:xfrm>
              <a:off x="10186587" y="1312837"/>
              <a:ext cx="1587111" cy="615553"/>
            </a:xfrm>
            <a:prstGeom prst="rect">
              <a:avLst/>
            </a:prstGeom>
            <a:noFill/>
          </p:spPr>
          <p:txBody>
            <a:bodyPr wrap="square" lIns="0" rIns="0" rtlCol="0" anchor="b">
              <a:spAutoFit/>
            </a:bodyPr>
            <a:lstStyle/>
            <a:p>
              <a:r>
                <a:rPr lang="en-US" sz="2400" b="1" noProof="1" smtClean="0">
                  <a:solidFill>
                    <a:srgbClr val="548235"/>
                  </a:solidFill>
                </a:rPr>
                <a:t>Tính thẩm mĩ</a:t>
              </a:r>
              <a:endParaRPr lang="en-US" sz="2400" b="1" noProof="1">
                <a:solidFill>
                  <a:srgbClr val="548235"/>
                </a:solidFill>
              </a:endParaRPr>
            </a:p>
          </p:txBody>
        </p:sp>
        <p:sp>
          <p:nvSpPr>
            <p:cNvPr id="22" name="TextBox 21">
              <a:extLst>
                <a:ext uri="{FF2B5EF4-FFF2-40B4-BE49-F238E27FC236}">
                  <a16:creationId xmlns:a16="http://schemas.microsoft.com/office/drawing/2014/main" id="{0F4B9C14-A4B6-4284-AAD3-ECAA24FFDE01}"/>
                </a:ext>
              </a:extLst>
            </p:cNvPr>
            <p:cNvSpPr txBox="1"/>
            <p:nvPr/>
          </p:nvSpPr>
          <p:spPr>
            <a:xfrm>
              <a:off x="8921977" y="1925882"/>
              <a:ext cx="2926080" cy="1600437"/>
            </a:xfrm>
            <a:prstGeom prst="rect">
              <a:avLst/>
            </a:prstGeom>
            <a:noFill/>
          </p:spPr>
          <p:txBody>
            <a:bodyPr wrap="square" lIns="0" rIns="0" rtlCol="0" anchor="t">
              <a:spAutoFit/>
            </a:bodyPr>
            <a:lstStyle/>
            <a:p>
              <a:pPr algn="just"/>
              <a:r>
                <a:rPr lang="en-US" dirty="0" err="1">
                  <a:latin typeface="Arial" panose="020B0604020202020204" pitchFamily="34" charset="0"/>
                  <a:ea typeface="Calibri" panose="020F0502020204030204" pitchFamily="34" charset="0"/>
                  <a:cs typeface="Arial" panose="020B0604020202020204" pitchFamily="34" charset="0"/>
                </a:rPr>
                <a:t>sách</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được</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thiết</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kế</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khoa</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học</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nhiều</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màu</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sắc</a:t>
              </a:r>
              <a:r>
                <a:rPr lang="en-US" dirty="0">
                  <a:latin typeface="Arial" panose="020B0604020202020204" pitchFamily="34" charset="0"/>
                  <a:ea typeface="Calibri" panose="020F0502020204030204" pitchFamily="34" charset="0"/>
                  <a:cs typeface="Arial" panose="020B0604020202020204" pitchFamily="34" charset="0"/>
                </a:rPr>
                <a:t>.</a:t>
              </a:r>
            </a:p>
            <a:p>
              <a:pPr algn="just"/>
              <a:endParaRPr lang="en-US" noProof="1">
                <a:solidFill>
                  <a:schemeClr val="tx1">
                    <a:lumMod val="65000"/>
                    <a:lumOff val="35000"/>
                  </a:schemeClr>
                </a:solidFill>
              </a:endParaRPr>
            </a:p>
          </p:txBody>
        </p:sp>
      </p:grpSp>
      <p:grpSp>
        <p:nvGrpSpPr>
          <p:cNvPr id="23" name="Group 22">
            <a:extLst>
              <a:ext uri="{FF2B5EF4-FFF2-40B4-BE49-F238E27FC236}">
                <a16:creationId xmlns:a16="http://schemas.microsoft.com/office/drawing/2014/main" id="{36752A7C-7A4B-434D-BE45-59FE82621900}"/>
              </a:ext>
            </a:extLst>
          </p:cNvPr>
          <p:cNvGrpSpPr/>
          <p:nvPr/>
        </p:nvGrpSpPr>
        <p:grpSpPr>
          <a:xfrm>
            <a:off x="392051" y="1957648"/>
            <a:ext cx="4037053" cy="2181724"/>
            <a:chOff x="-1740324" y="2166100"/>
            <a:chExt cx="5382737" cy="2908964"/>
          </a:xfrm>
        </p:grpSpPr>
        <p:sp>
          <p:nvSpPr>
            <p:cNvPr id="24" name="TextBox 23">
              <a:extLst>
                <a:ext uri="{FF2B5EF4-FFF2-40B4-BE49-F238E27FC236}">
                  <a16:creationId xmlns:a16="http://schemas.microsoft.com/office/drawing/2014/main" id="{77D807B7-5EC5-484F-A0DA-72CE70426D48}"/>
                </a:ext>
              </a:extLst>
            </p:cNvPr>
            <p:cNvSpPr txBox="1"/>
            <p:nvPr/>
          </p:nvSpPr>
          <p:spPr>
            <a:xfrm>
              <a:off x="610213" y="2166100"/>
              <a:ext cx="2926080" cy="615553"/>
            </a:xfrm>
            <a:prstGeom prst="rect">
              <a:avLst/>
            </a:prstGeom>
            <a:noFill/>
          </p:spPr>
          <p:txBody>
            <a:bodyPr wrap="square" lIns="0" rIns="0" rtlCol="0" anchor="b">
              <a:spAutoFit/>
            </a:bodyPr>
            <a:lstStyle/>
            <a:p>
              <a:pPr algn="r"/>
              <a:r>
                <a:rPr lang="en-US" sz="2400" b="1" noProof="1" smtClean="0">
                  <a:solidFill>
                    <a:schemeClr val="accent5">
                      <a:lumMod val="75000"/>
                    </a:schemeClr>
                  </a:solidFill>
                </a:rPr>
                <a:t>Tính vừa sức </a:t>
              </a:r>
              <a:endParaRPr lang="en-US" sz="2400" b="1" noProof="1">
                <a:solidFill>
                  <a:schemeClr val="accent5">
                    <a:lumMod val="75000"/>
                  </a:schemeClr>
                </a:solidFill>
              </a:endParaRPr>
            </a:p>
          </p:txBody>
        </p:sp>
        <p:sp>
          <p:nvSpPr>
            <p:cNvPr id="25" name="TextBox 24">
              <a:extLst>
                <a:ext uri="{FF2B5EF4-FFF2-40B4-BE49-F238E27FC236}">
                  <a16:creationId xmlns:a16="http://schemas.microsoft.com/office/drawing/2014/main" id="{EBD69AE8-358F-4041-88FF-1D6E3C6ED3D9}"/>
                </a:ext>
              </a:extLst>
            </p:cNvPr>
            <p:cNvSpPr txBox="1"/>
            <p:nvPr/>
          </p:nvSpPr>
          <p:spPr>
            <a:xfrm>
              <a:off x="-1740324" y="2735964"/>
              <a:ext cx="5382737" cy="2339100"/>
            </a:xfrm>
            <a:prstGeom prst="rect">
              <a:avLst/>
            </a:prstGeom>
            <a:noFill/>
          </p:spPr>
          <p:txBody>
            <a:bodyPr wrap="square" lIns="0" rIns="0" rtlCol="0" anchor="t">
              <a:spAutoFit/>
            </a:bodyPr>
            <a:lstStyle/>
            <a:p>
              <a:pPr algn="just"/>
              <a:r>
                <a:rPr lang="en-US" dirty="0" err="1" smtClean="0">
                  <a:latin typeface="Arial" panose="020B0604020202020204" pitchFamily="34" charset="0"/>
                  <a:cs typeface="Arial" panose="020B0604020202020204" pitchFamily="34" charset="0"/>
                </a:rPr>
                <a:t>Nội</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dung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vẫn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đầy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hướng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Chương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trình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Giáo</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dục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phổ</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thông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2018</a:t>
              </a:r>
              <a:r>
                <a:rPr lang="en-US" dirty="0">
                  <a:latin typeface="Arial" panose="020B0604020202020204" pitchFamily="34" charset="0"/>
                  <a:cs typeface="Arial" panose="020B0604020202020204" pitchFamily="34" charset="0"/>
                </a:rPr>
                <a:t>.</a:t>
              </a:r>
            </a:p>
            <a:p>
              <a:pPr algn="just"/>
              <a:endParaRPr lang="en-US" noProof="1">
                <a:solidFill>
                  <a:schemeClr val="tx1">
                    <a:lumMod val="65000"/>
                    <a:lumOff val="35000"/>
                  </a:schemeClr>
                </a:solidFill>
              </a:endParaRPr>
            </a:p>
          </p:txBody>
        </p:sp>
      </p:grpSp>
    </p:spTree>
    <p:extLst>
      <p:ext uri="{BB962C8B-B14F-4D97-AF65-F5344CB8AC3E}">
        <p14:creationId xmlns:p14="http://schemas.microsoft.com/office/powerpoint/2010/main" val="49742180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par>
                                <p:cTn id="19" presetID="22" presetClass="entr" presetSubtype="2"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righ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par>
                                <p:cTn id="43" presetID="2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47" y="650874"/>
            <a:ext cx="9625316" cy="568325"/>
          </a:xfrm>
        </p:spPr>
        <p:txBody>
          <a:bodyPr>
            <a:normAutofit fontScale="90000"/>
          </a:bodyPr>
          <a:lstStyle/>
          <a:p>
            <a:r>
              <a:rPr lang="en-US" dirty="0">
                <a:solidFill>
                  <a:schemeClr val="accent5">
                    <a:lumMod val="75000"/>
                  </a:schemeClr>
                </a:solidFill>
              </a:rPr>
              <a:t>3.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bài</a:t>
            </a:r>
            <a:r>
              <a:rPr lang="en-US" dirty="0">
                <a:solidFill>
                  <a:schemeClr val="accent5">
                    <a:lumMod val="75000"/>
                  </a:schemeClr>
                </a:solidFill>
              </a:rPr>
              <a:t> </a:t>
            </a:r>
            <a:r>
              <a:rPr lang="en-US" dirty="0" err="1">
                <a:solidFill>
                  <a:schemeClr val="accent5">
                    <a:lumMod val="75000"/>
                  </a:schemeClr>
                </a:solidFill>
              </a:rPr>
              <a:t>học</a:t>
            </a:r>
            <a:r>
              <a:rPr lang="en-US" dirty="0">
                <a:solidFill>
                  <a:schemeClr val="accent5">
                    <a:lumMod val="75000"/>
                  </a:schemeClr>
                </a:solidFill>
              </a:rPr>
              <a:t> </a:t>
            </a:r>
            <a:r>
              <a:rPr lang="en-US" dirty="0" err="1">
                <a:solidFill>
                  <a:schemeClr val="accent5">
                    <a:lumMod val="75000"/>
                  </a:schemeClr>
                </a:solidFill>
              </a:rPr>
              <a:t>thể</a:t>
            </a:r>
            <a:r>
              <a:rPr lang="en-US" dirty="0">
                <a:solidFill>
                  <a:schemeClr val="accent5">
                    <a:lumMod val="75000"/>
                  </a:schemeClr>
                </a:solidFill>
              </a:rPr>
              <a:t> </a:t>
            </a:r>
            <a:r>
              <a:rPr lang="en-US" dirty="0" err="1">
                <a:solidFill>
                  <a:schemeClr val="accent5">
                    <a:lumMod val="75000"/>
                  </a:schemeClr>
                </a:solidFill>
              </a:rPr>
              <a:t>hiện</a:t>
            </a:r>
            <a:r>
              <a:rPr lang="en-US" dirty="0">
                <a:solidFill>
                  <a:schemeClr val="accent5">
                    <a:lumMod val="75000"/>
                  </a:schemeClr>
                </a:solidFill>
              </a:rPr>
              <a:t> </a:t>
            </a:r>
            <a:r>
              <a:rPr lang="en-US" dirty="0" err="1">
                <a:solidFill>
                  <a:schemeClr val="accent5">
                    <a:lumMod val="75000"/>
                  </a:schemeClr>
                </a:solidFill>
              </a:rPr>
              <a:t>rõ</a:t>
            </a:r>
            <a:r>
              <a:rPr lang="en-US" dirty="0">
                <a:solidFill>
                  <a:schemeClr val="accent5">
                    <a:lumMod val="75000"/>
                  </a:schemeClr>
                </a:solidFill>
              </a:rPr>
              <a:t> </a:t>
            </a:r>
            <a:r>
              <a:rPr lang="en-US" dirty="0" err="1">
                <a:solidFill>
                  <a:schemeClr val="accent5">
                    <a:lumMod val="75000"/>
                  </a:schemeClr>
                </a:solidFill>
              </a:rPr>
              <a:t>tính</a:t>
            </a:r>
            <a:r>
              <a:rPr lang="en-US" dirty="0">
                <a:solidFill>
                  <a:schemeClr val="accent5">
                    <a:lumMod val="75000"/>
                  </a:schemeClr>
                </a:solidFill>
              </a:rPr>
              <a:t> </a:t>
            </a:r>
            <a:r>
              <a:rPr lang="en-US" dirty="0" err="1">
                <a:solidFill>
                  <a:schemeClr val="accent5">
                    <a:lumMod val="75000"/>
                  </a:schemeClr>
                </a:solidFill>
              </a:rPr>
              <a:t>tích</a:t>
            </a:r>
            <a:r>
              <a:rPr lang="en-US" dirty="0">
                <a:solidFill>
                  <a:schemeClr val="accent5">
                    <a:lumMod val="75000"/>
                  </a:schemeClr>
                </a:solidFill>
              </a:rPr>
              <a:t> </a:t>
            </a:r>
            <a:r>
              <a:rPr lang="en-US" dirty="0" err="1">
                <a:solidFill>
                  <a:schemeClr val="accent5">
                    <a:lumMod val="75000"/>
                  </a:schemeClr>
                </a:solidFill>
              </a:rPr>
              <a:t>hợp</a:t>
            </a:r>
            <a:r>
              <a:rPr lang="en-US" dirty="0">
                <a:solidFill>
                  <a:schemeClr val="accent5">
                    <a:lumMod val="75000"/>
                  </a:schemeClr>
                </a:solidFill>
              </a:rPr>
              <a:t> </a:t>
            </a:r>
            <a:r>
              <a:rPr lang="en-US" dirty="0" err="1">
                <a:solidFill>
                  <a:schemeClr val="accent5">
                    <a:lumMod val="75000"/>
                  </a:schemeClr>
                </a:solidFill>
              </a:rPr>
              <a:t>và</a:t>
            </a:r>
            <a:r>
              <a:rPr lang="en-US" dirty="0">
                <a:solidFill>
                  <a:schemeClr val="accent5">
                    <a:lumMod val="75000"/>
                  </a:schemeClr>
                </a:solidFill>
              </a:rPr>
              <a:t> </a:t>
            </a:r>
            <a:r>
              <a:rPr lang="en-US" dirty="0" err="1">
                <a:solidFill>
                  <a:schemeClr val="accent5">
                    <a:lumMod val="75000"/>
                  </a:schemeClr>
                </a:solidFill>
              </a:rPr>
              <a:t>phân</a:t>
            </a:r>
            <a:r>
              <a:rPr lang="en-US" dirty="0">
                <a:solidFill>
                  <a:schemeClr val="accent5">
                    <a:lumMod val="75000"/>
                  </a:schemeClr>
                </a:solidFill>
              </a:rPr>
              <a:t> </a:t>
            </a:r>
            <a:r>
              <a:rPr lang="en-US" dirty="0" err="1">
                <a:solidFill>
                  <a:schemeClr val="accent5">
                    <a:lumMod val="75000"/>
                  </a:schemeClr>
                </a:solidFill>
              </a:rPr>
              <a:t>hoá</a:t>
            </a:r>
            <a:r>
              <a:rPr lang="en-US" dirty="0">
                <a:solidFill>
                  <a:schemeClr val="accent5">
                    <a:lumMod val="75000"/>
                  </a:schemeClr>
                </a:solidFill>
              </a:rPr>
              <a:t/>
            </a:r>
            <a:br>
              <a:rPr lang="en-US" dirty="0">
                <a:solidFill>
                  <a:schemeClr val="accent5">
                    <a:lumMod val="75000"/>
                  </a:schemeClr>
                </a:solidFill>
              </a:rPr>
            </a:br>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17</a:t>
            </a:fld>
            <a:endParaRPr lang="vi-VN" dirty="0"/>
          </a:p>
        </p:txBody>
      </p:sp>
      <p:graphicFrame>
        <p:nvGraphicFramePr>
          <p:cNvPr id="5" name="Diagram 4"/>
          <p:cNvGraphicFramePr/>
          <p:nvPr>
            <p:extLst>
              <p:ext uri="{D42A27DB-BD31-4B8C-83A1-F6EECF244321}">
                <p14:modId xmlns:p14="http://schemas.microsoft.com/office/powerpoint/2010/main" val="991967071"/>
              </p:ext>
            </p:extLst>
          </p:nvPr>
        </p:nvGraphicFramePr>
        <p:xfrm>
          <a:off x="0" y="1436914"/>
          <a:ext cx="4885509" cy="542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7076" y="3849283"/>
            <a:ext cx="4130802" cy="2635955"/>
          </a:xfrm>
          <a:prstGeom prst="rect">
            <a:avLst/>
          </a:prstGeom>
        </p:spPr>
      </p:pic>
      <p:cxnSp>
        <p:nvCxnSpPr>
          <p:cNvPr id="7" name="Straight Arrow Connector 6"/>
          <p:cNvCxnSpPr/>
          <p:nvPr/>
        </p:nvCxnSpPr>
        <p:spPr>
          <a:xfrm flipH="1" flipV="1">
            <a:off x="8874038" y="5017149"/>
            <a:ext cx="487680" cy="1501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Rounded Rectangle 7"/>
          <p:cNvSpPr/>
          <p:nvPr/>
        </p:nvSpPr>
        <p:spPr>
          <a:xfrm>
            <a:off x="9219445" y="4806285"/>
            <a:ext cx="2840736" cy="9605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Lịch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9956" y="1060422"/>
            <a:ext cx="3947922" cy="2420344"/>
          </a:xfrm>
          <a:prstGeom prst="rect">
            <a:avLst/>
          </a:prstGeom>
        </p:spPr>
      </p:pic>
      <p:cxnSp>
        <p:nvCxnSpPr>
          <p:cNvPr id="11" name="Straight Arrow Connector 10"/>
          <p:cNvCxnSpPr/>
          <p:nvPr/>
        </p:nvCxnSpPr>
        <p:spPr>
          <a:xfrm flipH="1" flipV="1">
            <a:off x="8891459" y="2135178"/>
            <a:ext cx="487680" cy="1117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Rounded Rectangle 9"/>
          <p:cNvSpPr/>
          <p:nvPr/>
        </p:nvSpPr>
        <p:spPr>
          <a:xfrm>
            <a:off x="9239798" y="1920240"/>
            <a:ext cx="2866858" cy="8306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a:solidFill>
                  <a:schemeClr val="tx1"/>
                </a:solidFill>
                <a:latin typeface="Times New Roman" panose="02020603050405020304" pitchFamily="18" charset="0"/>
                <a:cs typeface="Times New Roman" panose="02020603050405020304" pitchFamily="18" charset="0"/>
              </a:rPr>
              <a:t>Lịch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sử</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Đông</a:t>
            </a:r>
            <a:r>
              <a:rPr lang="en-US" sz="2300" dirty="0">
                <a:solidFill>
                  <a:schemeClr val="tx1"/>
                </a:solidFill>
                <a:latin typeface="Times New Roman" panose="02020603050405020304" pitchFamily="18" charset="0"/>
                <a:cs typeface="Times New Roman" panose="02020603050405020304" pitchFamily="18" charset="0"/>
              </a:rPr>
              <a:t> Nam Á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lịch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sử</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Việt</a:t>
            </a:r>
            <a:r>
              <a:rPr lang="en-US" sz="2300" dirty="0">
                <a:solidFill>
                  <a:schemeClr val="tx1"/>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4234488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4" name="Rectangle 3"/>
          <p:cNvSpPr/>
          <p:nvPr/>
        </p:nvSpPr>
        <p:spPr>
          <a:xfrm>
            <a:off x="247668" y="0"/>
            <a:ext cx="9371476" cy="737574"/>
          </a:xfrm>
          <a:prstGeom prst="rect">
            <a:avLst/>
          </a:prstGeom>
        </p:spPr>
        <p:txBody>
          <a:bodyPr wrap="none">
            <a:spAutoFit/>
          </a:bodyPr>
          <a:lstStyle/>
          <a:p>
            <a:pPr algn="ctr">
              <a:lnSpc>
                <a:spcPct val="130000"/>
              </a:lnSpc>
              <a:spcBef>
                <a:spcPts val="600"/>
              </a:spcBef>
              <a:spcAft>
                <a:spcPts val="600"/>
              </a:spcAft>
              <a:buNone/>
            </a:pPr>
            <a:r>
              <a:rPr lang="en-US" sz="3600" b="1" dirty="0">
                <a:solidFill>
                  <a:schemeClr val="accent5">
                    <a:lumMod val="75000"/>
                  </a:schemeClr>
                </a:solidFill>
                <a:latin typeface="Arial" panose="020B0604020202020204" pitchFamily="34" charset="0"/>
                <a:cs typeface="Arial" panose="020B0604020202020204" pitchFamily="34" charset="0"/>
              </a:rPr>
              <a:t>4. </a:t>
            </a:r>
            <a:r>
              <a:rPr lang="en-US" sz="3600" b="1" dirty="0" err="1">
                <a:solidFill>
                  <a:schemeClr val="accent5">
                    <a:lumMod val="75000"/>
                  </a:schemeClr>
                </a:solidFill>
                <a:latin typeface="Arial" panose="020B0604020202020204" pitchFamily="34" charset="0"/>
                <a:cs typeface="Arial" panose="020B0604020202020204" pitchFamily="34" charset="0"/>
              </a:rPr>
              <a:t>Sự</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hài</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hoà</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giữa</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kênh</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chữ</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và</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kênh</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hình</a:t>
            </a:r>
            <a:endParaRPr lang="en-US" sz="3600" b="1" dirty="0">
              <a:solidFill>
                <a:schemeClr val="accent5">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030" y="936412"/>
            <a:ext cx="4063908" cy="53157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642" y="942747"/>
            <a:ext cx="4059064" cy="5309377"/>
          </a:xfrm>
          <a:prstGeom prst="rect">
            <a:avLst/>
          </a:prstGeom>
        </p:spPr>
      </p:pic>
      <p:sp>
        <p:nvSpPr>
          <p:cNvPr id="3" name="TextBox 2"/>
          <p:cNvSpPr txBox="1"/>
          <p:nvPr/>
        </p:nvSpPr>
        <p:spPr>
          <a:xfrm>
            <a:off x="11260184" y="6067458"/>
            <a:ext cx="496388"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2902407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41959" y="6051758"/>
            <a:ext cx="494211" cy="365125"/>
          </a:xfrm>
        </p:spPr>
        <p:txBody>
          <a:bodyPr/>
          <a:lstStyle/>
          <a:p>
            <a:fld id="{05C2D176-BDDD-4308-9A3E-DBFC2B3B23A7}" type="slidenum">
              <a:rPr lang="vi-VN" smtClean="0"/>
              <a:pPr/>
              <a:t>19</a:t>
            </a:fld>
            <a:endParaRPr lang="vi-VN" dirty="0"/>
          </a:p>
        </p:txBody>
      </p:sp>
      <p:sp>
        <p:nvSpPr>
          <p:cNvPr id="4" name="Rectangle 3"/>
          <p:cNvSpPr/>
          <p:nvPr/>
        </p:nvSpPr>
        <p:spPr>
          <a:xfrm>
            <a:off x="0" y="47790"/>
            <a:ext cx="11736170" cy="594202"/>
          </a:xfrm>
          <a:prstGeom prst="rect">
            <a:avLst/>
          </a:prstGeom>
        </p:spPr>
        <p:txBody>
          <a:bodyPr wrap="square">
            <a:spAutoFit/>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5.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Các</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bài</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học</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trong</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sách</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thể</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hiện</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yêu</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cầu</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về</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đổi</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mới</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đánh</a:t>
            </a: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giá</a:t>
            </a:r>
            <a:endPar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978" y="866395"/>
            <a:ext cx="3944902" cy="53287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0875" y="848441"/>
            <a:ext cx="3760932" cy="5242860"/>
          </a:xfrm>
          <a:prstGeom prst="rect">
            <a:avLst/>
          </a:prstGeom>
        </p:spPr>
      </p:pic>
      <p:sp>
        <p:nvSpPr>
          <p:cNvPr id="7" name="Rounded Rectangle 6"/>
          <p:cNvSpPr/>
          <p:nvPr/>
        </p:nvSpPr>
        <p:spPr>
          <a:xfrm>
            <a:off x="5297066" y="860632"/>
            <a:ext cx="1706880" cy="53345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luyện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Left Brace 7"/>
          <p:cNvSpPr/>
          <p:nvPr/>
        </p:nvSpPr>
        <p:spPr>
          <a:xfrm>
            <a:off x="7103882" y="1220796"/>
            <a:ext cx="693200" cy="4535423"/>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9" name="Elbow Connector 8"/>
          <p:cNvCxnSpPr/>
          <p:nvPr/>
        </p:nvCxnSpPr>
        <p:spPr>
          <a:xfrm>
            <a:off x="4334554" y="1769436"/>
            <a:ext cx="962512" cy="585216"/>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6865965"/>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914900" y="4176712"/>
            <a:ext cx="476250" cy="161925"/>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4825206" y="4096091"/>
            <a:ext cx="429926"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TS</a:t>
            </a:r>
            <a:endPar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5623324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p:txBody>
          <a:bodyPr/>
          <a:lstStyle/>
          <a:p>
            <a:fld id="{05C2D176-BDDD-4308-9A3E-DBFC2B3B23A7}" type="slidenum">
              <a:rPr lang="vi-VN" smtClean="0"/>
              <a:pPr/>
              <a:t>20</a:t>
            </a:fld>
            <a:endParaRPr lang="vi-VN"/>
          </a:p>
        </p:txBody>
      </p:sp>
      <p:graphicFrame>
        <p:nvGraphicFramePr>
          <p:cNvPr id="4" name="Table 3"/>
          <p:cNvGraphicFramePr>
            <a:graphicFrameLocks noGrp="1"/>
          </p:cNvGraphicFramePr>
          <p:nvPr>
            <p:extLst>
              <p:ext uri="{D42A27DB-BD31-4B8C-83A1-F6EECF244321}">
                <p14:modId xmlns:p14="http://schemas.microsoft.com/office/powerpoint/2010/main" val="2807123250"/>
              </p:ext>
            </p:extLst>
          </p:nvPr>
        </p:nvGraphicFramePr>
        <p:xfrm>
          <a:off x="1274354" y="2065140"/>
          <a:ext cx="9295035" cy="3712296"/>
        </p:xfrm>
        <a:graphic>
          <a:graphicData uri="http://schemas.openxmlformats.org/drawingml/2006/table">
            <a:tbl>
              <a:tblPr firstRow="1" bandRow="1">
                <a:tableStyleId>{5C22544A-7EE6-4342-B048-85BDC9FD1C3A}</a:tableStyleId>
              </a:tblPr>
              <a:tblGrid>
                <a:gridCol w="1070947">
                  <a:extLst>
                    <a:ext uri="{9D8B030D-6E8A-4147-A177-3AD203B41FA5}">
                      <a16:colId xmlns:a16="http://schemas.microsoft.com/office/drawing/2014/main" val="929549039"/>
                    </a:ext>
                  </a:extLst>
                </a:gridCol>
                <a:gridCol w="5125743">
                  <a:extLst>
                    <a:ext uri="{9D8B030D-6E8A-4147-A177-3AD203B41FA5}">
                      <a16:colId xmlns:a16="http://schemas.microsoft.com/office/drawing/2014/main" val="2830659584"/>
                    </a:ext>
                  </a:extLst>
                </a:gridCol>
                <a:gridCol w="3098345">
                  <a:extLst>
                    <a:ext uri="{9D8B030D-6E8A-4147-A177-3AD203B41FA5}">
                      <a16:colId xmlns:a16="http://schemas.microsoft.com/office/drawing/2014/main" val="2061120289"/>
                    </a:ext>
                  </a:extLst>
                </a:gridCol>
              </a:tblGrid>
              <a:tr h="462588">
                <a:tc>
                  <a:txBody>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STT</a:t>
                      </a:r>
                      <a:endParaRPr lang="en-US" sz="20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CÂU</a:t>
                      </a:r>
                      <a:r>
                        <a:rPr lang="en-US" sz="2000" baseline="0" dirty="0" smtClean="0">
                          <a:solidFill>
                            <a:srgbClr val="FF0000"/>
                          </a:solidFill>
                          <a:latin typeface="Times New Roman" panose="02020603050405020304" pitchFamily="18" charset="0"/>
                          <a:cs typeface="Times New Roman" panose="02020603050405020304" pitchFamily="18" charset="0"/>
                        </a:rPr>
                        <a:t> HỎI</a:t>
                      </a:r>
                      <a:endParaRPr lang="en-US" sz="20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BÀI,</a:t>
                      </a:r>
                      <a:r>
                        <a:rPr lang="en-US" sz="2000" baseline="0" dirty="0" smtClean="0">
                          <a:solidFill>
                            <a:srgbClr val="FF0000"/>
                          </a:solidFill>
                          <a:latin typeface="Times New Roman" panose="02020603050405020304" pitchFamily="18" charset="0"/>
                          <a:cs typeface="Times New Roman" panose="02020603050405020304" pitchFamily="18" charset="0"/>
                        </a:rPr>
                        <a:t> MỤC</a:t>
                      </a:r>
                      <a:endParaRPr lang="en-US"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00160695"/>
                  </a:ext>
                </a:extLst>
              </a:tr>
              <a:tr h="798440">
                <a:tc>
                  <a:txBody>
                    <a:bodyPr/>
                    <a:lstStyle/>
                    <a:p>
                      <a:r>
                        <a:rPr lang="en-US" sz="2000" dirty="0" smtClean="0">
                          <a:solidFill>
                            <a:srgbClr val="FF0000"/>
                          </a:solidFill>
                          <a:latin typeface="Times New Roman" panose="02020603050405020304" pitchFamily="18" charset="0"/>
                          <a:cs typeface="Times New Roman" panose="02020603050405020304" pitchFamily="18" charset="0"/>
                        </a:rPr>
                        <a:t>1. </a:t>
                      </a:r>
                      <a:r>
                        <a:rPr lang="en-US" sz="2000" dirty="0" err="1" smtClean="0">
                          <a:solidFill>
                            <a:srgbClr val="FF0000"/>
                          </a:solidFill>
                          <a:latin typeface="Times New Roman" panose="02020603050405020304" pitchFamily="18" charset="0"/>
                          <a:cs typeface="Times New Roman" panose="02020603050405020304" pitchFamily="18" charset="0"/>
                        </a:rPr>
                        <a:t>Mức</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độ</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biết</a:t>
                      </a:r>
                      <a:r>
                        <a:rPr lang="en-US" sz="2000" dirty="0" smtClean="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2000" dirty="0" err="1" smtClean="0">
                          <a:solidFill>
                            <a:srgbClr val="FF0000"/>
                          </a:solidFill>
                          <a:latin typeface="Times New Roman" panose="02020603050405020304" pitchFamily="18" charset="0"/>
                          <a:cs typeface="Times New Roman" panose="02020603050405020304" pitchFamily="18" charset="0"/>
                        </a:rPr>
                        <a:t>Nêu</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những</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thành</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tựu</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văn</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hóa</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chủ</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yếu</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của</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người</a:t>
                      </a:r>
                      <a:r>
                        <a:rPr lang="en-US" sz="2000" baseline="0" dirty="0" smtClean="0">
                          <a:solidFill>
                            <a:srgbClr val="FF0000"/>
                          </a:solidFill>
                          <a:latin typeface="Times New Roman" panose="02020603050405020304" pitchFamily="18" charset="0"/>
                          <a:cs typeface="Times New Roman" panose="02020603050405020304" pitchFamily="18" charset="0"/>
                        </a:rPr>
                        <a:t> Ai </a:t>
                      </a:r>
                      <a:r>
                        <a:rPr lang="en-US" sz="2000" baseline="0" dirty="0" err="1" smtClean="0">
                          <a:solidFill>
                            <a:srgbClr val="FF0000"/>
                          </a:solidFill>
                          <a:latin typeface="Times New Roman" panose="02020603050405020304" pitchFamily="18" charset="0"/>
                          <a:cs typeface="Times New Roman" panose="02020603050405020304" pitchFamily="18" charset="0"/>
                        </a:rPr>
                        <a:t>Cập</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và</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Lưỡng</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Hà</a:t>
                      </a:r>
                      <a:r>
                        <a:rPr lang="en-US" sz="2000" baseline="0"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rgbClr val="FF0000"/>
                          </a:solidFill>
                          <a:latin typeface="Times New Roman" panose="02020603050405020304" pitchFamily="18" charset="0"/>
                          <a:cs typeface="Times New Roman" panose="02020603050405020304" pitchFamily="18" charset="0"/>
                        </a:rPr>
                        <a:t>MỤC</a:t>
                      </a:r>
                      <a:r>
                        <a:rPr lang="en-US" sz="2000" baseline="0" dirty="0" smtClean="0">
                          <a:solidFill>
                            <a:srgbClr val="FF0000"/>
                          </a:solidFill>
                          <a:latin typeface="Times New Roman" panose="02020603050405020304" pitchFamily="18" charset="0"/>
                          <a:cs typeface="Times New Roman" panose="02020603050405020304" pitchFamily="18" charset="0"/>
                        </a:rPr>
                        <a:t> 3, </a:t>
                      </a:r>
                      <a:r>
                        <a:rPr lang="en-US" sz="2000" baseline="0" dirty="0" err="1" smtClean="0">
                          <a:solidFill>
                            <a:srgbClr val="FF0000"/>
                          </a:solidFill>
                          <a:latin typeface="Times New Roman" panose="02020603050405020304" pitchFamily="18" charset="0"/>
                          <a:cs typeface="Times New Roman" panose="02020603050405020304" pitchFamily="18" charset="0"/>
                        </a:rPr>
                        <a:t>Bài</a:t>
                      </a:r>
                      <a:r>
                        <a:rPr lang="en-US" sz="2000" baseline="0" dirty="0" smtClean="0">
                          <a:solidFill>
                            <a:srgbClr val="FF0000"/>
                          </a:solidFill>
                          <a:latin typeface="Times New Roman" panose="02020603050405020304" pitchFamily="18" charset="0"/>
                          <a:cs typeface="Times New Roman" panose="02020603050405020304" pitchFamily="18" charset="0"/>
                        </a:rPr>
                        <a:t> 6: Ai </a:t>
                      </a:r>
                      <a:r>
                        <a:rPr lang="en-US" sz="2000" baseline="0" dirty="0" err="1" smtClean="0">
                          <a:solidFill>
                            <a:srgbClr val="FF0000"/>
                          </a:solidFill>
                          <a:latin typeface="Times New Roman" panose="02020603050405020304" pitchFamily="18" charset="0"/>
                          <a:cs typeface="Times New Roman" panose="02020603050405020304" pitchFamily="18" charset="0"/>
                        </a:rPr>
                        <a:t>Cập</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và</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Lưỡng</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Hà</a:t>
                      </a:r>
                      <a:endParaRPr lang="en-US"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4385271"/>
                  </a:ext>
                </a:extLst>
              </a:tr>
              <a:tr h="1140628">
                <a:tc>
                  <a:txBody>
                    <a:bodyPr/>
                    <a:lstStyle/>
                    <a:p>
                      <a:r>
                        <a:rPr lang="en-US" sz="2000" dirty="0" smtClean="0">
                          <a:solidFill>
                            <a:srgbClr val="016CBD"/>
                          </a:solidFill>
                          <a:latin typeface="Times New Roman" panose="02020603050405020304" pitchFamily="18" charset="0"/>
                          <a:cs typeface="Times New Roman" panose="02020603050405020304" pitchFamily="18" charset="0"/>
                        </a:rPr>
                        <a:t>2. </a:t>
                      </a:r>
                      <a:r>
                        <a:rPr lang="en-US" sz="2000" dirty="0" err="1" smtClean="0">
                          <a:solidFill>
                            <a:srgbClr val="016CBD"/>
                          </a:solidFill>
                          <a:latin typeface="Times New Roman" panose="02020603050405020304" pitchFamily="18" charset="0"/>
                          <a:cs typeface="Times New Roman" panose="02020603050405020304" pitchFamily="18" charset="0"/>
                        </a:rPr>
                        <a:t>Mức</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độ</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hiểu</a:t>
                      </a:r>
                      <a:endParaRPr lang="en-US" sz="2000" dirty="0">
                        <a:solidFill>
                          <a:srgbClr val="016CBD"/>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16CBD"/>
                          </a:solidFill>
                          <a:latin typeface="Times New Roman" panose="02020603050405020304" pitchFamily="18" charset="0"/>
                          <a:cs typeface="Times New Roman" panose="02020603050405020304" pitchFamily="18" charset="0"/>
                        </a:rPr>
                        <a:t>Điều</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kiện</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tự</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nhiên</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tác</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động</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như</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thế</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nào</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đến</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sự</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hình</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thành</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các</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nền</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văn</a:t>
                      </a:r>
                      <a:r>
                        <a:rPr lang="en-US" sz="2000" baseline="0" dirty="0" smtClean="0">
                          <a:solidFill>
                            <a:srgbClr val="016CBD"/>
                          </a:solidFill>
                          <a:latin typeface="Times New Roman" panose="02020603050405020304" pitchFamily="18" charset="0"/>
                          <a:cs typeface="Times New Roman" panose="02020603050405020304" pitchFamily="18" charset="0"/>
                        </a:rPr>
                        <a:t> minh Ai </a:t>
                      </a:r>
                      <a:r>
                        <a:rPr lang="en-US" sz="2000" baseline="0" dirty="0" err="1" smtClean="0">
                          <a:solidFill>
                            <a:srgbClr val="016CBD"/>
                          </a:solidFill>
                          <a:latin typeface="Times New Roman" panose="02020603050405020304" pitchFamily="18" charset="0"/>
                          <a:cs typeface="Times New Roman" panose="02020603050405020304" pitchFamily="18" charset="0"/>
                        </a:rPr>
                        <a:t>Cập</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và</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Lưỡng</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Hà</a:t>
                      </a:r>
                      <a:r>
                        <a:rPr lang="en-US" sz="2000" baseline="0" dirty="0" smtClean="0">
                          <a:solidFill>
                            <a:srgbClr val="016CBD"/>
                          </a:solidFill>
                          <a:latin typeface="Times New Roman" panose="02020603050405020304" pitchFamily="18" charset="0"/>
                          <a:cs typeface="Times New Roman" panose="02020603050405020304" pitchFamily="18" charset="0"/>
                        </a:rPr>
                        <a:t>?</a:t>
                      </a:r>
                      <a:endParaRPr lang="en-US" sz="2000" dirty="0" smtClean="0">
                        <a:solidFill>
                          <a:srgbClr val="016CBD"/>
                        </a:solidFill>
                        <a:latin typeface="Times New Roman" panose="02020603050405020304" pitchFamily="18" charset="0"/>
                        <a:cs typeface="Times New Roman" panose="02020603050405020304" pitchFamily="18" charset="0"/>
                      </a:endParaRPr>
                    </a:p>
                    <a:p>
                      <a:endParaRPr lang="en-US" sz="2000" dirty="0">
                        <a:solidFill>
                          <a:srgbClr val="016CBD"/>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16CBD"/>
                          </a:solidFill>
                          <a:latin typeface="Times New Roman" panose="02020603050405020304" pitchFamily="18" charset="0"/>
                          <a:cs typeface="Times New Roman" panose="02020603050405020304" pitchFamily="18" charset="0"/>
                        </a:rPr>
                        <a:t>MỤC</a:t>
                      </a:r>
                      <a:r>
                        <a:rPr lang="en-US" sz="2000" baseline="0" dirty="0" smtClean="0">
                          <a:solidFill>
                            <a:srgbClr val="016CBD"/>
                          </a:solidFill>
                          <a:latin typeface="Times New Roman" panose="02020603050405020304" pitchFamily="18" charset="0"/>
                          <a:cs typeface="Times New Roman" panose="02020603050405020304" pitchFamily="18" charset="0"/>
                        </a:rPr>
                        <a:t> 1, </a:t>
                      </a:r>
                      <a:r>
                        <a:rPr lang="en-US" sz="2000" baseline="0" dirty="0" err="1" smtClean="0">
                          <a:solidFill>
                            <a:srgbClr val="016CBD"/>
                          </a:solidFill>
                          <a:latin typeface="Times New Roman" panose="02020603050405020304" pitchFamily="18" charset="0"/>
                          <a:cs typeface="Times New Roman" panose="02020603050405020304" pitchFamily="18" charset="0"/>
                        </a:rPr>
                        <a:t>Bài</a:t>
                      </a:r>
                      <a:r>
                        <a:rPr lang="en-US" sz="2000" baseline="0" dirty="0" smtClean="0">
                          <a:solidFill>
                            <a:srgbClr val="016CBD"/>
                          </a:solidFill>
                          <a:latin typeface="Times New Roman" panose="02020603050405020304" pitchFamily="18" charset="0"/>
                          <a:cs typeface="Times New Roman" panose="02020603050405020304" pitchFamily="18" charset="0"/>
                        </a:rPr>
                        <a:t> 6: Ai </a:t>
                      </a:r>
                      <a:r>
                        <a:rPr lang="en-US" sz="2000" baseline="0" dirty="0" err="1" smtClean="0">
                          <a:solidFill>
                            <a:srgbClr val="016CBD"/>
                          </a:solidFill>
                          <a:latin typeface="Times New Roman" panose="02020603050405020304" pitchFamily="18" charset="0"/>
                          <a:cs typeface="Times New Roman" panose="02020603050405020304" pitchFamily="18" charset="0"/>
                        </a:rPr>
                        <a:t>Cập</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và</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Lưỡng</a:t>
                      </a:r>
                      <a:r>
                        <a:rPr lang="en-US" sz="2000" baseline="0" dirty="0" smtClean="0">
                          <a:solidFill>
                            <a:srgbClr val="016CBD"/>
                          </a:solidFill>
                          <a:latin typeface="Times New Roman" panose="02020603050405020304" pitchFamily="18" charset="0"/>
                          <a:cs typeface="Times New Roman" panose="02020603050405020304" pitchFamily="18" charset="0"/>
                        </a:rPr>
                        <a:t> </a:t>
                      </a:r>
                      <a:r>
                        <a:rPr lang="en-US" sz="2000" baseline="0" dirty="0" err="1" smtClean="0">
                          <a:solidFill>
                            <a:srgbClr val="016CBD"/>
                          </a:solidFill>
                          <a:latin typeface="Times New Roman" panose="02020603050405020304" pitchFamily="18" charset="0"/>
                          <a:cs typeface="Times New Roman" panose="02020603050405020304" pitchFamily="18" charset="0"/>
                        </a:rPr>
                        <a:t>Hà</a:t>
                      </a:r>
                      <a:endParaRPr lang="en-US" sz="2000" dirty="0" smtClean="0">
                        <a:solidFill>
                          <a:srgbClr val="016CBD"/>
                        </a:solidFill>
                        <a:latin typeface="Times New Roman" panose="02020603050405020304" pitchFamily="18" charset="0"/>
                        <a:cs typeface="Times New Roman" panose="02020603050405020304" pitchFamily="18" charset="0"/>
                      </a:endParaRPr>
                    </a:p>
                    <a:p>
                      <a:endParaRPr lang="en-US" sz="2000" dirty="0">
                        <a:solidFill>
                          <a:srgbClr val="016CBD"/>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2514999"/>
                  </a:ext>
                </a:extLst>
              </a:tr>
              <a:tr h="1140628">
                <a:tc>
                  <a:txBody>
                    <a:bodyPr/>
                    <a:lstStyle/>
                    <a:p>
                      <a:r>
                        <a:rPr lang="en-US" sz="2000" dirty="0" smtClean="0">
                          <a:solidFill>
                            <a:srgbClr val="C00000"/>
                          </a:solidFill>
                          <a:latin typeface="Times New Roman" panose="02020603050405020304" pitchFamily="18" charset="0"/>
                          <a:cs typeface="Times New Roman" panose="02020603050405020304" pitchFamily="18" charset="0"/>
                        </a:rPr>
                        <a:t>3. </a:t>
                      </a:r>
                      <a:r>
                        <a:rPr lang="en-US" sz="2000" dirty="0" err="1" smtClean="0">
                          <a:solidFill>
                            <a:srgbClr val="C00000"/>
                          </a:solidFill>
                          <a:latin typeface="Times New Roman" panose="02020603050405020304" pitchFamily="18" charset="0"/>
                          <a:cs typeface="Times New Roman" panose="02020603050405020304" pitchFamily="18" charset="0"/>
                        </a:rPr>
                        <a:t>Mức</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độ</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vận</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dụng</a:t>
                      </a:r>
                      <a:endParaRPr lang="en-US" sz="2000" dirty="0">
                        <a:solidFill>
                          <a:srgbClr val="C00000"/>
                        </a:solidFill>
                        <a:latin typeface="Times New Roman" panose="02020603050405020304" pitchFamily="18" charset="0"/>
                        <a:cs typeface="Times New Roman" panose="02020603050405020304" pitchFamily="18" charset="0"/>
                      </a:endParaRPr>
                    </a:p>
                  </a:txBody>
                  <a:tcPr/>
                </a:tc>
                <a:tc>
                  <a:txBody>
                    <a:bodyPr/>
                    <a:lstStyle/>
                    <a:p>
                      <a:r>
                        <a:rPr lang="en-US" sz="2000" dirty="0" err="1" smtClean="0">
                          <a:solidFill>
                            <a:srgbClr val="C00000"/>
                          </a:solidFill>
                          <a:latin typeface="Times New Roman" panose="02020603050405020304" pitchFamily="18" charset="0"/>
                          <a:cs typeface="Times New Roman" panose="02020603050405020304" pitchFamily="18" charset="0"/>
                        </a:rPr>
                        <a:t>Giới</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thiệu</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một</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thành</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tựu</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văn</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hóa</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của</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người</a:t>
                      </a:r>
                      <a:r>
                        <a:rPr lang="en-US" sz="2000" baseline="0" dirty="0" smtClean="0">
                          <a:solidFill>
                            <a:srgbClr val="C00000"/>
                          </a:solidFill>
                          <a:latin typeface="Times New Roman" panose="02020603050405020304" pitchFamily="18" charset="0"/>
                          <a:cs typeface="Times New Roman" panose="02020603050405020304" pitchFamily="18" charset="0"/>
                        </a:rPr>
                        <a:t> Ai </a:t>
                      </a:r>
                      <a:r>
                        <a:rPr lang="en-US" sz="2000" baseline="0" dirty="0" err="1" smtClean="0">
                          <a:solidFill>
                            <a:srgbClr val="C00000"/>
                          </a:solidFill>
                          <a:latin typeface="Times New Roman" panose="02020603050405020304" pitchFamily="18" charset="0"/>
                          <a:cs typeface="Times New Roman" panose="02020603050405020304" pitchFamily="18" charset="0"/>
                        </a:rPr>
                        <a:t>Cập</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và</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Lưỡng</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Hà</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mà</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em</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ấn</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tượng</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nhất</a:t>
                      </a:r>
                      <a:r>
                        <a:rPr lang="en-US" sz="2000" baseline="0" dirty="0" smtClean="0">
                          <a:solidFill>
                            <a:srgbClr val="C00000"/>
                          </a:solidFill>
                          <a:latin typeface="Times New Roman" panose="02020603050405020304" pitchFamily="18" charset="0"/>
                          <a:cs typeface="Times New Roman" panose="02020603050405020304" pitchFamily="18" charset="0"/>
                        </a:rPr>
                        <a:t>.</a:t>
                      </a:r>
                      <a:endParaRPr lang="en-US" sz="200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C00000"/>
                          </a:solidFill>
                          <a:latin typeface="Times New Roman" panose="02020603050405020304" pitchFamily="18" charset="0"/>
                          <a:cs typeface="Times New Roman" panose="02020603050405020304" pitchFamily="18" charset="0"/>
                        </a:rPr>
                        <a:t>Luyện</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tập</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và</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Vận</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dụng</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Bài</a:t>
                      </a:r>
                      <a:r>
                        <a:rPr lang="en-US" sz="2000" baseline="0" dirty="0" smtClean="0">
                          <a:solidFill>
                            <a:srgbClr val="C00000"/>
                          </a:solidFill>
                          <a:latin typeface="Times New Roman" panose="02020603050405020304" pitchFamily="18" charset="0"/>
                          <a:cs typeface="Times New Roman" panose="02020603050405020304" pitchFamily="18" charset="0"/>
                        </a:rPr>
                        <a:t> 6: Ai </a:t>
                      </a:r>
                      <a:r>
                        <a:rPr lang="en-US" sz="2000" baseline="0" dirty="0" err="1" smtClean="0">
                          <a:solidFill>
                            <a:srgbClr val="C00000"/>
                          </a:solidFill>
                          <a:latin typeface="Times New Roman" panose="02020603050405020304" pitchFamily="18" charset="0"/>
                          <a:cs typeface="Times New Roman" panose="02020603050405020304" pitchFamily="18" charset="0"/>
                        </a:rPr>
                        <a:t>Cập</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và</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Lưỡng</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Hà</a:t>
                      </a:r>
                      <a:endParaRPr lang="en-US" sz="2000" dirty="0" smtClean="0">
                        <a:solidFill>
                          <a:srgbClr val="C00000"/>
                        </a:solidFill>
                        <a:latin typeface="Times New Roman" panose="02020603050405020304" pitchFamily="18" charset="0"/>
                        <a:cs typeface="Times New Roman" panose="02020603050405020304" pitchFamily="18" charset="0"/>
                      </a:endParaRPr>
                    </a:p>
                    <a:p>
                      <a:endParaRPr lang="en-US" sz="2000"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61396716"/>
                  </a:ext>
                </a:extLst>
              </a:tr>
            </a:tbl>
          </a:graphicData>
        </a:graphic>
      </p:graphicFrame>
      <p:sp>
        <p:nvSpPr>
          <p:cNvPr id="5" name="TextBox 4"/>
          <p:cNvSpPr txBox="1"/>
          <p:nvPr/>
        </p:nvSpPr>
        <p:spPr>
          <a:xfrm>
            <a:off x="2312125" y="875211"/>
            <a:ext cx="7477333"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CÁC DẠNG CÂU HỎI, CÁC MỨC ĐỘ NHẬN THỨC</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3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89;p62"/>
          <p:cNvSpPr txBox="1">
            <a:spLocks/>
          </p:cNvSpPr>
          <p:nvPr/>
        </p:nvSpPr>
        <p:spPr>
          <a:xfrm>
            <a:off x="3663309" y="747119"/>
            <a:ext cx="5105400" cy="1213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2000"/>
              <a:buFont typeface="Hammersmith One"/>
              <a:buNone/>
              <a:defRPr sz="7500" b="1" i="0" u="none" strike="noStrike" cap="none">
                <a:solidFill>
                  <a:schemeClr val="accent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12000"/>
              <a:buFont typeface="Hammersmith One"/>
              <a:buNone/>
              <a:tabLst/>
              <a:defRPr/>
            </a:pPr>
            <a:r>
              <a:rPr kumimoji="0" lang="en" sz="7500" b="1" i="0" u="none" strike="noStrike" kern="0" cap="none" spc="0" normalizeH="0" baseline="0" noProof="0" dirty="0" smtClean="0">
                <a:ln>
                  <a:noFill/>
                </a:ln>
                <a:solidFill>
                  <a:srgbClr val="A0A299"/>
                </a:solidFill>
                <a:effectLst/>
                <a:uLnTx/>
                <a:uFillTx/>
                <a:latin typeface="Hammersmith One"/>
                <a:sym typeface="Hammersmith One"/>
              </a:rPr>
              <a:t>04</a:t>
            </a:r>
            <a:endParaRPr kumimoji="0" lang="en" sz="7500" b="1" i="0" u="none" strike="noStrike" kern="0" cap="none" spc="0" normalizeH="0" baseline="0" noProof="0" dirty="0">
              <a:ln>
                <a:noFill/>
              </a:ln>
              <a:solidFill>
                <a:srgbClr val="A0A299"/>
              </a:solidFill>
              <a:effectLst/>
              <a:uLnTx/>
              <a:uFillTx/>
              <a:latin typeface="Hammersmith One"/>
              <a:sym typeface="Hammersmith One"/>
            </a:endParaRPr>
          </a:p>
        </p:txBody>
      </p:sp>
      <p:sp>
        <p:nvSpPr>
          <p:cNvPr id="11" name="Google Shape;1390;p62"/>
          <p:cNvSpPr/>
          <p:nvPr/>
        </p:nvSpPr>
        <p:spPr>
          <a:xfrm>
            <a:off x="5525699" y="3791323"/>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4047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2" name="Flowchart: Punched Tape 1"/>
          <p:cNvSpPr/>
          <p:nvPr/>
        </p:nvSpPr>
        <p:spPr>
          <a:xfrm>
            <a:off x="2488470" y="1882493"/>
            <a:ext cx="7713614" cy="1527504"/>
          </a:xfrm>
          <a:prstGeom prst="flowChartPunchedTape">
            <a:avLst/>
          </a:prstGeom>
          <a:solidFill>
            <a:srgbClr val="D4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Google Shape;1388;p62"/>
          <p:cNvSpPr txBox="1">
            <a:spLocks/>
          </p:cNvSpPr>
          <p:nvPr/>
        </p:nvSpPr>
        <p:spPr>
          <a:xfrm>
            <a:off x="1946367" y="2039345"/>
            <a:ext cx="8614950" cy="1213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Hammersmith One"/>
              <a:buNone/>
              <a:defRPr sz="5400" b="1" i="0" u="none" strike="noStrike" cap="none">
                <a:solidFill>
                  <a:schemeClr val="accent2"/>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3600"/>
              <a:buFont typeface="Hammersmith One"/>
              <a:buNone/>
              <a:tabLst/>
              <a:defRPr/>
            </a:pP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Khung</a:t>
            </a:r>
            <a:r>
              <a:rPr lang="en-US" kern="0" dirty="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phân</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phối</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chương</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trình</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kumimoji="0" lang="vi-VN" sz="5400" b="1" i="0" u="none" strike="noStrike" kern="0" cap="none" spc="0" normalizeH="0" baseline="0" noProof="0" dirty="0" smtClean="0">
                <a:ln>
                  <a:noFill/>
                </a:ln>
                <a:solidFill>
                  <a:srgbClr val="016CBD"/>
                </a:solidFill>
                <a:effectLst>
                  <a:outerShdw blurRad="60007" dist="310007" dir="7680000" sy="30000" kx="1300200" algn="ctr" rotWithShape="0">
                    <a:prstClr val="black">
                      <a:alpha val="32000"/>
                    </a:prstClr>
                  </a:outerShdw>
                </a:effectLst>
                <a:uLnTx/>
                <a:uFillTx/>
                <a:latin typeface="Arial" panose="020B0604020202020204" pitchFamily="34" charset="0"/>
                <a:sym typeface="Hammersmith One"/>
              </a:rPr>
              <a:t> </a:t>
            </a:r>
            <a:endParaRPr kumimoji="0" lang="en-US" sz="5400" b="1" i="0" u="none" strike="noStrike" kern="0" cap="none" spc="0" normalizeH="0" baseline="0" noProof="0" dirty="0">
              <a:ln>
                <a:noFill/>
              </a:ln>
              <a:solidFill>
                <a:srgbClr val="016CBD"/>
              </a:solidFill>
              <a:effectLst>
                <a:outerShdw blurRad="60007" dist="310007" dir="7680000" sy="30000" kx="1300200" algn="ctr" rotWithShape="0">
                  <a:prstClr val="black">
                    <a:alpha val="32000"/>
                  </a:prstClr>
                </a:outerShdw>
              </a:effectLst>
              <a:uLnTx/>
              <a:uFillTx/>
              <a:latin typeface="Calibri" panose="020F0502020204030204"/>
              <a:sym typeface="Hammersmith One"/>
            </a:endParaRPr>
          </a:p>
        </p:txBody>
      </p:sp>
    </p:spTree>
    <p:extLst>
      <p:ext uri="{BB962C8B-B14F-4D97-AF65-F5344CB8AC3E}">
        <p14:creationId xmlns:p14="http://schemas.microsoft.com/office/powerpoint/2010/main" val="2156507674"/>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197046" y="6056540"/>
            <a:ext cx="585651" cy="365125"/>
          </a:xfrm>
        </p:spPr>
        <p:txBody>
          <a:bodyPr/>
          <a:lstStyle/>
          <a:p>
            <a:fld id="{05C2D176-BDDD-4308-9A3E-DBFC2B3B23A7}" type="slidenum">
              <a:rPr lang="vi-VN" smtClean="0"/>
              <a:pPr/>
              <a:t>22</a:t>
            </a:fld>
            <a:endParaRPr lang="vi-VN"/>
          </a:p>
        </p:txBody>
      </p:sp>
      <p:graphicFrame>
        <p:nvGraphicFramePr>
          <p:cNvPr id="4" name="Table 3"/>
          <p:cNvGraphicFramePr>
            <a:graphicFrameLocks noGrp="1"/>
          </p:cNvGraphicFramePr>
          <p:nvPr>
            <p:extLst>
              <p:ext uri="{D42A27DB-BD31-4B8C-83A1-F6EECF244321}">
                <p14:modId xmlns:p14="http://schemas.microsoft.com/office/powerpoint/2010/main" val="3069096631"/>
              </p:ext>
            </p:extLst>
          </p:nvPr>
        </p:nvGraphicFramePr>
        <p:xfrm>
          <a:off x="440139" y="179558"/>
          <a:ext cx="10179964" cy="6464175"/>
        </p:xfrm>
        <a:graphic>
          <a:graphicData uri="http://schemas.openxmlformats.org/drawingml/2006/table">
            <a:tbl>
              <a:tblPr/>
              <a:tblGrid>
                <a:gridCol w="4244898">
                  <a:extLst>
                    <a:ext uri="{9D8B030D-6E8A-4147-A177-3AD203B41FA5}">
                      <a16:colId xmlns:a16="http://schemas.microsoft.com/office/drawing/2014/main" val="1738861519"/>
                    </a:ext>
                  </a:extLst>
                </a:gridCol>
                <a:gridCol w="4927645">
                  <a:extLst>
                    <a:ext uri="{9D8B030D-6E8A-4147-A177-3AD203B41FA5}">
                      <a16:colId xmlns:a16="http://schemas.microsoft.com/office/drawing/2014/main" val="4073802151"/>
                    </a:ext>
                  </a:extLst>
                </a:gridCol>
                <a:gridCol w="1007421">
                  <a:extLst>
                    <a:ext uri="{9D8B030D-6E8A-4147-A177-3AD203B41FA5}">
                      <a16:colId xmlns:a16="http://schemas.microsoft.com/office/drawing/2014/main" val="2343028772"/>
                    </a:ext>
                  </a:extLst>
                </a:gridCol>
              </a:tblGrid>
              <a:tr h="285170">
                <a:tc>
                  <a:txBody>
                    <a:bodyPr/>
                    <a:lstStyle/>
                    <a:p>
                      <a:pPr algn="ctr" rtl="0" fontAlgn="t">
                        <a:spcBef>
                          <a:spcPts val="600"/>
                        </a:spcBef>
                        <a:spcAft>
                          <a:spcPts val="600"/>
                        </a:spcAft>
                      </a:pPr>
                      <a:r>
                        <a:rPr lang="vi-VN" sz="1800" b="1" i="0" u="none" strike="noStrike" dirty="0">
                          <a:solidFill>
                            <a:srgbClr val="016CBD"/>
                          </a:solidFill>
                          <a:effectLst/>
                          <a:latin typeface="+mn-lt"/>
                        </a:rPr>
                        <a:t>Nội dung chương trình</a:t>
                      </a:r>
                      <a:endParaRPr lang="vi-VN" sz="1800" dirty="0">
                        <a:solidFill>
                          <a:srgbClr val="016CBD"/>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en-US" sz="1800" b="1" i="0" u="none" strike="noStrike" dirty="0">
                          <a:solidFill>
                            <a:srgbClr val="FF0000"/>
                          </a:solidFill>
                          <a:effectLst/>
                          <a:latin typeface="+mn-lt"/>
                        </a:rPr>
                        <a:t>                                  </a:t>
                      </a:r>
                      <a:r>
                        <a:rPr lang="en-US" sz="1800" b="1" i="0" u="none" strike="noStrike" dirty="0" err="1">
                          <a:solidFill>
                            <a:srgbClr val="FF0000"/>
                          </a:solidFill>
                          <a:effectLst/>
                          <a:latin typeface="+mn-lt"/>
                        </a:rPr>
                        <a:t>Nội</a:t>
                      </a:r>
                      <a:r>
                        <a:rPr lang="en-US" sz="1800" b="1" i="0" u="none" strike="noStrike" dirty="0">
                          <a:solidFill>
                            <a:srgbClr val="FF0000"/>
                          </a:solidFill>
                          <a:effectLst/>
                          <a:latin typeface="+mn-lt"/>
                        </a:rPr>
                        <a:t> dung SGK</a:t>
                      </a:r>
                      <a:endParaRPr lang="en-US" sz="1800" dirty="0">
                        <a:solidFill>
                          <a:srgbClr val="FF0000"/>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1" i="0" u="none" strike="noStrike">
                          <a:solidFill>
                            <a:srgbClr val="000000"/>
                          </a:solidFill>
                          <a:effectLst/>
                          <a:latin typeface="+mn-lt"/>
                        </a:rPr>
                        <a:t>Số tiết</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389337"/>
                  </a:ext>
                </a:extLst>
              </a:tr>
              <a:tr h="285170">
                <a:tc>
                  <a:txBody>
                    <a:bodyPr/>
                    <a:lstStyle/>
                    <a:p>
                      <a:pPr algn="just" rtl="0" fontAlgn="t">
                        <a:spcBef>
                          <a:spcPts val="600"/>
                        </a:spcBef>
                        <a:spcAft>
                          <a:spcPts val="600"/>
                        </a:spcAft>
                      </a:pPr>
                      <a:r>
                        <a:rPr lang="en-US" sz="1800" b="0" i="0" u="none" strike="noStrike" dirty="0">
                          <a:solidFill>
                            <a:srgbClr val="016CBD"/>
                          </a:solidFill>
                          <a:effectLst/>
                          <a:latin typeface="+mn-lt"/>
                        </a:rPr>
                        <a:t>TẠI SAO CẦN HỌC LỊCH SỬ?</a:t>
                      </a:r>
                      <a:endParaRPr lang="en-US" sz="1800" dirty="0">
                        <a:solidFill>
                          <a:srgbClr val="016CBD"/>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spcBef>
                          <a:spcPts val="600"/>
                        </a:spcBef>
                        <a:spcAft>
                          <a:spcPts val="600"/>
                        </a:spcAft>
                      </a:pPr>
                      <a:r>
                        <a:rPr lang="vi-VN" sz="1800" b="1" i="0" u="none" strike="noStrike" dirty="0">
                          <a:solidFill>
                            <a:srgbClr val="FF0000"/>
                          </a:solidFill>
                          <a:effectLst/>
                          <a:latin typeface="+mn-lt"/>
                        </a:rPr>
                        <a:t>Chương 1: VÌ SAO CẦN HỌC LỊCH SỬ?</a:t>
                      </a:r>
                      <a:endParaRPr lang="vi-VN" sz="1800" dirty="0">
                        <a:solidFill>
                          <a:srgbClr val="FF0000"/>
                        </a:solidFill>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1" i="0" u="none" strike="noStrike">
                          <a:solidFill>
                            <a:srgbClr val="000000"/>
                          </a:solidFill>
                          <a:effectLst/>
                          <a:latin typeface="+mn-lt"/>
                        </a:rPr>
                        <a:t>3</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418886"/>
                  </a:ext>
                </a:extLst>
              </a:tr>
              <a:tr h="285170">
                <a:tc rowSpan="2">
                  <a:txBody>
                    <a:bodyPr/>
                    <a:lstStyle/>
                    <a:p>
                      <a:pPr algn="just" rtl="0" fontAlgn="t">
                        <a:spcBef>
                          <a:spcPts val="600"/>
                        </a:spcBef>
                        <a:spcAft>
                          <a:spcPts val="600"/>
                        </a:spcAft>
                      </a:pP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Lịch</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sử</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là</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gì</a:t>
                      </a:r>
                      <a:r>
                        <a:rPr lang="en-US" sz="1800" b="0" i="0" u="none" strike="noStrike" dirty="0">
                          <a:solidFill>
                            <a:srgbClr val="016CBD"/>
                          </a:solidFill>
                          <a:effectLst/>
                          <a:latin typeface="+mn-lt"/>
                        </a:rPr>
                        <a:t>?</a:t>
                      </a:r>
                      <a:endParaRPr lang="en-US" sz="1800" dirty="0">
                        <a:solidFill>
                          <a:srgbClr val="016CBD"/>
                        </a:solidFill>
                        <a:effectLst/>
                        <a:latin typeface="+mn-lt"/>
                      </a:endParaRPr>
                    </a:p>
                    <a:p>
                      <a:pPr algn="just" rtl="0" fontAlgn="t">
                        <a:spcBef>
                          <a:spcPts val="600"/>
                        </a:spcBef>
                        <a:spcAft>
                          <a:spcPts val="600"/>
                        </a:spcAft>
                      </a:pP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Dựa</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vào</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đâu</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để</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biết</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và</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dựng</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lại</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lịch</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sử</a:t>
                      </a:r>
                      <a:r>
                        <a:rPr lang="en-US" sz="1800" b="0" i="0" u="none" strike="noStrike" dirty="0">
                          <a:solidFill>
                            <a:srgbClr val="016CBD"/>
                          </a:solidFill>
                          <a:effectLst/>
                          <a:latin typeface="+mn-lt"/>
                        </a:rPr>
                        <a:t>?</a:t>
                      </a:r>
                      <a:endParaRPr lang="en-US" sz="1800" dirty="0">
                        <a:solidFill>
                          <a:srgbClr val="016CBD"/>
                        </a:solidFill>
                        <a:effectLst/>
                        <a:latin typeface="+mn-lt"/>
                      </a:endParaRPr>
                    </a:p>
                    <a:p>
                      <a:pPr algn="just" rtl="0" fontAlgn="t">
                        <a:spcBef>
                          <a:spcPts val="600"/>
                        </a:spcBef>
                        <a:spcAft>
                          <a:spcPts val="600"/>
                        </a:spcAft>
                      </a:pP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Thời</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gian</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trong</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lịch</a:t>
                      </a:r>
                      <a:r>
                        <a:rPr lang="en-US" sz="1800" b="0" i="0" u="none" strike="noStrike" dirty="0">
                          <a:solidFill>
                            <a:srgbClr val="016CBD"/>
                          </a:solidFill>
                          <a:effectLst/>
                          <a:latin typeface="+mn-lt"/>
                        </a:rPr>
                        <a:t> </a:t>
                      </a:r>
                      <a:r>
                        <a:rPr lang="en-US" sz="1800" b="0" i="0" u="none" strike="noStrike" dirty="0" err="1">
                          <a:solidFill>
                            <a:srgbClr val="016CBD"/>
                          </a:solidFill>
                          <a:effectLst/>
                          <a:latin typeface="+mn-lt"/>
                        </a:rPr>
                        <a:t>sử</a:t>
                      </a:r>
                      <a:endParaRPr lang="en-US" sz="1800" dirty="0">
                        <a:solidFill>
                          <a:srgbClr val="016CBD"/>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spcBef>
                          <a:spcPts val="600"/>
                        </a:spcBef>
                        <a:spcAft>
                          <a:spcPts val="600"/>
                        </a:spcAft>
                      </a:pPr>
                      <a:r>
                        <a:rPr lang="en-US" sz="1800" b="0" i="0" u="none" strike="noStrike" dirty="0" err="1">
                          <a:solidFill>
                            <a:srgbClr val="FF0000"/>
                          </a:solidFill>
                          <a:effectLst/>
                          <a:latin typeface="+mn-lt"/>
                        </a:rPr>
                        <a:t>Bài</a:t>
                      </a:r>
                      <a:r>
                        <a:rPr lang="en-US" sz="1800" b="0" i="0" u="none" strike="noStrike" dirty="0">
                          <a:solidFill>
                            <a:srgbClr val="FF0000"/>
                          </a:solidFill>
                          <a:effectLst/>
                          <a:latin typeface="+mn-lt"/>
                        </a:rPr>
                        <a:t> 1: </a:t>
                      </a:r>
                      <a:r>
                        <a:rPr lang="en-US" sz="1800" b="0" i="0" u="none" strike="noStrike" dirty="0" err="1">
                          <a:solidFill>
                            <a:srgbClr val="FF0000"/>
                          </a:solidFill>
                          <a:effectLst/>
                          <a:latin typeface="+mn-lt"/>
                        </a:rPr>
                        <a:t>Lịch</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sử</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là</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gì</a:t>
                      </a:r>
                      <a:r>
                        <a:rPr lang="en-US" sz="1800" b="0" i="0" u="none" strike="noStrike" dirty="0">
                          <a:solidFill>
                            <a:srgbClr val="FF0000"/>
                          </a:solidFill>
                          <a:effectLst/>
                          <a:latin typeface="+mn-lt"/>
                        </a:rPr>
                        <a:t>?</a:t>
                      </a:r>
                      <a:endParaRPr lang="en-US" sz="1800" dirty="0">
                        <a:solidFill>
                          <a:srgbClr val="FF0000"/>
                        </a:solidFill>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2</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557394"/>
                  </a:ext>
                </a:extLst>
              </a:tr>
              <a:tr h="767182">
                <a:tc vMerge="1">
                  <a:txBody>
                    <a:bodyPr/>
                    <a:lstStyle/>
                    <a:p>
                      <a:endParaRPr lang="en-US"/>
                    </a:p>
                  </a:txBody>
                  <a:tcPr/>
                </a:tc>
                <a:tc>
                  <a:txBody>
                    <a:bodyPr/>
                    <a:lstStyle/>
                    <a:p>
                      <a:pPr algn="just" rtl="0" fontAlgn="ctr">
                        <a:spcBef>
                          <a:spcPts val="600"/>
                        </a:spcBef>
                        <a:spcAft>
                          <a:spcPts val="600"/>
                        </a:spcAft>
                      </a:pPr>
                      <a:r>
                        <a:rPr lang="en-US" sz="1800" b="0" i="0" u="none" strike="noStrike" dirty="0" err="1">
                          <a:solidFill>
                            <a:srgbClr val="FF0000"/>
                          </a:solidFill>
                          <a:effectLst/>
                          <a:latin typeface="+mn-lt"/>
                        </a:rPr>
                        <a:t>Bài</a:t>
                      </a:r>
                      <a:r>
                        <a:rPr lang="en-US" sz="1800" b="0" i="0" u="none" strike="noStrike" dirty="0">
                          <a:solidFill>
                            <a:srgbClr val="FF0000"/>
                          </a:solidFill>
                          <a:effectLst/>
                          <a:latin typeface="+mn-lt"/>
                        </a:rPr>
                        <a:t> 2: </a:t>
                      </a:r>
                      <a:r>
                        <a:rPr lang="en-US" sz="1800" b="0" i="0" u="none" strike="noStrike" dirty="0" err="1">
                          <a:solidFill>
                            <a:srgbClr val="FF0000"/>
                          </a:solidFill>
                          <a:effectLst/>
                          <a:latin typeface="+mn-lt"/>
                        </a:rPr>
                        <a:t>Thời</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gian</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trong</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lịch</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sử</a:t>
                      </a:r>
                      <a:endParaRPr lang="en-US" sz="1800" dirty="0">
                        <a:solidFill>
                          <a:srgbClr val="FF0000"/>
                        </a:solidFill>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1</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490150"/>
                  </a:ext>
                </a:extLst>
              </a:tr>
              <a:tr h="321505">
                <a:tc>
                  <a:txBody>
                    <a:bodyPr/>
                    <a:lstStyle/>
                    <a:p>
                      <a:pPr algn="just" rtl="0" fontAlgn="t">
                        <a:spcBef>
                          <a:spcPts val="600"/>
                        </a:spcBef>
                        <a:spcAft>
                          <a:spcPts val="600"/>
                        </a:spcAft>
                      </a:pPr>
                      <a:r>
                        <a:rPr lang="en-US" sz="1800" b="0" i="0" u="none" strike="noStrike" dirty="0">
                          <a:solidFill>
                            <a:srgbClr val="016CBD"/>
                          </a:solidFill>
                          <a:effectLst/>
                          <a:latin typeface="+mn-lt"/>
                        </a:rPr>
                        <a:t>THỜI NGUYÊN THUỶ</a:t>
                      </a:r>
                      <a:endParaRPr lang="en-US" sz="1800" dirty="0">
                        <a:solidFill>
                          <a:srgbClr val="016CBD"/>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spcBef>
                          <a:spcPts val="600"/>
                        </a:spcBef>
                        <a:spcAft>
                          <a:spcPts val="600"/>
                        </a:spcAft>
                      </a:pPr>
                      <a:r>
                        <a:rPr lang="vi-VN" sz="1800" b="1" i="0" u="none" strike="noStrike" dirty="0">
                          <a:solidFill>
                            <a:srgbClr val="FF0000"/>
                          </a:solidFill>
                          <a:effectLst/>
                          <a:latin typeface="+mn-lt"/>
                        </a:rPr>
                        <a:t>Chương 2: THỜI NGUYÊN THUỶ</a:t>
                      </a:r>
                      <a:endParaRPr lang="vi-VN" sz="1800" dirty="0">
                        <a:solidFill>
                          <a:srgbClr val="FF0000"/>
                        </a:solidFill>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1" i="0" u="none" strike="noStrike">
                          <a:solidFill>
                            <a:srgbClr val="000000"/>
                          </a:solidFill>
                          <a:effectLst/>
                          <a:latin typeface="+mn-lt"/>
                        </a:rPr>
                        <a:t>6</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525041"/>
                  </a:ext>
                </a:extLst>
              </a:tr>
              <a:tr h="285170">
                <a:tc rowSpan="3">
                  <a:txBody>
                    <a:bodyPr/>
                    <a:lstStyle/>
                    <a:p>
                      <a:pPr algn="just" rtl="0" fontAlgn="t">
                        <a:spcBef>
                          <a:spcPts val="600"/>
                        </a:spcBef>
                        <a:spcAft>
                          <a:spcPts val="600"/>
                        </a:spcAft>
                      </a:pPr>
                      <a:r>
                        <a:rPr lang="vi-VN" sz="1800" b="0" i="0" u="none" strike="noStrike" dirty="0">
                          <a:solidFill>
                            <a:srgbClr val="016CBD"/>
                          </a:solidFill>
                          <a:effectLst/>
                          <a:latin typeface="+mn-lt"/>
                        </a:rPr>
                        <a:t>– Nguồn gốc loài người</a:t>
                      </a:r>
                      <a:endParaRPr lang="vi-VN" sz="1800" dirty="0">
                        <a:solidFill>
                          <a:srgbClr val="016CBD"/>
                        </a:solidFill>
                        <a:effectLst/>
                        <a:latin typeface="+mn-lt"/>
                      </a:endParaRPr>
                    </a:p>
                    <a:p>
                      <a:pPr algn="just" rtl="0" fontAlgn="t">
                        <a:spcBef>
                          <a:spcPts val="600"/>
                        </a:spcBef>
                        <a:spcAft>
                          <a:spcPts val="600"/>
                        </a:spcAft>
                      </a:pPr>
                      <a:r>
                        <a:rPr lang="vi-VN" sz="1800" b="0" i="0" u="none" strike="noStrike" dirty="0">
                          <a:solidFill>
                            <a:srgbClr val="016CBD"/>
                          </a:solidFill>
                          <a:effectLst/>
                          <a:latin typeface="+mn-lt"/>
                        </a:rPr>
                        <a:t>– Xã hội nguyên thuỷ</a:t>
                      </a:r>
                      <a:endParaRPr lang="vi-VN" sz="1800" dirty="0">
                        <a:solidFill>
                          <a:srgbClr val="016CBD"/>
                        </a:solidFill>
                        <a:effectLst/>
                        <a:latin typeface="+mn-lt"/>
                      </a:endParaRPr>
                    </a:p>
                    <a:p>
                      <a:pPr algn="just" rtl="0" fontAlgn="t">
                        <a:spcBef>
                          <a:spcPts val="600"/>
                        </a:spcBef>
                        <a:spcAft>
                          <a:spcPts val="600"/>
                        </a:spcAft>
                      </a:pPr>
                      <a:r>
                        <a:rPr lang="vi-VN" sz="1800" b="0" i="0" u="none" strike="noStrike" dirty="0">
                          <a:solidFill>
                            <a:srgbClr val="016CBD"/>
                          </a:solidFill>
                          <a:effectLst/>
                          <a:latin typeface="+mn-lt"/>
                        </a:rPr>
                        <a:t>–  Sự chuyến biến từ xã hội nguyên thuỷ sang xã hội có giai cấp </a:t>
                      </a:r>
                      <a:endParaRPr lang="vi-VN" sz="1800" dirty="0">
                        <a:solidFill>
                          <a:srgbClr val="016CBD"/>
                        </a:solidFill>
                        <a:effectLst/>
                        <a:latin typeface="+mn-lt"/>
                      </a:endParaRPr>
                    </a:p>
                    <a:p>
                      <a:pPr marL="67310" marR="21590" indent="-3175" algn="just" rtl="0" fontAlgn="t">
                        <a:spcBef>
                          <a:spcPts val="600"/>
                        </a:spcBef>
                        <a:spcAft>
                          <a:spcPts val="600"/>
                        </a:spcAft>
                      </a:pPr>
                      <a:r>
                        <a:rPr lang="vi-VN" sz="1800" b="0" i="0" u="none" strike="noStrike" dirty="0">
                          <a:solidFill>
                            <a:srgbClr val="016CBD"/>
                          </a:solidFill>
                          <a:effectLst/>
                          <a:latin typeface="+mn-lt"/>
                        </a:rPr>
                        <a:t>– Sự chuyển biến và phân hoá của xã hội nguyên thuỷ</a:t>
                      </a:r>
                      <a:endParaRPr lang="vi-VN" sz="1800" dirty="0">
                        <a:solidFill>
                          <a:srgbClr val="016CBD"/>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spcBef>
                          <a:spcPts val="600"/>
                        </a:spcBef>
                        <a:spcAft>
                          <a:spcPts val="600"/>
                        </a:spcAft>
                      </a:pPr>
                      <a:r>
                        <a:rPr lang="vi-VN" sz="1800" b="0" i="0" u="none" strike="noStrike" dirty="0">
                          <a:solidFill>
                            <a:srgbClr val="FF0000"/>
                          </a:solidFill>
                          <a:effectLst/>
                          <a:latin typeface="+mn-lt"/>
                        </a:rPr>
                        <a:t>Bài 3: Nguồn gốc loài người</a:t>
                      </a:r>
                      <a:endParaRPr lang="vi-VN" sz="1800" dirty="0">
                        <a:solidFill>
                          <a:srgbClr val="FF0000"/>
                        </a:solidFill>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2</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818966"/>
                  </a:ext>
                </a:extLst>
              </a:tr>
              <a:tr h="285170">
                <a:tc vMerge="1">
                  <a:txBody>
                    <a:bodyPr/>
                    <a:lstStyle/>
                    <a:p>
                      <a:endParaRPr lang="en-US"/>
                    </a:p>
                  </a:txBody>
                  <a:tcPr/>
                </a:tc>
                <a:tc>
                  <a:txBody>
                    <a:bodyPr/>
                    <a:lstStyle/>
                    <a:p>
                      <a:pPr algn="just" rtl="0" fontAlgn="ctr">
                        <a:spcBef>
                          <a:spcPts val="600"/>
                        </a:spcBef>
                        <a:spcAft>
                          <a:spcPts val="600"/>
                        </a:spcAft>
                      </a:pPr>
                      <a:r>
                        <a:rPr lang="en-US" sz="1800" b="0" i="0" u="none" strike="noStrike">
                          <a:solidFill>
                            <a:srgbClr val="FF0000"/>
                          </a:solidFill>
                          <a:effectLst/>
                          <a:latin typeface="+mn-lt"/>
                        </a:rPr>
                        <a:t>Bài 4: Xã hội nguyên thuỷ</a:t>
                      </a:r>
                      <a:endParaRPr lang="en-US" sz="1800">
                        <a:solidFill>
                          <a:srgbClr val="FF0000"/>
                        </a:solidFill>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2</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427155"/>
                  </a:ext>
                </a:extLst>
              </a:tr>
              <a:tr h="1321917">
                <a:tc vMerge="1">
                  <a:txBody>
                    <a:bodyPr/>
                    <a:lstStyle/>
                    <a:p>
                      <a:endParaRPr lang="en-US"/>
                    </a:p>
                  </a:txBody>
                  <a:tcPr/>
                </a:tc>
                <a:tc>
                  <a:txBody>
                    <a:bodyPr/>
                    <a:lstStyle/>
                    <a:p>
                      <a:pPr algn="just" rtl="0" fontAlgn="ctr">
                        <a:spcBef>
                          <a:spcPts val="600"/>
                        </a:spcBef>
                        <a:spcAft>
                          <a:spcPts val="600"/>
                        </a:spcAft>
                      </a:pPr>
                      <a:r>
                        <a:rPr lang="en-US" sz="1800" b="0" i="0" u="none" strike="noStrike" dirty="0" err="1">
                          <a:solidFill>
                            <a:srgbClr val="FF0000"/>
                          </a:solidFill>
                          <a:effectLst/>
                          <a:latin typeface="+mn-lt"/>
                        </a:rPr>
                        <a:t>Bài</a:t>
                      </a:r>
                      <a:r>
                        <a:rPr lang="en-US" sz="1800" b="0" i="0" u="none" strike="noStrike" dirty="0">
                          <a:solidFill>
                            <a:srgbClr val="FF0000"/>
                          </a:solidFill>
                          <a:effectLst/>
                          <a:latin typeface="+mn-lt"/>
                        </a:rPr>
                        <a:t> 5: </a:t>
                      </a:r>
                      <a:r>
                        <a:rPr lang="en-US" sz="1800" b="0" i="0" u="none" strike="noStrike" dirty="0" err="1">
                          <a:solidFill>
                            <a:srgbClr val="FF0000"/>
                          </a:solidFill>
                          <a:effectLst/>
                          <a:latin typeface="+mn-lt"/>
                        </a:rPr>
                        <a:t>Chuyển</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biến</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về</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kinh</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tế</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xã</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hội</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cuối</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thời</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nguyên</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thuỷ</a:t>
                      </a:r>
                      <a:endParaRPr lang="en-US" sz="1800" dirty="0">
                        <a:solidFill>
                          <a:srgbClr val="FF0000"/>
                        </a:solidFill>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2</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411652"/>
                  </a:ext>
                </a:extLst>
              </a:tr>
              <a:tr h="285170">
                <a:tc>
                  <a:txBody>
                    <a:bodyPr/>
                    <a:lstStyle/>
                    <a:p>
                      <a:pPr algn="just" rtl="0" fontAlgn="t">
                        <a:spcBef>
                          <a:spcPts val="600"/>
                        </a:spcBef>
                        <a:spcAft>
                          <a:spcPts val="600"/>
                        </a:spcAft>
                      </a:pPr>
                      <a:r>
                        <a:rPr lang="en-US" sz="1800" b="0" i="0" u="none" strike="noStrike" dirty="0">
                          <a:solidFill>
                            <a:srgbClr val="016CBD"/>
                          </a:solidFill>
                          <a:effectLst/>
                          <a:latin typeface="+mn-lt"/>
                        </a:rPr>
                        <a:t>XÃ HỘI CỔ ĐẠI</a:t>
                      </a:r>
                      <a:endParaRPr lang="en-US" sz="1800" dirty="0">
                        <a:solidFill>
                          <a:srgbClr val="016CBD"/>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spcBef>
                          <a:spcPts val="600"/>
                        </a:spcBef>
                        <a:spcAft>
                          <a:spcPts val="600"/>
                        </a:spcAft>
                      </a:pPr>
                      <a:r>
                        <a:rPr lang="vi-VN" sz="1800" b="1" i="0" u="none" strike="noStrike" dirty="0">
                          <a:solidFill>
                            <a:srgbClr val="FF0000"/>
                          </a:solidFill>
                          <a:effectLst/>
                          <a:latin typeface="+mn-lt"/>
                        </a:rPr>
                        <a:t>Chương 3: XÃ HỘI CỔ ĐẠI</a:t>
                      </a:r>
                      <a:endParaRPr lang="vi-VN" sz="1800" dirty="0">
                        <a:solidFill>
                          <a:srgbClr val="FF0000"/>
                        </a:solidFill>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1" i="0" u="none" strike="noStrike">
                          <a:solidFill>
                            <a:srgbClr val="000000"/>
                          </a:solidFill>
                          <a:effectLst/>
                          <a:latin typeface="+mn-lt"/>
                        </a:rPr>
                        <a:t>10</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088165"/>
                  </a:ext>
                </a:extLst>
              </a:tr>
              <a:tr h="285170">
                <a:tc rowSpan="4">
                  <a:txBody>
                    <a:bodyPr/>
                    <a:lstStyle/>
                    <a:p>
                      <a:pPr algn="just" rtl="0" fontAlgn="t">
                        <a:spcBef>
                          <a:spcPts val="600"/>
                        </a:spcBef>
                        <a:spcAft>
                          <a:spcPts val="600"/>
                        </a:spcAft>
                      </a:pPr>
                      <a:r>
                        <a:rPr lang="vi-VN" sz="1800" b="0" i="0" u="none" strike="noStrike" dirty="0">
                          <a:solidFill>
                            <a:srgbClr val="016CBD"/>
                          </a:solidFill>
                          <a:effectLst/>
                          <a:latin typeface="+mn-lt"/>
                        </a:rPr>
                        <a:t>– Ai Cập và Lưỡng Hà</a:t>
                      </a:r>
                      <a:endParaRPr lang="vi-VN" sz="1800" dirty="0">
                        <a:solidFill>
                          <a:srgbClr val="016CBD"/>
                        </a:solidFill>
                        <a:effectLst/>
                        <a:latin typeface="+mn-lt"/>
                      </a:endParaRPr>
                    </a:p>
                    <a:p>
                      <a:pPr algn="just" rtl="0" fontAlgn="t">
                        <a:spcBef>
                          <a:spcPts val="600"/>
                        </a:spcBef>
                        <a:spcAft>
                          <a:spcPts val="600"/>
                        </a:spcAft>
                      </a:pPr>
                      <a:r>
                        <a:rPr lang="vi-VN" sz="1800" b="0" i="0" u="none" strike="noStrike" dirty="0">
                          <a:solidFill>
                            <a:srgbClr val="016CBD"/>
                          </a:solidFill>
                          <a:effectLst/>
                          <a:latin typeface="+mn-lt"/>
                        </a:rPr>
                        <a:t>– Ấn Độ</a:t>
                      </a:r>
                      <a:endParaRPr lang="vi-VN" sz="1800" dirty="0">
                        <a:solidFill>
                          <a:srgbClr val="016CBD"/>
                        </a:solidFill>
                        <a:effectLst/>
                        <a:latin typeface="+mn-lt"/>
                      </a:endParaRPr>
                    </a:p>
                    <a:p>
                      <a:pPr algn="just" rtl="0" fontAlgn="t">
                        <a:spcBef>
                          <a:spcPts val="600"/>
                        </a:spcBef>
                        <a:spcAft>
                          <a:spcPts val="600"/>
                        </a:spcAft>
                      </a:pPr>
                      <a:r>
                        <a:rPr lang="vi-VN" sz="1800" b="0" i="0" u="none" strike="noStrike" dirty="0">
                          <a:solidFill>
                            <a:srgbClr val="016CBD"/>
                          </a:solidFill>
                          <a:effectLst/>
                          <a:latin typeface="+mn-lt"/>
                        </a:rPr>
                        <a:t>– Trung Quốc</a:t>
                      </a:r>
                      <a:endParaRPr lang="vi-VN" sz="1800" dirty="0">
                        <a:solidFill>
                          <a:srgbClr val="016CBD"/>
                        </a:solidFill>
                        <a:effectLst/>
                        <a:latin typeface="+mn-lt"/>
                      </a:endParaRPr>
                    </a:p>
                    <a:p>
                      <a:pPr algn="just" rtl="0" fontAlgn="t">
                        <a:spcBef>
                          <a:spcPts val="600"/>
                        </a:spcBef>
                        <a:spcAft>
                          <a:spcPts val="600"/>
                        </a:spcAft>
                      </a:pPr>
                      <a:r>
                        <a:rPr lang="vi-VN" sz="1800" b="0" i="0" u="none" strike="noStrike" dirty="0">
                          <a:solidFill>
                            <a:srgbClr val="016CBD"/>
                          </a:solidFill>
                          <a:effectLst/>
                          <a:latin typeface="+mn-lt"/>
                        </a:rPr>
                        <a:t>– Hy Lạp và La Mã</a:t>
                      </a:r>
                      <a:endParaRPr lang="vi-VN" sz="1800" dirty="0">
                        <a:solidFill>
                          <a:srgbClr val="016CBD"/>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vi-VN" sz="1800" b="0" i="0" u="none" strike="noStrike" dirty="0">
                          <a:solidFill>
                            <a:srgbClr val="FF0000"/>
                          </a:solidFill>
                          <a:effectLst/>
                          <a:latin typeface="+mn-lt"/>
                        </a:rPr>
                        <a:t>Bài 6: Ai Cập và Lưỡng Hà cổ đại</a:t>
                      </a:r>
                      <a:endParaRPr lang="vi-VN" sz="1800" dirty="0">
                        <a:solidFill>
                          <a:srgbClr val="FF0000"/>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3</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670429"/>
                  </a:ext>
                </a:extLst>
              </a:tr>
              <a:tr h="285170">
                <a:tc vMerge="1">
                  <a:txBody>
                    <a:bodyPr/>
                    <a:lstStyle/>
                    <a:p>
                      <a:endParaRPr lang="en-US"/>
                    </a:p>
                  </a:txBody>
                  <a:tcPr/>
                </a:tc>
                <a:tc>
                  <a:txBody>
                    <a:bodyPr/>
                    <a:lstStyle/>
                    <a:p>
                      <a:pPr algn="just" rtl="0" fontAlgn="t">
                        <a:spcBef>
                          <a:spcPts val="600"/>
                        </a:spcBef>
                        <a:spcAft>
                          <a:spcPts val="600"/>
                        </a:spcAft>
                      </a:pPr>
                      <a:r>
                        <a:rPr lang="en-US" sz="1800" b="0" i="0" u="none" strike="noStrike" dirty="0" err="1">
                          <a:solidFill>
                            <a:srgbClr val="FF0000"/>
                          </a:solidFill>
                          <a:effectLst/>
                          <a:latin typeface="+mn-lt"/>
                        </a:rPr>
                        <a:t>Bài</a:t>
                      </a:r>
                      <a:r>
                        <a:rPr lang="en-US" sz="1800" b="0" i="0" u="none" strike="noStrike" dirty="0">
                          <a:solidFill>
                            <a:srgbClr val="FF0000"/>
                          </a:solidFill>
                          <a:effectLst/>
                          <a:latin typeface="+mn-lt"/>
                        </a:rPr>
                        <a:t> 7: </a:t>
                      </a:r>
                      <a:r>
                        <a:rPr lang="en-US" sz="1800" b="0" i="0" u="none" strike="noStrike" dirty="0" err="1">
                          <a:solidFill>
                            <a:srgbClr val="FF0000"/>
                          </a:solidFill>
                          <a:effectLst/>
                          <a:latin typeface="+mn-lt"/>
                        </a:rPr>
                        <a:t>Ấn</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Độ</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cổ</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đại</a:t>
                      </a:r>
                      <a:endParaRPr lang="en-US" sz="1800" dirty="0">
                        <a:solidFill>
                          <a:srgbClr val="FF0000"/>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2</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185600"/>
                  </a:ext>
                </a:extLst>
              </a:tr>
              <a:tr h="285170">
                <a:tc vMerge="1">
                  <a:txBody>
                    <a:bodyPr/>
                    <a:lstStyle/>
                    <a:p>
                      <a:endParaRPr lang="en-US"/>
                    </a:p>
                  </a:txBody>
                  <a:tcPr/>
                </a:tc>
                <a:tc>
                  <a:txBody>
                    <a:bodyPr/>
                    <a:lstStyle/>
                    <a:p>
                      <a:pPr algn="just" rtl="0" fontAlgn="t">
                        <a:spcBef>
                          <a:spcPts val="600"/>
                        </a:spcBef>
                        <a:spcAft>
                          <a:spcPts val="600"/>
                        </a:spcAft>
                      </a:pPr>
                      <a:r>
                        <a:rPr lang="en-US" sz="1800" b="0" i="0" u="none" strike="noStrike" dirty="0" err="1">
                          <a:solidFill>
                            <a:srgbClr val="FF0000"/>
                          </a:solidFill>
                          <a:effectLst/>
                          <a:latin typeface="+mn-lt"/>
                        </a:rPr>
                        <a:t>Bài</a:t>
                      </a:r>
                      <a:r>
                        <a:rPr lang="en-US" sz="1800" b="0" i="0" u="none" strike="noStrike" dirty="0">
                          <a:solidFill>
                            <a:srgbClr val="FF0000"/>
                          </a:solidFill>
                          <a:effectLst/>
                          <a:latin typeface="+mn-lt"/>
                        </a:rPr>
                        <a:t> 8: </a:t>
                      </a:r>
                      <a:r>
                        <a:rPr lang="en-US" sz="1800" b="0" i="0" u="none" strike="noStrike" dirty="0" err="1">
                          <a:solidFill>
                            <a:srgbClr val="FF0000"/>
                          </a:solidFill>
                          <a:effectLst/>
                          <a:latin typeface="+mn-lt"/>
                        </a:rPr>
                        <a:t>Trung</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Quốc</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từ</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thời</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cổ</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đại</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đến</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thế</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kỉ</a:t>
                      </a:r>
                      <a:r>
                        <a:rPr lang="en-US" sz="1800" b="0" i="0" u="none" strike="noStrike" dirty="0">
                          <a:solidFill>
                            <a:srgbClr val="FF0000"/>
                          </a:solidFill>
                          <a:effectLst/>
                          <a:latin typeface="+mn-lt"/>
                        </a:rPr>
                        <a:t> VII</a:t>
                      </a:r>
                      <a:endParaRPr lang="en-US" sz="1800" dirty="0">
                        <a:solidFill>
                          <a:srgbClr val="FF0000"/>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2</a:t>
                      </a:r>
                      <a:endParaRPr lang="en-US" sz="180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076314"/>
                  </a:ext>
                </a:extLst>
              </a:tr>
              <a:tr h="861327">
                <a:tc vMerge="1">
                  <a:txBody>
                    <a:bodyPr/>
                    <a:lstStyle/>
                    <a:p>
                      <a:endParaRPr lang="en-US"/>
                    </a:p>
                  </a:txBody>
                  <a:tcPr/>
                </a:tc>
                <a:tc>
                  <a:txBody>
                    <a:bodyPr/>
                    <a:lstStyle/>
                    <a:p>
                      <a:pPr algn="just" rtl="0" fontAlgn="t">
                        <a:spcBef>
                          <a:spcPts val="600"/>
                        </a:spcBef>
                        <a:spcAft>
                          <a:spcPts val="600"/>
                        </a:spcAft>
                      </a:pPr>
                      <a:r>
                        <a:rPr lang="en-US" sz="1800" b="0" i="0" u="none" strike="noStrike" dirty="0" err="1">
                          <a:solidFill>
                            <a:srgbClr val="FF0000"/>
                          </a:solidFill>
                          <a:effectLst/>
                          <a:latin typeface="+mn-lt"/>
                        </a:rPr>
                        <a:t>Bài</a:t>
                      </a:r>
                      <a:r>
                        <a:rPr lang="en-US" sz="1800" b="0" i="0" u="none" strike="noStrike" dirty="0">
                          <a:solidFill>
                            <a:srgbClr val="FF0000"/>
                          </a:solidFill>
                          <a:effectLst/>
                          <a:latin typeface="+mn-lt"/>
                        </a:rPr>
                        <a:t> 9: </a:t>
                      </a:r>
                      <a:r>
                        <a:rPr lang="en-US" sz="1800" b="0" i="0" u="none" strike="noStrike" dirty="0" err="1">
                          <a:solidFill>
                            <a:srgbClr val="FF0000"/>
                          </a:solidFill>
                          <a:effectLst/>
                          <a:latin typeface="+mn-lt"/>
                        </a:rPr>
                        <a:t>Hy</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Lạp</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và</a:t>
                      </a:r>
                      <a:r>
                        <a:rPr lang="en-US" sz="1800" b="0" i="0" u="none" strike="noStrike" dirty="0">
                          <a:solidFill>
                            <a:srgbClr val="FF0000"/>
                          </a:solidFill>
                          <a:effectLst/>
                          <a:latin typeface="+mn-lt"/>
                        </a:rPr>
                        <a:t> La </a:t>
                      </a:r>
                      <a:r>
                        <a:rPr lang="en-US" sz="1800" b="0" i="0" u="none" strike="noStrike" dirty="0" err="1">
                          <a:solidFill>
                            <a:srgbClr val="FF0000"/>
                          </a:solidFill>
                          <a:effectLst/>
                          <a:latin typeface="+mn-lt"/>
                        </a:rPr>
                        <a:t>Mã</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cổ</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đại</a:t>
                      </a:r>
                      <a:endParaRPr lang="en-US" sz="1800" dirty="0">
                        <a:solidFill>
                          <a:srgbClr val="FF0000"/>
                        </a:solidFill>
                        <a:effectLst/>
                        <a:latin typeface="+mn-lt"/>
                      </a:endParaRPr>
                    </a:p>
                  </a:txBody>
                  <a:tcPr marL="40083" marR="40083" marT="25096" marB="2509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dirty="0">
                          <a:solidFill>
                            <a:srgbClr val="000000"/>
                          </a:solidFill>
                          <a:effectLst/>
                          <a:latin typeface="+mn-lt"/>
                        </a:rPr>
                        <a:t>3</a:t>
                      </a:r>
                      <a:endParaRPr lang="en-US" sz="1800" dirty="0">
                        <a:effectLst/>
                        <a:latin typeface="+mn-lt"/>
                      </a:endParaRPr>
                    </a:p>
                  </a:txBody>
                  <a:tcPr marL="40083" marR="40083" marT="25096" marB="2509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20224"/>
                  </a:ext>
                </a:extLst>
              </a:tr>
            </a:tbl>
          </a:graphicData>
        </a:graphic>
      </p:graphicFrame>
      <p:sp>
        <p:nvSpPr>
          <p:cNvPr id="5" name="Rectangle 1"/>
          <p:cNvSpPr>
            <a:spLocks noChangeArrowheads="1"/>
          </p:cNvSpPr>
          <p:nvPr/>
        </p:nvSpPr>
        <p:spPr bwMode="auto">
          <a:xfrm>
            <a:off x="2868053" y="1231246"/>
            <a:ext cx="36268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7018947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37686" y="6008913"/>
            <a:ext cx="2743200" cy="365125"/>
          </a:xfrm>
        </p:spPr>
        <p:txBody>
          <a:bodyPr/>
          <a:lstStyle/>
          <a:p>
            <a:fld id="{05C2D176-BDDD-4308-9A3E-DBFC2B3B23A7}" type="slidenum">
              <a:rPr lang="vi-VN" smtClean="0"/>
              <a:pPr/>
              <a:t>23</a:t>
            </a:fld>
            <a:endParaRPr lang="vi-VN" dirty="0"/>
          </a:p>
        </p:txBody>
      </p:sp>
      <p:graphicFrame>
        <p:nvGraphicFramePr>
          <p:cNvPr id="4" name="Table 3"/>
          <p:cNvGraphicFramePr>
            <a:graphicFrameLocks noGrp="1"/>
          </p:cNvGraphicFramePr>
          <p:nvPr>
            <p:extLst>
              <p:ext uri="{D42A27DB-BD31-4B8C-83A1-F6EECF244321}">
                <p14:modId xmlns:p14="http://schemas.microsoft.com/office/powerpoint/2010/main" val="206582240"/>
              </p:ext>
            </p:extLst>
          </p:nvPr>
        </p:nvGraphicFramePr>
        <p:xfrm>
          <a:off x="690971" y="658786"/>
          <a:ext cx="9713249" cy="5715252"/>
        </p:xfrm>
        <a:graphic>
          <a:graphicData uri="http://schemas.openxmlformats.org/drawingml/2006/table">
            <a:tbl>
              <a:tblPr/>
              <a:tblGrid>
                <a:gridCol w="4085278">
                  <a:extLst>
                    <a:ext uri="{9D8B030D-6E8A-4147-A177-3AD203B41FA5}">
                      <a16:colId xmlns:a16="http://schemas.microsoft.com/office/drawing/2014/main" val="3154646121"/>
                    </a:ext>
                  </a:extLst>
                </a:gridCol>
                <a:gridCol w="4742351">
                  <a:extLst>
                    <a:ext uri="{9D8B030D-6E8A-4147-A177-3AD203B41FA5}">
                      <a16:colId xmlns:a16="http://schemas.microsoft.com/office/drawing/2014/main" val="1934599254"/>
                    </a:ext>
                  </a:extLst>
                </a:gridCol>
                <a:gridCol w="885620">
                  <a:extLst>
                    <a:ext uri="{9D8B030D-6E8A-4147-A177-3AD203B41FA5}">
                      <a16:colId xmlns:a16="http://schemas.microsoft.com/office/drawing/2014/main" val="124156798"/>
                    </a:ext>
                  </a:extLst>
                </a:gridCol>
              </a:tblGrid>
              <a:tr h="908038">
                <a:tc>
                  <a:txBody>
                    <a:bodyPr/>
                    <a:lstStyle/>
                    <a:p>
                      <a:pPr algn="just" rtl="0" fontAlgn="t">
                        <a:spcBef>
                          <a:spcPts val="600"/>
                        </a:spcBef>
                        <a:spcAft>
                          <a:spcPts val="600"/>
                        </a:spcAft>
                      </a:pPr>
                      <a:r>
                        <a:rPr lang="en-US" sz="1800" b="0" i="0" u="none" strike="noStrike" dirty="0">
                          <a:solidFill>
                            <a:srgbClr val="016CBD"/>
                          </a:solidFill>
                          <a:effectLst/>
                          <a:latin typeface="Arial" panose="020B0604020202020204" pitchFamily="34" charset="0"/>
                          <a:cs typeface="Arial" panose="020B0604020202020204" pitchFamily="34" charset="0"/>
                        </a:rPr>
                        <a:t>ĐÔNG NAM Á TỪ NHỮNG THẾ KỈ TIẾP GIÁP CÔNG NGUYÊN ĐẾN THẾ KỈ X</a:t>
                      </a:r>
                      <a:endParaRPr lang="en-US" sz="1800" dirty="0">
                        <a:solidFill>
                          <a:srgbClr val="016CBD"/>
                        </a:solidFill>
                        <a:effectLst/>
                        <a:latin typeface="Arial" panose="020B0604020202020204" pitchFamily="34" charset="0"/>
                        <a:cs typeface="Arial" panose="020B0604020202020204" pitchFamily="34" charset="0"/>
                      </a:endParaRPr>
                    </a:p>
                  </a:txBody>
                  <a:tcPr marL="59304" marR="59304" marT="37129" marB="3712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spcBef>
                          <a:spcPts val="600"/>
                        </a:spcBef>
                        <a:spcAft>
                          <a:spcPts val="600"/>
                        </a:spcAft>
                      </a:pPr>
                      <a:r>
                        <a:rPr lang="vi-VN" sz="1800" b="1" i="0" u="none" strike="noStrike" dirty="0">
                          <a:solidFill>
                            <a:srgbClr val="FF0000"/>
                          </a:solidFill>
                          <a:effectLst/>
                          <a:latin typeface="Arial" panose="020B0604020202020204" pitchFamily="34" charset="0"/>
                          <a:cs typeface="Arial" panose="020B0604020202020204" pitchFamily="34" charset="0"/>
                        </a:rPr>
                        <a:t>Chương 4: ĐÔNG NAM Á (TỪ NHỮNG THẾ KỈ TIẾP GIÁP CÔNG NGUYÊN ĐẾN THẾ KỈ X)</a:t>
                      </a:r>
                      <a:endParaRPr lang="vi-VN" sz="1800" dirty="0">
                        <a:solidFill>
                          <a:srgbClr val="FF0000"/>
                        </a:solidFill>
                        <a:effectLst/>
                        <a:latin typeface="Arial" panose="020B0604020202020204" pitchFamily="34" charset="0"/>
                        <a:cs typeface="Arial" panose="020B0604020202020204" pitchFamily="34" charset="0"/>
                      </a:endParaRPr>
                    </a:p>
                  </a:txBody>
                  <a:tcPr marL="59304" marR="59304" marT="37129" marB="371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1" i="0" u="none" strike="noStrike">
                          <a:solidFill>
                            <a:srgbClr val="000000"/>
                          </a:solidFill>
                          <a:effectLst/>
                          <a:latin typeface="Arial" panose="020B0604020202020204" pitchFamily="34" charset="0"/>
                          <a:cs typeface="Arial" panose="020B0604020202020204" pitchFamily="34" charset="0"/>
                        </a:rPr>
                        <a:t>4</a:t>
                      </a:r>
                      <a:endParaRPr lang="en-US" sz="1800">
                        <a:effectLst/>
                        <a:latin typeface="Arial" panose="020B0604020202020204" pitchFamily="34" charset="0"/>
                        <a:cs typeface="Arial" panose="020B0604020202020204" pitchFamily="34" charset="0"/>
                      </a:endParaRPr>
                    </a:p>
                  </a:txBody>
                  <a:tcPr marL="59304" marR="59304" marT="37129" marB="371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7537341"/>
                  </a:ext>
                </a:extLst>
              </a:tr>
              <a:tr h="908038">
                <a:tc rowSpan="2">
                  <a:txBody>
                    <a:bodyPr/>
                    <a:lstStyle/>
                    <a:p>
                      <a:pPr algn="just" rtl="0" fontAlgn="t">
                        <a:spcBef>
                          <a:spcPts val="600"/>
                        </a:spcBef>
                        <a:spcAft>
                          <a:spcPts val="600"/>
                        </a:spcAft>
                      </a:pPr>
                      <a:r>
                        <a:rPr lang="vi-VN" sz="1800" b="0" i="0" u="none" strike="noStrike" dirty="0">
                          <a:solidFill>
                            <a:srgbClr val="016CBD"/>
                          </a:solidFill>
                          <a:effectLst/>
                          <a:latin typeface="Arial" panose="020B0604020202020204" pitchFamily="34" charset="0"/>
                          <a:cs typeface="Arial" panose="020B0604020202020204" pitchFamily="34" charset="0"/>
                        </a:rPr>
                        <a:t>– Khái lược về khu vực Đông Nam Á </a:t>
                      </a:r>
                      <a:endParaRPr lang="vi-VN" sz="1800" dirty="0">
                        <a:solidFill>
                          <a:srgbClr val="016CBD"/>
                        </a:solidFill>
                        <a:effectLst/>
                        <a:latin typeface="Arial" panose="020B0604020202020204" pitchFamily="34" charset="0"/>
                        <a:cs typeface="Arial" panose="020B0604020202020204" pitchFamily="34" charset="0"/>
                      </a:endParaRPr>
                    </a:p>
                    <a:p>
                      <a:pPr algn="just" rtl="0" fontAlgn="t">
                        <a:spcBef>
                          <a:spcPts val="600"/>
                        </a:spcBef>
                        <a:spcAft>
                          <a:spcPts val="600"/>
                        </a:spcAft>
                      </a:pPr>
                      <a:r>
                        <a:rPr lang="vi-VN" sz="1800" b="0" i="0" u="none" strike="noStrike" dirty="0">
                          <a:solidFill>
                            <a:srgbClr val="016CBD"/>
                          </a:solidFill>
                          <a:effectLst/>
                          <a:latin typeface="Arial" panose="020B0604020202020204" pitchFamily="34" charset="0"/>
                          <a:cs typeface="Arial" panose="020B0604020202020204" pitchFamily="34" charset="0"/>
                        </a:rPr>
                        <a:t>– Các vương quốc cổ ở Đông Nam Á </a:t>
                      </a:r>
                      <a:endParaRPr lang="vi-VN" sz="1800" dirty="0">
                        <a:solidFill>
                          <a:srgbClr val="016CBD"/>
                        </a:solidFill>
                        <a:effectLst/>
                        <a:latin typeface="Arial" panose="020B0604020202020204" pitchFamily="34" charset="0"/>
                        <a:cs typeface="Arial" panose="020B0604020202020204" pitchFamily="34" charset="0"/>
                      </a:endParaRPr>
                    </a:p>
                    <a:p>
                      <a:pPr algn="just" rtl="0" fontAlgn="t">
                        <a:spcBef>
                          <a:spcPts val="600"/>
                        </a:spcBef>
                        <a:spcAft>
                          <a:spcPts val="600"/>
                        </a:spcAft>
                      </a:pPr>
                      <a:r>
                        <a:rPr lang="vi-VN" sz="1800" b="0" i="0" u="none" strike="noStrike" dirty="0">
                          <a:solidFill>
                            <a:srgbClr val="016CBD"/>
                          </a:solidFill>
                          <a:effectLst/>
                          <a:latin typeface="Arial" panose="020B0604020202020204" pitchFamily="34" charset="0"/>
                          <a:cs typeface="Arial" panose="020B0604020202020204" pitchFamily="34" charset="0"/>
                        </a:rPr>
                        <a:t>– Giao lưu thương mại và văn hóa ở Đông Nam Á  từ đầu Công nguyên đến thế kỉ X</a:t>
                      </a:r>
                      <a:endParaRPr lang="vi-VN" sz="1800" dirty="0">
                        <a:solidFill>
                          <a:srgbClr val="016CBD"/>
                        </a:solidFill>
                        <a:effectLst/>
                        <a:latin typeface="Arial" panose="020B0604020202020204" pitchFamily="34" charset="0"/>
                        <a:cs typeface="Arial" panose="020B0604020202020204" pitchFamily="34" charset="0"/>
                      </a:endParaRPr>
                    </a:p>
                  </a:txBody>
                  <a:tcPr marL="59304" marR="59304" marT="37129" marB="3712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vi-VN" sz="1800" b="0" i="0" u="none" strike="noStrike" dirty="0">
                          <a:solidFill>
                            <a:srgbClr val="FF0000"/>
                          </a:solidFill>
                          <a:effectLst/>
                          <a:latin typeface="Arial" panose="020B0604020202020204" pitchFamily="34" charset="0"/>
                          <a:cs typeface="Arial" panose="020B0604020202020204" pitchFamily="34" charset="0"/>
                        </a:rPr>
                        <a:t>Bài 10: Sự ra đời của các vương quốc ở Đông Nam Á (từ những thế kỉ tiếp giáp Công nguyên đến thế kỉ X)</a:t>
                      </a:r>
                      <a:endParaRPr lang="vi-VN" sz="1800" dirty="0">
                        <a:solidFill>
                          <a:srgbClr val="FF0000"/>
                        </a:solidFill>
                        <a:effectLst/>
                        <a:latin typeface="Arial" panose="020B0604020202020204" pitchFamily="34" charset="0"/>
                        <a:cs typeface="Arial" panose="020B0604020202020204" pitchFamily="34" charset="0"/>
                      </a:endParaRPr>
                    </a:p>
                  </a:txBody>
                  <a:tcPr marL="59304" marR="59304" marT="37129" marB="3712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Arial" panose="020B0604020202020204" pitchFamily="34" charset="0"/>
                          <a:cs typeface="Arial" panose="020B0604020202020204" pitchFamily="34" charset="0"/>
                        </a:rPr>
                        <a:t>2</a:t>
                      </a:r>
                      <a:endParaRPr lang="en-US" sz="1800">
                        <a:effectLst/>
                        <a:latin typeface="Arial" panose="020B0604020202020204" pitchFamily="34" charset="0"/>
                        <a:cs typeface="Arial" panose="020B0604020202020204" pitchFamily="34" charset="0"/>
                      </a:endParaRPr>
                    </a:p>
                  </a:txBody>
                  <a:tcPr marL="59304" marR="59304" marT="37129" marB="371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594312"/>
                  </a:ext>
                </a:extLst>
              </a:tr>
              <a:tr h="1562325">
                <a:tc vMerge="1">
                  <a:txBody>
                    <a:bodyPr/>
                    <a:lstStyle/>
                    <a:p>
                      <a:endParaRPr lang="en-US"/>
                    </a:p>
                  </a:txBody>
                  <a:tcPr/>
                </a:tc>
                <a:tc>
                  <a:txBody>
                    <a:bodyPr/>
                    <a:lstStyle/>
                    <a:p>
                      <a:pPr algn="just" rtl="0" fontAlgn="t">
                        <a:spcBef>
                          <a:spcPts val="600"/>
                        </a:spcBef>
                        <a:spcAft>
                          <a:spcPts val="600"/>
                        </a:spcAft>
                      </a:pPr>
                      <a:r>
                        <a:rPr lang="vi-VN" sz="1800" b="0" i="0" u="none" strike="noStrike" dirty="0">
                          <a:solidFill>
                            <a:srgbClr val="FF0000"/>
                          </a:solidFill>
                          <a:effectLst/>
                          <a:latin typeface="Arial" panose="020B0604020202020204" pitchFamily="34" charset="0"/>
                          <a:cs typeface="Arial" panose="020B0604020202020204" pitchFamily="34" charset="0"/>
                        </a:rPr>
                        <a:t>Bài 11: Giao lưu thương mại và văn hoá ở Đông Nam Á (từ đầu Công nguyên đến thế kỉ X)</a:t>
                      </a:r>
                      <a:endParaRPr lang="vi-VN" sz="1800" dirty="0">
                        <a:solidFill>
                          <a:srgbClr val="FF0000"/>
                        </a:solidFill>
                        <a:effectLst/>
                        <a:latin typeface="Arial" panose="020B0604020202020204" pitchFamily="34" charset="0"/>
                        <a:cs typeface="Arial" panose="020B0604020202020204" pitchFamily="34" charset="0"/>
                      </a:endParaRPr>
                    </a:p>
                  </a:txBody>
                  <a:tcPr marL="59304" marR="59304" marT="37129" marB="3712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dirty="0">
                          <a:solidFill>
                            <a:srgbClr val="000000"/>
                          </a:solidFill>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cs typeface="Arial" panose="020B0604020202020204" pitchFamily="34" charset="0"/>
                      </a:endParaRPr>
                    </a:p>
                  </a:txBody>
                  <a:tcPr marL="59304" marR="59304" marT="37129" marB="371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250600"/>
                  </a:ext>
                </a:extLst>
              </a:tr>
              <a:tr h="908038">
                <a:tc>
                  <a:txBody>
                    <a:bodyPr/>
                    <a:lstStyle/>
                    <a:p>
                      <a:pPr algn="just" rtl="0" fontAlgn="t">
                        <a:spcBef>
                          <a:spcPts val="600"/>
                        </a:spcBef>
                        <a:spcAft>
                          <a:spcPts val="600"/>
                        </a:spcAft>
                      </a:pPr>
                      <a:r>
                        <a:rPr lang="vi-VN" sz="1800" b="0" i="0" u="none" strike="noStrike" dirty="0">
                          <a:solidFill>
                            <a:srgbClr val="016CBD"/>
                          </a:solidFill>
                          <a:effectLst/>
                          <a:latin typeface="Arial" panose="020B0604020202020204" pitchFamily="34" charset="0"/>
                          <a:cs typeface="Arial" panose="020B0604020202020204" pitchFamily="34" charset="0"/>
                        </a:rPr>
                        <a:t>VIỆT NAM TỪ KHOẢNG THẾ KỈ VII TRƯỚC CÔNG NGUYÊN ĐẾN ĐẦU THẾ KỈ X</a:t>
                      </a:r>
                      <a:endParaRPr lang="vi-VN" sz="1800" dirty="0">
                        <a:solidFill>
                          <a:srgbClr val="016CBD"/>
                        </a:solidFill>
                        <a:effectLst/>
                        <a:latin typeface="Arial" panose="020B0604020202020204" pitchFamily="34" charset="0"/>
                        <a:cs typeface="Arial" panose="020B0604020202020204" pitchFamily="34" charset="0"/>
                      </a:endParaRPr>
                    </a:p>
                  </a:txBody>
                  <a:tcPr marL="59304" marR="59304" marT="37129" marB="3712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spcBef>
                          <a:spcPts val="600"/>
                        </a:spcBef>
                        <a:spcAft>
                          <a:spcPts val="600"/>
                        </a:spcAft>
                      </a:pPr>
                      <a:r>
                        <a:rPr lang="vi-VN" sz="1800" b="1" i="0" u="none" strike="noStrike" dirty="0">
                          <a:solidFill>
                            <a:srgbClr val="FF0000"/>
                          </a:solidFill>
                          <a:effectLst/>
                          <a:latin typeface="Arial" panose="020B0604020202020204" pitchFamily="34" charset="0"/>
                          <a:cs typeface="Arial" panose="020B0604020202020204" pitchFamily="34" charset="0"/>
                        </a:rPr>
                        <a:t>Chương 5: NƯỚC VĂN LANG, ÂU LẠC</a:t>
                      </a:r>
                      <a:endParaRPr lang="vi-VN" sz="1800" dirty="0">
                        <a:solidFill>
                          <a:srgbClr val="FF0000"/>
                        </a:solidFill>
                        <a:effectLst/>
                        <a:latin typeface="Arial" panose="020B0604020202020204" pitchFamily="34" charset="0"/>
                        <a:cs typeface="Arial" panose="020B0604020202020204" pitchFamily="34" charset="0"/>
                      </a:endParaRPr>
                    </a:p>
                  </a:txBody>
                  <a:tcPr marL="59304" marR="59304" marT="37129" marB="371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1" i="0" u="none" strike="noStrike">
                          <a:solidFill>
                            <a:srgbClr val="000000"/>
                          </a:solidFill>
                          <a:effectLst/>
                          <a:latin typeface="Arial" panose="020B0604020202020204" pitchFamily="34" charset="0"/>
                          <a:cs typeface="Arial" panose="020B0604020202020204" pitchFamily="34" charset="0"/>
                        </a:rPr>
                        <a:t>5</a:t>
                      </a:r>
                      <a:endParaRPr lang="en-US" sz="1800">
                        <a:effectLst/>
                        <a:latin typeface="Arial" panose="020B0604020202020204" pitchFamily="34" charset="0"/>
                        <a:cs typeface="Arial" panose="020B0604020202020204" pitchFamily="34" charset="0"/>
                      </a:endParaRPr>
                    </a:p>
                  </a:txBody>
                  <a:tcPr marL="59304" marR="59304" marT="37129" marB="371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976243"/>
                  </a:ext>
                </a:extLst>
              </a:tr>
              <a:tr h="387263">
                <a:tc rowSpan="2">
                  <a:txBody>
                    <a:bodyPr/>
                    <a:lstStyle/>
                    <a:p>
                      <a:pPr algn="just" rtl="0" fontAlgn="t">
                        <a:spcBef>
                          <a:spcPts val="600"/>
                        </a:spcBef>
                        <a:spcAft>
                          <a:spcPts val="600"/>
                        </a:spcAft>
                      </a:pPr>
                      <a:r>
                        <a:rPr lang="vi-VN" sz="1800" b="0" i="0" u="none" strike="noStrike" dirty="0">
                          <a:solidFill>
                            <a:srgbClr val="016CBD"/>
                          </a:solidFill>
                          <a:effectLst/>
                          <a:latin typeface="Arial" panose="020B0604020202020204" pitchFamily="34" charset="0"/>
                          <a:cs typeface="Arial" panose="020B0604020202020204" pitchFamily="34" charset="0"/>
                        </a:rPr>
                        <a:t>– Nhà nước Văn Lang –  Âu Lạc</a:t>
                      </a:r>
                      <a:endParaRPr lang="vi-VN" sz="1800" dirty="0">
                        <a:solidFill>
                          <a:srgbClr val="016CBD"/>
                        </a:solidFill>
                        <a:effectLst/>
                        <a:latin typeface="Arial" panose="020B0604020202020204" pitchFamily="34" charset="0"/>
                        <a:cs typeface="Arial" panose="020B0604020202020204" pitchFamily="34" charset="0"/>
                      </a:endParaRPr>
                    </a:p>
                    <a:p>
                      <a:pPr algn="just" rtl="0" fontAlgn="t">
                        <a:spcBef>
                          <a:spcPts val="600"/>
                        </a:spcBef>
                        <a:spcAft>
                          <a:spcPts val="600"/>
                        </a:spcAft>
                      </a:pPr>
                      <a:r>
                        <a:rPr lang="vi-VN" sz="1800" b="0" i="0" u="none" strike="noStrike" dirty="0">
                          <a:solidFill>
                            <a:srgbClr val="016CBD"/>
                          </a:solidFill>
                          <a:effectLst/>
                          <a:latin typeface="Arial" panose="020B0604020202020204" pitchFamily="34" charset="0"/>
                          <a:cs typeface="Arial" panose="020B0604020202020204" pitchFamily="34" charset="0"/>
                        </a:rPr>
                        <a:t>+ Nhà nước Văn Lang </a:t>
                      </a:r>
                      <a:endParaRPr lang="vi-VN" sz="1800" dirty="0">
                        <a:solidFill>
                          <a:srgbClr val="016CBD"/>
                        </a:solidFill>
                        <a:effectLst/>
                        <a:latin typeface="Arial" panose="020B0604020202020204" pitchFamily="34" charset="0"/>
                        <a:cs typeface="Arial" panose="020B0604020202020204" pitchFamily="34" charset="0"/>
                      </a:endParaRPr>
                    </a:p>
                    <a:p>
                      <a:pPr algn="just" rtl="0" fontAlgn="t">
                        <a:spcBef>
                          <a:spcPts val="600"/>
                        </a:spcBef>
                        <a:spcAft>
                          <a:spcPts val="600"/>
                        </a:spcAft>
                      </a:pPr>
                      <a:r>
                        <a:rPr lang="vi-VN" sz="1800" b="0" i="0" u="none" strike="noStrike" dirty="0">
                          <a:solidFill>
                            <a:srgbClr val="016CBD"/>
                          </a:solidFill>
                          <a:effectLst/>
                          <a:latin typeface="Arial" panose="020B0604020202020204" pitchFamily="34" charset="0"/>
                          <a:cs typeface="Arial" panose="020B0604020202020204" pitchFamily="34" charset="0"/>
                        </a:rPr>
                        <a:t>+ Nhà nước Âu Lạc</a:t>
                      </a:r>
                      <a:endParaRPr lang="vi-VN" sz="1800" dirty="0">
                        <a:solidFill>
                          <a:srgbClr val="016CBD"/>
                        </a:solidFill>
                        <a:effectLst/>
                        <a:latin typeface="Arial" panose="020B0604020202020204" pitchFamily="34" charset="0"/>
                        <a:cs typeface="Arial" panose="020B0604020202020204" pitchFamily="34" charset="0"/>
                      </a:endParaRPr>
                    </a:p>
                  </a:txBody>
                  <a:tcPr marL="59304" marR="59304" marT="37129" marB="3712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vi-VN" sz="1800" b="0" i="0" u="none" strike="noStrike" dirty="0">
                          <a:solidFill>
                            <a:srgbClr val="FF0000"/>
                          </a:solidFill>
                          <a:effectLst/>
                          <a:latin typeface="Arial" panose="020B0604020202020204" pitchFamily="34" charset="0"/>
                          <a:cs typeface="Arial" panose="020B0604020202020204" pitchFamily="34" charset="0"/>
                        </a:rPr>
                        <a:t>Bài 12: Nước Văn Lang</a:t>
                      </a:r>
                      <a:endParaRPr lang="vi-VN" sz="1800" dirty="0">
                        <a:solidFill>
                          <a:srgbClr val="FF0000"/>
                        </a:solidFill>
                        <a:effectLst/>
                        <a:latin typeface="Arial" panose="020B0604020202020204" pitchFamily="34" charset="0"/>
                        <a:cs typeface="Arial" panose="020B0604020202020204" pitchFamily="34" charset="0"/>
                      </a:endParaRPr>
                    </a:p>
                  </a:txBody>
                  <a:tcPr marL="59304" marR="59304" marT="37129" marB="3712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Arial" panose="020B0604020202020204" pitchFamily="34" charset="0"/>
                          <a:cs typeface="Arial" panose="020B0604020202020204" pitchFamily="34" charset="0"/>
                        </a:rPr>
                        <a:t>3</a:t>
                      </a:r>
                      <a:endParaRPr lang="en-US" sz="1800">
                        <a:effectLst/>
                        <a:latin typeface="Arial" panose="020B0604020202020204" pitchFamily="34" charset="0"/>
                        <a:cs typeface="Arial" panose="020B0604020202020204" pitchFamily="34" charset="0"/>
                      </a:endParaRPr>
                    </a:p>
                  </a:txBody>
                  <a:tcPr marL="59304" marR="59304" marT="37129" marB="371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8990109"/>
                  </a:ext>
                </a:extLst>
              </a:tr>
              <a:tr h="1041550">
                <a:tc vMerge="1">
                  <a:txBody>
                    <a:bodyPr/>
                    <a:lstStyle/>
                    <a:p>
                      <a:endParaRPr lang="en-US"/>
                    </a:p>
                  </a:txBody>
                  <a:tcPr/>
                </a:tc>
                <a:tc>
                  <a:txBody>
                    <a:bodyPr/>
                    <a:lstStyle/>
                    <a:p>
                      <a:pPr algn="just" rtl="0" fontAlgn="t">
                        <a:spcBef>
                          <a:spcPts val="600"/>
                        </a:spcBef>
                        <a:spcAft>
                          <a:spcPts val="600"/>
                        </a:spcAft>
                      </a:pPr>
                      <a:r>
                        <a:rPr lang="vi-VN" sz="1800" b="0" i="0" u="none" strike="noStrike" dirty="0">
                          <a:solidFill>
                            <a:srgbClr val="FF0000"/>
                          </a:solidFill>
                          <a:effectLst/>
                          <a:latin typeface="Arial" panose="020B0604020202020204" pitchFamily="34" charset="0"/>
                          <a:cs typeface="Arial" panose="020B0604020202020204" pitchFamily="34" charset="0"/>
                        </a:rPr>
                        <a:t>Bài 13: Nước Âu Lạc</a:t>
                      </a:r>
                      <a:endParaRPr lang="vi-VN" sz="1800" dirty="0">
                        <a:solidFill>
                          <a:srgbClr val="FF0000"/>
                        </a:solidFill>
                        <a:effectLst/>
                        <a:latin typeface="Arial" panose="020B0604020202020204" pitchFamily="34" charset="0"/>
                        <a:cs typeface="Arial" panose="020B0604020202020204" pitchFamily="34" charset="0"/>
                      </a:endParaRPr>
                    </a:p>
                  </a:txBody>
                  <a:tcPr marL="59304" marR="59304" marT="37129" marB="3712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dirty="0">
                          <a:solidFill>
                            <a:srgbClr val="000000"/>
                          </a:solidFill>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cs typeface="Arial" panose="020B0604020202020204" pitchFamily="34" charset="0"/>
                      </a:endParaRPr>
                    </a:p>
                  </a:txBody>
                  <a:tcPr marL="59304" marR="59304" marT="37129" marB="371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014379"/>
                  </a:ext>
                </a:extLst>
              </a:tr>
            </a:tbl>
          </a:graphicData>
        </a:graphic>
      </p:graphicFrame>
      <p:sp>
        <p:nvSpPr>
          <p:cNvPr id="5" name="Rectangle 1"/>
          <p:cNvSpPr>
            <a:spLocks noChangeArrowheads="1"/>
          </p:cNvSpPr>
          <p:nvPr/>
        </p:nvSpPr>
        <p:spPr bwMode="auto">
          <a:xfrm>
            <a:off x="397690" y="292917"/>
            <a:ext cx="19475179" cy="41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4881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23171" y="6043477"/>
            <a:ext cx="520337" cy="365125"/>
          </a:xfrm>
        </p:spPr>
        <p:txBody>
          <a:bodyPr/>
          <a:lstStyle/>
          <a:p>
            <a:fld id="{05C2D176-BDDD-4308-9A3E-DBFC2B3B23A7}" type="slidenum">
              <a:rPr lang="vi-VN" smtClean="0"/>
              <a:pPr/>
              <a:t>24</a:t>
            </a:fld>
            <a:endParaRPr lang="vi-VN" dirty="0"/>
          </a:p>
        </p:txBody>
      </p:sp>
      <p:graphicFrame>
        <p:nvGraphicFramePr>
          <p:cNvPr id="4" name="Table 3"/>
          <p:cNvGraphicFramePr>
            <a:graphicFrameLocks noGrp="1"/>
          </p:cNvGraphicFramePr>
          <p:nvPr>
            <p:extLst>
              <p:ext uri="{D42A27DB-BD31-4B8C-83A1-F6EECF244321}">
                <p14:modId xmlns:p14="http://schemas.microsoft.com/office/powerpoint/2010/main" val="3058143767"/>
              </p:ext>
            </p:extLst>
          </p:nvPr>
        </p:nvGraphicFramePr>
        <p:xfrm>
          <a:off x="468340" y="550311"/>
          <a:ext cx="10188985" cy="6133324"/>
        </p:xfrm>
        <a:graphic>
          <a:graphicData uri="http://schemas.openxmlformats.org/drawingml/2006/table">
            <a:tbl>
              <a:tblPr/>
              <a:tblGrid>
                <a:gridCol w="4285368">
                  <a:extLst>
                    <a:ext uri="{9D8B030D-6E8A-4147-A177-3AD203B41FA5}">
                      <a16:colId xmlns:a16="http://schemas.microsoft.com/office/drawing/2014/main" val="1327081805"/>
                    </a:ext>
                  </a:extLst>
                </a:gridCol>
                <a:gridCol w="4974622">
                  <a:extLst>
                    <a:ext uri="{9D8B030D-6E8A-4147-A177-3AD203B41FA5}">
                      <a16:colId xmlns:a16="http://schemas.microsoft.com/office/drawing/2014/main" val="3666935800"/>
                    </a:ext>
                  </a:extLst>
                </a:gridCol>
                <a:gridCol w="928995">
                  <a:extLst>
                    <a:ext uri="{9D8B030D-6E8A-4147-A177-3AD203B41FA5}">
                      <a16:colId xmlns:a16="http://schemas.microsoft.com/office/drawing/2014/main" val="2473856428"/>
                    </a:ext>
                  </a:extLst>
                </a:gridCol>
              </a:tblGrid>
              <a:tr h="778327">
                <a:tc rowSpan="5">
                  <a:txBody>
                    <a:bodyPr/>
                    <a:lstStyle/>
                    <a:p>
                      <a:pPr algn="just" rtl="0" fontAlgn="t">
                        <a:spcBef>
                          <a:spcPts val="600"/>
                        </a:spcBef>
                        <a:spcAft>
                          <a:spcPts val="600"/>
                        </a:spcAft>
                      </a:pPr>
                      <a:r>
                        <a:rPr lang="vi-VN" sz="1800" b="0" i="0" u="none" strike="noStrike" dirty="0">
                          <a:solidFill>
                            <a:srgbClr val="016CBD"/>
                          </a:solidFill>
                          <a:effectLst/>
                          <a:latin typeface="+mn-lt"/>
                        </a:rPr>
                        <a:t>– Thời kì Bắc thuộc và chống Bắc thuộc từ thế kỉ II trước Công nguyên đến năm 938</a:t>
                      </a:r>
                      <a:endParaRPr lang="vi-VN" sz="1800" dirty="0">
                        <a:solidFill>
                          <a:srgbClr val="016CBD"/>
                        </a:solidFill>
                        <a:effectLst/>
                        <a:latin typeface="+mn-lt"/>
                      </a:endParaRPr>
                    </a:p>
                    <a:p>
                      <a:pPr algn="just" rtl="0" fontAlgn="t">
                        <a:spcBef>
                          <a:spcPts val="600"/>
                        </a:spcBef>
                        <a:spcAft>
                          <a:spcPts val="600"/>
                        </a:spcAft>
                      </a:pPr>
                      <a:r>
                        <a:rPr lang="vi-VN" sz="1800" b="0" i="0" u="none" strike="noStrike" dirty="0">
                          <a:solidFill>
                            <a:srgbClr val="016CBD"/>
                          </a:solidFill>
                          <a:effectLst/>
                          <a:latin typeface="+mn-lt"/>
                        </a:rPr>
                        <a:t>+ Chính sách cai trị của các triều đại phong kiến phương Bắc </a:t>
                      </a:r>
                      <a:endParaRPr lang="vi-VN" sz="1800" dirty="0">
                        <a:solidFill>
                          <a:srgbClr val="016CBD"/>
                        </a:solidFill>
                        <a:effectLst/>
                        <a:latin typeface="+mn-lt"/>
                      </a:endParaRPr>
                    </a:p>
                    <a:p>
                      <a:pPr algn="just" rtl="0" fontAlgn="t">
                        <a:spcBef>
                          <a:spcPts val="600"/>
                        </a:spcBef>
                        <a:spcAft>
                          <a:spcPts val="600"/>
                        </a:spcAft>
                      </a:pPr>
                      <a:r>
                        <a:rPr lang="vi-VN" sz="1800" b="0" i="0" u="none" strike="noStrike" dirty="0">
                          <a:solidFill>
                            <a:srgbClr val="016CBD"/>
                          </a:solidFill>
                          <a:effectLst/>
                          <a:latin typeface="+mn-lt"/>
                        </a:rPr>
                        <a:t>+ Sự chuyển biến về kinh tế, văn hoá trong thời kì Bắc thuộc </a:t>
                      </a:r>
                      <a:endParaRPr lang="vi-VN" sz="1800" dirty="0">
                        <a:solidFill>
                          <a:srgbClr val="016CBD"/>
                        </a:solidFill>
                        <a:effectLst/>
                        <a:latin typeface="+mn-lt"/>
                      </a:endParaRPr>
                    </a:p>
                    <a:p>
                      <a:pPr algn="just" rtl="0" fontAlgn="t">
                        <a:spcBef>
                          <a:spcPts val="600"/>
                        </a:spcBef>
                        <a:spcAft>
                          <a:spcPts val="600"/>
                        </a:spcAft>
                      </a:pPr>
                      <a:r>
                        <a:rPr lang="vi-VN" sz="1800" b="0" i="0" u="none" strike="noStrike" dirty="0">
                          <a:solidFill>
                            <a:srgbClr val="016CBD"/>
                          </a:solidFill>
                          <a:effectLst/>
                          <a:latin typeface="+mn-lt"/>
                        </a:rPr>
                        <a:t>+ Các cuộc đấu tranh giành lại độc lập và bảo vệ bản sắc văn hoá của dân tộc </a:t>
                      </a:r>
                      <a:endParaRPr lang="vi-VN" sz="1800" dirty="0">
                        <a:solidFill>
                          <a:srgbClr val="016CBD"/>
                        </a:solidFill>
                        <a:effectLst/>
                        <a:latin typeface="+mn-lt"/>
                      </a:endParaRPr>
                    </a:p>
                    <a:p>
                      <a:pPr algn="just" rtl="0" fontAlgn="t">
                        <a:spcBef>
                          <a:spcPts val="600"/>
                        </a:spcBef>
                        <a:spcAft>
                          <a:spcPts val="600"/>
                        </a:spcAft>
                      </a:pPr>
                      <a:r>
                        <a:rPr lang="vi-VN" sz="1800" b="0" i="0" u="none" strike="noStrike" dirty="0">
                          <a:solidFill>
                            <a:srgbClr val="016CBD"/>
                          </a:solidFill>
                          <a:effectLst/>
                          <a:latin typeface="+mn-lt"/>
                        </a:rPr>
                        <a:t>+ Bước ngoặt lịch sử ở đầu thế kỉ X.</a:t>
                      </a:r>
                      <a:endParaRPr lang="vi-VN" sz="1800" dirty="0">
                        <a:solidFill>
                          <a:srgbClr val="016CBD"/>
                        </a:solidFill>
                        <a:effectLst/>
                        <a:latin typeface="+mn-lt"/>
                      </a:endParaRPr>
                    </a:p>
                  </a:txBody>
                  <a:tcPr marL="47653" marR="47653" marT="29835" marB="298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spcBef>
                          <a:spcPts val="600"/>
                        </a:spcBef>
                        <a:spcAft>
                          <a:spcPts val="600"/>
                        </a:spcAft>
                      </a:pPr>
                      <a:r>
                        <a:rPr lang="vi-VN" sz="1800" b="1" i="0" u="none" strike="noStrike" dirty="0">
                          <a:solidFill>
                            <a:srgbClr val="FF0000"/>
                          </a:solidFill>
                          <a:effectLst/>
                          <a:latin typeface="+mn-lt"/>
                        </a:rPr>
                        <a:t>Chương 6: THỜI BẮC THUỘC VÀ CHỐNG BẮC THUỘC (TỪ THẾ KỈ II TRƯỚC CÔNG NGUYÊN ĐẾN NĂM 938)</a:t>
                      </a:r>
                      <a:endParaRPr lang="vi-VN" sz="1800" dirty="0">
                        <a:solidFill>
                          <a:srgbClr val="FF0000"/>
                        </a:solidFill>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1" i="0" u="none" strike="noStrike">
                          <a:solidFill>
                            <a:srgbClr val="000000"/>
                          </a:solidFill>
                          <a:effectLst/>
                          <a:latin typeface="+mn-lt"/>
                        </a:rPr>
                        <a:t>12</a:t>
                      </a:r>
                      <a:endParaRPr lang="en-US" sz="1800">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019437"/>
                  </a:ext>
                </a:extLst>
              </a:tr>
              <a:tr h="778327">
                <a:tc vMerge="1">
                  <a:txBody>
                    <a:bodyPr/>
                    <a:lstStyle/>
                    <a:p>
                      <a:endParaRPr lang="en-US"/>
                    </a:p>
                  </a:txBody>
                  <a:tcPr/>
                </a:tc>
                <a:tc>
                  <a:txBody>
                    <a:bodyPr/>
                    <a:lstStyle/>
                    <a:p>
                      <a:pPr algn="just" rtl="0" fontAlgn="ctr">
                        <a:spcBef>
                          <a:spcPts val="600"/>
                        </a:spcBef>
                        <a:spcAft>
                          <a:spcPts val="600"/>
                        </a:spcAft>
                      </a:pPr>
                      <a:r>
                        <a:rPr lang="vi-VN" sz="1800" b="0" i="0" u="none" strike="noStrike" dirty="0">
                          <a:solidFill>
                            <a:srgbClr val="FF0000"/>
                          </a:solidFill>
                          <a:effectLst/>
                          <a:latin typeface="+mn-lt"/>
                        </a:rPr>
                        <a:t>Bài 14: Chính sách cai trị của các triều đại phong kiến phương Bắc và chuyển biến kinh tế, xã hội, văn hoá của Việt Nam thời Bắc thuộc</a:t>
                      </a:r>
                      <a:endParaRPr lang="vi-VN" sz="1800" dirty="0">
                        <a:solidFill>
                          <a:srgbClr val="FF0000"/>
                        </a:solidFill>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3</a:t>
                      </a:r>
                      <a:endParaRPr lang="en-US" sz="1800">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584647"/>
                  </a:ext>
                </a:extLst>
              </a:tr>
              <a:tr h="778327">
                <a:tc vMerge="1">
                  <a:txBody>
                    <a:bodyPr/>
                    <a:lstStyle/>
                    <a:p>
                      <a:endParaRPr lang="en-US"/>
                    </a:p>
                  </a:txBody>
                  <a:tcPr/>
                </a:tc>
                <a:tc>
                  <a:txBody>
                    <a:bodyPr/>
                    <a:lstStyle/>
                    <a:p>
                      <a:pPr algn="just" rtl="0" fontAlgn="ctr">
                        <a:spcBef>
                          <a:spcPts val="600"/>
                        </a:spcBef>
                        <a:spcAft>
                          <a:spcPts val="600"/>
                        </a:spcAft>
                      </a:pPr>
                      <a:r>
                        <a:rPr lang="vi-VN" sz="1800" b="0" i="0" u="none" strike="noStrike" dirty="0">
                          <a:solidFill>
                            <a:srgbClr val="FF0000"/>
                          </a:solidFill>
                          <a:effectLst/>
                          <a:latin typeface="+mn-lt"/>
                        </a:rPr>
                        <a:t>Bài 15: Các cuộc khởi nghĩa tiêu biểu giành độc lập, tự chủ (từ đầu Công nguyên đến trước thế kỉ X)</a:t>
                      </a:r>
                      <a:endParaRPr lang="vi-VN" sz="1800" dirty="0">
                        <a:solidFill>
                          <a:srgbClr val="FF0000"/>
                        </a:solidFill>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5</a:t>
                      </a:r>
                      <a:endParaRPr lang="en-US" sz="1800">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427972"/>
                  </a:ext>
                </a:extLst>
              </a:tr>
              <a:tr h="555273">
                <a:tc vMerge="1">
                  <a:txBody>
                    <a:bodyPr/>
                    <a:lstStyle/>
                    <a:p>
                      <a:endParaRPr lang="en-US"/>
                    </a:p>
                  </a:txBody>
                  <a:tcPr/>
                </a:tc>
                <a:tc>
                  <a:txBody>
                    <a:bodyPr/>
                    <a:lstStyle/>
                    <a:p>
                      <a:pPr algn="just" rtl="0" fontAlgn="ctr">
                        <a:spcBef>
                          <a:spcPts val="600"/>
                        </a:spcBef>
                        <a:spcAft>
                          <a:spcPts val="600"/>
                        </a:spcAft>
                      </a:pPr>
                      <a:r>
                        <a:rPr lang="en-US" sz="1800" b="0" i="0" u="none" strike="noStrike" dirty="0" err="1">
                          <a:solidFill>
                            <a:srgbClr val="FF0000"/>
                          </a:solidFill>
                          <a:effectLst/>
                          <a:latin typeface="+mn-lt"/>
                        </a:rPr>
                        <a:t>Bài</a:t>
                      </a:r>
                      <a:r>
                        <a:rPr lang="en-US" sz="1800" b="0" i="0" u="none" strike="noStrike" dirty="0">
                          <a:solidFill>
                            <a:srgbClr val="FF0000"/>
                          </a:solidFill>
                          <a:effectLst/>
                          <a:latin typeface="+mn-lt"/>
                        </a:rPr>
                        <a:t> 16: </a:t>
                      </a:r>
                      <a:r>
                        <a:rPr lang="en-US" sz="1800" b="0" i="0" u="none" strike="noStrike" dirty="0" err="1">
                          <a:solidFill>
                            <a:srgbClr val="FF0000"/>
                          </a:solidFill>
                          <a:effectLst/>
                          <a:latin typeface="+mn-lt"/>
                        </a:rPr>
                        <a:t>Cuộc</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đấu</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tranh</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giữ</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gìn</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và</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phát</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triển</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văn</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hoá</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dân</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tộc</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thời</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Bắc</a:t>
                      </a:r>
                      <a:r>
                        <a:rPr lang="en-US" sz="1800" b="0" i="0" u="none" strike="noStrike" dirty="0">
                          <a:solidFill>
                            <a:srgbClr val="FF0000"/>
                          </a:solidFill>
                          <a:effectLst/>
                          <a:latin typeface="+mn-lt"/>
                        </a:rPr>
                        <a:t> </a:t>
                      </a:r>
                      <a:r>
                        <a:rPr lang="en-US" sz="1800" b="0" i="0" u="none" strike="noStrike" dirty="0" err="1">
                          <a:solidFill>
                            <a:srgbClr val="FF0000"/>
                          </a:solidFill>
                          <a:effectLst/>
                          <a:latin typeface="+mn-lt"/>
                        </a:rPr>
                        <a:t>thuộc</a:t>
                      </a:r>
                      <a:endParaRPr lang="en-US" sz="1800" dirty="0">
                        <a:solidFill>
                          <a:srgbClr val="FF0000"/>
                        </a:solidFill>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dirty="0">
                          <a:solidFill>
                            <a:srgbClr val="000000"/>
                          </a:solidFill>
                          <a:effectLst/>
                          <a:latin typeface="+mn-lt"/>
                        </a:rPr>
                        <a:t>2</a:t>
                      </a:r>
                      <a:endParaRPr lang="en-US" sz="1800" dirty="0">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532095"/>
                  </a:ext>
                </a:extLst>
              </a:tr>
              <a:tr h="564714">
                <a:tc vMerge="1">
                  <a:txBody>
                    <a:bodyPr/>
                    <a:lstStyle/>
                    <a:p>
                      <a:endParaRPr lang="en-US"/>
                    </a:p>
                  </a:txBody>
                  <a:tcPr/>
                </a:tc>
                <a:tc>
                  <a:txBody>
                    <a:bodyPr/>
                    <a:lstStyle/>
                    <a:p>
                      <a:pPr algn="just" rtl="0" fontAlgn="ctr">
                        <a:spcBef>
                          <a:spcPts val="600"/>
                        </a:spcBef>
                        <a:spcAft>
                          <a:spcPts val="600"/>
                        </a:spcAft>
                      </a:pPr>
                      <a:r>
                        <a:rPr lang="vi-VN" sz="1800" b="0" i="0" u="none" strike="noStrike" dirty="0">
                          <a:solidFill>
                            <a:srgbClr val="FF0000"/>
                          </a:solidFill>
                          <a:effectLst/>
                          <a:latin typeface="+mn-lt"/>
                        </a:rPr>
                        <a:t>Bài 17: Bước ngoặt lịch sử đầu thế kỉ X</a:t>
                      </a:r>
                      <a:endParaRPr lang="vi-VN" sz="1800" dirty="0">
                        <a:solidFill>
                          <a:srgbClr val="FF0000"/>
                        </a:solidFill>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2</a:t>
                      </a:r>
                      <a:endParaRPr lang="en-US" sz="1800">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326593"/>
                  </a:ext>
                </a:extLst>
              </a:tr>
              <a:tr h="834091">
                <a:tc rowSpan="3">
                  <a:txBody>
                    <a:bodyPr/>
                    <a:lstStyle/>
                    <a:p>
                      <a:pPr algn="just" rtl="0" fontAlgn="t">
                        <a:spcBef>
                          <a:spcPts val="600"/>
                        </a:spcBef>
                        <a:spcAft>
                          <a:spcPts val="600"/>
                        </a:spcAft>
                      </a:pPr>
                      <a:r>
                        <a:rPr lang="vi-VN" sz="1800" b="0" i="0" u="none" strike="noStrike" dirty="0">
                          <a:solidFill>
                            <a:srgbClr val="016CBD"/>
                          </a:solidFill>
                          <a:effectLst/>
                          <a:latin typeface="+mn-lt"/>
                        </a:rPr>
                        <a:t>–  Vương quốc Chăm-pa.</a:t>
                      </a:r>
                      <a:endParaRPr lang="vi-VN" sz="1800" dirty="0">
                        <a:solidFill>
                          <a:srgbClr val="016CBD"/>
                        </a:solidFill>
                        <a:effectLst/>
                        <a:latin typeface="+mn-lt"/>
                      </a:endParaRPr>
                    </a:p>
                    <a:p>
                      <a:pPr algn="just" rtl="0" fontAlgn="t">
                        <a:spcBef>
                          <a:spcPts val="600"/>
                        </a:spcBef>
                        <a:spcAft>
                          <a:spcPts val="600"/>
                        </a:spcAft>
                      </a:pPr>
                      <a:r>
                        <a:rPr lang="vi-VN" sz="1800" b="0" i="0" u="none" strike="noStrike" dirty="0">
                          <a:solidFill>
                            <a:srgbClr val="016CBD"/>
                          </a:solidFill>
                          <a:effectLst/>
                          <a:latin typeface="+mn-lt"/>
                        </a:rPr>
                        <a:t>– Vương quốc Phù Nam. </a:t>
                      </a:r>
                      <a:endParaRPr lang="vi-VN" sz="1800" dirty="0">
                        <a:solidFill>
                          <a:srgbClr val="016CBD"/>
                        </a:solidFill>
                        <a:effectLst/>
                        <a:latin typeface="+mn-lt"/>
                      </a:endParaRPr>
                    </a:p>
                    <a:p>
                      <a:pPr fontAlgn="t"/>
                      <a:r>
                        <a:rPr lang="vi-VN" sz="1800" dirty="0">
                          <a:solidFill>
                            <a:srgbClr val="016CBD"/>
                          </a:solidFill>
                          <a:effectLst/>
                          <a:latin typeface="+mn-lt"/>
                        </a:rPr>
                        <a:t/>
                      </a:r>
                      <a:br>
                        <a:rPr lang="vi-VN" sz="1800" dirty="0">
                          <a:solidFill>
                            <a:srgbClr val="016CBD"/>
                          </a:solidFill>
                          <a:effectLst/>
                          <a:latin typeface="+mn-lt"/>
                        </a:rPr>
                      </a:br>
                      <a:endParaRPr lang="vi-VN" sz="1800" dirty="0">
                        <a:solidFill>
                          <a:srgbClr val="016CBD"/>
                        </a:solidFill>
                        <a:effectLst/>
                        <a:latin typeface="+mn-lt"/>
                      </a:endParaRPr>
                    </a:p>
                  </a:txBody>
                  <a:tcPr marL="47653" marR="47653" marT="29835" marB="298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spcBef>
                          <a:spcPts val="600"/>
                        </a:spcBef>
                        <a:spcAft>
                          <a:spcPts val="600"/>
                        </a:spcAft>
                      </a:pPr>
                      <a:r>
                        <a:rPr lang="vi-VN" sz="1800" b="1" i="0" u="none" strike="noStrike" dirty="0">
                          <a:solidFill>
                            <a:srgbClr val="FF0000"/>
                          </a:solidFill>
                          <a:effectLst/>
                          <a:latin typeface="+mn-lt"/>
                        </a:rPr>
                        <a:t>Chương 7: VƯƠNG QUỐC CHĂM-PA </a:t>
                      </a:r>
                      <a:endParaRPr lang="vi-VN" sz="1800" dirty="0">
                        <a:solidFill>
                          <a:srgbClr val="FF0000"/>
                        </a:solidFill>
                        <a:effectLst/>
                        <a:latin typeface="+mn-lt"/>
                      </a:endParaRPr>
                    </a:p>
                    <a:p>
                      <a:pPr algn="just" rtl="0" fontAlgn="ctr">
                        <a:spcBef>
                          <a:spcPts val="600"/>
                        </a:spcBef>
                        <a:spcAft>
                          <a:spcPts val="600"/>
                        </a:spcAft>
                      </a:pPr>
                      <a:r>
                        <a:rPr lang="vi-VN" sz="1800" b="1" i="0" u="none" strike="noStrike" dirty="0">
                          <a:solidFill>
                            <a:srgbClr val="FF0000"/>
                          </a:solidFill>
                          <a:effectLst/>
                          <a:latin typeface="+mn-lt"/>
                        </a:rPr>
                        <a:t>VÀ VƯƠNG QUỐC PHÙ NAM</a:t>
                      </a:r>
                      <a:endParaRPr lang="vi-VN" sz="1800" dirty="0">
                        <a:solidFill>
                          <a:srgbClr val="FF0000"/>
                        </a:solidFill>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1" i="0" u="none" strike="noStrike">
                          <a:solidFill>
                            <a:srgbClr val="000000"/>
                          </a:solidFill>
                          <a:effectLst/>
                          <a:latin typeface="+mn-lt"/>
                        </a:rPr>
                        <a:t>4</a:t>
                      </a:r>
                      <a:endParaRPr lang="en-US" sz="1800">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201338"/>
                  </a:ext>
                </a:extLst>
              </a:tr>
              <a:tr h="332221">
                <a:tc vMerge="1">
                  <a:txBody>
                    <a:bodyPr/>
                    <a:lstStyle/>
                    <a:p>
                      <a:endParaRPr lang="en-US"/>
                    </a:p>
                  </a:txBody>
                  <a:tcPr/>
                </a:tc>
                <a:tc>
                  <a:txBody>
                    <a:bodyPr/>
                    <a:lstStyle/>
                    <a:p>
                      <a:pPr algn="just" rtl="0" fontAlgn="ctr">
                        <a:spcBef>
                          <a:spcPts val="600"/>
                        </a:spcBef>
                        <a:spcAft>
                          <a:spcPts val="600"/>
                        </a:spcAft>
                      </a:pPr>
                      <a:r>
                        <a:rPr lang="vi-VN" sz="1800" b="0" i="0" u="none" strike="noStrike" dirty="0">
                          <a:solidFill>
                            <a:srgbClr val="FF0000"/>
                          </a:solidFill>
                          <a:effectLst/>
                          <a:latin typeface="+mn-lt"/>
                        </a:rPr>
                        <a:t>Bài 18: Vương quốc Chăm-pa</a:t>
                      </a:r>
                      <a:endParaRPr lang="vi-VN" sz="1800" dirty="0">
                        <a:solidFill>
                          <a:srgbClr val="FF0000"/>
                        </a:solidFill>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2</a:t>
                      </a:r>
                      <a:endParaRPr lang="en-US" sz="1800">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12363"/>
                  </a:ext>
                </a:extLst>
              </a:tr>
              <a:tr h="476349">
                <a:tc vMerge="1">
                  <a:txBody>
                    <a:bodyPr/>
                    <a:lstStyle/>
                    <a:p>
                      <a:endParaRPr lang="en-US"/>
                    </a:p>
                  </a:txBody>
                  <a:tcPr/>
                </a:tc>
                <a:tc>
                  <a:txBody>
                    <a:bodyPr/>
                    <a:lstStyle/>
                    <a:p>
                      <a:pPr algn="just" rtl="0" fontAlgn="ctr">
                        <a:spcBef>
                          <a:spcPts val="600"/>
                        </a:spcBef>
                        <a:spcAft>
                          <a:spcPts val="600"/>
                        </a:spcAft>
                      </a:pPr>
                      <a:r>
                        <a:rPr lang="vi-VN" sz="1800" b="0" i="0" u="none" strike="noStrike" dirty="0">
                          <a:solidFill>
                            <a:srgbClr val="FF0000"/>
                          </a:solidFill>
                          <a:effectLst/>
                          <a:latin typeface="+mn-lt"/>
                        </a:rPr>
                        <a:t>Bài 19: Vương quốc Phù Nam</a:t>
                      </a:r>
                      <a:endParaRPr lang="vi-VN" sz="1800" dirty="0">
                        <a:solidFill>
                          <a:srgbClr val="FF0000"/>
                        </a:solidFill>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en-US" sz="1800" b="0" i="0" u="none" strike="noStrike">
                          <a:solidFill>
                            <a:srgbClr val="000000"/>
                          </a:solidFill>
                          <a:effectLst/>
                          <a:latin typeface="+mn-lt"/>
                        </a:rPr>
                        <a:t>2</a:t>
                      </a:r>
                      <a:endParaRPr lang="en-US" sz="1800">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366793"/>
                  </a:ext>
                </a:extLst>
              </a:tr>
              <a:tr h="332221">
                <a:tc gridSpan="2">
                  <a:txBody>
                    <a:bodyPr/>
                    <a:lstStyle/>
                    <a:p>
                      <a:pPr algn="ctr" rtl="0" fontAlgn="t">
                        <a:spcBef>
                          <a:spcPts val="600"/>
                        </a:spcBef>
                        <a:spcAft>
                          <a:spcPts val="600"/>
                        </a:spcAft>
                      </a:pPr>
                      <a:r>
                        <a:rPr lang="en-US" sz="1800" b="1" i="0" u="none" strike="noStrike">
                          <a:solidFill>
                            <a:srgbClr val="000000"/>
                          </a:solidFill>
                          <a:effectLst/>
                          <a:latin typeface="+mn-lt"/>
                        </a:rPr>
                        <a:t>Ôn tập, Kiểm tra, đánh giá</a:t>
                      </a:r>
                      <a:endParaRPr lang="en-US" sz="1800">
                        <a:effectLst/>
                        <a:latin typeface="+mn-lt"/>
                      </a:endParaRPr>
                    </a:p>
                  </a:txBody>
                  <a:tcPr marL="47653" marR="47653" marT="29835" marB="298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ctr">
                        <a:spcBef>
                          <a:spcPts val="600"/>
                        </a:spcBef>
                        <a:spcAft>
                          <a:spcPts val="600"/>
                        </a:spcAft>
                      </a:pPr>
                      <a:r>
                        <a:rPr lang="en-US" sz="1800" b="1" i="0" u="none" strike="noStrike">
                          <a:solidFill>
                            <a:srgbClr val="000000"/>
                          </a:solidFill>
                          <a:effectLst/>
                          <a:latin typeface="+mn-lt"/>
                        </a:rPr>
                        <a:t>8</a:t>
                      </a:r>
                      <a:endParaRPr lang="en-US" sz="1800">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816805"/>
                  </a:ext>
                </a:extLst>
              </a:tr>
              <a:tr h="332221">
                <a:tc gridSpan="2">
                  <a:txBody>
                    <a:bodyPr/>
                    <a:lstStyle/>
                    <a:p>
                      <a:pPr algn="ctr" rtl="0" fontAlgn="t">
                        <a:spcBef>
                          <a:spcPts val="600"/>
                        </a:spcBef>
                        <a:spcAft>
                          <a:spcPts val="600"/>
                        </a:spcAft>
                      </a:pPr>
                      <a:r>
                        <a:rPr lang="en-US" sz="1800" b="1" i="0" u="none" strike="noStrike" dirty="0" err="1">
                          <a:solidFill>
                            <a:srgbClr val="000000"/>
                          </a:solidFill>
                          <a:effectLst/>
                          <a:latin typeface="+mn-lt"/>
                        </a:rPr>
                        <a:t>Tổng</a:t>
                      </a:r>
                      <a:endParaRPr lang="en-US" sz="1800" dirty="0">
                        <a:effectLst/>
                        <a:latin typeface="+mn-lt"/>
                      </a:endParaRPr>
                    </a:p>
                  </a:txBody>
                  <a:tcPr marL="47653" marR="47653" marT="29835" marB="298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ctr">
                        <a:spcBef>
                          <a:spcPts val="600"/>
                        </a:spcBef>
                        <a:spcAft>
                          <a:spcPts val="600"/>
                        </a:spcAft>
                      </a:pPr>
                      <a:r>
                        <a:rPr lang="en-US" sz="1800" b="1" i="0" u="none" strike="noStrike" dirty="0">
                          <a:solidFill>
                            <a:srgbClr val="000000"/>
                          </a:solidFill>
                          <a:effectLst/>
                          <a:latin typeface="+mn-lt"/>
                        </a:rPr>
                        <a:t>52</a:t>
                      </a:r>
                      <a:endParaRPr lang="en-US" sz="1800" dirty="0">
                        <a:effectLst/>
                        <a:latin typeface="+mn-lt"/>
                      </a:endParaRPr>
                    </a:p>
                  </a:txBody>
                  <a:tcPr marL="47653" marR="47653" marT="29835" marB="298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956248"/>
                  </a:ext>
                </a:extLst>
              </a:tr>
            </a:tbl>
          </a:graphicData>
        </a:graphic>
      </p:graphicFrame>
      <p:sp>
        <p:nvSpPr>
          <p:cNvPr id="5" name="Rectangle 1"/>
          <p:cNvSpPr>
            <a:spLocks noChangeArrowheads="1"/>
          </p:cNvSpPr>
          <p:nvPr/>
        </p:nvSpPr>
        <p:spPr bwMode="auto">
          <a:xfrm>
            <a:off x="272396" y="550311"/>
            <a:ext cx="293906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79839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89;p62"/>
          <p:cNvSpPr txBox="1">
            <a:spLocks/>
          </p:cNvSpPr>
          <p:nvPr/>
        </p:nvSpPr>
        <p:spPr>
          <a:xfrm>
            <a:off x="3663309" y="747119"/>
            <a:ext cx="5105400" cy="1213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2000"/>
              <a:buFont typeface="Hammersmith One"/>
              <a:buNone/>
              <a:defRPr sz="7500" b="1" i="0" u="none" strike="noStrike" cap="none">
                <a:solidFill>
                  <a:schemeClr val="accent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12000"/>
              <a:buFont typeface="Hammersmith One"/>
              <a:buNone/>
              <a:tabLst/>
              <a:defRPr/>
            </a:pPr>
            <a:r>
              <a:rPr kumimoji="0" lang="en" sz="7500" b="1" i="0" u="none" strike="noStrike" kern="0" cap="none" spc="0" normalizeH="0" baseline="0" noProof="0" dirty="0" smtClean="0">
                <a:ln>
                  <a:noFill/>
                </a:ln>
                <a:solidFill>
                  <a:srgbClr val="A0A299"/>
                </a:solidFill>
                <a:effectLst/>
                <a:uLnTx/>
                <a:uFillTx/>
                <a:latin typeface="Hammersmith One"/>
                <a:sym typeface="Hammersmith One"/>
              </a:rPr>
              <a:t>05</a:t>
            </a:r>
            <a:endParaRPr kumimoji="0" lang="en" sz="7500" b="1" i="0" u="none" strike="noStrike" kern="0" cap="none" spc="0" normalizeH="0" baseline="0" noProof="0" dirty="0">
              <a:ln>
                <a:noFill/>
              </a:ln>
              <a:solidFill>
                <a:srgbClr val="A0A299"/>
              </a:solidFill>
              <a:effectLst/>
              <a:uLnTx/>
              <a:uFillTx/>
              <a:latin typeface="Hammersmith One"/>
              <a:sym typeface="Hammersmith One"/>
            </a:endParaRPr>
          </a:p>
        </p:txBody>
      </p:sp>
      <p:sp>
        <p:nvSpPr>
          <p:cNvPr id="11" name="Google Shape;1390;p62"/>
          <p:cNvSpPr/>
          <p:nvPr/>
        </p:nvSpPr>
        <p:spPr>
          <a:xfrm>
            <a:off x="5525699" y="3791323"/>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4047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2" name="Flowchart: Punched Tape 1"/>
          <p:cNvSpPr/>
          <p:nvPr/>
        </p:nvSpPr>
        <p:spPr>
          <a:xfrm>
            <a:off x="2488470" y="1882493"/>
            <a:ext cx="7713614" cy="1527504"/>
          </a:xfrm>
          <a:prstGeom prst="flowChartPunchedTape">
            <a:avLst/>
          </a:prstGeom>
          <a:solidFill>
            <a:srgbClr val="D4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388;p62"/>
          <p:cNvSpPr txBox="1">
            <a:spLocks/>
          </p:cNvSpPr>
          <p:nvPr/>
        </p:nvSpPr>
        <p:spPr>
          <a:xfrm>
            <a:off x="2344779" y="2039345"/>
            <a:ext cx="8216537" cy="1213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Hammersmith One"/>
              <a:buNone/>
              <a:defRPr sz="5400" b="1" i="0" u="none" strike="noStrike" cap="none">
                <a:solidFill>
                  <a:schemeClr val="accent2"/>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9pPr>
          </a:lstStyle>
          <a:p>
            <a:pPr lvl="0">
              <a:buClr>
                <a:srgbClr val="40474B"/>
              </a:buClr>
            </a:pPr>
            <a:r>
              <a:rPr lang="vi-VN" kern="0" dirty="0">
                <a:solidFill>
                  <a:srgbClr val="016CBD"/>
                </a:solidFill>
                <a:effectLst>
                  <a:outerShdw blurRad="60007" dist="310007" dir="7680000" sy="30000" kx="1300200" algn="ctr" rotWithShape="0">
                    <a:prstClr val="black">
                      <a:alpha val="32000"/>
                    </a:prstClr>
                  </a:outerShdw>
                </a:effectLst>
                <a:latin typeface="+mn-lt"/>
              </a:rPr>
              <a:t>Yêu cầu về phương pháp dạy học Lịch sử </a:t>
            </a:r>
            <a:endParaRPr kumimoji="0" lang="en-US" sz="5400" b="1" i="0" u="none" strike="noStrike" kern="0" cap="none" spc="0" normalizeH="0" baseline="0" noProof="0" dirty="0">
              <a:ln>
                <a:noFill/>
              </a:ln>
              <a:solidFill>
                <a:srgbClr val="016CBD"/>
              </a:solidFill>
              <a:effectLst>
                <a:outerShdw blurRad="60007" dist="310007" dir="7680000" sy="30000" kx="1300200" algn="ctr" rotWithShape="0">
                  <a:prstClr val="black">
                    <a:alpha val="32000"/>
                  </a:prstClr>
                </a:outerShdw>
              </a:effectLst>
              <a:uLnTx/>
              <a:uFillTx/>
              <a:latin typeface="+mn-lt"/>
              <a:sym typeface="Hammersmith One"/>
            </a:endParaRPr>
          </a:p>
        </p:txBody>
      </p:sp>
    </p:spTree>
    <p:extLst>
      <p:ext uri="{BB962C8B-B14F-4D97-AF65-F5344CB8AC3E}">
        <p14:creationId xmlns:p14="http://schemas.microsoft.com/office/powerpoint/2010/main" val="23303475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10108" y="6018173"/>
            <a:ext cx="2743200" cy="365125"/>
          </a:xfrm>
        </p:spPr>
        <p:txBody>
          <a:bodyPr/>
          <a:lstStyle/>
          <a:p>
            <a:fld id="{05C2D176-BDDD-4308-9A3E-DBFC2B3B23A7}" type="slidenum">
              <a:rPr lang="vi-VN" smtClean="0"/>
              <a:pPr/>
              <a:t>26</a:t>
            </a:fld>
            <a:endParaRPr lang="vi-VN"/>
          </a:p>
        </p:txBody>
      </p:sp>
      <p:sp>
        <p:nvSpPr>
          <p:cNvPr id="78" name="TextBox 103">
            <a:extLst>
              <a:ext uri="{FF2B5EF4-FFF2-40B4-BE49-F238E27FC236}">
                <a16:creationId xmlns:a16="http://schemas.microsoft.com/office/drawing/2014/main" id="{980E827B-995B-4BD1-B1A6-71D88EE7B13B}"/>
              </a:ext>
            </a:extLst>
          </p:cNvPr>
          <p:cNvSpPr txBox="1"/>
          <p:nvPr/>
        </p:nvSpPr>
        <p:spPr>
          <a:xfrm>
            <a:off x="8064806" y="1226833"/>
            <a:ext cx="2923875" cy="101566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000" b="1" noProof="1" smtClean="0">
                <a:solidFill>
                  <a:srgbClr val="C13018"/>
                </a:solidFill>
                <a:latin typeface="Calibri" panose="020F0502020204030204"/>
              </a:rPr>
              <a:t>Lựạ chọn n</a:t>
            </a:r>
            <a:r>
              <a:rPr lang="vi-VN" sz="2000" b="1" noProof="1" smtClean="0">
                <a:solidFill>
                  <a:srgbClr val="C13018"/>
                </a:solidFill>
                <a:latin typeface="Calibri" panose="020F0502020204030204"/>
              </a:rPr>
              <a:t>ội </a:t>
            </a:r>
            <a:r>
              <a:rPr lang="vi-VN" sz="2000" b="1" noProof="1">
                <a:solidFill>
                  <a:srgbClr val="C13018"/>
                </a:solidFill>
                <a:latin typeface="Calibri" panose="020F0502020204030204"/>
              </a:rPr>
              <a:t>dung dạy học, </a:t>
            </a:r>
            <a:r>
              <a:rPr lang="vi-VN" sz="2000" b="1" noProof="1" smtClean="0">
                <a:solidFill>
                  <a:srgbClr val="C13018"/>
                </a:solidFill>
                <a:latin typeface="Calibri" panose="020F0502020204030204"/>
              </a:rPr>
              <a:t>đảm </a:t>
            </a:r>
            <a:r>
              <a:rPr lang="vi-VN" sz="2000" b="1" noProof="1">
                <a:solidFill>
                  <a:srgbClr val="C13018"/>
                </a:solidFill>
                <a:latin typeface="Calibri" panose="020F0502020204030204"/>
              </a:rPr>
              <a:t>bảo tính cơ bản, thiết thực, hiện </a:t>
            </a:r>
            <a:r>
              <a:rPr lang="vi-VN" sz="2000" b="1" noProof="1" smtClean="0">
                <a:solidFill>
                  <a:srgbClr val="C13018"/>
                </a:solidFill>
                <a:latin typeface="Calibri" panose="020F0502020204030204"/>
              </a:rPr>
              <a:t>đại</a:t>
            </a:r>
            <a:r>
              <a:rPr lang="en-US" sz="2000" b="1" noProof="1" smtClean="0">
                <a:solidFill>
                  <a:srgbClr val="C13018"/>
                </a:solidFill>
                <a:latin typeface="Calibri" panose="020F0502020204030204"/>
              </a:rPr>
              <a:t>,….</a:t>
            </a:r>
            <a:endParaRPr kumimoji="0" lang="en-US" sz="2000" b="1" i="0" u="none" strike="noStrike" kern="1200" cap="none" spc="0" normalizeH="0" baseline="0" noProof="1">
              <a:ln>
                <a:noFill/>
              </a:ln>
              <a:solidFill>
                <a:srgbClr val="C13018"/>
              </a:solidFill>
              <a:effectLst/>
              <a:uLnTx/>
              <a:uFillTx/>
              <a:latin typeface="Calibri" panose="020F0502020204030204"/>
            </a:endParaRPr>
          </a:p>
        </p:txBody>
      </p:sp>
      <p:sp>
        <p:nvSpPr>
          <p:cNvPr id="76" name="TextBox 106">
            <a:extLst>
              <a:ext uri="{FF2B5EF4-FFF2-40B4-BE49-F238E27FC236}">
                <a16:creationId xmlns:a16="http://schemas.microsoft.com/office/drawing/2014/main" id="{9941D559-C85E-4B20-8A02-2CB762920A2F}"/>
              </a:ext>
            </a:extLst>
          </p:cNvPr>
          <p:cNvSpPr txBox="1"/>
          <p:nvPr/>
        </p:nvSpPr>
        <p:spPr>
          <a:xfrm>
            <a:off x="800977" y="2275408"/>
            <a:ext cx="3206543"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vi-VN" sz="2000" b="1" noProof="1">
                <a:solidFill>
                  <a:srgbClr val="A2B969"/>
                </a:solidFill>
                <a:latin typeface="Calibri" panose="020F0502020204030204"/>
              </a:rPr>
              <a:t> </a:t>
            </a:r>
            <a:r>
              <a:rPr lang="en-US" sz="2000" b="1" noProof="1" smtClean="0">
                <a:solidFill>
                  <a:srgbClr val="A2B969"/>
                </a:solidFill>
                <a:latin typeface="Calibri" panose="020F0502020204030204"/>
              </a:rPr>
              <a:t>Phát huy </a:t>
            </a:r>
            <a:r>
              <a:rPr lang="vi-VN" sz="2000" b="1" noProof="1" smtClean="0">
                <a:solidFill>
                  <a:srgbClr val="A2B969"/>
                </a:solidFill>
                <a:latin typeface="Calibri" panose="020F0502020204030204"/>
              </a:rPr>
              <a:t>tính </a:t>
            </a:r>
            <a:r>
              <a:rPr lang="vi-VN" sz="2000" b="1" noProof="1">
                <a:solidFill>
                  <a:srgbClr val="A2B969"/>
                </a:solidFill>
                <a:latin typeface="Calibri" panose="020F0502020204030204"/>
              </a:rPr>
              <a:t>tích cực của người </a:t>
            </a:r>
            <a:r>
              <a:rPr lang="vi-VN" sz="2000" b="1" noProof="1" smtClean="0">
                <a:solidFill>
                  <a:srgbClr val="A2B969"/>
                </a:solidFill>
                <a:latin typeface="Calibri" panose="020F0502020204030204"/>
              </a:rPr>
              <a:t>học</a:t>
            </a:r>
            <a:endParaRPr kumimoji="0" lang="en-US" sz="2000" b="1" i="0" u="none" strike="noStrike" kern="1200" cap="none" spc="0" normalizeH="0" baseline="0" noProof="1">
              <a:ln>
                <a:noFill/>
              </a:ln>
              <a:solidFill>
                <a:srgbClr val="A2B969"/>
              </a:solidFill>
              <a:effectLst/>
              <a:uLnTx/>
              <a:uFillTx/>
              <a:latin typeface="Calibri" panose="020F0502020204030204"/>
            </a:endParaRPr>
          </a:p>
        </p:txBody>
      </p:sp>
      <p:sp>
        <p:nvSpPr>
          <p:cNvPr id="74" name="TextBox 112">
            <a:extLst>
              <a:ext uri="{FF2B5EF4-FFF2-40B4-BE49-F238E27FC236}">
                <a16:creationId xmlns:a16="http://schemas.microsoft.com/office/drawing/2014/main" id="{AD4A37B2-79AC-488B-8900-B67CE884354F}"/>
              </a:ext>
            </a:extLst>
          </p:cNvPr>
          <p:cNvSpPr txBox="1"/>
          <p:nvPr/>
        </p:nvSpPr>
        <p:spPr>
          <a:xfrm>
            <a:off x="8064806" y="2564754"/>
            <a:ext cx="3288994" cy="101566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000" b="1" noProof="1" smtClean="0">
                <a:solidFill>
                  <a:srgbClr val="F36F13"/>
                </a:solidFill>
                <a:latin typeface="Calibri" panose="020F0502020204030204"/>
              </a:rPr>
              <a:t>Vận dụng linh hoạt hình thức, phương pháp, kĩ thuật dạy học,…</a:t>
            </a:r>
            <a:endParaRPr kumimoji="0" lang="en-US" sz="2000" b="1" i="0" u="none" strike="noStrike" kern="1200" cap="none" spc="0" normalizeH="0" baseline="0" noProof="1">
              <a:ln>
                <a:noFill/>
              </a:ln>
              <a:solidFill>
                <a:srgbClr val="F36F13"/>
              </a:solidFill>
              <a:effectLst/>
              <a:uLnTx/>
              <a:uFillTx/>
              <a:latin typeface="Calibri" panose="020F0502020204030204"/>
            </a:endParaRPr>
          </a:p>
        </p:txBody>
      </p:sp>
      <p:sp>
        <p:nvSpPr>
          <p:cNvPr id="72" name="TextBox 115">
            <a:extLst>
              <a:ext uri="{FF2B5EF4-FFF2-40B4-BE49-F238E27FC236}">
                <a16:creationId xmlns:a16="http://schemas.microsoft.com/office/drawing/2014/main" id="{A4ABB273-311B-49A5-8F8F-511D396172C3}"/>
              </a:ext>
            </a:extLst>
          </p:cNvPr>
          <p:cNvSpPr txBox="1"/>
          <p:nvPr/>
        </p:nvSpPr>
        <p:spPr>
          <a:xfrm>
            <a:off x="8064806" y="4507631"/>
            <a:ext cx="2633762"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2000" b="1" noProof="1">
                <a:solidFill>
                  <a:srgbClr val="993366"/>
                </a:solidFill>
                <a:latin typeface="Calibri" panose="020F0502020204030204"/>
              </a:rPr>
              <a:t> Tăng cường dạy </a:t>
            </a:r>
            <a:r>
              <a:rPr lang="vi-VN" sz="2000" b="1" noProof="1" smtClean="0">
                <a:solidFill>
                  <a:srgbClr val="993366"/>
                </a:solidFill>
                <a:latin typeface="Calibri" panose="020F0502020204030204"/>
              </a:rPr>
              <a:t>học</a:t>
            </a:r>
            <a:r>
              <a:rPr lang="en-US" sz="2000" b="1" noProof="1" smtClean="0">
                <a:solidFill>
                  <a:srgbClr val="993366"/>
                </a:solidFill>
                <a:latin typeface="Calibri" panose="020F0502020204030204"/>
              </a:rPr>
              <a:t> </a:t>
            </a:r>
            <a:r>
              <a:rPr lang="vi-VN" sz="2000" b="1" noProof="1" smtClean="0">
                <a:solidFill>
                  <a:srgbClr val="993366"/>
                </a:solidFill>
                <a:latin typeface="Calibri" panose="020F0502020204030204"/>
              </a:rPr>
              <a:t>phân </a:t>
            </a:r>
            <a:r>
              <a:rPr lang="vi-VN" sz="2000" b="1" noProof="1">
                <a:solidFill>
                  <a:srgbClr val="993366"/>
                </a:solidFill>
                <a:latin typeface="Calibri" panose="020F0502020204030204"/>
              </a:rPr>
              <a:t>hoá </a:t>
            </a:r>
            <a:endParaRPr kumimoji="0" lang="en-US" sz="2000" b="1" i="0" u="none" strike="noStrike" kern="1200" cap="none" spc="0" normalizeH="0" baseline="0" noProof="1">
              <a:ln>
                <a:noFill/>
              </a:ln>
              <a:solidFill>
                <a:srgbClr val="993366"/>
              </a:solidFill>
              <a:effectLst/>
              <a:uLnTx/>
              <a:uFillTx/>
              <a:latin typeface="Calibri" panose="020F0502020204030204"/>
            </a:endParaRPr>
          </a:p>
        </p:txBody>
      </p:sp>
      <p:sp>
        <p:nvSpPr>
          <p:cNvPr id="70" name="TextBox 145">
            <a:extLst>
              <a:ext uri="{FF2B5EF4-FFF2-40B4-BE49-F238E27FC236}">
                <a16:creationId xmlns:a16="http://schemas.microsoft.com/office/drawing/2014/main" id="{FD72D89B-87FD-4B9E-ACF8-6703229C7166}"/>
              </a:ext>
            </a:extLst>
          </p:cNvPr>
          <p:cNvSpPr txBox="1"/>
          <p:nvPr/>
        </p:nvSpPr>
        <p:spPr>
          <a:xfrm>
            <a:off x="1681561" y="3683559"/>
            <a:ext cx="2325959"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vi-VN" sz="2000" b="1" noProof="1">
                <a:solidFill>
                  <a:srgbClr val="2B323B"/>
                </a:solidFill>
                <a:latin typeface="Calibri" panose="020F0502020204030204"/>
              </a:rPr>
              <a:t> Tăng cường dạy </a:t>
            </a:r>
            <a:r>
              <a:rPr lang="vi-VN" sz="2000" b="1" noProof="1" smtClean="0">
                <a:solidFill>
                  <a:srgbClr val="2B323B"/>
                </a:solidFill>
                <a:latin typeface="Calibri" panose="020F0502020204030204"/>
              </a:rPr>
              <a:t>học</a:t>
            </a:r>
            <a:r>
              <a:rPr lang="en-US" sz="2000" b="1" noProof="1" smtClean="0">
                <a:solidFill>
                  <a:srgbClr val="2B323B"/>
                </a:solidFill>
                <a:latin typeface="Calibri" panose="020F0502020204030204"/>
              </a:rPr>
              <a:t> </a:t>
            </a:r>
            <a:r>
              <a:rPr lang="vi-VN" sz="2000" b="1" noProof="1" smtClean="0">
                <a:solidFill>
                  <a:srgbClr val="2B323B"/>
                </a:solidFill>
                <a:latin typeface="Calibri" panose="020F0502020204030204"/>
              </a:rPr>
              <a:t>tích </a:t>
            </a:r>
            <a:r>
              <a:rPr lang="vi-VN" sz="2000" b="1" noProof="1">
                <a:solidFill>
                  <a:srgbClr val="2B323B"/>
                </a:solidFill>
                <a:latin typeface="Calibri" panose="020F0502020204030204"/>
              </a:rPr>
              <a:t>hợp</a:t>
            </a:r>
            <a:endParaRPr kumimoji="0" lang="en-US" sz="2000" b="1" i="0" u="none" strike="noStrike" kern="1200" cap="none" spc="0" normalizeH="0" baseline="0" noProof="1">
              <a:ln>
                <a:noFill/>
              </a:ln>
              <a:solidFill>
                <a:srgbClr val="2B323B"/>
              </a:solidFill>
              <a:effectLst/>
              <a:uLnTx/>
              <a:uFillTx/>
              <a:latin typeface="Calibri" panose="020F0502020204030204"/>
            </a:endParaRPr>
          </a:p>
        </p:txBody>
      </p:sp>
      <p:sp>
        <p:nvSpPr>
          <p:cNvPr id="68" name="TextBox 148">
            <a:extLst>
              <a:ext uri="{FF2B5EF4-FFF2-40B4-BE49-F238E27FC236}">
                <a16:creationId xmlns:a16="http://schemas.microsoft.com/office/drawing/2014/main" id="{43BABC52-22C7-4D03-9A40-74D1418F78E9}"/>
              </a:ext>
            </a:extLst>
          </p:cNvPr>
          <p:cNvSpPr txBox="1"/>
          <p:nvPr/>
        </p:nvSpPr>
        <p:spPr>
          <a:xfrm>
            <a:off x="647696" y="5372465"/>
            <a:ext cx="3359824"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sz="2000" b="1" noProof="1">
                <a:solidFill>
                  <a:srgbClr val="0D95BC"/>
                </a:solidFill>
              </a:rPr>
              <a:t>Kiểm tra, đánh giá theo NL, </a:t>
            </a:r>
            <a:r>
              <a:rPr lang="en-US" sz="2000" b="1" noProof="1" smtClean="0">
                <a:solidFill>
                  <a:srgbClr val="0D95BC"/>
                </a:solidFill>
              </a:rPr>
              <a:t>PC</a:t>
            </a:r>
            <a:endParaRPr kumimoji="0" lang="en-US" sz="2000" b="1" i="0" u="none" strike="noStrike" kern="1200" cap="none" spc="0" normalizeH="0" baseline="0" noProof="1">
              <a:ln>
                <a:noFill/>
              </a:ln>
              <a:solidFill>
                <a:srgbClr val="0D95BC"/>
              </a:solidFill>
              <a:effectLst/>
              <a:uLnTx/>
              <a:uFillTx/>
              <a:latin typeface="Calibri" panose="020F0502020204030204"/>
            </a:endParaRPr>
          </a:p>
        </p:txBody>
      </p:sp>
      <p:sp>
        <p:nvSpPr>
          <p:cNvPr id="49" name="Freeform: Shape 62">
            <a:extLst>
              <a:ext uri="{FF2B5EF4-FFF2-40B4-BE49-F238E27FC236}">
                <a16:creationId xmlns:a16="http://schemas.microsoft.com/office/drawing/2014/main" id="{348687DA-11C4-4C26-9C82-C3F1C80E18F5}"/>
              </a:ext>
            </a:extLst>
          </p:cNvPr>
          <p:cNvSpPr/>
          <p:nvPr/>
        </p:nvSpPr>
        <p:spPr>
          <a:xfrm>
            <a:off x="5629561" y="1481522"/>
            <a:ext cx="525308" cy="486109"/>
          </a:xfrm>
          <a:custGeom>
            <a:avLst/>
            <a:gdLst>
              <a:gd name="connsiteX0" fmla="*/ 175030 w 486659"/>
              <a:gd name="connsiteY0" fmla="*/ 0 h 450344"/>
              <a:gd name="connsiteX1" fmla="*/ 311632 w 486659"/>
              <a:gd name="connsiteY1" fmla="*/ 0 h 450344"/>
              <a:gd name="connsiteX2" fmla="*/ 404271 w 486659"/>
              <a:gd name="connsiteY2" fmla="*/ 53289 h 450344"/>
              <a:gd name="connsiteX3" fmla="*/ 472352 w 486659"/>
              <a:gd name="connsiteY3" fmla="*/ 171683 h 450344"/>
              <a:gd name="connsiteX4" fmla="*/ 472352 w 486659"/>
              <a:gd name="connsiteY4" fmla="*/ 278661 h 450344"/>
              <a:gd name="connsiteX5" fmla="*/ 403832 w 486659"/>
              <a:gd name="connsiteY5" fmla="*/ 397055 h 450344"/>
              <a:gd name="connsiteX6" fmla="*/ 311193 w 486659"/>
              <a:gd name="connsiteY6" fmla="*/ 450344 h 450344"/>
              <a:gd name="connsiteX7" fmla="*/ 174701 w 486659"/>
              <a:gd name="connsiteY7" fmla="*/ 450344 h 450344"/>
              <a:gd name="connsiteX8" fmla="*/ 82062 w 486659"/>
              <a:gd name="connsiteY8" fmla="*/ 397055 h 450344"/>
              <a:gd name="connsiteX9" fmla="*/ 13542 w 486659"/>
              <a:gd name="connsiteY9" fmla="*/ 278661 h 450344"/>
              <a:gd name="connsiteX10" fmla="*/ 14419 w 486659"/>
              <a:gd name="connsiteY10" fmla="*/ 171683 h 450344"/>
              <a:gd name="connsiteX11" fmla="*/ 82501 w 486659"/>
              <a:gd name="connsiteY11" fmla="*/ 53289 h 450344"/>
              <a:gd name="connsiteX12" fmla="*/ 175030 w 486659"/>
              <a:gd name="connsiteY12" fmla="*/ 0 h 4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659" h="450344">
                <a:moveTo>
                  <a:pt x="175030" y="0"/>
                </a:moveTo>
                <a:lnTo>
                  <a:pt x="311632" y="0"/>
                </a:lnTo>
                <a:cubicBezTo>
                  <a:pt x="349674" y="0"/>
                  <a:pt x="385195" y="20306"/>
                  <a:pt x="404271" y="53289"/>
                </a:cubicBezTo>
                <a:lnTo>
                  <a:pt x="472352" y="171683"/>
                </a:lnTo>
                <a:cubicBezTo>
                  <a:pt x="491428" y="204665"/>
                  <a:pt x="491428" y="245679"/>
                  <a:pt x="472352" y="278661"/>
                </a:cubicBezTo>
                <a:lnTo>
                  <a:pt x="403832" y="397055"/>
                </a:lnTo>
                <a:cubicBezTo>
                  <a:pt x="384866" y="430038"/>
                  <a:pt x="349345" y="450344"/>
                  <a:pt x="311193" y="450344"/>
                </a:cubicBezTo>
                <a:lnTo>
                  <a:pt x="174701" y="450344"/>
                </a:lnTo>
                <a:cubicBezTo>
                  <a:pt x="136549" y="450344"/>
                  <a:pt x="101029" y="430038"/>
                  <a:pt x="82062" y="397055"/>
                </a:cubicBezTo>
                <a:lnTo>
                  <a:pt x="13542" y="278661"/>
                </a:lnTo>
                <a:cubicBezTo>
                  <a:pt x="-4657" y="245679"/>
                  <a:pt x="-4657" y="204665"/>
                  <a:pt x="14419" y="171683"/>
                </a:cubicBezTo>
                <a:lnTo>
                  <a:pt x="82501" y="53289"/>
                </a:lnTo>
                <a:cubicBezTo>
                  <a:pt x="101467" y="20306"/>
                  <a:pt x="136988" y="0"/>
                  <a:pt x="175030" y="0"/>
                </a:cubicBezTo>
                <a:close/>
              </a:path>
            </a:pathLst>
          </a:custGeom>
          <a:solidFill>
            <a:sysClr val="window" lastClr="FFFFFF"/>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22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0" name="Freeform: Shape 63">
            <a:extLst>
              <a:ext uri="{FF2B5EF4-FFF2-40B4-BE49-F238E27FC236}">
                <a16:creationId xmlns:a16="http://schemas.microsoft.com/office/drawing/2014/main" id="{EE389DAA-A2BE-4A7F-8861-82C47688F2C1}"/>
              </a:ext>
            </a:extLst>
          </p:cNvPr>
          <p:cNvSpPr/>
          <p:nvPr/>
        </p:nvSpPr>
        <p:spPr>
          <a:xfrm>
            <a:off x="6032773" y="2264267"/>
            <a:ext cx="525308" cy="486109"/>
          </a:xfrm>
          <a:custGeom>
            <a:avLst/>
            <a:gdLst>
              <a:gd name="connsiteX0" fmla="*/ 175030 w 486659"/>
              <a:gd name="connsiteY0" fmla="*/ 0 h 450344"/>
              <a:gd name="connsiteX1" fmla="*/ 311632 w 486659"/>
              <a:gd name="connsiteY1" fmla="*/ 0 h 450344"/>
              <a:gd name="connsiteX2" fmla="*/ 404271 w 486659"/>
              <a:gd name="connsiteY2" fmla="*/ 53289 h 450344"/>
              <a:gd name="connsiteX3" fmla="*/ 472352 w 486659"/>
              <a:gd name="connsiteY3" fmla="*/ 171683 h 450344"/>
              <a:gd name="connsiteX4" fmla="*/ 472352 w 486659"/>
              <a:gd name="connsiteY4" fmla="*/ 278661 h 450344"/>
              <a:gd name="connsiteX5" fmla="*/ 403832 w 486659"/>
              <a:gd name="connsiteY5" fmla="*/ 397055 h 450344"/>
              <a:gd name="connsiteX6" fmla="*/ 311193 w 486659"/>
              <a:gd name="connsiteY6" fmla="*/ 450344 h 450344"/>
              <a:gd name="connsiteX7" fmla="*/ 174701 w 486659"/>
              <a:gd name="connsiteY7" fmla="*/ 450344 h 450344"/>
              <a:gd name="connsiteX8" fmla="*/ 82062 w 486659"/>
              <a:gd name="connsiteY8" fmla="*/ 397055 h 450344"/>
              <a:gd name="connsiteX9" fmla="*/ 13542 w 486659"/>
              <a:gd name="connsiteY9" fmla="*/ 278661 h 450344"/>
              <a:gd name="connsiteX10" fmla="*/ 14419 w 486659"/>
              <a:gd name="connsiteY10" fmla="*/ 171683 h 450344"/>
              <a:gd name="connsiteX11" fmla="*/ 82501 w 486659"/>
              <a:gd name="connsiteY11" fmla="*/ 53289 h 450344"/>
              <a:gd name="connsiteX12" fmla="*/ 175030 w 486659"/>
              <a:gd name="connsiteY12" fmla="*/ 0 h 4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659" h="450344">
                <a:moveTo>
                  <a:pt x="175030" y="0"/>
                </a:moveTo>
                <a:lnTo>
                  <a:pt x="311632" y="0"/>
                </a:lnTo>
                <a:cubicBezTo>
                  <a:pt x="349674" y="0"/>
                  <a:pt x="385195" y="20306"/>
                  <a:pt x="404271" y="53289"/>
                </a:cubicBezTo>
                <a:lnTo>
                  <a:pt x="472352" y="171683"/>
                </a:lnTo>
                <a:cubicBezTo>
                  <a:pt x="491428" y="204665"/>
                  <a:pt x="491428" y="245679"/>
                  <a:pt x="472352" y="278661"/>
                </a:cubicBezTo>
                <a:lnTo>
                  <a:pt x="403832" y="397055"/>
                </a:lnTo>
                <a:cubicBezTo>
                  <a:pt x="384866" y="430038"/>
                  <a:pt x="349345" y="450344"/>
                  <a:pt x="311193" y="450344"/>
                </a:cubicBezTo>
                <a:lnTo>
                  <a:pt x="174701" y="450344"/>
                </a:lnTo>
                <a:cubicBezTo>
                  <a:pt x="136549" y="450344"/>
                  <a:pt x="101029" y="430038"/>
                  <a:pt x="82062" y="397055"/>
                </a:cubicBezTo>
                <a:lnTo>
                  <a:pt x="13542" y="278661"/>
                </a:lnTo>
                <a:cubicBezTo>
                  <a:pt x="-4657" y="245679"/>
                  <a:pt x="-4657" y="204665"/>
                  <a:pt x="14419" y="171683"/>
                </a:cubicBezTo>
                <a:lnTo>
                  <a:pt x="82501" y="53289"/>
                </a:lnTo>
                <a:cubicBezTo>
                  <a:pt x="101467" y="20306"/>
                  <a:pt x="136988" y="0"/>
                  <a:pt x="175030" y="0"/>
                </a:cubicBezTo>
                <a:close/>
              </a:path>
            </a:pathLst>
          </a:custGeom>
          <a:solidFill>
            <a:sysClr val="window" lastClr="FFFFFF"/>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22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1" name="Freeform: Shape 64">
            <a:extLst>
              <a:ext uri="{FF2B5EF4-FFF2-40B4-BE49-F238E27FC236}">
                <a16:creationId xmlns:a16="http://schemas.microsoft.com/office/drawing/2014/main" id="{D7E7F685-2D73-4040-8B6B-578676309D81}"/>
              </a:ext>
            </a:extLst>
          </p:cNvPr>
          <p:cNvSpPr/>
          <p:nvPr/>
        </p:nvSpPr>
        <p:spPr>
          <a:xfrm>
            <a:off x="5632297" y="3052320"/>
            <a:ext cx="525308" cy="486109"/>
          </a:xfrm>
          <a:custGeom>
            <a:avLst/>
            <a:gdLst>
              <a:gd name="connsiteX0" fmla="*/ 175030 w 486659"/>
              <a:gd name="connsiteY0" fmla="*/ 0 h 450344"/>
              <a:gd name="connsiteX1" fmla="*/ 311632 w 486659"/>
              <a:gd name="connsiteY1" fmla="*/ 0 h 450344"/>
              <a:gd name="connsiteX2" fmla="*/ 404271 w 486659"/>
              <a:gd name="connsiteY2" fmla="*/ 53289 h 450344"/>
              <a:gd name="connsiteX3" fmla="*/ 472352 w 486659"/>
              <a:gd name="connsiteY3" fmla="*/ 171683 h 450344"/>
              <a:gd name="connsiteX4" fmla="*/ 472352 w 486659"/>
              <a:gd name="connsiteY4" fmla="*/ 278661 h 450344"/>
              <a:gd name="connsiteX5" fmla="*/ 403832 w 486659"/>
              <a:gd name="connsiteY5" fmla="*/ 397055 h 450344"/>
              <a:gd name="connsiteX6" fmla="*/ 311193 w 486659"/>
              <a:gd name="connsiteY6" fmla="*/ 450344 h 450344"/>
              <a:gd name="connsiteX7" fmla="*/ 174701 w 486659"/>
              <a:gd name="connsiteY7" fmla="*/ 450344 h 450344"/>
              <a:gd name="connsiteX8" fmla="*/ 82062 w 486659"/>
              <a:gd name="connsiteY8" fmla="*/ 397055 h 450344"/>
              <a:gd name="connsiteX9" fmla="*/ 13542 w 486659"/>
              <a:gd name="connsiteY9" fmla="*/ 278661 h 450344"/>
              <a:gd name="connsiteX10" fmla="*/ 14419 w 486659"/>
              <a:gd name="connsiteY10" fmla="*/ 171683 h 450344"/>
              <a:gd name="connsiteX11" fmla="*/ 82501 w 486659"/>
              <a:gd name="connsiteY11" fmla="*/ 53289 h 450344"/>
              <a:gd name="connsiteX12" fmla="*/ 175030 w 486659"/>
              <a:gd name="connsiteY12" fmla="*/ 0 h 4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659" h="450344">
                <a:moveTo>
                  <a:pt x="175030" y="0"/>
                </a:moveTo>
                <a:lnTo>
                  <a:pt x="311632" y="0"/>
                </a:lnTo>
                <a:cubicBezTo>
                  <a:pt x="349674" y="0"/>
                  <a:pt x="385195" y="20306"/>
                  <a:pt x="404271" y="53289"/>
                </a:cubicBezTo>
                <a:lnTo>
                  <a:pt x="472352" y="171683"/>
                </a:lnTo>
                <a:cubicBezTo>
                  <a:pt x="491428" y="204665"/>
                  <a:pt x="491428" y="245679"/>
                  <a:pt x="472352" y="278661"/>
                </a:cubicBezTo>
                <a:lnTo>
                  <a:pt x="403832" y="397055"/>
                </a:lnTo>
                <a:cubicBezTo>
                  <a:pt x="384866" y="430038"/>
                  <a:pt x="349345" y="450344"/>
                  <a:pt x="311193" y="450344"/>
                </a:cubicBezTo>
                <a:lnTo>
                  <a:pt x="174701" y="450344"/>
                </a:lnTo>
                <a:cubicBezTo>
                  <a:pt x="136549" y="450344"/>
                  <a:pt x="101029" y="430038"/>
                  <a:pt x="82062" y="397055"/>
                </a:cubicBezTo>
                <a:lnTo>
                  <a:pt x="13542" y="278661"/>
                </a:lnTo>
                <a:cubicBezTo>
                  <a:pt x="-4657" y="245679"/>
                  <a:pt x="-4657" y="204665"/>
                  <a:pt x="14419" y="171683"/>
                </a:cubicBezTo>
                <a:lnTo>
                  <a:pt x="82501" y="53289"/>
                </a:lnTo>
                <a:cubicBezTo>
                  <a:pt x="101467" y="20306"/>
                  <a:pt x="136988" y="0"/>
                  <a:pt x="175030" y="0"/>
                </a:cubicBezTo>
                <a:close/>
              </a:path>
            </a:pathLst>
          </a:custGeom>
          <a:solidFill>
            <a:sysClr val="window" lastClr="FFFFFF"/>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22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2" name="Freeform: Shape 66">
            <a:extLst>
              <a:ext uri="{FF2B5EF4-FFF2-40B4-BE49-F238E27FC236}">
                <a16:creationId xmlns:a16="http://schemas.microsoft.com/office/drawing/2014/main" id="{D7B6A0E2-760C-45A4-90C1-98C7172568AA}"/>
              </a:ext>
            </a:extLst>
          </p:cNvPr>
          <p:cNvSpPr/>
          <p:nvPr/>
        </p:nvSpPr>
        <p:spPr>
          <a:xfrm>
            <a:off x="6032773" y="3794449"/>
            <a:ext cx="525308" cy="486109"/>
          </a:xfrm>
          <a:custGeom>
            <a:avLst/>
            <a:gdLst>
              <a:gd name="connsiteX0" fmla="*/ 175030 w 486659"/>
              <a:gd name="connsiteY0" fmla="*/ 0 h 450344"/>
              <a:gd name="connsiteX1" fmla="*/ 311632 w 486659"/>
              <a:gd name="connsiteY1" fmla="*/ 0 h 450344"/>
              <a:gd name="connsiteX2" fmla="*/ 404271 w 486659"/>
              <a:gd name="connsiteY2" fmla="*/ 53289 h 450344"/>
              <a:gd name="connsiteX3" fmla="*/ 472352 w 486659"/>
              <a:gd name="connsiteY3" fmla="*/ 171683 h 450344"/>
              <a:gd name="connsiteX4" fmla="*/ 472352 w 486659"/>
              <a:gd name="connsiteY4" fmla="*/ 278661 h 450344"/>
              <a:gd name="connsiteX5" fmla="*/ 403832 w 486659"/>
              <a:gd name="connsiteY5" fmla="*/ 397055 h 450344"/>
              <a:gd name="connsiteX6" fmla="*/ 311193 w 486659"/>
              <a:gd name="connsiteY6" fmla="*/ 450344 h 450344"/>
              <a:gd name="connsiteX7" fmla="*/ 174701 w 486659"/>
              <a:gd name="connsiteY7" fmla="*/ 450344 h 450344"/>
              <a:gd name="connsiteX8" fmla="*/ 82062 w 486659"/>
              <a:gd name="connsiteY8" fmla="*/ 397055 h 450344"/>
              <a:gd name="connsiteX9" fmla="*/ 13542 w 486659"/>
              <a:gd name="connsiteY9" fmla="*/ 278661 h 450344"/>
              <a:gd name="connsiteX10" fmla="*/ 14419 w 486659"/>
              <a:gd name="connsiteY10" fmla="*/ 171683 h 450344"/>
              <a:gd name="connsiteX11" fmla="*/ 82501 w 486659"/>
              <a:gd name="connsiteY11" fmla="*/ 53289 h 450344"/>
              <a:gd name="connsiteX12" fmla="*/ 175030 w 486659"/>
              <a:gd name="connsiteY12" fmla="*/ 0 h 4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659" h="450344">
                <a:moveTo>
                  <a:pt x="175030" y="0"/>
                </a:moveTo>
                <a:lnTo>
                  <a:pt x="311632" y="0"/>
                </a:lnTo>
                <a:cubicBezTo>
                  <a:pt x="349674" y="0"/>
                  <a:pt x="385195" y="20306"/>
                  <a:pt x="404271" y="53289"/>
                </a:cubicBezTo>
                <a:lnTo>
                  <a:pt x="472352" y="171683"/>
                </a:lnTo>
                <a:cubicBezTo>
                  <a:pt x="491428" y="204665"/>
                  <a:pt x="491428" y="245679"/>
                  <a:pt x="472352" y="278661"/>
                </a:cubicBezTo>
                <a:lnTo>
                  <a:pt x="403832" y="397055"/>
                </a:lnTo>
                <a:cubicBezTo>
                  <a:pt x="384866" y="430038"/>
                  <a:pt x="349345" y="450344"/>
                  <a:pt x="311193" y="450344"/>
                </a:cubicBezTo>
                <a:lnTo>
                  <a:pt x="174701" y="450344"/>
                </a:lnTo>
                <a:cubicBezTo>
                  <a:pt x="136549" y="450344"/>
                  <a:pt x="101029" y="430038"/>
                  <a:pt x="82062" y="397055"/>
                </a:cubicBezTo>
                <a:lnTo>
                  <a:pt x="13542" y="278661"/>
                </a:lnTo>
                <a:cubicBezTo>
                  <a:pt x="-4657" y="245679"/>
                  <a:pt x="-4657" y="204665"/>
                  <a:pt x="14419" y="171683"/>
                </a:cubicBezTo>
                <a:lnTo>
                  <a:pt x="82501" y="53289"/>
                </a:lnTo>
                <a:cubicBezTo>
                  <a:pt x="101467" y="20306"/>
                  <a:pt x="136988" y="0"/>
                  <a:pt x="175030" y="0"/>
                </a:cubicBezTo>
                <a:close/>
              </a:path>
            </a:pathLst>
          </a:custGeom>
          <a:solidFill>
            <a:sysClr val="window" lastClr="FFFFFF"/>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22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3" name="Freeform: Shape 67">
            <a:extLst>
              <a:ext uri="{FF2B5EF4-FFF2-40B4-BE49-F238E27FC236}">
                <a16:creationId xmlns:a16="http://schemas.microsoft.com/office/drawing/2014/main" id="{AB4CE2FF-AA14-4948-A112-16D0B0F5844C}"/>
              </a:ext>
            </a:extLst>
          </p:cNvPr>
          <p:cNvSpPr/>
          <p:nvPr/>
        </p:nvSpPr>
        <p:spPr>
          <a:xfrm>
            <a:off x="5635071" y="4585272"/>
            <a:ext cx="525308" cy="486109"/>
          </a:xfrm>
          <a:custGeom>
            <a:avLst/>
            <a:gdLst>
              <a:gd name="connsiteX0" fmla="*/ 175030 w 486659"/>
              <a:gd name="connsiteY0" fmla="*/ 0 h 450344"/>
              <a:gd name="connsiteX1" fmla="*/ 311632 w 486659"/>
              <a:gd name="connsiteY1" fmla="*/ 0 h 450344"/>
              <a:gd name="connsiteX2" fmla="*/ 404271 w 486659"/>
              <a:gd name="connsiteY2" fmla="*/ 53289 h 450344"/>
              <a:gd name="connsiteX3" fmla="*/ 472352 w 486659"/>
              <a:gd name="connsiteY3" fmla="*/ 171683 h 450344"/>
              <a:gd name="connsiteX4" fmla="*/ 472352 w 486659"/>
              <a:gd name="connsiteY4" fmla="*/ 278661 h 450344"/>
              <a:gd name="connsiteX5" fmla="*/ 403832 w 486659"/>
              <a:gd name="connsiteY5" fmla="*/ 397055 h 450344"/>
              <a:gd name="connsiteX6" fmla="*/ 311193 w 486659"/>
              <a:gd name="connsiteY6" fmla="*/ 450344 h 450344"/>
              <a:gd name="connsiteX7" fmla="*/ 174701 w 486659"/>
              <a:gd name="connsiteY7" fmla="*/ 450344 h 450344"/>
              <a:gd name="connsiteX8" fmla="*/ 82062 w 486659"/>
              <a:gd name="connsiteY8" fmla="*/ 397055 h 450344"/>
              <a:gd name="connsiteX9" fmla="*/ 13542 w 486659"/>
              <a:gd name="connsiteY9" fmla="*/ 278661 h 450344"/>
              <a:gd name="connsiteX10" fmla="*/ 14419 w 486659"/>
              <a:gd name="connsiteY10" fmla="*/ 171683 h 450344"/>
              <a:gd name="connsiteX11" fmla="*/ 82501 w 486659"/>
              <a:gd name="connsiteY11" fmla="*/ 53289 h 450344"/>
              <a:gd name="connsiteX12" fmla="*/ 175030 w 486659"/>
              <a:gd name="connsiteY12" fmla="*/ 0 h 4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659" h="450344">
                <a:moveTo>
                  <a:pt x="175030" y="0"/>
                </a:moveTo>
                <a:lnTo>
                  <a:pt x="311632" y="0"/>
                </a:lnTo>
                <a:cubicBezTo>
                  <a:pt x="349674" y="0"/>
                  <a:pt x="385195" y="20306"/>
                  <a:pt x="404271" y="53289"/>
                </a:cubicBezTo>
                <a:lnTo>
                  <a:pt x="472352" y="171683"/>
                </a:lnTo>
                <a:cubicBezTo>
                  <a:pt x="491428" y="204665"/>
                  <a:pt x="491428" y="245679"/>
                  <a:pt x="472352" y="278661"/>
                </a:cubicBezTo>
                <a:lnTo>
                  <a:pt x="403832" y="397055"/>
                </a:lnTo>
                <a:cubicBezTo>
                  <a:pt x="384866" y="430038"/>
                  <a:pt x="349345" y="450344"/>
                  <a:pt x="311193" y="450344"/>
                </a:cubicBezTo>
                <a:lnTo>
                  <a:pt x="174701" y="450344"/>
                </a:lnTo>
                <a:cubicBezTo>
                  <a:pt x="136549" y="450344"/>
                  <a:pt x="101029" y="430038"/>
                  <a:pt x="82062" y="397055"/>
                </a:cubicBezTo>
                <a:lnTo>
                  <a:pt x="13542" y="278661"/>
                </a:lnTo>
                <a:cubicBezTo>
                  <a:pt x="-4657" y="245679"/>
                  <a:pt x="-4657" y="204665"/>
                  <a:pt x="14419" y="171683"/>
                </a:cubicBezTo>
                <a:lnTo>
                  <a:pt x="82501" y="53289"/>
                </a:lnTo>
                <a:cubicBezTo>
                  <a:pt x="101467" y="20306"/>
                  <a:pt x="136988" y="0"/>
                  <a:pt x="175030" y="0"/>
                </a:cubicBezTo>
                <a:close/>
              </a:path>
            </a:pathLst>
          </a:custGeom>
          <a:solidFill>
            <a:sysClr val="window" lastClr="FFFFFF"/>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22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4" name="Freeform: Shape 68">
            <a:extLst>
              <a:ext uri="{FF2B5EF4-FFF2-40B4-BE49-F238E27FC236}">
                <a16:creationId xmlns:a16="http://schemas.microsoft.com/office/drawing/2014/main" id="{2CCAD6DE-E407-4114-B244-C7A704377C5A}"/>
              </a:ext>
            </a:extLst>
          </p:cNvPr>
          <p:cNvSpPr/>
          <p:nvPr/>
        </p:nvSpPr>
        <p:spPr>
          <a:xfrm>
            <a:off x="6032773" y="5372465"/>
            <a:ext cx="525308" cy="486109"/>
          </a:xfrm>
          <a:custGeom>
            <a:avLst/>
            <a:gdLst>
              <a:gd name="connsiteX0" fmla="*/ 175030 w 486659"/>
              <a:gd name="connsiteY0" fmla="*/ 0 h 450344"/>
              <a:gd name="connsiteX1" fmla="*/ 311632 w 486659"/>
              <a:gd name="connsiteY1" fmla="*/ 0 h 450344"/>
              <a:gd name="connsiteX2" fmla="*/ 404271 w 486659"/>
              <a:gd name="connsiteY2" fmla="*/ 53289 h 450344"/>
              <a:gd name="connsiteX3" fmla="*/ 472352 w 486659"/>
              <a:gd name="connsiteY3" fmla="*/ 171683 h 450344"/>
              <a:gd name="connsiteX4" fmla="*/ 472352 w 486659"/>
              <a:gd name="connsiteY4" fmla="*/ 278661 h 450344"/>
              <a:gd name="connsiteX5" fmla="*/ 403832 w 486659"/>
              <a:gd name="connsiteY5" fmla="*/ 397055 h 450344"/>
              <a:gd name="connsiteX6" fmla="*/ 311193 w 486659"/>
              <a:gd name="connsiteY6" fmla="*/ 450344 h 450344"/>
              <a:gd name="connsiteX7" fmla="*/ 174701 w 486659"/>
              <a:gd name="connsiteY7" fmla="*/ 450344 h 450344"/>
              <a:gd name="connsiteX8" fmla="*/ 82062 w 486659"/>
              <a:gd name="connsiteY8" fmla="*/ 397055 h 450344"/>
              <a:gd name="connsiteX9" fmla="*/ 13542 w 486659"/>
              <a:gd name="connsiteY9" fmla="*/ 278661 h 450344"/>
              <a:gd name="connsiteX10" fmla="*/ 14419 w 486659"/>
              <a:gd name="connsiteY10" fmla="*/ 171683 h 450344"/>
              <a:gd name="connsiteX11" fmla="*/ 82501 w 486659"/>
              <a:gd name="connsiteY11" fmla="*/ 53289 h 450344"/>
              <a:gd name="connsiteX12" fmla="*/ 175030 w 486659"/>
              <a:gd name="connsiteY12" fmla="*/ 0 h 4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659" h="450344">
                <a:moveTo>
                  <a:pt x="175030" y="0"/>
                </a:moveTo>
                <a:lnTo>
                  <a:pt x="311632" y="0"/>
                </a:lnTo>
                <a:cubicBezTo>
                  <a:pt x="349674" y="0"/>
                  <a:pt x="385195" y="20306"/>
                  <a:pt x="404271" y="53289"/>
                </a:cubicBezTo>
                <a:lnTo>
                  <a:pt x="472352" y="171683"/>
                </a:lnTo>
                <a:cubicBezTo>
                  <a:pt x="491428" y="204665"/>
                  <a:pt x="491428" y="245679"/>
                  <a:pt x="472352" y="278661"/>
                </a:cubicBezTo>
                <a:lnTo>
                  <a:pt x="403832" y="397055"/>
                </a:lnTo>
                <a:cubicBezTo>
                  <a:pt x="384866" y="430038"/>
                  <a:pt x="349345" y="450344"/>
                  <a:pt x="311193" y="450344"/>
                </a:cubicBezTo>
                <a:lnTo>
                  <a:pt x="174701" y="450344"/>
                </a:lnTo>
                <a:cubicBezTo>
                  <a:pt x="136549" y="450344"/>
                  <a:pt x="101029" y="430038"/>
                  <a:pt x="82062" y="397055"/>
                </a:cubicBezTo>
                <a:lnTo>
                  <a:pt x="13542" y="278661"/>
                </a:lnTo>
                <a:cubicBezTo>
                  <a:pt x="-4657" y="245679"/>
                  <a:pt x="-4657" y="204665"/>
                  <a:pt x="14419" y="171683"/>
                </a:cubicBezTo>
                <a:lnTo>
                  <a:pt x="82501" y="53289"/>
                </a:lnTo>
                <a:cubicBezTo>
                  <a:pt x="101467" y="20306"/>
                  <a:pt x="136988" y="0"/>
                  <a:pt x="175030" y="0"/>
                </a:cubicBezTo>
                <a:close/>
              </a:path>
            </a:pathLst>
          </a:custGeom>
          <a:solidFill>
            <a:sysClr val="window" lastClr="FFFFFF"/>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22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5" name="Shape">
            <a:extLst>
              <a:ext uri="{FF2B5EF4-FFF2-40B4-BE49-F238E27FC236}">
                <a16:creationId xmlns:a16="http://schemas.microsoft.com/office/drawing/2014/main" id="{717E8C6C-9503-4AC9-A4A7-0C5452B751E7}"/>
              </a:ext>
            </a:extLst>
          </p:cNvPr>
          <p:cNvSpPr/>
          <p:nvPr/>
        </p:nvSpPr>
        <p:spPr>
          <a:xfrm>
            <a:off x="5435217" y="1006268"/>
            <a:ext cx="1311579" cy="5011905"/>
          </a:xfrm>
          <a:custGeom>
            <a:avLst/>
            <a:gdLst/>
            <a:ahLst/>
            <a:cxnLst>
              <a:cxn ang="0">
                <a:pos x="wd2" y="hd2"/>
              </a:cxn>
              <a:cxn ang="5400000">
                <a:pos x="wd2" y="hd2"/>
              </a:cxn>
              <a:cxn ang="10800000">
                <a:pos x="wd2" y="hd2"/>
              </a:cxn>
              <a:cxn ang="16200000">
                <a:pos x="wd2" y="hd2"/>
              </a:cxn>
            </a:cxnLst>
            <a:rect l="0" t="0" r="r" b="b"/>
            <a:pathLst>
              <a:path w="21287" h="21577" extrusionOk="0">
                <a:moveTo>
                  <a:pt x="15801" y="21577"/>
                </a:moveTo>
                <a:lnTo>
                  <a:pt x="8910" y="21577"/>
                </a:lnTo>
                <a:cubicBezTo>
                  <a:pt x="8560" y="21577"/>
                  <a:pt x="8274" y="21501"/>
                  <a:pt x="8274" y="21408"/>
                </a:cubicBezTo>
                <a:cubicBezTo>
                  <a:pt x="8274" y="21315"/>
                  <a:pt x="8560" y="21239"/>
                  <a:pt x="8910" y="21239"/>
                </a:cubicBezTo>
                <a:lnTo>
                  <a:pt x="15801" y="21239"/>
                </a:lnTo>
                <a:cubicBezTo>
                  <a:pt x="16602" y="21239"/>
                  <a:pt x="17347" y="21125"/>
                  <a:pt x="17748" y="20942"/>
                </a:cubicBezTo>
                <a:lnTo>
                  <a:pt x="19707" y="20043"/>
                </a:lnTo>
                <a:cubicBezTo>
                  <a:pt x="20108" y="19859"/>
                  <a:pt x="20108" y="19631"/>
                  <a:pt x="19707" y="19447"/>
                </a:cubicBezTo>
                <a:lnTo>
                  <a:pt x="17748" y="18548"/>
                </a:lnTo>
                <a:cubicBezTo>
                  <a:pt x="17347" y="18364"/>
                  <a:pt x="16602" y="18251"/>
                  <a:pt x="15801" y="18251"/>
                </a:cubicBezTo>
                <a:lnTo>
                  <a:pt x="5475" y="18251"/>
                </a:lnTo>
                <a:cubicBezTo>
                  <a:pt x="4221" y="18251"/>
                  <a:pt x="3057" y="18072"/>
                  <a:pt x="2427" y="17785"/>
                </a:cubicBezTo>
                <a:lnTo>
                  <a:pt x="468" y="16885"/>
                </a:lnTo>
                <a:cubicBezTo>
                  <a:pt x="-156" y="16597"/>
                  <a:pt x="-156" y="16241"/>
                  <a:pt x="468" y="15952"/>
                </a:cubicBezTo>
                <a:lnTo>
                  <a:pt x="2427" y="15053"/>
                </a:lnTo>
                <a:cubicBezTo>
                  <a:pt x="3057" y="14764"/>
                  <a:pt x="4221" y="14587"/>
                  <a:pt x="5475" y="14587"/>
                </a:cubicBezTo>
                <a:lnTo>
                  <a:pt x="15801" y="14587"/>
                </a:lnTo>
                <a:cubicBezTo>
                  <a:pt x="16602" y="14587"/>
                  <a:pt x="17347" y="14472"/>
                  <a:pt x="17748" y="14290"/>
                </a:cubicBezTo>
                <a:lnTo>
                  <a:pt x="19707" y="13390"/>
                </a:lnTo>
                <a:cubicBezTo>
                  <a:pt x="20108" y="13206"/>
                  <a:pt x="20108" y="12979"/>
                  <a:pt x="19707" y="12795"/>
                </a:cubicBezTo>
                <a:lnTo>
                  <a:pt x="17748" y="11895"/>
                </a:lnTo>
                <a:cubicBezTo>
                  <a:pt x="17347" y="11711"/>
                  <a:pt x="16602" y="11598"/>
                  <a:pt x="15801" y="11598"/>
                </a:cubicBezTo>
                <a:lnTo>
                  <a:pt x="5475" y="11598"/>
                </a:lnTo>
                <a:cubicBezTo>
                  <a:pt x="4221" y="11598"/>
                  <a:pt x="3057" y="11419"/>
                  <a:pt x="2427" y="11132"/>
                </a:cubicBezTo>
                <a:lnTo>
                  <a:pt x="468" y="10233"/>
                </a:lnTo>
                <a:cubicBezTo>
                  <a:pt x="-156" y="9944"/>
                  <a:pt x="-156" y="9588"/>
                  <a:pt x="468" y="9299"/>
                </a:cubicBezTo>
                <a:lnTo>
                  <a:pt x="2427" y="8400"/>
                </a:lnTo>
                <a:cubicBezTo>
                  <a:pt x="3057" y="8111"/>
                  <a:pt x="4221" y="7934"/>
                  <a:pt x="5475" y="7934"/>
                </a:cubicBezTo>
                <a:lnTo>
                  <a:pt x="15801" y="7934"/>
                </a:lnTo>
                <a:cubicBezTo>
                  <a:pt x="16602" y="7934"/>
                  <a:pt x="17347" y="7819"/>
                  <a:pt x="17748" y="7637"/>
                </a:cubicBezTo>
                <a:lnTo>
                  <a:pt x="19707" y="6738"/>
                </a:lnTo>
                <a:cubicBezTo>
                  <a:pt x="20108" y="6554"/>
                  <a:pt x="20108" y="6326"/>
                  <a:pt x="19707" y="6142"/>
                </a:cubicBezTo>
                <a:lnTo>
                  <a:pt x="17748" y="5242"/>
                </a:lnTo>
                <a:cubicBezTo>
                  <a:pt x="17347" y="5058"/>
                  <a:pt x="16602" y="4945"/>
                  <a:pt x="15801" y="4945"/>
                </a:cubicBezTo>
                <a:lnTo>
                  <a:pt x="5475" y="4945"/>
                </a:lnTo>
                <a:cubicBezTo>
                  <a:pt x="4221" y="4945"/>
                  <a:pt x="3057" y="4767"/>
                  <a:pt x="2427" y="4480"/>
                </a:cubicBezTo>
                <a:lnTo>
                  <a:pt x="468" y="3580"/>
                </a:lnTo>
                <a:cubicBezTo>
                  <a:pt x="-156" y="3292"/>
                  <a:pt x="-156" y="2935"/>
                  <a:pt x="468" y="2647"/>
                </a:cubicBezTo>
                <a:lnTo>
                  <a:pt x="2427" y="1747"/>
                </a:lnTo>
                <a:cubicBezTo>
                  <a:pt x="3057" y="1459"/>
                  <a:pt x="4221" y="1282"/>
                  <a:pt x="5475" y="1282"/>
                </a:cubicBezTo>
                <a:lnTo>
                  <a:pt x="12149" y="1282"/>
                </a:lnTo>
                <a:cubicBezTo>
                  <a:pt x="12950" y="1282"/>
                  <a:pt x="13695" y="1167"/>
                  <a:pt x="14096" y="985"/>
                </a:cubicBezTo>
                <a:lnTo>
                  <a:pt x="16055" y="85"/>
                </a:lnTo>
                <a:cubicBezTo>
                  <a:pt x="16233" y="4"/>
                  <a:pt x="16621" y="-23"/>
                  <a:pt x="16927" y="23"/>
                </a:cubicBezTo>
                <a:cubicBezTo>
                  <a:pt x="17232" y="70"/>
                  <a:pt x="17334" y="173"/>
                  <a:pt x="17162" y="254"/>
                </a:cubicBezTo>
                <a:lnTo>
                  <a:pt x="15203" y="1153"/>
                </a:lnTo>
                <a:cubicBezTo>
                  <a:pt x="14579" y="1442"/>
                  <a:pt x="13408" y="1619"/>
                  <a:pt x="12155" y="1619"/>
                </a:cubicBezTo>
                <a:lnTo>
                  <a:pt x="5481" y="1619"/>
                </a:lnTo>
                <a:cubicBezTo>
                  <a:pt x="4679" y="1619"/>
                  <a:pt x="3935" y="1734"/>
                  <a:pt x="3534" y="1916"/>
                </a:cubicBezTo>
                <a:lnTo>
                  <a:pt x="1575" y="2816"/>
                </a:lnTo>
                <a:cubicBezTo>
                  <a:pt x="1174" y="3000"/>
                  <a:pt x="1174" y="3227"/>
                  <a:pt x="1575" y="3411"/>
                </a:cubicBezTo>
                <a:lnTo>
                  <a:pt x="3534" y="4311"/>
                </a:lnTo>
                <a:cubicBezTo>
                  <a:pt x="3935" y="4495"/>
                  <a:pt x="4679" y="4608"/>
                  <a:pt x="5481" y="4608"/>
                </a:cubicBezTo>
                <a:lnTo>
                  <a:pt x="15807" y="4608"/>
                </a:lnTo>
                <a:cubicBezTo>
                  <a:pt x="17060" y="4608"/>
                  <a:pt x="18225" y="4787"/>
                  <a:pt x="18855" y="5074"/>
                </a:cubicBezTo>
                <a:lnTo>
                  <a:pt x="20814" y="5973"/>
                </a:lnTo>
                <a:cubicBezTo>
                  <a:pt x="21438" y="6262"/>
                  <a:pt x="21438" y="6618"/>
                  <a:pt x="20814" y="6906"/>
                </a:cubicBezTo>
                <a:lnTo>
                  <a:pt x="18855" y="7806"/>
                </a:lnTo>
                <a:cubicBezTo>
                  <a:pt x="18231" y="8095"/>
                  <a:pt x="17060" y="8272"/>
                  <a:pt x="15807" y="8272"/>
                </a:cubicBezTo>
                <a:lnTo>
                  <a:pt x="5481" y="8272"/>
                </a:lnTo>
                <a:cubicBezTo>
                  <a:pt x="4679" y="8272"/>
                  <a:pt x="3935" y="8386"/>
                  <a:pt x="3534" y="8569"/>
                </a:cubicBezTo>
                <a:lnTo>
                  <a:pt x="1575" y="9468"/>
                </a:lnTo>
                <a:cubicBezTo>
                  <a:pt x="1174" y="9652"/>
                  <a:pt x="1174" y="9880"/>
                  <a:pt x="1575" y="10064"/>
                </a:cubicBezTo>
                <a:lnTo>
                  <a:pt x="3534" y="10963"/>
                </a:lnTo>
                <a:cubicBezTo>
                  <a:pt x="3935" y="11147"/>
                  <a:pt x="4679" y="11261"/>
                  <a:pt x="5481" y="11261"/>
                </a:cubicBezTo>
                <a:lnTo>
                  <a:pt x="15807" y="11261"/>
                </a:lnTo>
                <a:cubicBezTo>
                  <a:pt x="17060" y="11261"/>
                  <a:pt x="18225" y="11439"/>
                  <a:pt x="18855" y="11726"/>
                </a:cubicBezTo>
                <a:lnTo>
                  <a:pt x="20814" y="12626"/>
                </a:lnTo>
                <a:cubicBezTo>
                  <a:pt x="21444" y="12914"/>
                  <a:pt x="21444" y="13270"/>
                  <a:pt x="20814" y="13559"/>
                </a:cubicBezTo>
                <a:lnTo>
                  <a:pt x="18855" y="14459"/>
                </a:lnTo>
                <a:cubicBezTo>
                  <a:pt x="18231" y="14747"/>
                  <a:pt x="17060" y="14924"/>
                  <a:pt x="15807" y="14924"/>
                </a:cubicBezTo>
                <a:lnTo>
                  <a:pt x="5481" y="14924"/>
                </a:lnTo>
                <a:cubicBezTo>
                  <a:pt x="4679" y="14924"/>
                  <a:pt x="3935" y="15039"/>
                  <a:pt x="3534" y="15221"/>
                </a:cubicBezTo>
                <a:lnTo>
                  <a:pt x="1575" y="16121"/>
                </a:lnTo>
                <a:cubicBezTo>
                  <a:pt x="1174" y="16305"/>
                  <a:pt x="1174" y="16533"/>
                  <a:pt x="1575" y="16717"/>
                </a:cubicBezTo>
                <a:lnTo>
                  <a:pt x="3534" y="17616"/>
                </a:lnTo>
                <a:cubicBezTo>
                  <a:pt x="3935" y="17800"/>
                  <a:pt x="4679" y="17913"/>
                  <a:pt x="5481" y="17913"/>
                </a:cubicBezTo>
                <a:lnTo>
                  <a:pt x="15807" y="17913"/>
                </a:lnTo>
                <a:cubicBezTo>
                  <a:pt x="17060" y="17913"/>
                  <a:pt x="18225" y="18092"/>
                  <a:pt x="18855" y="18379"/>
                </a:cubicBezTo>
                <a:lnTo>
                  <a:pt x="20814" y="19278"/>
                </a:lnTo>
                <a:cubicBezTo>
                  <a:pt x="21444" y="19567"/>
                  <a:pt x="21444" y="19923"/>
                  <a:pt x="20814" y="20212"/>
                </a:cubicBezTo>
                <a:lnTo>
                  <a:pt x="18855" y="21111"/>
                </a:lnTo>
                <a:cubicBezTo>
                  <a:pt x="18218" y="21398"/>
                  <a:pt x="17054" y="21577"/>
                  <a:pt x="15801" y="21577"/>
                </a:cubicBezTo>
                <a:close/>
              </a:path>
            </a:pathLst>
          </a:custGeom>
          <a:solidFill>
            <a:srgbClr val="DAD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Shape">
            <a:extLst>
              <a:ext uri="{FF2B5EF4-FFF2-40B4-BE49-F238E27FC236}">
                <a16:creationId xmlns:a16="http://schemas.microsoft.com/office/drawing/2014/main" id="{28FF3198-5275-4848-BE76-4C6BDFCAFC88}"/>
              </a:ext>
            </a:extLst>
          </p:cNvPr>
          <p:cNvSpPr/>
          <p:nvPr/>
        </p:nvSpPr>
        <p:spPr>
          <a:xfrm>
            <a:off x="4415985" y="2221503"/>
            <a:ext cx="2184001" cy="574305"/>
          </a:xfrm>
          <a:custGeom>
            <a:avLst/>
            <a:gdLst/>
            <a:ahLst/>
            <a:cxnLst>
              <a:cxn ang="0">
                <a:pos x="wd2" y="hd2"/>
              </a:cxn>
              <a:cxn ang="5400000">
                <a:pos x="wd2" y="hd2"/>
              </a:cxn>
              <a:cxn ang="10800000">
                <a:pos x="wd2" y="hd2"/>
              </a:cxn>
              <a:cxn ang="16200000">
                <a:pos x="wd2" y="hd2"/>
              </a:cxn>
            </a:cxnLst>
            <a:rect l="0" t="0" r="r" b="b"/>
            <a:pathLst>
              <a:path w="21489" h="21600" extrusionOk="0">
                <a:moveTo>
                  <a:pt x="21255" y="7460"/>
                </a:moveTo>
                <a:lnTo>
                  <a:pt x="20634" y="3332"/>
                </a:lnTo>
                <a:cubicBezTo>
                  <a:pt x="20321" y="1268"/>
                  <a:pt x="19746" y="0"/>
                  <a:pt x="19122" y="0"/>
                </a:cubicBezTo>
                <a:lnTo>
                  <a:pt x="17876" y="0"/>
                </a:lnTo>
                <a:cubicBezTo>
                  <a:pt x="17251" y="0"/>
                  <a:pt x="16676" y="1268"/>
                  <a:pt x="16364" y="3332"/>
                </a:cubicBezTo>
                <a:lnTo>
                  <a:pt x="15851" y="6723"/>
                </a:lnTo>
                <a:cubicBezTo>
                  <a:pt x="15446" y="8728"/>
                  <a:pt x="14817" y="9923"/>
                  <a:pt x="14142" y="9923"/>
                </a:cubicBezTo>
                <a:lnTo>
                  <a:pt x="3689" y="9923"/>
                </a:lnTo>
                <a:cubicBezTo>
                  <a:pt x="3118" y="9923"/>
                  <a:pt x="2567" y="9053"/>
                  <a:pt x="2166" y="7505"/>
                </a:cubicBezTo>
                <a:lnTo>
                  <a:pt x="2123" y="7343"/>
                </a:lnTo>
                <a:cubicBezTo>
                  <a:pt x="2081" y="7136"/>
                  <a:pt x="2034" y="6959"/>
                  <a:pt x="1980" y="6797"/>
                </a:cubicBezTo>
                <a:lnTo>
                  <a:pt x="1919" y="6561"/>
                </a:lnTo>
                <a:lnTo>
                  <a:pt x="1919" y="6620"/>
                </a:lnTo>
                <a:cubicBezTo>
                  <a:pt x="1807" y="6355"/>
                  <a:pt x="1676" y="6207"/>
                  <a:pt x="1537" y="6207"/>
                </a:cubicBezTo>
                <a:lnTo>
                  <a:pt x="1008" y="6207"/>
                </a:lnTo>
                <a:cubicBezTo>
                  <a:pt x="742" y="6207"/>
                  <a:pt x="499" y="6753"/>
                  <a:pt x="364" y="7623"/>
                </a:cubicBezTo>
                <a:lnTo>
                  <a:pt x="98" y="9377"/>
                </a:lnTo>
                <a:cubicBezTo>
                  <a:pt x="-33" y="10262"/>
                  <a:pt x="-33" y="11338"/>
                  <a:pt x="98" y="12223"/>
                </a:cubicBezTo>
                <a:lnTo>
                  <a:pt x="364" y="13977"/>
                </a:lnTo>
                <a:cubicBezTo>
                  <a:pt x="495" y="14862"/>
                  <a:pt x="742" y="15393"/>
                  <a:pt x="1008" y="15393"/>
                </a:cubicBezTo>
                <a:lnTo>
                  <a:pt x="1537" y="15393"/>
                </a:lnTo>
                <a:cubicBezTo>
                  <a:pt x="1676" y="15393"/>
                  <a:pt x="1803" y="15245"/>
                  <a:pt x="1919" y="14980"/>
                </a:cubicBezTo>
                <a:lnTo>
                  <a:pt x="1919" y="15039"/>
                </a:lnTo>
                <a:lnTo>
                  <a:pt x="1980" y="14803"/>
                </a:lnTo>
                <a:cubicBezTo>
                  <a:pt x="2034" y="14656"/>
                  <a:pt x="2081" y="14464"/>
                  <a:pt x="2123" y="14257"/>
                </a:cubicBezTo>
                <a:lnTo>
                  <a:pt x="2166" y="14095"/>
                </a:lnTo>
                <a:cubicBezTo>
                  <a:pt x="2571" y="12547"/>
                  <a:pt x="3118" y="11677"/>
                  <a:pt x="3689" y="11677"/>
                </a:cubicBezTo>
                <a:lnTo>
                  <a:pt x="14142" y="11677"/>
                </a:lnTo>
                <a:cubicBezTo>
                  <a:pt x="14678" y="11677"/>
                  <a:pt x="15372" y="13668"/>
                  <a:pt x="15747" y="14891"/>
                </a:cubicBezTo>
                <a:cubicBezTo>
                  <a:pt x="15885" y="15349"/>
                  <a:pt x="16001" y="15879"/>
                  <a:pt x="16094" y="16484"/>
                </a:cubicBezTo>
                <a:lnTo>
                  <a:pt x="16364" y="18268"/>
                </a:lnTo>
                <a:cubicBezTo>
                  <a:pt x="16676" y="20332"/>
                  <a:pt x="17251" y="21600"/>
                  <a:pt x="17876" y="21600"/>
                </a:cubicBezTo>
                <a:lnTo>
                  <a:pt x="19122" y="21600"/>
                </a:lnTo>
                <a:cubicBezTo>
                  <a:pt x="19746" y="21600"/>
                  <a:pt x="20321" y="20332"/>
                  <a:pt x="20634" y="18268"/>
                </a:cubicBezTo>
                <a:lnTo>
                  <a:pt x="21255" y="14140"/>
                </a:lnTo>
                <a:cubicBezTo>
                  <a:pt x="21567" y="12075"/>
                  <a:pt x="21567" y="9525"/>
                  <a:pt x="21255" y="7460"/>
                </a:cubicBezTo>
                <a:close/>
                <a:moveTo>
                  <a:pt x="1815" y="11205"/>
                </a:moveTo>
                <a:lnTo>
                  <a:pt x="1629" y="12429"/>
                </a:lnTo>
                <a:cubicBezTo>
                  <a:pt x="1591" y="12680"/>
                  <a:pt x="1521" y="12827"/>
                  <a:pt x="1448" y="12827"/>
                </a:cubicBezTo>
                <a:lnTo>
                  <a:pt x="1078" y="12827"/>
                </a:lnTo>
                <a:cubicBezTo>
                  <a:pt x="1005" y="12827"/>
                  <a:pt x="935" y="12680"/>
                  <a:pt x="897" y="12429"/>
                </a:cubicBezTo>
                <a:lnTo>
                  <a:pt x="711" y="11205"/>
                </a:lnTo>
                <a:cubicBezTo>
                  <a:pt x="673" y="10955"/>
                  <a:pt x="673" y="10645"/>
                  <a:pt x="711" y="10409"/>
                </a:cubicBezTo>
                <a:lnTo>
                  <a:pt x="897" y="9186"/>
                </a:lnTo>
                <a:cubicBezTo>
                  <a:pt x="935" y="8935"/>
                  <a:pt x="1005" y="8787"/>
                  <a:pt x="1078" y="8787"/>
                </a:cubicBezTo>
                <a:lnTo>
                  <a:pt x="1448" y="8787"/>
                </a:lnTo>
                <a:cubicBezTo>
                  <a:pt x="1521" y="8787"/>
                  <a:pt x="1591" y="8935"/>
                  <a:pt x="1629" y="9186"/>
                </a:cubicBezTo>
                <a:lnTo>
                  <a:pt x="1815" y="10409"/>
                </a:lnTo>
                <a:cubicBezTo>
                  <a:pt x="1853" y="10645"/>
                  <a:pt x="1853" y="10955"/>
                  <a:pt x="1815" y="11205"/>
                </a:cubicBezTo>
                <a:close/>
                <a:moveTo>
                  <a:pt x="20587" y="12665"/>
                </a:moveTo>
                <a:lnTo>
                  <a:pt x="19966" y="16793"/>
                </a:lnTo>
                <a:cubicBezTo>
                  <a:pt x="19793" y="17943"/>
                  <a:pt x="19469" y="18651"/>
                  <a:pt x="19122" y="18651"/>
                </a:cubicBezTo>
                <a:lnTo>
                  <a:pt x="17876" y="18651"/>
                </a:lnTo>
                <a:cubicBezTo>
                  <a:pt x="17529" y="18651"/>
                  <a:pt x="17205" y="17943"/>
                  <a:pt x="17031" y="16793"/>
                </a:cubicBezTo>
                <a:lnTo>
                  <a:pt x="16410" y="12665"/>
                </a:lnTo>
                <a:cubicBezTo>
                  <a:pt x="16236" y="11515"/>
                  <a:pt x="16236" y="10085"/>
                  <a:pt x="16410" y="8935"/>
                </a:cubicBezTo>
                <a:lnTo>
                  <a:pt x="17035" y="4807"/>
                </a:lnTo>
                <a:cubicBezTo>
                  <a:pt x="17208" y="3657"/>
                  <a:pt x="17532" y="2949"/>
                  <a:pt x="17880" y="2949"/>
                </a:cubicBezTo>
                <a:lnTo>
                  <a:pt x="19125" y="2949"/>
                </a:lnTo>
                <a:cubicBezTo>
                  <a:pt x="19473" y="2949"/>
                  <a:pt x="19797" y="3657"/>
                  <a:pt x="19970" y="4807"/>
                </a:cubicBezTo>
                <a:lnTo>
                  <a:pt x="20595" y="8935"/>
                </a:lnTo>
                <a:cubicBezTo>
                  <a:pt x="20761" y="10085"/>
                  <a:pt x="20761" y="11515"/>
                  <a:pt x="20587" y="12665"/>
                </a:cubicBezTo>
                <a:close/>
              </a:path>
            </a:pathLst>
          </a:custGeom>
          <a:solidFill>
            <a:srgbClr val="A2B969"/>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22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7" name="Shape">
            <a:extLst>
              <a:ext uri="{FF2B5EF4-FFF2-40B4-BE49-F238E27FC236}">
                <a16:creationId xmlns:a16="http://schemas.microsoft.com/office/drawing/2014/main" id="{DEF5C9C7-5978-45A9-BBBF-01FD97FBF47E}"/>
              </a:ext>
            </a:extLst>
          </p:cNvPr>
          <p:cNvSpPr/>
          <p:nvPr/>
        </p:nvSpPr>
        <p:spPr>
          <a:xfrm>
            <a:off x="5592021" y="1437479"/>
            <a:ext cx="2184004" cy="574305"/>
          </a:xfrm>
          <a:custGeom>
            <a:avLst/>
            <a:gdLst/>
            <a:ahLst/>
            <a:cxnLst>
              <a:cxn ang="0">
                <a:pos x="wd2" y="hd2"/>
              </a:cxn>
              <a:cxn ang="5400000">
                <a:pos x="wd2" y="hd2"/>
              </a:cxn>
              <a:cxn ang="10800000">
                <a:pos x="wd2" y="hd2"/>
              </a:cxn>
              <a:cxn ang="16200000">
                <a:pos x="wd2" y="hd2"/>
              </a:cxn>
            </a:cxnLst>
            <a:rect l="0" t="0" r="r" b="b"/>
            <a:pathLst>
              <a:path w="21489" h="21600" extrusionOk="0">
                <a:moveTo>
                  <a:pt x="234" y="14140"/>
                </a:moveTo>
                <a:lnTo>
                  <a:pt x="855" y="18268"/>
                </a:lnTo>
                <a:cubicBezTo>
                  <a:pt x="1168" y="20332"/>
                  <a:pt x="1743" y="21600"/>
                  <a:pt x="2367" y="21600"/>
                </a:cubicBezTo>
                <a:lnTo>
                  <a:pt x="3613" y="21600"/>
                </a:lnTo>
                <a:cubicBezTo>
                  <a:pt x="4238" y="21600"/>
                  <a:pt x="4813" y="20332"/>
                  <a:pt x="5125" y="18268"/>
                </a:cubicBezTo>
                <a:lnTo>
                  <a:pt x="5638" y="14877"/>
                </a:lnTo>
                <a:cubicBezTo>
                  <a:pt x="6043" y="12872"/>
                  <a:pt x="6672" y="11677"/>
                  <a:pt x="7347" y="11677"/>
                </a:cubicBezTo>
                <a:lnTo>
                  <a:pt x="17800" y="11677"/>
                </a:lnTo>
                <a:cubicBezTo>
                  <a:pt x="18371" y="11677"/>
                  <a:pt x="18922" y="12547"/>
                  <a:pt x="19323" y="14095"/>
                </a:cubicBezTo>
                <a:lnTo>
                  <a:pt x="19366" y="14257"/>
                </a:lnTo>
                <a:cubicBezTo>
                  <a:pt x="19408" y="14464"/>
                  <a:pt x="19455" y="14641"/>
                  <a:pt x="19509" y="14803"/>
                </a:cubicBezTo>
                <a:lnTo>
                  <a:pt x="19570" y="15039"/>
                </a:lnTo>
                <a:lnTo>
                  <a:pt x="19570" y="14980"/>
                </a:lnTo>
                <a:cubicBezTo>
                  <a:pt x="19682" y="15245"/>
                  <a:pt x="19813" y="15393"/>
                  <a:pt x="19952" y="15393"/>
                </a:cubicBezTo>
                <a:lnTo>
                  <a:pt x="20481" y="15393"/>
                </a:lnTo>
                <a:cubicBezTo>
                  <a:pt x="20747" y="15393"/>
                  <a:pt x="20990" y="14847"/>
                  <a:pt x="21125" y="13977"/>
                </a:cubicBezTo>
                <a:lnTo>
                  <a:pt x="21391" y="12223"/>
                </a:lnTo>
                <a:cubicBezTo>
                  <a:pt x="21522" y="11338"/>
                  <a:pt x="21522" y="10262"/>
                  <a:pt x="21391" y="9377"/>
                </a:cubicBezTo>
                <a:lnTo>
                  <a:pt x="21125" y="7623"/>
                </a:lnTo>
                <a:cubicBezTo>
                  <a:pt x="20994" y="6738"/>
                  <a:pt x="20747" y="6207"/>
                  <a:pt x="20481" y="6207"/>
                </a:cubicBezTo>
                <a:lnTo>
                  <a:pt x="19952" y="6207"/>
                </a:lnTo>
                <a:cubicBezTo>
                  <a:pt x="19813" y="6207"/>
                  <a:pt x="19686" y="6355"/>
                  <a:pt x="19570" y="6620"/>
                </a:cubicBezTo>
                <a:lnTo>
                  <a:pt x="19570" y="6561"/>
                </a:lnTo>
                <a:lnTo>
                  <a:pt x="19509" y="6797"/>
                </a:lnTo>
                <a:cubicBezTo>
                  <a:pt x="19455" y="6944"/>
                  <a:pt x="19408" y="7136"/>
                  <a:pt x="19366" y="7342"/>
                </a:cubicBezTo>
                <a:lnTo>
                  <a:pt x="19323" y="7505"/>
                </a:lnTo>
                <a:cubicBezTo>
                  <a:pt x="18918" y="9053"/>
                  <a:pt x="18371" y="9923"/>
                  <a:pt x="17800" y="9923"/>
                </a:cubicBezTo>
                <a:lnTo>
                  <a:pt x="7347" y="9923"/>
                </a:lnTo>
                <a:cubicBezTo>
                  <a:pt x="6811" y="9923"/>
                  <a:pt x="6117" y="7932"/>
                  <a:pt x="5742" y="6709"/>
                </a:cubicBezTo>
                <a:cubicBezTo>
                  <a:pt x="5604" y="6251"/>
                  <a:pt x="5488" y="5721"/>
                  <a:pt x="5395" y="5116"/>
                </a:cubicBezTo>
                <a:lnTo>
                  <a:pt x="5125" y="3332"/>
                </a:lnTo>
                <a:cubicBezTo>
                  <a:pt x="4813" y="1268"/>
                  <a:pt x="4238" y="0"/>
                  <a:pt x="3613" y="0"/>
                </a:cubicBezTo>
                <a:lnTo>
                  <a:pt x="2367" y="0"/>
                </a:lnTo>
                <a:cubicBezTo>
                  <a:pt x="1743" y="0"/>
                  <a:pt x="1168" y="1268"/>
                  <a:pt x="855" y="3332"/>
                </a:cubicBezTo>
                <a:lnTo>
                  <a:pt x="234" y="7460"/>
                </a:lnTo>
                <a:cubicBezTo>
                  <a:pt x="-78" y="9525"/>
                  <a:pt x="-78" y="12075"/>
                  <a:pt x="234" y="14140"/>
                </a:cubicBezTo>
                <a:close/>
                <a:moveTo>
                  <a:pt x="19674" y="10395"/>
                </a:moveTo>
                <a:lnTo>
                  <a:pt x="19860" y="9171"/>
                </a:lnTo>
                <a:cubicBezTo>
                  <a:pt x="19898" y="8920"/>
                  <a:pt x="19968" y="8773"/>
                  <a:pt x="20041" y="8773"/>
                </a:cubicBezTo>
                <a:lnTo>
                  <a:pt x="20411" y="8773"/>
                </a:lnTo>
                <a:cubicBezTo>
                  <a:pt x="20484" y="8773"/>
                  <a:pt x="20554" y="8920"/>
                  <a:pt x="20592" y="9171"/>
                </a:cubicBezTo>
                <a:lnTo>
                  <a:pt x="20778" y="10395"/>
                </a:lnTo>
                <a:cubicBezTo>
                  <a:pt x="20816" y="10645"/>
                  <a:pt x="20816" y="10955"/>
                  <a:pt x="20778" y="11191"/>
                </a:cubicBezTo>
                <a:lnTo>
                  <a:pt x="20592" y="12414"/>
                </a:lnTo>
                <a:cubicBezTo>
                  <a:pt x="20554" y="12665"/>
                  <a:pt x="20484" y="12813"/>
                  <a:pt x="20411" y="12813"/>
                </a:cubicBezTo>
                <a:lnTo>
                  <a:pt x="20041" y="12813"/>
                </a:lnTo>
                <a:cubicBezTo>
                  <a:pt x="19968" y="12813"/>
                  <a:pt x="19898" y="12665"/>
                  <a:pt x="19860" y="12414"/>
                </a:cubicBezTo>
                <a:lnTo>
                  <a:pt x="19674" y="11191"/>
                </a:lnTo>
                <a:cubicBezTo>
                  <a:pt x="19636" y="10955"/>
                  <a:pt x="19636" y="10645"/>
                  <a:pt x="19674" y="10395"/>
                </a:cubicBezTo>
                <a:close/>
                <a:moveTo>
                  <a:pt x="902" y="8935"/>
                </a:moveTo>
                <a:lnTo>
                  <a:pt x="1523" y="4807"/>
                </a:lnTo>
                <a:cubicBezTo>
                  <a:pt x="1696" y="3657"/>
                  <a:pt x="2020" y="2949"/>
                  <a:pt x="2367" y="2949"/>
                </a:cubicBezTo>
                <a:lnTo>
                  <a:pt x="3613" y="2949"/>
                </a:lnTo>
                <a:cubicBezTo>
                  <a:pt x="3960" y="2949"/>
                  <a:pt x="4284" y="3657"/>
                  <a:pt x="4458" y="4807"/>
                </a:cubicBezTo>
                <a:lnTo>
                  <a:pt x="5079" y="8935"/>
                </a:lnTo>
                <a:cubicBezTo>
                  <a:pt x="5253" y="10085"/>
                  <a:pt x="5253" y="11515"/>
                  <a:pt x="5079" y="12665"/>
                </a:cubicBezTo>
                <a:lnTo>
                  <a:pt x="4454" y="16793"/>
                </a:lnTo>
                <a:cubicBezTo>
                  <a:pt x="4281" y="17943"/>
                  <a:pt x="3957" y="18651"/>
                  <a:pt x="3609" y="18651"/>
                </a:cubicBezTo>
                <a:lnTo>
                  <a:pt x="2364" y="18651"/>
                </a:lnTo>
                <a:cubicBezTo>
                  <a:pt x="2016" y="18651"/>
                  <a:pt x="1692" y="17943"/>
                  <a:pt x="1519" y="16793"/>
                </a:cubicBezTo>
                <a:lnTo>
                  <a:pt x="894" y="12665"/>
                </a:lnTo>
                <a:cubicBezTo>
                  <a:pt x="728" y="11515"/>
                  <a:pt x="728" y="10085"/>
                  <a:pt x="902" y="8935"/>
                </a:cubicBezTo>
                <a:close/>
              </a:path>
            </a:pathLst>
          </a:custGeom>
          <a:solidFill>
            <a:srgbClr val="C13018"/>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22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8" name="Shape">
            <a:extLst>
              <a:ext uri="{FF2B5EF4-FFF2-40B4-BE49-F238E27FC236}">
                <a16:creationId xmlns:a16="http://schemas.microsoft.com/office/drawing/2014/main" id="{F1F1C49E-3BE2-4630-B8AE-BFEF56F3938C}"/>
              </a:ext>
            </a:extLst>
          </p:cNvPr>
          <p:cNvSpPr/>
          <p:nvPr/>
        </p:nvSpPr>
        <p:spPr>
          <a:xfrm>
            <a:off x="4415985" y="3750350"/>
            <a:ext cx="2184001" cy="574305"/>
          </a:xfrm>
          <a:custGeom>
            <a:avLst/>
            <a:gdLst/>
            <a:ahLst/>
            <a:cxnLst>
              <a:cxn ang="0">
                <a:pos x="wd2" y="hd2"/>
              </a:cxn>
              <a:cxn ang="5400000">
                <a:pos x="wd2" y="hd2"/>
              </a:cxn>
              <a:cxn ang="10800000">
                <a:pos x="wd2" y="hd2"/>
              </a:cxn>
              <a:cxn ang="16200000">
                <a:pos x="wd2" y="hd2"/>
              </a:cxn>
            </a:cxnLst>
            <a:rect l="0" t="0" r="r" b="b"/>
            <a:pathLst>
              <a:path w="21489" h="21600" extrusionOk="0">
                <a:moveTo>
                  <a:pt x="21255" y="7460"/>
                </a:moveTo>
                <a:lnTo>
                  <a:pt x="20634" y="3332"/>
                </a:lnTo>
                <a:cubicBezTo>
                  <a:pt x="20321" y="1268"/>
                  <a:pt x="19746" y="0"/>
                  <a:pt x="19122" y="0"/>
                </a:cubicBezTo>
                <a:lnTo>
                  <a:pt x="17876" y="0"/>
                </a:lnTo>
                <a:cubicBezTo>
                  <a:pt x="17251" y="0"/>
                  <a:pt x="16676" y="1268"/>
                  <a:pt x="16364" y="3332"/>
                </a:cubicBezTo>
                <a:lnTo>
                  <a:pt x="15851" y="6723"/>
                </a:lnTo>
                <a:cubicBezTo>
                  <a:pt x="15446" y="8728"/>
                  <a:pt x="14817" y="9923"/>
                  <a:pt x="14142" y="9923"/>
                </a:cubicBezTo>
                <a:lnTo>
                  <a:pt x="3689" y="9923"/>
                </a:lnTo>
                <a:cubicBezTo>
                  <a:pt x="3118" y="9923"/>
                  <a:pt x="2567" y="9053"/>
                  <a:pt x="2166" y="7505"/>
                </a:cubicBezTo>
                <a:lnTo>
                  <a:pt x="2123" y="7343"/>
                </a:lnTo>
                <a:cubicBezTo>
                  <a:pt x="2081" y="7136"/>
                  <a:pt x="2034" y="6959"/>
                  <a:pt x="1980" y="6797"/>
                </a:cubicBezTo>
                <a:lnTo>
                  <a:pt x="1919" y="6561"/>
                </a:lnTo>
                <a:lnTo>
                  <a:pt x="1919" y="6620"/>
                </a:lnTo>
                <a:cubicBezTo>
                  <a:pt x="1807" y="6355"/>
                  <a:pt x="1676" y="6207"/>
                  <a:pt x="1537" y="6207"/>
                </a:cubicBezTo>
                <a:lnTo>
                  <a:pt x="1008" y="6207"/>
                </a:lnTo>
                <a:cubicBezTo>
                  <a:pt x="742" y="6207"/>
                  <a:pt x="499" y="6753"/>
                  <a:pt x="364" y="7623"/>
                </a:cubicBezTo>
                <a:lnTo>
                  <a:pt x="98" y="9377"/>
                </a:lnTo>
                <a:cubicBezTo>
                  <a:pt x="-33" y="10262"/>
                  <a:pt x="-33" y="11338"/>
                  <a:pt x="98" y="12223"/>
                </a:cubicBezTo>
                <a:lnTo>
                  <a:pt x="364" y="13977"/>
                </a:lnTo>
                <a:cubicBezTo>
                  <a:pt x="495" y="14862"/>
                  <a:pt x="742" y="15393"/>
                  <a:pt x="1008" y="15393"/>
                </a:cubicBezTo>
                <a:lnTo>
                  <a:pt x="1537" y="15393"/>
                </a:lnTo>
                <a:cubicBezTo>
                  <a:pt x="1676" y="15393"/>
                  <a:pt x="1803" y="15245"/>
                  <a:pt x="1919" y="14980"/>
                </a:cubicBezTo>
                <a:lnTo>
                  <a:pt x="1919" y="15039"/>
                </a:lnTo>
                <a:lnTo>
                  <a:pt x="1980" y="14803"/>
                </a:lnTo>
                <a:cubicBezTo>
                  <a:pt x="2034" y="14656"/>
                  <a:pt x="2081" y="14464"/>
                  <a:pt x="2123" y="14257"/>
                </a:cubicBezTo>
                <a:lnTo>
                  <a:pt x="2166" y="14095"/>
                </a:lnTo>
                <a:cubicBezTo>
                  <a:pt x="2571" y="12547"/>
                  <a:pt x="3118" y="11677"/>
                  <a:pt x="3689" y="11677"/>
                </a:cubicBezTo>
                <a:lnTo>
                  <a:pt x="14142" y="11677"/>
                </a:lnTo>
                <a:cubicBezTo>
                  <a:pt x="14678" y="11677"/>
                  <a:pt x="15372" y="13668"/>
                  <a:pt x="15747" y="14891"/>
                </a:cubicBezTo>
                <a:cubicBezTo>
                  <a:pt x="15885" y="15349"/>
                  <a:pt x="16001" y="15879"/>
                  <a:pt x="16094" y="16484"/>
                </a:cubicBezTo>
                <a:lnTo>
                  <a:pt x="16364" y="18268"/>
                </a:lnTo>
                <a:cubicBezTo>
                  <a:pt x="16676" y="20332"/>
                  <a:pt x="17251" y="21600"/>
                  <a:pt x="17876" y="21600"/>
                </a:cubicBezTo>
                <a:lnTo>
                  <a:pt x="19122" y="21600"/>
                </a:lnTo>
                <a:cubicBezTo>
                  <a:pt x="19746" y="21600"/>
                  <a:pt x="20321" y="20332"/>
                  <a:pt x="20634" y="18268"/>
                </a:cubicBezTo>
                <a:lnTo>
                  <a:pt x="21255" y="14140"/>
                </a:lnTo>
                <a:cubicBezTo>
                  <a:pt x="21567" y="12075"/>
                  <a:pt x="21567" y="9525"/>
                  <a:pt x="21255" y="7460"/>
                </a:cubicBezTo>
                <a:close/>
                <a:moveTo>
                  <a:pt x="1815" y="11205"/>
                </a:moveTo>
                <a:lnTo>
                  <a:pt x="1629" y="12429"/>
                </a:lnTo>
                <a:cubicBezTo>
                  <a:pt x="1591" y="12680"/>
                  <a:pt x="1521" y="12827"/>
                  <a:pt x="1448" y="12827"/>
                </a:cubicBezTo>
                <a:lnTo>
                  <a:pt x="1078" y="12827"/>
                </a:lnTo>
                <a:cubicBezTo>
                  <a:pt x="1005" y="12827"/>
                  <a:pt x="935" y="12680"/>
                  <a:pt x="897" y="12429"/>
                </a:cubicBezTo>
                <a:lnTo>
                  <a:pt x="711" y="11205"/>
                </a:lnTo>
                <a:cubicBezTo>
                  <a:pt x="673" y="10955"/>
                  <a:pt x="673" y="10645"/>
                  <a:pt x="711" y="10409"/>
                </a:cubicBezTo>
                <a:lnTo>
                  <a:pt x="897" y="9186"/>
                </a:lnTo>
                <a:cubicBezTo>
                  <a:pt x="935" y="8935"/>
                  <a:pt x="1005" y="8787"/>
                  <a:pt x="1078" y="8787"/>
                </a:cubicBezTo>
                <a:lnTo>
                  <a:pt x="1448" y="8787"/>
                </a:lnTo>
                <a:cubicBezTo>
                  <a:pt x="1521" y="8787"/>
                  <a:pt x="1591" y="8935"/>
                  <a:pt x="1629" y="9186"/>
                </a:cubicBezTo>
                <a:lnTo>
                  <a:pt x="1815" y="10409"/>
                </a:lnTo>
                <a:cubicBezTo>
                  <a:pt x="1853" y="10645"/>
                  <a:pt x="1853" y="10955"/>
                  <a:pt x="1815" y="11205"/>
                </a:cubicBezTo>
                <a:close/>
                <a:moveTo>
                  <a:pt x="20587" y="12665"/>
                </a:moveTo>
                <a:lnTo>
                  <a:pt x="19966" y="16793"/>
                </a:lnTo>
                <a:cubicBezTo>
                  <a:pt x="19793" y="17943"/>
                  <a:pt x="19469" y="18651"/>
                  <a:pt x="19122" y="18651"/>
                </a:cubicBezTo>
                <a:lnTo>
                  <a:pt x="17876" y="18651"/>
                </a:lnTo>
                <a:cubicBezTo>
                  <a:pt x="17529" y="18651"/>
                  <a:pt x="17205" y="17943"/>
                  <a:pt x="17031" y="16793"/>
                </a:cubicBezTo>
                <a:lnTo>
                  <a:pt x="16410" y="12665"/>
                </a:lnTo>
                <a:cubicBezTo>
                  <a:pt x="16236" y="11515"/>
                  <a:pt x="16236" y="10085"/>
                  <a:pt x="16410" y="8935"/>
                </a:cubicBezTo>
                <a:lnTo>
                  <a:pt x="17035" y="4807"/>
                </a:lnTo>
                <a:cubicBezTo>
                  <a:pt x="17208" y="3657"/>
                  <a:pt x="17532" y="2949"/>
                  <a:pt x="17880" y="2949"/>
                </a:cubicBezTo>
                <a:lnTo>
                  <a:pt x="19125" y="2949"/>
                </a:lnTo>
                <a:cubicBezTo>
                  <a:pt x="19473" y="2949"/>
                  <a:pt x="19797" y="3657"/>
                  <a:pt x="19970" y="4807"/>
                </a:cubicBezTo>
                <a:lnTo>
                  <a:pt x="20595" y="8935"/>
                </a:lnTo>
                <a:cubicBezTo>
                  <a:pt x="20761" y="10085"/>
                  <a:pt x="20761" y="11515"/>
                  <a:pt x="20587" y="12665"/>
                </a:cubicBezTo>
                <a:close/>
              </a:path>
            </a:pathLst>
          </a:custGeom>
          <a:solidFill>
            <a:srgbClr val="2B3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Shape">
            <a:extLst>
              <a:ext uri="{FF2B5EF4-FFF2-40B4-BE49-F238E27FC236}">
                <a16:creationId xmlns:a16="http://schemas.microsoft.com/office/drawing/2014/main" id="{9BA9C45A-6559-4640-82C5-C3D511BEB56A}"/>
              </a:ext>
            </a:extLst>
          </p:cNvPr>
          <p:cNvSpPr/>
          <p:nvPr/>
        </p:nvSpPr>
        <p:spPr>
          <a:xfrm>
            <a:off x="5592021" y="3005527"/>
            <a:ext cx="2184004" cy="574305"/>
          </a:xfrm>
          <a:custGeom>
            <a:avLst/>
            <a:gdLst/>
            <a:ahLst/>
            <a:cxnLst>
              <a:cxn ang="0">
                <a:pos x="wd2" y="hd2"/>
              </a:cxn>
              <a:cxn ang="5400000">
                <a:pos x="wd2" y="hd2"/>
              </a:cxn>
              <a:cxn ang="10800000">
                <a:pos x="wd2" y="hd2"/>
              </a:cxn>
              <a:cxn ang="16200000">
                <a:pos x="wd2" y="hd2"/>
              </a:cxn>
            </a:cxnLst>
            <a:rect l="0" t="0" r="r" b="b"/>
            <a:pathLst>
              <a:path w="21489" h="21600" extrusionOk="0">
                <a:moveTo>
                  <a:pt x="234" y="14140"/>
                </a:moveTo>
                <a:lnTo>
                  <a:pt x="855" y="18268"/>
                </a:lnTo>
                <a:cubicBezTo>
                  <a:pt x="1168" y="20332"/>
                  <a:pt x="1743" y="21600"/>
                  <a:pt x="2367" y="21600"/>
                </a:cubicBezTo>
                <a:lnTo>
                  <a:pt x="3613" y="21600"/>
                </a:lnTo>
                <a:cubicBezTo>
                  <a:pt x="4238" y="21600"/>
                  <a:pt x="4813" y="20332"/>
                  <a:pt x="5125" y="18268"/>
                </a:cubicBezTo>
                <a:lnTo>
                  <a:pt x="5638" y="14877"/>
                </a:lnTo>
                <a:cubicBezTo>
                  <a:pt x="6043" y="12872"/>
                  <a:pt x="6672" y="11677"/>
                  <a:pt x="7347" y="11677"/>
                </a:cubicBezTo>
                <a:lnTo>
                  <a:pt x="17800" y="11677"/>
                </a:lnTo>
                <a:cubicBezTo>
                  <a:pt x="18371" y="11677"/>
                  <a:pt x="18922" y="12547"/>
                  <a:pt x="19323" y="14095"/>
                </a:cubicBezTo>
                <a:lnTo>
                  <a:pt x="19366" y="14257"/>
                </a:lnTo>
                <a:cubicBezTo>
                  <a:pt x="19408" y="14464"/>
                  <a:pt x="19455" y="14641"/>
                  <a:pt x="19509" y="14803"/>
                </a:cubicBezTo>
                <a:lnTo>
                  <a:pt x="19570" y="15039"/>
                </a:lnTo>
                <a:lnTo>
                  <a:pt x="19570" y="14980"/>
                </a:lnTo>
                <a:cubicBezTo>
                  <a:pt x="19682" y="15245"/>
                  <a:pt x="19813" y="15393"/>
                  <a:pt x="19952" y="15393"/>
                </a:cubicBezTo>
                <a:lnTo>
                  <a:pt x="20481" y="15393"/>
                </a:lnTo>
                <a:cubicBezTo>
                  <a:pt x="20747" y="15393"/>
                  <a:pt x="20990" y="14847"/>
                  <a:pt x="21125" y="13977"/>
                </a:cubicBezTo>
                <a:lnTo>
                  <a:pt x="21391" y="12223"/>
                </a:lnTo>
                <a:cubicBezTo>
                  <a:pt x="21522" y="11338"/>
                  <a:pt x="21522" y="10262"/>
                  <a:pt x="21391" y="9377"/>
                </a:cubicBezTo>
                <a:lnTo>
                  <a:pt x="21125" y="7623"/>
                </a:lnTo>
                <a:cubicBezTo>
                  <a:pt x="20994" y="6738"/>
                  <a:pt x="20747" y="6207"/>
                  <a:pt x="20481" y="6207"/>
                </a:cubicBezTo>
                <a:lnTo>
                  <a:pt x="19952" y="6207"/>
                </a:lnTo>
                <a:cubicBezTo>
                  <a:pt x="19813" y="6207"/>
                  <a:pt x="19686" y="6355"/>
                  <a:pt x="19570" y="6620"/>
                </a:cubicBezTo>
                <a:lnTo>
                  <a:pt x="19570" y="6561"/>
                </a:lnTo>
                <a:lnTo>
                  <a:pt x="19509" y="6797"/>
                </a:lnTo>
                <a:cubicBezTo>
                  <a:pt x="19455" y="6944"/>
                  <a:pt x="19408" y="7136"/>
                  <a:pt x="19366" y="7342"/>
                </a:cubicBezTo>
                <a:lnTo>
                  <a:pt x="19323" y="7505"/>
                </a:lnTo>
                <a:cubicBezTo>
                  <a:pt x="18918" y="9053"/>
                  <a:pt x="18371" y="9923"/>
                  <a:pt x="17800" y="9923"/>
                </a:cubicBezTo>
                <a:lnTo>
                  <a:pt x="7347" y="9923"/>
                </a:lnTo>
                <a:cubicBezTo>
                  <a:pt x="6811" y="9923"/>
                  <a:pt x="6117" y="7932"/>
                  <a:pt x="5742" y="6709"/>
                </a:cubicBezTo>
                <a:cubicBezTo>
                  <a:pt x="5604" y="6251"/>
                  <a:pt x="5488" y="5721"/>
                  <a:pt x="5395" y="5116"/>
                </a:cubicBezTo>
                <a:lnTo>
                  <a:pt x="5125" y="3332"/>
                </a:lnTo>
                <a:cubicBezTo>
                  <a:pt x="4813" y="1268"/>
                  <a:pt x="4238" y="0"/>
                  <a:pt x="3613" y="0"/>
                </a:cubicBezTo>
                <a:lnTo>
                  <a:pt x="2367" y="0"/>
                </a:lnTo>
                <a:cubicBezTo>
                  <a:pt x="1743" y="0"/>
                  <a:pt x="1168" y="1268"/>
                  <a:pt x="855" y="3332"/>
                </a:cubicBezTo>
                <a:lnTo>
                  <a:pt x="234" y="7460"/>
                </a:lnTo>
                <a:cubicBezTo>
                  <a:pt x="-78" y="9525"/>
                  <a:pt x="-78" y="12075"/>
                  <a:pt x="234" y="14140"/>
                </a:cubicBezTo>
                <a:close/>
                <a:moveTo>
                  <a:pt x="19674" y="10395"/>
                </a:moveTo>
                <a:lnTo>
                  <a:pt x="19860" y="9171"/>
                </a:lnTo>
                <a:cubicBezTo>
                  <a:pt x="19898" y="8920"/>
                  <a:pt x="19968" y="8773"/>
                  <a:pt x="20041" y="8773"/>
                </a:cubicBezTo>
                <a:lnTo>
                  <a:pt x="20411" y="8773"/>
                </a:lnTo>
                <a:cubicBezTo>
                  <a:pt x="20484" y="8773"/>
                  <a:pt x="20554" y="8920"/>
                  <a:pt x="20592" y="9171"/>
                </a:cubicBezTo>
                <a:lnTo>
                  <a:pt x="20778" y="10395"/>
                </a:lnTo>
                <a:cubicBezTo>
                  <a:pt x="20816" y="10645"/>
                  <a:pt x="20816" y="10955"/>
                  <a:pt x="20778" y="11191"/>
                </a:cubicBezTo>
                <a:lnTo>
                  <a:pt x="20592" y="12414"/>
                </a:lnTo>
                <a:cubicBezTo>
                  <a:pt x="20554" y="12665"/>
                  <a:pt x="20484" y="12813"/>
                  <a:pt x="20411" y="12813"/>
                </a:cubicBezTo>
                <a:lnTo>
                  <a:pt x="20041" y="12813"/>
                </a:lnTo>
                <a:cubicBezTo>
                  <a:pt x="19968" y="12813"/>
                  <a:pt x="19898" y="12665"/>
                  <a:pt x="19860" y="12414"/>
                </a:cubicBezTo>
                <a:lnTo>
                  <a:pt x="19674" y="11191"/>
                </a:lnTo>
                <a:cubicBezTo>
                  <a:pt x="19636" y="10955"/>
                  <a:pt x="19636" y="10645"/>
                  <a:pt x="19674" y="10395"/>
                </a:cubicBezTo>
                <a:close/>
                <a:moveTo>
                  <a:pt x="902" y="8935"/>
                </a:moveTo>
                <a:lnTo>
                  <a:pt x="1523" y="4807"/>
                </a:lnTo>
                <a:cubicBezTo>
                  <a:pt x="1696" y="3657"/>
                  <a:pt x="2020" y="2949"/>
                  <a:pt x="2367" y="2949"/>
                </a:cubicBezTo>
                <a:lnTo>
                  <a:pt x="3613" y="2949"/>
                </a:lnTo>
                <a:cubicBezTo>
                  <a:pt x="3960" y="2949"/>
                  <a:pt x="4284" y="3657"/>
                  <a:pt x="4458" y="4807"/>
                </a:cubicBezTo>
                <a:lnTo>
                  <a:pt x="5079" y="8935"/>
                </a:lnTo>
                <a:cubicBezTo>
                  <a:pt x="5253" y="10085"/>
                  <a:pt x="5253" y="11515"/>
                  <a:pt x="5079" y="12665"/>
                </a:cubicBezTo>
                <a:lnTo>
                  <a:pt x="4454" y="16793"/>
                </a:lnTo>
                <a:cubicBezTo>
                  <a:pt x="4281" y="17943"/>
                  <a:pt x="3957" y="18651"/>
                  <a:pt x="3609" y="18651"/>
                </a:cubicBezTo>
                <a:lnTo>
                  <a:pt x="2364" y="18651"/>
                </a:lnTo>
                <a:cubicBezTo>
                  <a:pt x="2016" y="18651"/>
                  <a:pt x="1692" y="17943"/>
                  <a:pt x="1519" y="16793"/>
                </a:cubicBezTo>
                <a:lnTo>
                  <a:pt x="894" y="12665"/>
                </a:lnTo>
                <a:cubicBezTo>
                  <a:pt x="728" y="11515"/>
                  <a:pt x="728" y="10085"/>
                  <a:pt x="902" y="8935"/>
                </a:cubicBezTo>
                <a:close/>
              </a:path>
            </a:pathLst>
          </a:custGeom>
          <a:solidFill>
            <a:srgbClr val="F36F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Shape">
            <a:extLst>
              <a:ext uri="{FF2B5EF4-FFF2-40B4-BE49-F238E27FC236}">
                <a16:creationId xmlns:a16="http://schemas.microsoft.com/office/drawing/2014/main" id="{B35DB206-ED28-4EF2-A261-A3E01FCD7D60}"/>
              </a:ext>
            </a:extLst>
          </p:cNvPr>
          <p:cNvSpPr/>
          <p:nvPr/>
        </p:nvSpPr>
        <p:spPr>
          <a:xfrm>
            <a:off x="4415985" y="5318400"/>
            <a:ext cx="2184001" cy="574305"/>
          </a:xfrm>
          <a:custGeom>
            <a:avLst/>
            <a:gdLst/>
            <a:ahLst/>
            <a:cxnLst>
              <a:cxn ang="0">
                <a:pos x="wd2" y="hd2"/>
              </a:cxn>
              <a:cxn ang="5400000">
                <a:pos x="wd2" y="hd2"/>
              </a:cxn>
              <a:cxn ang="10800000">
                <a:pos x="wd2" y="hd2"/>
              </a:cxn>
              <a:cxn ang="16200000">
                <a:pos x="wd2" y="hd2"/>
              </a:cxn>
            </a:cxnLst>
            <a:rect l="0" t="0" r="r" b="b"/>
            <a:pathLst>
              <a:path w="21489" h="21600" extrusionOk="0">
                <a:moveTo>
                  <a:pt x="21255" y="7460"/>
                </a:moveTo>
                <a:lnTo>
                  <a:pt x="20634" y="3332"/>
                </a:lnTo>
                <a:cubicBezTo>
                  <a:pt x="20321" y="1268"/>
                  <a:pt x="19746" y="0"/>
                  <a:pt x="19122" y="0"/>
                </a:cubicBezTo>
                <a:lnTo>
                  <a:pt x="17876" y="0"/>
                </a:lnTo>
                <a:cubicBezTo>
                  <a:pt x="17251" y="0"/>
                  <a:pt x="16676" y="1268"/>
                  <a:pt x="16364" y="3332"/>
                </a:cubicBezTo>
                <a:lnTo>
                  <a:pt x="15851" y="6723"/>
                </a:lnTo>
                <a:cubicBezTo>
                  <a:pt x="15446" y="8728"/>
                  <a:pt x="14817" y="9923"/>
                  <a:pt x="14142" y="9923"/>
                </a:cubicBezTo>
                <a:lnTo>
                  <a:pt x="3689" y="9923"/>
                </a:lnTo>
                <a:cubicBezTo>
                  <a:pt x="3118" y="9923"/>
                  <a:pt x="2567" y="9053"/>
                  <a:pt x="2166" y="7505"/>
                </a:cubicBezTo>
                <a:lnTo>
                  <a:pt x="2123" y="7343"/>
                </a:lnTo>
                <a:cubicBezTo>
                  <a:pt x="2081" y="7136"/>
                  <a:pt x="2034" y="6959"/>
                  <a:pt x="1980" y="6797"/>
                </a:cubicBezTo>
                <a:lnTo>
                  <a:pt x="1919" y="6561"/>
                </a:lnTo>
                <a:lnTo>
                  <a:pt x="1919" y="6620"/>
                </a:lnTo>
                <a:cubicBezTo>
                  <a:pt x="1807" y="6355"/>
                  <a:pt x="1676" y="6207"/>
                  <a:pt x="1537" y="6207"/>
                </a:cubicBezTo>
                <a:lnTo>
                  <a:pt x="1008" y="6207"/>
                </a:lnTo>
                <a:cubicBezTo>
                  <a:pt x="742" y="6207"/>
                  <a:pt x="499" y="6753"/>
                  <a:pt x="364" y="7623"/>
                </a:cubicBezTo>
                <a:lnTo>
                  <a:pt x="98" y="9377"/>
                </a:lnTo>
                <a:cubicBezTo>
                  <a:pt x="-33" y="10262"/>
                  <a:pt x="-33" y="11338"/>
                  <a:pt x="98" y="12223"/>
                </a:cubicBezTo>
                <a:lnTo>
                  <a:pt x="364" y="13977"/>
                </a:lnTo>
                <a:cubicBezTo>
                  <a:pt x="495" y="14862"/>
                  <a:pt x="742" y="15393"/>
                  <a:pt x="1008" y="15393"/>
                </a:cubicBezTo>
                <a:lnTo>
                  <a:pt x="1537" y="15393"/>
                </a:lnTo>
                <a:cubicBezTo>
                  <a:pt x="1676" y="15393"/>
                  <a:pt x="1803" y="15245"/>
                  <a:pt x="1919" y="14980"/>
                </a:cubicBezTo>
                <a:lnTo>
                  <a:pt x="1919" y="15039"/>
                </a:lnTo>
                <a:lnTo>
                  <a:pt x="1980" y="14803"/>
                </a:lnTo>
                <a:cubicBezTo>
                  <a:pt x="2034" y="14656"/>
                  <a:pt x="2081" y="14464"/>
                  <a:pt x="2123" y="14257"/>
                </a:cubicBezTo>
                <a:lnTo>
                  <a:pt x="2166" y="14095"/>
                </a:lnTo>
                <a:cubicBezTo>
                  <a:pt x="2571" y="12547"/>
                  <a:pt x="3118" y="11677"/>
                  <a:pt x="3689" y="11677"/>
                </a:cubicBezTo>
                <a:lnTo>
                  <a:pt x="14142" y="11677"/>
                </a:lnTo>
                <a:cubicBezTo>
                  <a:pt x="14678" y="11677"/>
                  <a:pt x="15372" y="13668"/>
                  <a:pt x="15747" y="14891"/>
                </a:cubicBezTo>
                <a:cubicBezTo>
                  <a:pt x="15885" y="15349"/>
                  <a:pt x="16001" y="15879"/>
                  <a:pt x="16094" y="16484"/>
                </a:cubicBezTo>
                <a:lnTo>
                  <a:pt x="16364" y="18268"/>
                </a:lnTo>
                <a:cubicBezTo>
                  <a:pt x="16676" y="20332"/>
                  <a:pt x="17251" y="21600"/>
                  <a:pt x="17876" y="21600"/>
                </a:cubicBezTo>
                <a:lnTo>
                  <a:pt x="19122" y="21600"/>
                </a:lnTo>
                <a:cubicBezTo>
                  <a:pt x="19746" y="21600"/>
                  <a:pt x="20321" y="20332"/>
                  <a:pt x="20634" y="18268"/>
                </a:cubicBezTo>
                <a:lnTo>
                  <a:pt x="21255" y="14140"/>
                </a:lnTo>
                <a:cubicBezTo>
                  <a:pt x="21567" y="12075"/>
                  <a:pt x="21567" y="9525"/>
                  <a:pt x="21255" y="7460"/>
                </a:cubicBezTo>
                <a:close/>
                <a:moveTo>
                  <a:pt x="1815" y="11205"/>
                </a:moveTo>
                <a:lnTo>
                  <a:pt x="1629" y="12429"/>
                </a:lnTo>
                <a:cubicBezTo>
                  <a:pt x="1591" y="12680"/>
                  <a:pt x="1521" y="12827"/>
                  <a:pt x="1448" y="12827"/>
                </a:cubicBezTo>
                <a:lnTo>
                  <a:pt x="1078" y="12827"/>
                </a:lnTo>
                <a:cubicBezTo>
                  <a:pt x="1005" y="12827"/>
                  <a:pt x="935" y="12680"/>
                  <a:pt x="897" y="12429"/>
                </a:cubicBezTo>
                <a:lnTo>
                  <a:pt x="711" y="11205"/>
                </a:lnTo>
                <a:cubicBezTo>
                  <a:pt x="673" y="10955"/>
                  <a:pt x="673" y="10645"/>
                  <a:pt x="711" y="10409"/>
                </a:cubicBezTo>
                <a:lnTo>
                  <a:pt x="897" y="9186"/>
                </a:lnTo>
                <a:cubicBezTo>
                  <a:pt x="935" y="8935"/>
                  <a:pt x="1005" y="8787"/>
                  <a:pt x="1078" y="8787"/>
                </a:cubicBezTo>
                <a:lnTo>
                  <a:pt x="1448" y="8787"/>
                </a:lnTo>
                <a:cubicBezTo>
                  <a:pt x="1521" y="8787"/>
                  <a:pt x="1591" y="8935"/>
                  <a:pt x="1629" y="9186"/>
                </a:cubicBezTo>
                <a:lnTo>
                  <a:pt x="1815" y="10409"/>
                </a:lnTo>
                <a:cubicBezTo>
                  <a:pt x="1853" y="10645"/>
                  <a:pt x="1853" y="10955"/>
                  <a:pt x="1815" y="11205"/>
                </a:cubicBezTo>
                <a:close/>
                <a:moveTo>
                  <a:pt x="20587" y="12665"/>
                </a:moveTo>
                <a:lnTo>
                  <a:pt x="19966" y="16793"/>
                </a:lnTo>
                <a:cubicBezTo>
                  <a:pt x="19793" y="17943"/>
                  <a:pt x="19469" y="18651"/>
                  <a:pt x="19122" y="18651"/>
                </a:cubicBezTo>
                <a:lnTo>
                  <a:pt x="17876" y="18651"/>
                </a:lnTo>
                <a:cubicBezTo>
                  <a:pt x="17529" y="18651"/>
                  <a:pt x="17205" y="17943"/>
                  <a:pt x="17031" y="16793"/>
                </a:cubicBezTo>
                <a:lnTo>
                  <a:pt x="16410" y="12665"/>
                </a:lnTo>
                <a:cubicBezTo>
                  <a:pt x="16236" y="11515"/>
                  <a:pt x="16236" y="10085"/>
                  <a:pt x="16410" y="8935"/>
                </a:cubicBezTo>
                <a:lnTo>
                  <a:pt x="17035" y="4807"/>
                </a:lnTo>
                <a:cubicBezTo>
                  <a:pt x="17208" y="3657"/>
                  <a:pt x="17532" y="2949"/>
                  <a:pt x="17880" y="2949"/>
                </a:cubicBezTo>
                <a:lnTo>
                  <a:pt x="19125" y="2949"/>
                </a:lnTo>
                <a:cubicBezTo>
                  <a:pt x="19473" y="2949"/>
                  <a:pt x="19797" y="3657"/>
                  <a:pt x="19970" y="4807"/>
                </a:cubicBezTo>
                <a:lnTo>
                  <a:pt x="20595" y="8935"/>
                </a:lnTo>
                <a:cubicBezTo>
                  <a:pt x="20761" y="10085"/>
                  <a:pt x="20761" y="11515"/>
                  <a:pt x="20587" y="12665"/>
                </a:cubicBezTo>
                <a:close/>
              </a:path>
            </a:pathLst>
          </a:custGeom>
          <a:solidFill>
            <a:srgbClr val="0D9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Shape">
            <a:extLst>
              <a:ext uri="{FF2B5EF4-FFF2-40B4-BE49-F238E27FC236}">
                <a16:creationId xmlns:a16="http://schemas.microsoft.com/office/drawing/2014/main" id="{AFA7D99D-1370-48C0-BEEE-A9A1DF0E7F64}"/>
              </a:ext>
            </a:extLst>
          </p:cNvPr>
          <p:cNvSpPr/>
          <p:nvPr/>
        </p:nvSpPr>
        <p:spPr>
          <a:xfrm>
            <a:off x="5592021" y="4534375"/>
            <a:ext cx="2184004" cy="574305"/>
          </a:xfrm>
          <a:custGeom>
            <a:avLst/>
            <a:gdLst/>
            <a:ahLst/>
            <a:cxnLst>
              <a:cxn ang="0">
                <a:pos x="wd2" y="hd2"/>
              </a:cxn>
              <a:cxn ang="5400000">
                <a:pos x="wd2" y="hd2"/>
              </a:cxn>
              <a:cxn ang="10800000">
                <a:pos x="wd2" y="hd2"/>
              </a:cxn>
              <a:cxn ang="16200000">
                <a:pos x="wd2" y="hd2"/>
              </a:cxn>
            </a:cxnLst>
            <a:rect l="0" t="0" r="r" b="b"/>
            <a:pathLst>
              <a:path w="21489" h="21600" extrusionOk="0">
                <a:moveTo>
                  <a:pt x="234" y="14140"/>
                </a:moveTo>
                <a:lnTo>
                  <a:pt x="855" y="18268"/>
                </a:lnTo>
                <a:cubicBezTo>
                  <a:pt x="1168" y="20332"/>
                  <a:pt x="1743" y="21600"/>
                  <a:pt x="2367" y="21600"/>
                </a:cubicBezTo>
                <a:lnTo>
                  <a:pt x="3613" y="21600"/>
                </a:lnTo>
                <a:cubicBezTo>
                  <a:pt x="4238" y="21600"/>
                  <a:pt x="4813" y="20332"/>
                  <a:pt x="5125" y="18268"/>
                </a:cubicBezTo>
                <a:lnTo>
                  <a:pt x="5638" y="14877"/>
                </a:lnTo>
                <a:cubicBezTo>
                  <a:pt x="6043" y="12872"/>
                  <a:pt x="6672" y="11677"/>
                  <a:pt x="7347" y="11677"/>
                </a:cubicBezTo>
                <a:lnTo>
                  <a:pt x="17800" y="11677"/>
                </a:lnTo>
                <a:cubicBezTo>
                  <a:pt x="18371" y="11677"/>
                  <a:pt x="18922" y="12547"/>
                  <a:pt x="19323" y="14095"/>
                </a:cubicBezTo>
                <a:lnTo>
                  <a:pt x="19366" y="14257"/>
                </a:lnTo>
                <a:cubicBezTo>
                  <a:pt x="19408" y="14464"/>
                  <a:pt x="19455" y="14641"/>
                  <a:pt x="19509" y="14803"/>
                </a:cubicBezTo>
                <a:lnTo>
                  <a:pt x="19570" y="15039"/>
                </a:lnTo>
                <a:lnTo>
                  <a:pt x="19570" y="14980"/>
                </a:lnTo>
                <a:cubicBezTo>
                  <a:pt x="19682" y="15245"/>
                  <a:pt x="19813" y="15393"/>
                  <a:pt x="19952" y="15393"/>
                </a:cubicBezTo>
                <a:lnTo>
                  <a:pt x="20481" y="15393"/>
                </a:lnTo>
                <a:cubicBezTo>
                  <a:pt x="20747" y="15393"/>
                  <a:pt x="20990" y="14847"/>
                  <a:pt x="21125" y="13977"/>
                </a:cubicBezTo>
                <a:lnTo>
                  <a:pt x="21391" y="12223"/>
                </a:lnTo>
                <a:cubicBezTo>
                  <a:pt x="21522" y="11338"/>
                  <a:pt x="21522" y="10262"/>
                  <a:pt x="21391" y="9377"/>
                </a:cubicBezTo>
                <a:lnTo>
                  <a:pt x="21125" y="7623"/>
                </a:lnTo>
                <a:cubicBezTo>
                  <a:pt x="20994" y="6738"/>
                  <a:pt x="20747" y="6207"/>
                  <a:pt x="20481" y="6207"/>
                </a:cubicBezTo>
                <a:lnTo>
                  <a:pt x="19952" y="6207"/>
                </a:lnTo>
                <a:cubicBezTo>
                  <a:pt x="19813" y="6207"/>
                  <a:pt x="19686" y="6355"/>
                  <a:pt x="19570" y="6620"/>
                </a:cubicBezTo>
                <a:lnTo>
                  <a:pt x="19570" y="6561"/>
                </a:lnTo>
                <a:lnTo>
                  <a:pt x="19509" y="6797"/>
                </a:lnTo>
                <a:cubicBezTo>
                  <a:pt x="19455" y="6944"/>
                  <a:pt x="19408" y="7136"/>
                  <a:pt x="19366" y="7342"/>
                </a:cubicBezTo>
                <a:lnTo>
                  <a:pt x="19323" y="7505"/>
                </a:lnTo>
                <a:cubicBezTo>
                  <a:pt x="18918" y="9053"/>
                  <a:pt x="18371" y="9923"/>
                  <a:pt x="17800" y="9923"/>
                </a:cubicBezTo>
                <a:lnTo>
                  <a:pt x="7347" y="9923"/>
                </a:lnTo>
                <a:cubicBezTo>
                  <a:pt x="6811" y="9923"/>
                  <a:pt x="6117" y="7932"/>
                  <a:pt x="5742" y="6709"/>
                </a:cubicBezTo>
                <a:cubicBezTo>
                  <a:pt x="5604" y="6251"/>
                  <a:pt x="5488" y="5721"/>
                  <a:pt x="5395" y="5116"/>
                </a:cubicBezTo>
                <a:lnTo>
                  <a:pt x="5125" y="3332"/>
                </a:lnTo>
                <a:cubicBezTo>
                  <a:pt x="4813" y="1268"/>
                  <a:pt x="4238" y="0"/>
                  <a:pt x="3613" y="0"/>
                </a:cubicBezTo>
                <a:lnTo>
                  <a:pt x="2367" y="0"/>
                </a:lnTo>
                <a:cubicBezTo>
                  <a:pt x="1743" y="0"/>
                  <a:pt x="1168" y="1268"/>
                  <a:pt x="855" y="3332"/>
                </a:cubicBezTo>
                <a:lnTo>
                  <a:pt x="234" y="7460"/>
                </a:lnTo>
                <a:cubicBezTo>
                  <a:pt x="-78" y="9525"/>
                  <a:pt x="-78" y="12075"/>
                  <a:pt x="234" y="14140"/>
                </a:cubicBezTo>
                <a:close/>
                <a:moveTo>
                  <a:pt x="19674" y="10395"/>
                </a:moveTo>
                <a:lnTo>
                  <a:pt x="19860" y="9171"/>
                </a:lnTo>
                <a:cubicBezTo>
                  <a:pt x="19898" y="8920"/>
                  <a:pt x="19968" y="8773"/>
                  <a:pt x="20041" y="8773"/>
                </a:cubicBezTo>
                <a:lnTo>
                  <a:pt x="20411" y="8773"/>
                </a:lnTo>
                <a:cubicBezTo>
                  <a:pt x="20484" y="8773"/>
                  <a:pt x="20554" y="8920"/>
                  <a:pt x="20592" y="9171"/>
                </a:cubicBezTo>
                <a:lnTo>
                  <a:pt x="20778" y="10395"/>
                </a:lnTo>
                <a:cubicBezTo>
                  <a:pt x="20816" y="10645"/>
                  <a:pt x="20816" y="10955"/>
                  <a:pt x="20778" y="11191"/>
                </a:cubicBezTo>
                <a:lnTo>
                  <a:pt x="20592" y="12414"/>
                </a:lnTo>
                <a:cubicBezTo>
                  <a:pt x="20554" y="12665"/>
                  <a:pt x="20484" y="12813"/>
                  <a:pt x="20411" y="12813"/>
                </a:cubicBezTo>
                <a:lnTo>
                  <a:pt x="20041" y="12813"/>
                </a:lnTo>
                <a:cubicBezTo>
                  <a:pt x="19968" y="12813"/>
                  <a:pt x="19898" y="12665"/>
                  <a:pt x="19860" y="12414"/>
                </a:cubicBezTo>
                <a:lnTo>
                  <a:pt x="19674" y="11191"/>
                </a:lnTo>
                <a:cubicBezTo>
                  <a:pt x="19636" y="10955"/>
                  <a:pt x="19636" y="10645"/>
                  <a:pt x="19674" y="10395"/>
                </a:cubicBezTo>
                <a:close/>
                <a:moveTo>
                  <a:pt x="902" y="8935"/>
                </a:moveTo>
                <a:lnTo>
                  <a:pt x="1523" y="4807"/>
                </a:lnTo>
                <a:cubicBezTo>
                  <a:pt x="1696" y="3656"/>
                  <a:pt x="2020" y="2949"/>
                  <a:pt x="2367" y="2949"/>
                </a:cubicBezTo>
                <a:lnTo>
                  <a:pt x="3613" y="2949"/>
                </a:lnTo>
                <a:cubicBezTo>
                  <a:pt x="3960" y="2949"/>
                  <a:pt x="4284" y="3656"/>
                  <a:pt x="4458" y="4807"/>
                </a:cubicBezTo>
                <a:lnTo>
                  <a:pt x="5079" y="8935"/>
                </a:lnTo>
                <a:cubicBezTo>
                  <a:pt x="5253" y="10085"/>
                  <a:pt x="5253" y="11515"/>
                  <a:pt x="5079" y="12665"/>
                </a:cubicBezTo>
                <a:lnTo>
                  <a:pt x="4454" y="16793"/>
                </a:lnTo>
                <a:cubicBezTo>
                  <a:pt x="4281" y="17943"/>
                  <a:pt x="3957" y="18651"/>
                  <a:pt x="3609" y="18651"/>
                </a:cubicBezTo>
                <a:lnTo>
                  <a:pt x="2364" y="18651"/>
                </a:lnTo>
                <a:cubicBezTo>
                  <a:pt x="2016" y="18651"/>
                  <a:pt x="1692" y="17943"/>
                  <a:pt x="1519" y="16793"/>
                </a:cubicBezTo>
                <a:lnTo>
                  <a:pt x="894" y="12665"/>
                </a:lnTo>
                <a:cubicBezTo>
                  <a:pt x="728" y="11515"/>
                  <a:pt x="728" y="10085"/>
                  <a:pt x="902" y="8935"/>
                </a:cubicBez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TextBox 150">
            <a:extLst>
              <a:ext uri="{FF2B5EF4-FFF2-40B4-BE49-F238E27FC236}">
                <a16:creationId xmlns:a16="http://schemas.microsoft.com/office/drawing/2014/main" id="{3E634580-1277-4DF5-A9A5-D5EBDC7B9452}"/>
              </a:ext>
            </a:extLst>
          </p:cNvPr>
          <p:cNvSpPr txBox="1"/>
          <p:nvPr/>
        </p:nvSpPr>
        <p:spPr>
          <a:xfrm>
            <a:off x="5633823" y="1491178"/>
            <a:ext cx="517542" cy="456515"/>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01</a:t>
            </a:r>
          </a:p>
        </p:txBody>
      </p:sp>
      <p:sp>
        <p:nvSpPr>
          <p:cNvPr id="63" name="TextBox 151">
            <a:extLst>
              <a:ext uri="{FF2B5EF4-FFF2-40B4-BE49-F238E27FC236}">
                <a16:creationId xmlns:a16="http://schemas.microsoft.com/office/drawing/2014/main" id="{D882A6E6-9EBD-4AD6-8329-39D9DBA76BAE}"/>
              </a:ext>
            </a:extLst>
          </p:cNvPr>
          <p:cNvSpPr txBox="1"/>
          <p:nvPr/>
        </p:nvSpPr>
        <p:spPr>
          <a:xfrm>
            <a:off x="6036656" y="2268401"/>
            <a:ext cx="517542" cy="456515"/>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Calibri" panose="020F0502020204030204"/>
                <a:ea typeface="+mn-ea"/>
                <a:cs typeface="+mn-cs"/>
              </a:rPr>
              <a:t>02</a:t>
            </a:r>
          </a:p>
        </p:txBody>
      </p:sp>
      <p:sp>
        <p:nvSpPr>
          <p:cNvPr id="64" name="TextBox 152">
            <a:extLst>
              <a:ext uri="{FF2B5EF4-FFF2-40B4-BE49-F238E27FC236}">
                <a16:creationId xmlns:a16="http://schemas.microsoft.com/office/drawing/2014/main" id="{6A744A16-3787-4797-820A-60ED61210CB6}"/>
              </a:ext>
            </a:extLst>
          </p:cNvPr>
          <p:cNvSpPr txBox="1"/>
          <p:nvPr/>
        </p:nvSpPr>
        <p:spPr>
          <a:xfrm>
            <a:off x="5633823" y="3064423"/>
            <a:ext cx="517542" cy="456515"/>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Calibri" panose="020F0502020204030204"/>
                <a:ea typeface="+mn-ea"/>
                <a:cs typeface="+mn-cs"/>
              </a:rPr>
              <a:t>03</a:t>
            </a:r>
          </a:p>
        </p:txBody>
      </p:sp>
      <p:sp>
        <p:nvSpPr>
          <p:cNvPr id="65" name="TextBox 153">
            <a:extLst>
              <a:ext uri="{FF2B5EF4-FFF2-40B4-BE49-F238E27FC236}">
                <a16:creationId xmlns:a16="http://schemas.microsoft.com/office/drawing/2014/main" id="{913B3777-EB21-472E-9FD2-8959D270EB37}"/>
              </a:ext>
            </a:extLst>
          </p:cNvPr>
          <p:cNvSpPr txBox="1"/>
          <p:nvPr/>
        </p:nvSpPr>
        <p:spPr>
          <a:xfrm>
            <a:off x="6036656" y="3822847"/>
            <a:ext cx="517542" cy="456515"/>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Calibri" panose="020F0502020204030204"/>
                <a:ea typeface="+mn-ea"/>
                <a:cs typeface="+mn-cs"/>
              </a:rPr>
              <a:t>04</a:t>
            </a:r>
          </a:p>
        </p:txBody>
      </p:sp>
      <p:sp>
        <p:nvSpPr>
          <p:cNvPr id="66" name="TextBox 154">
            <a:extLst>
              <a:ext uri="{FF2B5EF4-FFF2-40B4-BE49-F238E27FC236}">
                <a16:creationId xmlns:a16="http://schemas.microsoft.com/office/drawing/2014/main" id="{0711B6BD-821D-44B4-9B78-34DCC7B1B97A}"/>
              </a:ext>
            </a:extLst>
          </p:cNvPr>
          <p:cNvSpPr txBox="1"/>
          <p:nvPr/>
        </p:nvSpPr>
        <p:spPr>
          <a:xfrm>
            <a:off x="5633823" y="4600069"/>
            <a:ext cx="517542" cy="456515"/>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05</a:t>
            </a:r>
          </a:p>
        </p:txBody>
      </p:sp>
      <p:sp>
        <p:nvSpPr>
          <p:cNvPr id="67" name="TextBox 155">
            <a:extLst>
              <a:ext uri="{FF2B5EF4-FFF2-40B4-BE49-F238E27FC236}">
                <a16:creationId xmlns:a16="http://schemas.microsoft.com/office/drawing/2014/main" id="{01A1ACB2-09D3-4403-9907-BD1F5F5262D6}"/>
              </a:ext>
            </a:extLst>
          </p:cNvPr>
          <p:cNvSpPr txBox="1"/>
          <p:nvPr/>
        </p:nvSpPr>
        <p:spPr>
          <a:xfrm>
            <a:off x="6036656" y="5377294"/>
            <a:ext cx="517542" cy="456515"/>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06</a:t>
            </a:r>
          </a:p>
        </p:txBody>
      </p:sp>
      <p:sp>
        <p:nvSpPr>
          <p:cNvPr id="80" name="TextBox 79"/>
          <p:cNvSpPr txBox="1"/>
          <p:nvPr/>
        </p:nvSpPr>
        <p:spPr>
          <a:xfrm>
            <a:off x="255794" y="64327"/>
            <a:ext cx="10358846" cy="646331"/>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1. </a:t>
            </a:r>
            <a:r>
              <a:rPr lang="vi-VN" sz="3600" b="1" dirty="0" smtClean="0">
                <a:latin typeface="Arial" panose="020B0604020202020204" pitchFamily="34" charset="0"/>
                <a:cs typeface="Arial" panose="020B0604020202020204" pitchFamily="34" charset="0"/>
              </a:rPr>
              <a:t>Yêu </a:t>
            </a:r>
            <a:r>
              <a:rPr lang="vi-VN" sz="3600" b="1" dirty="0">
                <a:latin typeface="Arial" panose="020B0604020202020204" pitchFamily="34" charset="0"/>
                <a:cs typeface="Arial" panose="020B0604020202020204" pitchFamily="34" charset="0"/>
              </a:rPr>
              <a:t>cầu về phương pháp dạy học Lịch sử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07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500"/>
                                        <p:tgtEl>
                                          <p:spTgt spid="5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additive="base">
                                        <p:cTn id="28" dur="500" fill="hold"/>
                                        <p:tgtEl>
                                          <p:spTgt spid="78"/>
                                        </p:tgtEl>
                                        <p:attrNameLst>
                                          <p:attrName>ppt_x</p:attrName>
                                        </p:attrNameLst>
                                      </p:cBhvr>
                                      <p:tavLst>
                                        <p:tav tm="0">
                                          <p:val>
                                            <p:strVal val="#ppt_x"/>
                                          </p:val>
                                        </p:tav>
                                        <p:tav tm="100000">
                                          <p:val>
                                            <p:strVal val="#ppt_x"/>
                                          </p:val>
                                        </p:tav>
                                      </p:tavLst>
                                    </p:anim>
                                    <p:anim calcmode="lin" valueType="num">
                                      <p:cBhvr additive="base">
                                        <p:cTn id="29"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right)">
                                      <p:cBhvr>
                                        <p:cTn id="34" dur="500"/>
                                        <p:tgtEl>
                                          <p:spTgt spid="63"/>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right)">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fill="hold"/>
                                        <p:tgtEl>
                                          <p:spTgt spid="76"/>
                                        </p:tgtEl>
                                        <p:attrNameLst>
                                          <p:attrName>ppt_x</p:attrName>
                                        </p:attrNameLst>
                                      </p:cBhvr>
                                      <p:tavLst>
                                        <p:tav tm="0">
                                          <p:val>
                                            <p:strVal val="#ppt_x"/>
                                          </p:val>
                                        </p:tav>
                                        <p:tav tm="100000">
                                          <p:val>
                                            <p:strVal val="#ppt_x"/>
                                          </p:val>
                                        </p:tav>
                                      </p:tavLst>
                                    </p:anim>
                                    <p:anim calcmode="lin" valueType="num">
                                      <p:cBhvr additive="base">
                                        <p:cTn id="4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left)">
                                      <p:cBhvr>
                                        <p:cTn id="48" dur="500"/>
                                        <p:tgtEl>
                                          <p:spTgt spid="5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500"/>
                                        <p:tgtEl>
                                          <p:spTgt spid="6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4"/>
                                        </p:tgtEl>
                                        <p:attrNameLst>
                                          <p:attrName>style.visibility</p:attrName>
                                        </p:attrNameLst>
                                      </p:cBhvr>
                                      <p:to>
                                        <p:strVal val="visible"/>
                                      </p:to>
                                    </p:set>
                                    <p:anim calcmode="lin" valueType="num">
                                      <p:cBhvr additive="base">
                                        <p:cTn id="56" dur="500" fill="hold"/>
                                        <p:tgtEl>
                                          <p:spTgt spid="74"/>
                                        </p:tgtEl>
                                        <p:attrNameLst>
                                          <p:attrName>ppt_x</p:attrName>
                                        </p:attrNameLst>
                                      </p:cBhvr>
                                      <p:tavLst>
                                        <p:tav tm="0">
                                          <p:val>
                                            <p:strVal val="#ppt_x"/>
                                          </p:val>
                                        </p:tav>
                                        <p:tav tm="100000">
                                          <p:val>
                                            <p:strVal val="#ppt_x"/>
                                          </p:val>
                                        </p:tav>
                                      </p:tavLst>
                                    </p:anim>
                                    <p:anim calcmode="lin" valueType="num">
                                      <p:cBhvr additive="base">
                                        <p:cTn id="57"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wipe(right)">
                                      <p:cBhvr>
                                        <p:cTn id="62" dur="500"/>
                                        <p:tgtEl>
                                          <p:spTgt spid="5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right)">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70"/>
                                        </p:tgtEl>
                                        <p:attrNameLst>
                                          <p:attrName>style.visibility</p:attrName>
                                        </p:attrNameLst>
                                      </p:cBhvr>
                                      <p:to>
                                        <p:strVal val="visible"/>
                                      </p:to>
                                    </p:set>
                                    <p:anim calcmode="lin" valueType="num">
                                      <p:cBhvr additive="base">
                                        <p:cTn id="70" dur="500" fill="hold"/>
                                        <p:tgtEl>
                                          <p:spTgt spid="70"/>
                                        </p:tgtEl>
                                        <p:attrNameLst>
                                          <p:attrName>ppt_x</p:attrName>
                                        </p:attrNameLst>
                                      </p:cBhvr>
                                      <p:tavLst>
                                        <p:tav tm="0">
                                          <p:val>
                                            <p:strVal val="#ppt_x"/>
                                          </p:val>
                                        </p:tav>
                                        <p:tav tm="100000">
                                          <p:val>
                                            <p:strVal val="#ppt_x"/>
                                          </p:val>
                                        </p:tav>
                                      </p:tavLst>
                                    </p:anim>
                                    <p:anim calcmode="lin" valueType="num">
                                      <p:cBhvr additive="base">
                                        <p:cTn id="71"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500"/>
                                        <p:tgtEl>
                                          <p:spTgt spid="66"/>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left)">
                                      <p:cBhvr>
                                        <p:cTn id="79" dur="500"/>
                                        <p:tgtEl>
                                          <p:spTgt spid="61"/>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72"/>
                                        </p:tgtEl>
                                        <p:attrNameLst>
                                          <p:attrName>style.visibility</p:attrName>
                                        </p:attrNameLst>
                                      </p:cBhvr>
                                      <p:to>
                                        <p:strVal val="visible"/>
                                      </p:to>
                                    </p:set>
                                    <p:anim calcmode="lin" valueType="num">
                                      <p:cBhvr additive="base">
                                        <p:cTn id="84" dur="500" fill="hold"/>
                                        <p:tgtEl>
                                          <p:spTgt spid="72"/>
                                        </p:tgtEl>
                                        <p:attrNameLst>
                                          <p:attrName>ppt_x</p:attrName>
                                        </p:attrNameLst>
                                      </p:cBhvr>
                                      <p:tavLst>
                                        <p:tav tm="0">
                                          <p:val>
                                            <p:strVal val="#ppt_x"/>
                                          </p:val>
                                        </p:tav>
                                        <p:tav tm="100000">
                                          <p:val>
                                            <p:strVal val="#ppt_x"/>
                                          </p:val>
                                        </p:tav>
                                      </p:tavLst>
                                    </p:anim>
                                    <p:anim calcmode="lin" valueType="num">
                                      <p:cBhvr additive="base">
                                        <p:cTn id="8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wipe(right)">
                                      <p:cBhvr>
                                        <p:cTn id="90" dur="500"/>
                                        <p:tgtEl>
                                          <p:spTgt spid="6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wipe(right)">
                                      <p:cBhvr>
                                        <p:cTn id="93" dur="500"/>
                                        <p:tgtEl>
                                          <p:spTgt spid="6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additive="base">
                                        <p:cTn id="98" dur="500" fill="hold"/>
                                        <p:tgtEl>
                                          <p:spTgt spid="68"/>
                                        </p:tgtEl>
                                        <p:attrNameLst>
                                          <p:attrName>ppt_x</p:attrName>
                                        </p:attrNameLst>
                                      </p:cBhvr>
                                      <p:tavLst>
                                        <p:tav tm="0">
                                          <p:val>
                                            <p:strVal val="#ppt_x"/>
                                          </p:val>
                                        </p:tav>
                                        <p:tav tm="100000">
                                          <p:val>
                                            <p:strVal val="#ppt_x"/>
                                          </p:val>
                                        </p:tav>
                                      </p:tavLst>
                                    </p:anim>
                                    <p:anim calcmode="lin" valueType="num">
                                      <p:cBhvr additive="base">
                                        <p:cTn id="99"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6" grpId="0"/>
      <p:bldP spid="74" grpId="0"/>
      <p:bldP spid="72" grpId="0"/>
      <p:bldP spid="70" grpId="0"/>
      <p:bldP spid="68" grpId="0"/>
      <p:bldP spid="55" grpId="0" animBg="1"/>
      <p:bldP spid="56" grpId="0" animBg="1"/>
      <p:bldP spid="57" grpId="0" animBg="1"/>
      <p:bldP spid="58" grpId="0" animBg="1"/>
      <p:bldP spid="59" grpId="0" animBg="1"/>
      <p:bldP spid="60" grpId="0" animBg="1"/>
      <p:bldP spid="61" grpId="0" animBg="1"/>
      <p:bldP spid="62" grpId="0"/>
      <p:bldP spid="63" grpId="0"/>
      <p:bldP spid="64" grpId="0"/>
      <p:bldP spid="65" grpId="0"/>
      <p:bldP spid="66" grpId="0"/>
      <p:bldP spid="67" grpId="0"/>
      <p:bldP spid="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vi-VN" smtClean="0"/>
              <a:t>25/05/2020</a:t>
            </a:r>
            <a:endParaRPr lang="vi-VN"/>
          </a:p>
        </p:txBody>
      </p:sp>
      <p:sp>
        <p:nvSpPr>
          <p:cNvPr id="4" name="Slide Number Placeholder 3"/>
          <p:cNvSpPr>
            <a:spLocks noGrp="1"/>
          </p:cNvSpPr>
          <p:nvPr>
            <p:ph type="sldNum" sz="quarter" idx="12"/>
          </p:nvPr>
        </p:nvSpPr>
        <p:spPr/>
        <p:txBody>
          <a:bodyPr/>
          <a:lstStyle/>
          <a:p>
            <a:fld id="{05C2D176-BDDD-4308-9A3E-DBFC2B3B23A7}" type="slidenum">
              <a:rPr lang="vi-VN" smtClean="0"/>
              <a:pPr/>
              <a:t>27</a:t>
            </a:fld>
            <a:endParaRPr lang="vi-VN"/>
          </a:p>
        </p:txBody>
      </p:sp>
      <p:sp>
        <p:nvSpPr>
          <p:cNvPr id="5" name="Rectangle 4"/>
          <p:cNvSpPr/>
          <p:nvPr/>
        </p:nvSpPr>
        <p:spPr>
          <a:xfrm>
            <a:off x="222067" y="120348"/>
            <a:ext cx="10829109" cy="1646605"/>
          </a:xfrm>
          <a:prstGeom prst="rect">
            <a:avLst/>
          </a:prstGeom>
        </p:spPr>
        <p:txBody>
          <a:bodyPr wrap="square">
            <a:spAutoFit/>
          </a:bodyPr>
          <a:lstStyle/>
          <a:p>
            <a:pPr algn="just">
              <a:spcBef>
                <a:spcPts val="600"/>
              </a:spcBef>
              <a:spcAft>
                <a:spcPts val="600"/>
              </a:spcAft>
            </a:pPr>
            <a:r>
              <a:rPr lang="vi-VN" sz="3200" b="1" dirty="0">
                <a:latin typeface="Arial" panose="020B0604020202020204" pitchFamily="34" charset="0"/>
                <a:cs typeface="Arial" panose="020B0604020202020204" pitchFamily="34" charset="0"/>
              </a:rPr>
              <a:t>2. Hướng dẫn tổ chức các hoạt động học tập của HS</a:t>
            </a:r>
            <a:endParaRPr lang="vi-VN" sz="3200" dirty="0">
              <a:latin typeface="Arial" panose="020B0604020202020204" pitchFamily="34" charset="0"/>
              <a:cs typeface="Arial" panose="020B0604020202020204" pitchFamily="34" charset="0"/>
            </a:endParaRPr>
          </a:p>
          <a:p>
            <a:r>
              <a:rPr lang="vi-VN" sz="3200" dirty="0">
                <a:latin typeface="Arial" panose="020B0604020202020204" pitchFamily="34" charset="0"/>
                <a:cs typeface="Arial" panose="020B0604020202020204" pitchFamily="34" charset="0"/>
              </a:rPr>
              <a:t/>
            </a:r>
            <a:br>
              <a:rPr lang="vi-VN"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838200" y="786896"/>
            <a:ext cx="7352211" cy="830997"/>
          </a:xfrm>
          <a:prstGeom prst="rect">
            <a:avLst/>
          </a:prstGeom>
        </p:spPr>
        <p:txBody>
          <a:bodyPr wrap="square">
            <a:spAutoFit/>
          </a:bodyPr>
          <a:lstStyle/>
          <a:p>
            <a:r>
              <a:rPr lang="vi-VN" sz="2400" dirty="0"/>
              <a:t>a) GV cần tổ chức chuỗi hoạt động học để HS chủ động khám phá những điều chưa biết </a:t>
            </a:r>
            <a:endParaRPr lang="en-US" sz="2400" dirty="0"/>
          </a:p>
        </p:txBody>
      </p:sp>
      <p:grpSp>
        <p:nvGrpSpPr>
          <p:cNvPr id="19" name="Group 18"/>
          <p:cNvGrpSpPr/>
          <p:nvPr/>
        </p:nvGrpSpPr>
        <p:grpSpPr>
          <a:xfrm>
            <a:off x="573587" y="1766954"/>
            <a:ext cx="2483122" cy="3186300"/>
            <a:chOff x="573587" y="1766954"/>
            <a:chExt cx="2483122" cy="3186300"/>
          </a:xfrm>
        </p:grpSpPr>
        <p:grpSp>
          <p:nvGrpSpPr>
            <p:cNvPr id="14" name="Group 13"/>
            <p:cNvGrpSpPr/>
            <p:nvPr/>
          </p:nvGrpSpPr>
          <p:grpSpPr>
            <a:xfrm>
              <a:off x="573587" y="1766954"/>
              <a:ext cx="2483122" cy="3186300"/>
              <a:chOff x="196964" y="1445897"/>
              <a:chExt cx="2082505" cy="2526844"/>
            </a:xfrm>
          </p:grpSpPr>
          <p:sp>
            <p:nvSpPr>
              <p:cNvPr id="8" name="Rectangle 7">
                <a:extLst>
                  <a:ext uri="{FF2B5EF4-FFF2-40B4-BE49-F238E27FC236}">
                    <a16:creationId xmlns:a16="http://schemas.microsoft.com/office/drawing/2014/main" id="{81E2182F-4C23-48F4-9196-F9346038BA9E}"/>
                  </a:ext>
                </a:extLst>
              </p:cNvPr>
              <p:cNvSpPr/>
              <p:nvPr/>
            </p:nvSpPr>
            <p:spPr>
              <a:xfrm>
                <a:off x="261259" y="1515291"/>
                <a:ext cx="1650818" cy="20851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a:endParaRPr lang="en-US" sz="1050" noProof="1">
                  <a:solidFill>
                    <a:schemeClr val="tx1">
                      <a:lumMod val="85000"/>
                      <a:lumOff val="15000"/>
                    </a:schemeClr>
                  </a:solidFill>
                </a:endParaRPr>
              </a:p>
            </p:txBody>
          </p:sp>
          <p:grpSp>
            <p:nvGrpSpPr>
              <p:cNvPr id="10" name="Group 9">
                <a:extLst>
                  <a:ext uri="{FF2B5EF4-FFF2-40B4-BE49-F238E27FC236}">
                    <a16:creationId xmlns:a16="http://schemas.microsoft.com/office/drawing/2014/main" id="{9F1331B5-1E60-43A7-83AA-A08452351D61}"/>
                  </a:ext>
                </a:extLst>
              </p:cNvPr>
              <p:cNvGrpSpPr/>
              <p:nvPr/>
            </p:nvGrpSpPr>
            <p:grpSpPr>
              <a:xfrm>
                <a:off x="1618162" y="3311434"/>
                <a:ext cx="661307" cy="661307"/>
                <a:chOff x="2157550" y="3272246"/>
                <a:chExt cx="881742" cy="881742"/>
              </a:xfrm>
            </p:grpSpPr>
            <p:sp>
              <p:nvSpPr>
                <p:cNvPr id="11" name="Partial Circle 33">
                  <a:extLst>
                    <a:ext uri="{FF2B5EF4-FFF2-40B4-BE49-F238E27FC236}">
                      <a16:creationId xmlns:a16="http://schemas.microsoft.com/office/drawing/2014/main" id="{575BCCF6-B753-4953-AD86-870397C9C080}"/>
                    </a:ext>
                  </a:extLst>
                </p:cNvPr>
                <p:cNvSpPr/>
                <p:nvPr/>
              </p:nvSpPr>
              <p:spPr>
                <a:xfrm flipH="1">
                  <a:off x="2157550" y="3272246"/>
                  <a:ext cx="881742" cy="881742"/>
                </a:xfrm>
                <a:prstGeom prst="pi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12" name="Freeform: Shape 78">
                  <a:extLst>
                    <a:ext uri="{FF2B5EF4-FFF2-40B4-BE49-F238E27FC236}">
                      <a16:creationId xmlns:a16="http://schemas.microsoft.com/office/drawing/2014/main" id="{2E2BDD96-7D86-46A6-BCC4-5E0CEA8E979F}"/>
                    </a:ext>
                  </a:extLst>
                </p:cNvPr>
                <p:cNvSpPr/>
                <p:nvPr/>
              </p:nvSpPr>
              <p:spPr>
                <a:xfrm>
                  <a:off x="2157550" y="3272246"/>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3" name="Freeform: Shape 82">
                <a:extLst>
                  <a:ext uri="{FF2B5EF4-FFF2-40B4-BE49-F238E27FC236}">
                    <a16:creationId xmlns:a16="http://schemas.microsoft.com/office/drawing/2014/main" id="{505DADF0-8748-453B-A503-DAAFD9918F4B}"/>
                  </a:ext>
                </a:extLst>
              </p:cNvPr>
              <p:cNvSpPr/>
              <p:nvPr/>
            </p:nvSpPr>
            <p:spPr>
              <a:xfrm rot="10800000">
                <a:off x="196964" y="1445897"/>
                <a:ext cx="364941" cy="364941"/>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5" name="TextBox 14"/>
            <p:cNvSpPr txBox="1"/>
            <p:nvPr/>
          </p:nvSpPr>
          <p:spPr>
            <a:xfrm>
              <a:off x="791160" y="2245269"/>
              <a:ext cx="1738681" cy="1631216"/>
            </a:xfrm>
            <a:prstGeom prst="rect">
              <a:avLst/>
            </a:prstGeom>
            <a:noFill/>
          </p:spPr>
          <p:txBody>
            <a:bodyPr wrap="square" rtlCol="0">
              <a:spAutoFit/>
            </a:bodyPr>
            <a:lstStyle/>
            <a:p>
              <a:pPr algn="ctr"/>
              <a:r>
                <a:rPr lang="vi-VN" sz="2000" b="1" dirty="0">
                  <a:solidFill>
                    <a:srgbClr val="C00000"/>
                  </a:solidFill>
                </a:rPr>
                <a:t>Thứ nhất: </a:t>
              </a:r>
              <a:endParaRPr lang="en-US" sz="2000" b="1" dirty="0" smtClean="0">
                <a:solidFill>
                  <a:srgbClr val="C00000"/>
                </a:solidFill>
              </a:endParaRPr>
            </a:p>
            <a:p>
              <a:pPr algn="just"/>
              <a:r>
                <a:rPr lang="en-US" sz="2000" dirty="0" smtClean="0"/>
                <a:t>X</a:t>
              </a:r>
              <a:r>
                <a:rPr lang="vi-VN" sz="2000" dirty="0" smtClean="0"/>
                <a:t>ác </a:t>
              </a:r>
              <a:r>
                <a:rPr lang="vi-VN" sz="2000" dirty="0"/>
                <a:t>định </a:t>
              </a:r>
              <a:r>
                <a:rPr lang="en-US" sz="2000" dirty="0" err="1" smtClean="0"/>
                <a:t>yêu</a:t>
              </a:r>
              <a:r>
                <a:rPr lang="en-US" sz="2000" dirty="0" smtClean="0"/>
                <a:t> </a:t>
              </a:r>
              <a:r>
                <a:rPr lang="en-US" sz="2000" dirty="0" err="1" smtClean="0"/>
                <a:t>cầu</a:t>
              </a:r>
              <a:r>
                <a:rPr lang="en-US" sz="2000" dirty="0" smtClean="0"/>
                <a:t> </a:t>
              </a:r>
              <a:r>
                <a:rPr lang="en-US" sz="2000" dirty="0" err="1" smtClean="0"/>
                <a:t>cần</a:t>
              </a:r>
              <a:r>
                <a:rPr lang="en-US" sz="2000" dirty="0" smtClean="0"/>
                <a:t> </a:t>
              </a:r>
              <a:r>
                <a:rPr lang="en-US" sz="2000" dirty="0" err="1" smtClean="0"/>
                <a:t>đạt</a:t>
              </a:r>
              <a:r>
                <a:rPr lang="vi-VN" sz="2000" dirty="0" smtClean="0"/>
                <a:t>.</a:t>
              </a:r>
              <a:endParaRPr lang="vi-VN" sz="2000" dirty="0"/>
            </a:p>
            <a:p>
              <a:pPr algn="just"/>
              <a:r>
                <a:rPr lang="vi-VN" sz="2000" dirty="0"/>
                <a:t/>
              </a:r>
              <a:br>
                <a:rPr lang="vi-VN" sz="2000" dirty="0"/>
              </a:br>
              <a:endParaRPr lang="en-US" sz="2000" dirty="0"/>
            </a:p>
          </p:txBody>
        </p:sp>
      </p:grpSp>
      <p:pic>
        <p:nvPicPr>
          <p:cNvPr id="4098" name="Picture 2" descr="D:\Du Lieu Cu 13-1-2021\Desktop\CÁNH DIỀU\LỚP 6\TẬP HUẤN GIÁO VIÊN SGK 6\VÍ DỤ MINH HỌA TL\MỤC TIÊ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194" y="1831185"/>
            <a:ext cx="6897642" cy="290811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737235" y="4953253"/>
            <a:ext cx="6096000" cy="1554272"/>
          </a:xfrm>
          <a:prstGeom prst="rect">
            <a:avLst/>
          </a:prstGeom>
        </p:spPr>
        <p:txBody>
          <a:bodyPr>
            <a:spAutoFit/>
          </a:bodyPr>
          <a:lstStyle/>
          <a:p>
            <a:pPr indent="180340" algn="just">
              <a:spcBef>
                <a:spcPts val="600"/>
              </a:spcBef>
              <a:spcAft>
                <a:spcPts val="600"/>
              </a:spcAft>
            </a:pPr>
            <a:r>
              <a:rPr lang="en-US" i="1" u="sng" dirty="0" smtClean="0">
                <a:solidFill>
                  <a:srgbClr val="000000"/>
                </a:solidFill>
                <a:latin typeface="Arial" panose="020B0604020202020204" pitchFamily="34" charset="0"/>
                <a:cs typeface="Arial" panose="020B0604020202020204" pitchFamily="34" charset="0"/>
              </a:rPr>
              <a:t>VD:</a:t>
            </a:r>
            <a:r>
              <a:rPr lang="en-US" i="1" dirty="0" smtClean="0">
                <a:solidFill>
                  <a:srgbClr val="000000"/>
                </a:solidFill>
                <a:latin typeface="Arial" panose="020B0604020202020204" pitchFamily="34" charset="0"/>
                <a:cs typeface="Arial" panose="020B0604020202020204" pitchFamily="34" charset="0"/>
              </a:rPr>
              <a:t> </a:t>
            </a:r>
            <a:r>
              <a:rPr lang="vi-VN" i="1" dirty="0" smtClean="0">
                <a:solidFill>
                  <a:srgbClr val="000000"/>
                </a:solidFill>
                <a:latin typeface="Arial" panose="020B0604020202020204" pitchFamily="34" charset="0"/>
                <a:cs typeface="Arial" panose="020B0604020202020204" pitchFamily="34" charset="0"/>
              </a:rPr>
              <a:t>Để </a:t>
            </a:r>
            <a:r>
              <a:rPr lang="vi-VN" i="1" dirty="0">
                <a:solidFill>
                  <a:srgbClr val="000000"/>
                </a:solidFill>
                <a:latin typeface="Arial" panose="020B0604020202020204" pitchFamily="34" charset="0"/>
                <a:cs typeface="Arial" panose="020B0604020202020204" pitchFamily="34" charset="0"/>
              </a:rPr>
              <a:t>tổ chức cho HS tìm hiểu ở Bài 1. Lịch sử là gì?, GV cần tổ chức cho HS đạt được các yêu cầu cần đạt sau và đây cũng chính là </a:t>
            </a:r>
            <a:r>
              <a:rPr lang="en-US" i="1" dirty="0" smtClean="0">
                <a:solidFill>
                  <a:srgbClr val="000000"/>
                </a:solidFill>
                <a:latin typeface="Arial" panose="020B0604020202020204" pitchFamily="34" charset="0"/>
                <a:cs typeface="Arial" panose="020B0604020202020204" pitchFamily="34" charset="0"/>
              </a:rPr>
              <a:t> </a:t>
            </a:r>
            <a:r>
              <a:rPr lang="en-US" i="1" dirty="0" err="1" smtClean="0">
                <a:solidFill>
                  <a:srgbClr val="000000"/>
                </a:solidFill>
                <a:latin typeface="Arial" panose="020B0604020202020204" pitchFamily="34" charset="0"/>
                <a:cs typeface="Arial" panose="020B0604020202020204" pitchFamily="34" charset="0"/>
              </a:rPr>
              <a:t>một</a:t>
            </a:r>
            <a:r>
              <a:rPr lang="en-US" i="1" dirty="0" smtClean="0">
                <a:solidFill>
                  <a:srgbClr val="000000"/>
                </a:solidFill>
                <a:latin typeface="Arial" panose="020B0604020202020204" pitchFamily="34" charset="0"/>
                <a:cs typeface="Arial" panose="020B0604020202020204" pitchFamily="34" charset="0"/>
              </a:rPr>
              <a:t> </a:t>
            </a:r>
            <a:r>
              <a:rPr lang="en-US" i="1" dirty="0" err="1" smtClean="0">
                <a:solidFill>
                  <a:srgbClr val="000000"/>
                </a:solidFill>
                <a:latin typeface="Arial" panose="020B0604020202020204" pitchFamily="34" charset="0"/>
                <a:cs typeface="Arial" panose="020B0604020202020204" pitchFamily="34" charset="0"/>
              </a:rPr>
              <a:t>phần</a:t>
            </a:r>
            <a:r>
              <a:rPr lang="en-US" i="1" dirty="0" smtClean="0">
                <a:solidFill>
                  <a:srgbClr val="000000"/>
                </a:solidFill>
                <a:latin typeface="Arial" panose="020B0604020202020204" pitchFamily="34" charset="0"/>
                <a:cs typeface="Arial" panose="020B0604020202020204" pitchFamily="34" charset="0"/>
              </a:rPr>
              <a:t> </a:t>
            </a:r>
            <a:r>
              <a:rPr lang="vi-VN" i="1" dirty="0" smtClean="0">
                <a:solidFill>
                  <a:srgbClr val="000000"/>
                </a:solidFill>
                <a:latin typeface="Arial" panose="020B0604020202020204" pitchFamily="34" charset="0"/>
                <a:cs typeface="Arial" panose="020B0604020202020204" pitchFamily="34" charset="0"/>
              </a:rPr>
              <a:t>mục </a:t>
            </a:r>
            <a:r>
              <a:rPr lang="vi-VN" i="1" dirty="0">
                <a:solidFill>
                  <a:srgbClr val="000000"/>
                </a:solidFill>
                <a:latin typeface="Arial" panose="020B0604020202020204" pitchFamily="34" charset="0"/>
                <a:cs typeface="Arial" panose="020B0604020202020204" pitchFamily="34" charset="0"/>
              </a:rPr>
              <a:t>tiêu của bài học.</a:t>
            </a:r>
            <a:endParaRPr lang="vi-VN" i="1" dirty="0">
              <a:latin typeface="Arial" panose="020B0604020202020204" pitchFamily="34" charset="0"/>
              <a:cs typeface="Arial" panose="020B0604020202020204" pitchFamily="34" charset="0"/>
            </a:endParaRPr>
          </a:p>
          <a:p>
            <a:r>
              <a:rPr lang="vi-VN" i="1" dirty="0">
                <a:latin typeface="Arial" panose="020B0604020202020204" pitchFamily="34" charset="0"/>
                <a:cs typeface="Arial" panose="020B0604020202020204" pitchFamily="34" charset="0"/>
              </a:rPr>
              <a:t/>
            </a:r>
            <a:br>
              <a:rPr lang="vi-VN" i="1" dirty="0">
                <a:latin typeface="Arial" panose="020B0604020202020204" pitchFamily="34" charset="0"/>
                <a:cs typeface="Arial" panose="020B0604020202020204" pitchFamily="34" charset="0"/>
              </a:rPr>
            </a:b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2960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 calcmode="lin" valueType="num">
                                      <p:cBhvr additive="base">
                                        <p:cTn id="26" dur="500" fill="hold"/>
                                        <p:tgtEl>
                                          <p:spTgt spid="4098"/>
                                        </p:tgtEl>
                                        <p:attrNameLst>
                                          <p:attrName>ppt_x</p:attrName>
                                        </p:attrNameLst>
                                      </p:cBhvr>
                                      <p:tavLst>
                                        <p:tav tm="0">
                                          <p:val>
                                            <p:strVal val="#ppt_x"/>
                                          </p:val>
                                        </p:tav>
                                        <p:tav tm="100000">
                                          <p:val>
                                            <p:strVal val="#ppt_x"/>
                                          </p:val>
                                        </p:tav>
                                      </p:tavLst>
                                    </p:anim>
                                    <p:anim calcmode="lin" valueType="num">
                                      <p:cBhvr additive="base">
                                        <p:cTn id="27"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circle(in)">
                                      <p:cBhvr>
                                        <p:cTn id="3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223171" y="5991225"/>
            <a:ext cx="650966" cy="365125"/>
          </a:xfrm>
        </p:spPr>
        <p:txBody>
          <a:bodyPr/>
          <a:lstStyle/>
          <a:p>
            <a:fld id="{05C2D176-BDDD-4308-9A3E-DBFC2B3B23A7}" type="slidenum">
              <a:rPr lang="vi-VN" smtClean="0"/>
              <a:pPr/>
              <a:t>28</a:t>
            </a:fld>
            <a:endParaRPr lang="vi-VN" dirty="0"/>
          </a:p>
        </p:txBody>
      </p:sp>
      <p:sp>
        <p:nvSpPr>
          <p:cNvPr id="4" name="Rectangle 3"/>
          <p:cNvSpPr/>
          <p:nvPr/>
        </p:nvSpPr>
        <p:spPr>
          <a:xfrm>
            <a:off x="222067" y="120348"/>
            <a:ext cx="10829109" cy="1646605"/>
          </a:xfrm>
          <a:prstGeom prst="rect">
            <a:avLst/>
          </a:prstGeom>
        </p:spPr>
        <p:txBody>
          <a:bodyPr wrap="square">
            <a:spAutoFit/>
          </a:bodyPr>
          <a:lstStyle/>
          <a:p>
            <a:pPr algn="just">
              <a:spcBef>
                <a:spcPts val="600"/>
              </a:spcBef>
              <a:spcAft>
                <a:spcPts val="600"/>
              </a:spcAft>
            </a:pPr>
            <a:r>
              <a:rPr lang="vi-VN" sz="3200" b="1" dirty="0">
                <a:latin typeface="Arial" panose="020B0604020202020204" pitchFamily="34" charset="0"/>
                <a:cs typeface="Arial" panose="020B0604020202020204" pitchFamily="34" charset="0"/>
              </a:rPr>
              <a:t>2. Hướng dẫn tổ chức các hoạt động học tập của HS</a:t>
            </a:r>
            <a:endParaRPr lang="vi-VN"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a:t>
            </a:r>
            <a:r>
              <a:rPr lang="vi-VN" sz="3200" dirty="0">
                <a:latin typeface="Arial" panose="020B0604020202020204" pitchFamily="34" charset="0"/>
                <a:cs typeface="Arial" panose="020B0604020202020204" pitchFamily="34" charset="0"/>
              </a:rPr>
              <a:t/>
            </a:r>
            <a:br>
              <a:rPr lang="vi-VN"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875476" y="655499"/>
            <a:ext cx="7352211" cy="830997"/>
          </a:xfrm>
          <a:prstGeom prst="rect">
            <a:avLst/>
          </a:prstGeom>
        </p:spPr>
        <p:txBody>
          <a:bodyPr wrap="square">
            <a:spAutoFit/>
          </a:bodyPr>
          <a:lstStyle/>
          <a:p>
            <a:r>
              <a:rPr lang="vi-VN" sz="2400" dirty="0"/>
              <a:t>a) GV cần tổ chức chuỗi hoạt động học để HS chủ động khám phá những điều chưa biết </a:t>
            </a:r>
            <a:endParaRPr lang="en-US" sz="2400" dirty="0"/>
          </a:p>
        </p:txBody>
      </p:sp>
      <p:grpSp>
        <p:nvGrpSpPr>
          <p:cNvPr id="24" name="Group 23"/>
          <p:cNvGrpSpPr/>
          <p:nvPr/>
        </p:nvGrpSpPr>
        <p:grpSpPr>
          <a:xfrm>
            <a:off x="694912" y="2031274"/>
            <a:ext cx="2089239" cy="2531855"/>
            <a:chOff x="694912" y="2031274"/>
            <a:chExt cx="2089239" cy="2531855"/>
          </a:xfrm>
        </p:grpSpPr>
        <p:grpSp>
          <p:nvGrpSpPr>
            <p:cNvPr id="18" name="Group 17"/>
            <p:cNvGrpSpPr/>
            <p:nvPr/>
          </p:nvGrpSpPr>
          <p:grpSpPr>
            <a:xfrm>
              <a:off x="694912" y="2031274"/>
              <a:ext cx="2089239" cy="2531855"/>
              <a:chOff x="2353494" y="3311434"/>
              <a:chExt cx="2089239" cy="2531855"/>
            </a:xfrm>
          </p:grpSpPr>
          <p:sp>
            <p:nvSpPr>
              <p:cNvPr id="12" name="Freeform: Shape 36">
                <a:extLst>
                  <a:ext uri="{FF2B5EF4-FFF2-40B4-BE49-F238E27FC236}">
                    <a16:creationId xmlns:a16="http://schemas.microsoft.com/office/drawing/2014/main" id="{82E35496-C200-457C-A780-041BC49182FE}"/>
                  </a:ext>
                </a:extLst>
              </p:cNvPr>
              <p:cNvSpPr/>
              <p:nvPr/>
            </p:nvSpPr>
            <p:spPr>
              <a:xfrm>
                <a:off x="2424522" y="3683725"/>
                <a:ext cx="1650818" cy="2084832"/>
              </a:xfrm>
              <a:custGeom>
                <a:avLst/>
                <a:gdLst>
                  <a:gd name="connsiteX0" fmla="*/ 0 w 2201091"/>
                  <a:gd name="connsiteY0" fmla="*/ 0 h 2018212"/>
                  <a:gd name="connsiteX1" fmla="*/ 2201091 w 2201091"/>
                  <a:gd name="connsiteY1" fmla="*/ 0 h 2018212"/>
                  <a:gd name="connsiteX2" fmla="*/ 2201091 w 2201091"/>
                  <a:gd name="connsiteY2" fmla="*/ 2018212 h 2018212"/>
                  <a:gd name="connsiteX3" fmla="*/ 0 w 2201091"/>
                  <a:gd name="connsiteY3" fmla="*/ 2018212 h 2018212"/>
                </a:gdLst>
                <a:ahLst/>
                <a:cxnLst>
                  <a:cxn ang="0">
                    <a:pos x="connsiteX0" y="connsiteY0"/>
                  </a:cxn>
                  <a:cxn ang="0">
                    <a:pos x="connsiteX1" y="connsiteY1"/>
                  </a:cxn>
                  <a:cxn ang="0">
                    <a:pos x="connsiteX2" y="connsiteY2"/>
                  </a:cxn>
                  <a:cxn ang="0">
                    <a:pos x="connsiteX3" y="connsiteY3"/>
                  </a:cxn>
                </a:cxnLst>
                <a:rect l="l" t="t" r="r" b="b"/>
                <a:pathLst>
                  <a:path w="2201091" h="2018212">
                    <a:moveTo>
                      <a:pt x="0" y="0"/>
                    </a:moveTo>
                    <a:lnTo>
                      <a:pt x="2201091" y="0"/>
                    </a:lnTo>
                    <a:lnTo>
                      <a:pt x="2201091" y="2018212"/>
                    </a:lnTo>
                    <a:lnTo>
                      <a:pt x="0" y="2018212"/>
                    </a:lnTo>
                    <a:close/>
                  </a:path>
                </a:pathLst>
              </a:custGeom>
              <a:solidFill>
                <a:srgbClr val="4CC1EF">
                  <a:lumMod val="60000"/>
                  <a:lumOff val="4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kumimoji="0" lang="en-US" sz="1050" b="0" i="0" u="none" strike="noStrike" kern="0" cap="none" spc="0" normalizeH="0" baseline="0" noProof="1" smtClean="0">
                    <a:ln>
                      <a:noFill/>
                    </a:ln>
                    <a:solidFill>
                      <a:prstClr val="black">
                        <a:lumMod val="85000"/>
                        <a:lumOff val="15000"/>
                      </a:prstClr>
                    </a:solidFill>
                    <a:effectLst/>
                    <a:uLnTx/>
                    <a:uFillTx/>
                    <a:latin typeface="Calibri" panose="020F0502020204030204"/>
                    <a:ea typeface="+mn-ea"/>
                    <a:cs typeface="+mn-cs"/>
                  </a:rPr>
                  <a:t>. </a:t>
                </a:r>
              </a:p>
            </p:txBody>
          </p:sp>
          <p:grpSp>
            <p:nvGrpSpPr>
              <p:cNvPr id="14" name="Group 13">
                <a:extLst>
                  <a:ext uri="{FF2B5EF4-FFF2-40B4-BE49-F238E27FC236}">
                    <a16:creationId xmlns:a16="http://schemas.microsoft.com/office/drawing/2014/main" id="{F3D8466D-C8A1-45E3-9CD1-77D0B9481E23}"/>
                  </a:ext>
                </a:extLst>
              </p:cNvPr>
              <p:cNvGrpSpPr/>
              <p:nvPr/>
            </p:nvGrpSpPr>
            <p:grpSpPr>
              <a:xfrm>
                <a:off x="3781426" y="3311434"/>
                <a:ext cx="661307" cy="661307"/>
                <a:chOff x="5041901" y="3272246"/>
                <a:chExt cx="881742" cy="881742"/>
              </a:xfrm>
            </p:grpSpPr>
            <p:sp>
              <p:nvSpPr>
                <p:cNvPr id="15" name="Partial Circle 37">
                  <a:extLst>
                    <a:ext uri="{FF2B5EF4-FFF2-40B4-BE49-F238E27FC236}">
                      <a16:creationId xmlns:a16="http://schemas.microsoft.com/office/drawing/2014/main" id="{50B8F51D-621E-4A62-9515-E56ABE07B811}"/>
                    </a:ext>
                  </a:extLst>
                </p:cNvPr>
                <p:cNvSpPr/>
                <p:nvPr/>
              </p:nvSpPr>
              <p:spPr>
                <a:xfrm flipH="1" flipV="1">
                  <a:off x="5041901" y="3272246"/>
                  <a:ext cx="881742" cy="881742"/>
                </a:xfrm>
                <a:prstGeom prst="pie">
                  <a:avLst/>
                </a:prstGeom>
                <a:solidFill>
                  <a:srgbClr val="4CC1EF"/>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6" name="Freeform: Shape 80">
                  <a:extLst>
                    <a:ext uri="{FF2B5EF4-FFF2-40B4-BE49-F238E27FC236}">
                      <a16:creationId xmlns:a16="http://schemas.microsoft.com/office/drawing/2014/main" id="{FAECC270-4E68-4A0E-87E7-F7DA7A45CFCA}"/>
                    </a:ext>
                  </a:extLst>
                </p:cNvPr>
                <p:cNvSpPr/>
                <p:nvPr/>
              </p:nvSpPr>
              <p:spPr>
                <a:xfrm rot="16200000">
                  <a:off x="5041901" y="3667399"/>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ysClr val="windowText" lastClr="000000">
                    <a:alpha val="40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7" name="Freeform: Shape 83">
                <a:extLst>
                  <a:ext uri="{FF2B5EF4-FFF2-40B4-BE49-F238E27FC236}">
                    <a16:creationId xmlns:a16="http://schemas.microsoft.com/office/drawing/2014/main" id="{A4035855-C103-475C-862A-B7CEC127F439}"/>
                  </a:ext>
                </a:extLst>
              </p:cNvPr>
              <p:cNvSpPr/>
              <p:nvPr/>
            </p:nvSpPr>
            <p:spPr>
              <a:xfrm rot="5400000">
                <a:off x="2353494" y="5478348"/>
                <a:ext cx="364941" cy="364941"/>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ysClr val="windowText" lastClr="000000">
                  <a:alpha val="40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9" name="TextBox 18"/>
            <p:cNvSpPr txBox="1"/>
            <p:nvPr/>
          </p:nvSpPr>
          <p:spPr>
            <a:xfrm>
              <a:off x="875476" y="2864219"/>
              <a:ext cx="1468756" cy="1015663"/>
            </a:xfrm>
            <a:prstGeom prst="rect">
              <a:avLst/>
            </a:prstGeom>
            <a:noFill/>
          </p:spPr>
          <p:txBody>
            <a:bodyPr wrap="square" rtlCol="0">
              <a:spAutoFit/>
            </a:bodyPr>
            <a:lstStyle/>
            <a:p>
              <a:pPr algn="ctr"/>
              <a:r>
                <a:rPr lang="en-US" sz="2000" b="1" dirty="0" err="1">
                  <a:solidFill>
                    <a:srgbClr val="C00000"/>
                  </a:solidFill>
                  <a:latin typeface="Arial" panose="020B0604020202020204" pitchFamily="34" charset="0"/>
                  <a:cs typeface="Arial" panose="020B0604020202020204" pitchFamily="34" charset="0"/>
                </a:rPr>
                <a:t>Thứ</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hai</a:t>
              </a:r>
              <a:r>
                <a:rPr lang="en-US" sz="2000" b="1" dirty="0">
                  <a:solidFill>
                    <a:srgbClr val="C0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khởi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động</a:t>
              </a:r>
              <a:endParaRPr lang="en-US" sz="2000" dirty="0">
                <a:latin typeface="Arial" panose="020B0604020202020204" pitchFamily="34" charset="0"/>
                <a:cs typeface="Arial" panose="020B0604020202020204" pitchFamily="34" charset="0"/>
              </a:endParaRPr>
            </a:p>
          </p:txBody>
        </p:sp>
      </p:grpSp>
      <p:grpSp>
        <p:nvGrpSpPr>
          <p:cNvPr id="23" name="Group 22"/>
          <p:cNvGrpSpPr/>
          <p:nvPr/>
        </p:nvGrpSpPr>
        <p:grpSpPr>
          <a:xfrm>
            <a:off x="3149639" y="1692423"/>
            <a:ext cx="8579989" cy="4738457"/>
            <a:chOff x="3032891" y="1617893"/>
            <a:chExt cx="8579989" cy="4738457"/>
          </a:xfrm>
        </p:grpSpPr>
        <p:graphicFrame>
          <p:nvGraphicFramePr>
            <p:cNvPr id="20" name="Diagram 19"/>
            <p:cNvGraphicFramePr/>
            <p:nvPr>
              <p:extLst>
                <p:ext uri="{D42A27DB-BD31-4B8C-83A1-F6EECF244321}">
                  <p14:modId xmlns:p14="http://schemas.microsoft.com/office/powerpoint/2010/main" val="1529821444"/>
                </p:ext>
              </p:extLst>
            </p:nvPr>
          </p:nvGraphicFramePr>
          <p:xfrm>
            <a:off x="3032891" y="1617893"/>
            <a:ext cx="8579989" cy="4738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Box 21"/>
            <p:cNvSpPr txBox="1"/>
            <p:nvPr/>
          </p:nvSpPr>
          <p:spPr>
            <a:xfrm>
              <a:off x="5238137" y="5804455"/>
              <a:ext cx="4998515"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“HS </a:t>
              </a:r>
              <a:r>
                <a:rPr lang="en-US" dirty="0" err="1">
                  <a:latin typeface="Arial" panose="020B0604020202020204" pitchFamily="34" charset="0"/>
                  <a:cs typeface="Arial" panose="020B0604020202020204" pitchFamily="34" charset="0"/>
                </a:rPr>
                <a:t>đã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091249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2D176-BDDD-4308-9A3E-DBFC2B3B23A7}" type="slidenum">
              <a:rPr lang="vi-VN" smtClean="0"/>
              <a:pPr/>
              <a:t>29</a:t>
            </a:fld>
            <a:endParaRPr lang="vi-VN"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3866" r="17" b="45186"/>
          <a:stretch/>
        </p:blipFill>
        <p:spPr>
          <a:xfrm>
            <a:off x="1698701" y="1959427"/>
            <a:ext cx="9464452" cy="4083691"/>
          </a:xfrm>
          <a:prstGeom prst="rect">
            <a:avLst/>
          </a:prstGeom>
        </p:spPr>
      </p:pic>
      <p:sp>
        <p:nvSpPr>
          <p:cNvPr id="6" name="Rounded Rectangle 5"/>
          <p:cNvSpPr/>
          <p:nvPr/>
        </p:nvSpPr>
        <p:spPr>
          <a:xfrm>
            <a:off x="2404547" y="575890"/>
            <a:ext cx="1201367" cy="47186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Mở</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đầu</a:t>
            </a:r>
            <a:endParaRPr lang="en-US" sz="2000" dirty="0">
              <a:solidFill>
                <a:schemeClr val="tx1"/>
              </a:solidFill>
              <a:latin typeface="Arial" panose="020B0604020202020204" pitchFamily="34" charset="0"/>
              <a:cs typeface="Arial" panose="020B0604020202020204" pitchFamily="34" charset="0"/>
            </a:endParaRPr>
          </a:p>
        </p:txBody>
      </p:sp>
      <p:cxnSp>
        <p:nvCxnSpPr>
          <p:cNvPr id="3" name="Straight Arrow Connector 2"/>
          <p:cNvCxnSpPr/>
          <p:nvPr/>
        </p:nvCxnSpPr>
        <p:spPr>
          <a:xfrm>
            <a:off x="3226526" y="1084217"/>
            <a:ext cx="718457" cy="875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6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89;p62"/>
          <p:cNvSpPr txBox="1">
            <a:spLocks/>
          </p:cNvSpPr>
          <p:nvPr/>
        </p:nvSpPr>
        <p:spPr>
          <a:xfrm>
            <a:off x="3443148" y="1106216"/>
            <a:ext cx="5105400" cy="1213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2000"/>
              <a:buFont typeface="Hammersmith One"/>
              <a:buNone/>
              <a:defRPr sz="7500" b="1" i="0" u="none" strike="noStrike" cap="none">
                <a:solidFill>
                  <a:schemeClr val="accent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12000"/>
              <a:buFont typeface="Hammersmith One"/>
              <a:buNone/>
              <a:tabLst/>
              <a:defRPr/>
            </a:pPr>
            <a:r>
              <a:rPr kumimoji="0" lang="en" sz="7500" b="1" i="0" u="none" strike="noStrike" kern="0" cap="none" spc="0" normalizeH="0" baseline="0" noProof="0" dirty="0" smtClean="0">
                <a:ln>
                  <a:noFill/>
                </a:ln>
                <a:solidFill>
                  <a:srgbClr val="A0A299"/>
                </a:solidFill>
                <a:effectLst/>
                <a:uLnTx/>
                <a:uFillTx/>
                <a:latin typeface="Hammersmith One"/>
                <a:sym typeface="Hammersmith One"/>
              </a:rPr>
              <a:t>01</a:t>
            </a:r>
            <a:endParaRPr kumimoji="0" lang="en" sz="7500" b="1" i="0" u="none" strike="noStrike" kern="0" cap="none" spc="0" normalizeH="0" baseline="0" noProof="0" dirty="0">
              <a:ln>
                <a:noFill/>
              </a:ln>
              <a:solidFill>
                <a:srgbClr val="A0A299"/>
              </a:solidFill>
              <a:effectLst/>
              <a:uLnTx/>
              <a:uFillTx/>
              <a:latin typeface="Hammersmith One"/>
              <a:sym typeface="Hammersmith One"/>
            </a:endParaRPr>
          </a:p>
        </p:txBody>
      </p:sp>
      <p:sp>
        <p:nvSpPr>
          <p:cNvPr id="11" name="Google Shape;1390;p62"/>
          <p:cNvSpPr/>
          <p:nvPr/>
        </p:nvSpPr>
        <p:spPr>
          <a:xfrm>
            <a:off x="5525700" y="3817449"/>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4047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 name="Flowchart: Punched Tape 12"/>
          <p:cNvSpPr/>
          <p:nvPr/>
        </p:nvSpPr>
        <p:spPr>
          <a:xfrm>
            <a:off x="2349403" y="2234045"/>
            <a:ext cx="7733211" cy="1293223"/>
          </a:xfrm>
          <a:prstGeom prst="flowChartPunchedTape">
            <a:avLst/>
          </a:prstGeom>
          <a:solidFill>
            <a:srgbClr val="D4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388;p62"/>
          <p:cNvSpPr txBox="1">
            <a:spLocks/>
          </p:cNvSpPr>
          <p:nvPr/>
        </p:nvSpPr>
        <p:spPr>
          <a:xfrm>
            <a:off x="1372951" y="2234045"/>
            <a:ext cx="9686113" cy="11656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Hammersmith One"/>
              <a:buNone/>
              <a:defRPr sz="5400" b="1" i="0" u="none" strike="noStrike" cap="none">
                <a:solidFill>
                  <a:schemeClr val="accent2"/>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3600"/>
              <a:buFont typeface="Hammersmith One"/>
              <a:buNone/>
              <a:tabLst/>
              <a:defRPr/>
            </a:pPr>
            <a:r>
              <a:rPr kumimoji="0" lang="en-US" sz="4800" b="1" i="0" u="none" strike="noStrike" kern="0" cap="none" spc="0" normalizeH="0" baseline="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Giới</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thiệu</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chung</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về</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chương</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trình</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Lịch</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sử</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và</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Địa</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lí</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6</a:t>
            </a:r>
            <a:endParaRPr kumimoji="0" lang="en-US" sz="4800" b="1" i="0" u="none" strike="noStrike" kern="0" cap="none" spc="0" normalizeH="0" baseline="0" noProof="0" dirty="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endParaRPr>
          </a:p>
        </p:txBody>
      </p:sp>
    </p:spTree>
    <p:extLst>
      <p:ext uri="{BB962C8B-B14F-4D97-AF65-F5344CB8AC3E}">
        <p14:creationId xmlns:p14="http://schemas.microsoft.com/office/powerpoint/2010/main" val="73412185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p:txBody>
          <a:bodyPr/>
          <a:lstStyle/>
          <a:p>
            <a:fld id="{05C2D176-BDDD-4308-9A3E-DBFC2B3B23A7}" type="slidenum">
              <a:rPr lang="vi-VN" smtClean="0"/>
              <a:pPr/>
              <a:t>30</a:t>
            </a:fld>
            <a:endParaRPr lang="vi-VN"/>
          </a:p>
        </p:txBody>
      </p:sp>
      <p:sp>
        <p:nvSpPr>
          <p:cNvPr id="4" name="Rectangle 3"/>
          <p:cNvSpPr/>
          <p:nvPr/>
        </p:nvSpPr>
        <p:spPr>
          <a:xfrm>
            <a:off x="222067" y="120348"/>
            <a:ext cx="10829109" cy="1646605"/>
          </a:xfrm>
          <a:prstGeom prst="rect">
            <a:avLst/>
          </a:prstGeom>
        </p:spPr>
        <p:txBody>
          <a:bodyPr wrap="square">
            <a:spAutoFit/>
          </a:bodyPr>
          <a:lstStyle/>
          <a:p>
            <a:pPr algn="just">
              <a:spcBef>
                <a:spcPts val="600"/>
              </a:spcBef>
              <a:spcAft>
                <a:spcPts val="600"/>
              </a:spcAft>
            </a:pPr>
            <a:r>
              <a:rPr lang="vi-VN" sz="3200" b="1" dirty="0">
                <a:latin typeface="Arial" panose="020B0604020202020204" pitchFamily="34" charset="0"/>
                <a:cs typeface="Arial" panose="020B0604020202020204" pitchFamily="34" charset="0"/>
              </a:rPr>
              <a:t>2. Hướng dẫn tổ chức các hoạt động học tập của HS</a:t>
            </a:r>
            <a:endParaRPr lang="vi-VN"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a:t>
            </a:r>
            <a:r>
              <a:rPr lang="vi-VN" sz="3200" dirty="0">
                <a:latin typeface="Arial" panose="020B0604020202020204" pitchFamily="34" charset="0"/>
                <a:cs typeface="Arial" panose="020B0604020202020204" pitchFamily="34" charset="0"/>
              </a:rPr>
              <a:t/>
            </a:r>
            <a:br>
              <a:rPr lang="vi-VN"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875476" y="655499"/>
            <a:ext cx="7352211" cy="830997"/>
          </a:xfrm>
          <a:prstGeom prst="rect">
            <a:avLst/>
          </a:prstGeom>
        </p:spPr>
        <p:txBody>
          <a:bodyPr wrap="square">
            <a:spAutoFit/>
          </a:bodyPr>
          <a:lstStyle/>
          <a:p>
            <a:r>
              <a:rPr lang="vi-VN" sz="2400" dirty="0"/>
              <a:t>a) GV cần tổ chức chuỗi hoạt động học để HS chủ động khám phá những điều chưa biết </a:t>
            </a:r>
            <a:endParaRPr lang="en-US" sz="2400" dirty="0"/>
          </a:p>
        </p:txBody>
      </p:sp>
      <p:grpSp>
        <p:nvGrpSpPr>
          <p:cNvPr id="26" name="Group 25"/>
          <p:cNvGrpSpPr/>
          <p:nvPr/>
        </p:nvGrpSpPr>
        <p:grpSpPr>
          <a:xfrm>
            <a:off x="499654" y="2016131"/>
            <a:ext cx="2089239" cy="2526844"/>
            <a:chOff x="1015911" y="1761956"/>
            <a:chExt cx="2089239" cy="2526844"/>
          </a:xfrm>
        </p:grpSpPr>
        <p:grpSp>
          <p:nvGrpSpPr>
            <p:cNvPr id="24" name="Group 23"/>
            <p:cNvGrpSpPr/>
            <p:nvPr/>
          </p:nvGrpSpPr>
          <p:grpSpPr>
            <a:xfrm>
              <a:off x="1015911" y="1761956"/>
              <a:ext cx="2089239" cy="2526844"/>
              <a:chOff x="4516757" y="1445897"/>
              <a:chExt cx="2089239" cy="2526844"/>
            </a:xfrm>
          </p:grpSpPr>
          <p:sp>
            <p:nvSpPr>
              <p:cNvPr id="15" name="Rectangle 14">
                <a:extLst>
                  <a:ext uri="{FF2B5EF4-FFF2-40B4-BE49-F238E27FC236}">
                    <a16:creationId xmlns:a16="http://schemas.microsoft.com/office/drawing/2014/main" id="{F02F3988-9D98-4918-8153-EA22A8F21B38}"/>
                  </a:ext>
                </a:extLst>
              </p:cNvPr>
              <p:cNvSpPr/>
              <p:nvPr/>
            </p:nvSpPr>
            <p:spPr>
              <a:xfrm>
                <a:off x="4587785" y="1515291"/>
                <a:ext cx="1650818" cy="2085159"/>
              </a:xfrm>
              <a:prstGeom prst="rect">
                <a:avLst/>
              </a:prstGeom>
              <a:solidFill>
                <a:srgbClr val="C13018">
                  <a:lumMod val="40000"/>
                  <a:lumOff val="6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endParaRPr kumimoji="0" lang="en-US" sz="1050" b="0" i="0" u="none" strike="noStrike" kern="0" cap="none" spc="0" normalizeH="0" baseline="0" noProof="1" smtClean="0">
                  <a:ln>
                    <a:noFill/>
                  </a:ln>
                  <a:solidFill>
                    <a:prstClr val="black">
                      <a:lumMod val="85000"/>
                      <a:lumOff val="15000"/>
                    </a:prstClr>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494A2C4A-B37F-4DFA-BE6D-7255BC00B912}"/>
                  </a:ext>
                </a:extLst>
              </p:cNvPr>
              <p:cNvGrpSpPr/>
              <p:nvPr/>
            </p:nvGrpSpPr>
            <p:grpSpPr>
              <a:xfrm>
                <a:off x="5944689" y="3311434"/>
                <a:ext cx="661307" cy="661307"/>
                <a:chOff x="7926252" y="3272246"/>
                <a:chExt cx="881742" cy="881742"/>
              </a:xfrm>
            </p:grpSpPr>
            <p:sp>
              <p:nvSpPr>
                <p:cNvPr id="18" name="Partial Circle 39">
                  <a:extLst>
                    <a:ext uri="{FF2B5EF4-FFF2-40B4-BE49-F238E27FC236}">
                      <a16:creationId xmlns:a16="http://schemas.microsoft.com/office/drawing/2014/main" id="{18D164A0-DFF0-4965-A6D0-79E546D6B0E5}"/>
                    </a:ext>
                  </a:extLst>
                </p:cNvPr>
                <p:cNvSpPr/>
                <p:nvPr/>
              </p:nvSpPr>
              <p:spPr>
                <a:xfrm flipH="1">
                  <a:off x="7926252" y="3272246"/>
                  <a:ext cx="881742" cy="881742"/>
                </a:xfrm>
                <a:prstGeom prst="pie">
                  <a:avLst/>
                </a:prstGeom>
                <a:solidFill>
                  <a:srgbClr val="C13018"/>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9" name="Freeform: Shape 79">
                  <a:extLst>
                    <a:ext uri="{FF2B5EF4-FFF2-40B4-BE49-F238E27FC236}">
                      <a16:creationId xmlns:a16="http://schemas.microsoft.com/office/drawing/2014/main" id="{97B15F91-564D-4C19-9CE7-1B500ABA20A1}"/>
                    </a:ext>
                  </a:extLst>
                </p:cNvPr>
                <p:cNvSpPr/>
                <p:nvPr/>
              </p:nvSpPr>
              <p:spPr>
                <a:xfrm>
                  <a:off x="7926252" y="3272246"/>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ysClr val="windowText" lastClr="000000">
                    <a:alpha val="40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23" name="Freeform: Shape 84">
                <a:extLst>
                  <a:ext uri="{FF2B5EF4-FFF2-40B4-BE49-F238E27FC236}">
                    <a16:creationId xmlns:a16="http://schemas.microsoft.com/office/drawing/2014/main" id="{B57DA3F3-8157-422E-B2D7-120B0DF670E6}"/>
                  </a:ext>
                </a:extLst>
              </p:cNvPr>
              <p:cNvSpPr/>
              <p:nvPr/>
            </p:nvSpPr>
            <p:spPr>
              <a:xfrm rot="10800000">
                <a:off x="4516757" y="1445897"/>
                <a:ext cx="364941" cy="364941"/>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ysClr val="windowText" lastClr="000000">
                  <a:alpha val="40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25" name="Rectangle 24"/>
            <p:cNvSpPr/>
            <p:nvPr/>
          </p:nvSpPr>
          <p:spPr>
            <a:xfrm>
              <a:off x="1054011" y="2049791"/>
              <a:ext cx="1734915" cy="2169825"/>
            </a:xfrm>
            <a:prstGeom prst="rect">
              <a:avLst/>
            </a:prstGeom>
          </p:spPr>
          <p:txBody>
            <a:bodyPr wrap="square">
              <a:spAutoFit/>
            </a:bodyPr>
            <a:lstStyle/>
            <a:p>
              <a:pPr algn="ctr">
                <a:spcBef>
                  <a:spcPts val="600"/>
                </a:spcBef>
                <a:spcAft>
                  <a:spcPts val="600"/>
                </a:spcAft>
              </a:pPr>
              <a:r>
                <a:rPr lang="en-US" sz="2000" b="1" dirty="0" err="1" smtClean="0">
                  <a:solidFill>
                    <a:srgbClr val="C00000"/>
                  </a:solidFill>
                  <a:latin typeface="Arial" panose="020B0604020202020204" pitchFamily="34" charset="0"/>
                  <a:cs typeface="Arial" panose="020B0604020202020204" pitchFamily="34" charset="0"/>
                </a:rPr>
                <a:t>Thứ</a:t>
              </a:r>
              <a:r>
                <a:rPr lang="en-US" sz="2000" b="1" dirty="0" smtClean="0">
                  <a:solidFill>
                    <a:srgbClr val="C00000"/>
                  </a:solidFill>
                  <a:latin typeface="Arial" panose="020B0604020202020204" pitchFamily="34" charset="0"/>
                  <a:cs typeface="Arial" panose="020B0604020202020204" pitchFamily="34" charset="0"/>
                </a:rPr>
                <a:t> </a:t>
              </a:r>
              <a:r>
                <a:rPr lang="en-US" sz="2000" b="1" dirty="0" err="1" smtClean="0">
                  <a:solidFill>
                    <a:srgbClr val="C00000"/>
                  </a:solidFill>
                  <a:latin typeface="Arial" panose="020B0604020202020204" pitchFamily="34" charset="0"/>
                  <a:cs typeface="Arial" panose="020B0604020202020204" pitchFamily="34" charset="0"/>
                </a:rPr>
                <a:t>ba</a:t>
              </a:r>
              <a:r>
                <a:rPr lang="en-US" sz="2000" b="1" dirty="0" smtClean="0">
                  <a:solidFill>
                    <a:srgbClr val="C00000"/>
                  </a:solidFill>
                  <a:latin typeface="Arial" panose="020B0604020202020204" pitchFamily="34" charset="0"/>
                  <a:cs typeface="Arial" panose="020B0604020202020204" pitchFamily="34" charset="0"/>
                </a:rPr>
                <a:t>: </a:t>
              </a:r>
            </a:p>
            <a:p>
              <a:pPr algn="ctr">
                <a:spcBef>
                  <a:spcPts val="600"/>
                </a:spcBef>
                <a:spcAft>
                  <a:spcPts val="600"/>
                </a:spcAft>
              </a:pPr>
              <a:r>
                <a:rPr lang="en-US" sz="2000" b="1" dirty="0" smtClean="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Hoạt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động</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hình</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thành</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kiến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thức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mới</a:t>
              </a:r>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grpSp>
      <p:grpSp>
        <p:nvGrpSpPr>
          <p:cNvPr id="27" name="Group 26"/>
          <p:cNvGrpSpPr/>
          <p:nvPr/>
        </p:nvGrpSpPr>
        <p:grpSpPr>
          <a:xfrm>
            <a:off x="3149639" y="1692423"/>
            <a:ext cx="8579989" cy="5264091"/>
            <a:chOff x="3032891" y="1617893"/>
            <a:chExt cx="8579989" cy="5264091"/>
          </a:xfrm>
        </p:grpSpPr>
        <p:graphicFrame>
          <p:nvGraphicFramePr>
            <p:cNvPr id="28" name="Diagram 27"/>
            <p:cNvGraphicFramePr/>
            <p:nvPr>
              <p:extLst>
                <p:ext uri="{D42A27DB-BD31-4B8C-83A1-F6EECF244321}">
                  <p14:modId xmlns:p14="http://schemas.microsoft.com/office/powerpoint/2010/main" val="3532236956"/>
                </p:ext>
              </p:extLst>
            </p:nvPr>
          </p:nvGraphicFramePr>
          <p:xfrm>
            <a:off x="3032891" y="1617893"/>
            <a:ext cx="8579989" cy="4738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extBox 28"/>
            <p:cNvSpPr txBox="1"/>
            <p:nvPr/>
          </p:nvSpPr>
          <p:spPr>
            <a:xfrm>
              <a:off x="5238137" y="5681655"/>
              <a:ext cx="6374743" cy="1200329"/>
            </a:xfrm>
            <a:prstGeom prst="rect">
              <a:avLst/>
            </a:prstGeom>
            <a:noFill/>
          </p:spPr>
          <p:txBody>
            <a:bodyPr wrap="square" rtlCol="0">
              <a:spAutoFit/>
            </a:bodyPr>
            <a:lstStyle/>
            <a:p>
              <a:r>
                <a:rPr lang="vi-VN" dirty="0"/>
                <a:t>Kiến thức, kĩ năng mới mà HS phải khám phá và chiếm lĩnh được của bài học là gì</a:t>
              </a:r>
              <a:r>
                <a:rPr lang="vi-VN" dirty="0" smtClean="0"/>
                <a:t>?</a:t>
              </a:r>
              <a:r>
                <a:rPr lang="en-US" dirty="0" smtClean="0"/>
                <a:t>.....</a:t>
              </a:r>
              <a:endParaRPr lang="vi-VN" dirty="0"/>
            </a:p>
            <a:p>
              <a:r>
                <a:rPr lang="vi-VN" dirty="0"/>
                <a:t/>
              </a:r>
              <a:br>
                <a:rPr lang="vi-VN" dirty="0"/>
              </a:br>
              <a:endParaRPr lang="en-US" dirty="0">
                <a:cs typeface="Arial" panose="020B0604020202020204" pitchFamily="34" charset="0"/>
              </a:endParaRPr>
            </a:p>
          </p:txBody>
        </p:sp>
      </p:grpSp>
    </p:spTree>
    <p:extLst>
      <p:ext uri="{BB962C8B-B14F-4D97-AF65-F5344CB8AC3E}">
        <p14:creationId xmlns:p14="http://schemas.microsoft.com/office/powerpoint/2010/main" val="19759165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in)">
                                      <p:cBhvr>
                                        <p:cTn id="1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219330" y="6014010"/>
            <a:ext cx="452718" cy="365125"/>
          </a:xfrm>
        </p:spPr>
        <p:txBody>
          <a:bodyPr/>
          <a:lstStyle/>
          <a:p>
            <a:fld id="{05C2D176-BDDD-4308-9A3E-DBFC2B3B23A7}" type="slidenum">
              <a:rPr lang="vi-VN" smtClean="0"/>
              <a:pPr/>
              <a:t>31</a:t>
            </a:fld>
            <a:endParaRPr lang="vi-VN" dirty="0"/>
          </a:p>
        </p:txBody>
      </p:sp>
      <p:grpSp>
        <p:nvGrpSpPr>
          <p:cNvPr id="4" name="Group 3"/>
          <p:cNvGrpSpPr/>
          <p:nvPr/>
        </p:nvGrpSpPr>
        <p:grpSpPr>
          <a:xfrm>
            <a:off x="198631" y="162568"/>
            <a:ext cx="2089239" cy="2526844"/>
            <a:chOff x="1015911" y="1761956"/>
            <a:chExt cx="2089239" cy="2526844"/>
          </a:xfrm>
        </p:grpSpPr>
        <p:grpSp>
          <p:nvGrpSpPr>
            <p:cNvPr id="5" name="Group 4"/>
            <p:cNvGrpSpPr/>
            <p:nvPr/>
          </p:nvGrpSpPr>
          <p:grpSpPr>
            <a:xfrm>
              <a:off x="1015911" y="1761956"/>
              <a:ext cx="2089239" cy="2526844"/>
              <a:chOff x="4516757" y="1445897"/>
              <a:chExt cx="2089239" cy="2526844"/>
            </a:xfrm>
          </p:grpSpPr>
          <p:sp>
            <p:nvSpPr>
              <p:cNvPr id="7" name="Rectangle 6">
                <a:extLst>
                  <a:ext uri="{FF2B5EF4-FFF2-40B4-BE49-F238E27FC236}">
                    <a16:creationId xmlns:a16="http://schemas.microsoft.com/office/drawing/2014/main" id="{F02F3988-9D98-4918-8153-EA22A8F21B38}"/>
                  </a:ext>
                </a:extLst>
              </p:cNvPr>
              <p:cNvSpPr/>
              <p:nvPr/>
            </p:nvSpPr>
            <p:spPr>
              <a:xfrm>
                <a:off x="4587785" y="1515291"/>
                <a:ext cx="1650818" cy="2085159"/>
              </a:xfrm>
              <a:prstGeom prst="rect">
                <a:avLst/>
              </a:prstGeom>
              <a:solidFill>
                <a:srgbClr val="C13018">
                  <a:lumMod val="40000"/>
                  <a:lumOff val="6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endParaRPr kumimoji="0" lang="en-US" sz="1050" b="0" i="0" u="none" strike="noStrike" kern="0" cap="none" spc="0" normalizeH="0" baseline="0" noProof="1" smtClean="0">
                  <a:ln>
                    <a:noFill/>
                  </a:ln>
                  <a:solidFill>
                    <a:prstClr val="black">
                      <a:lumMod val="85000"/>
                      <a:lumOff val="1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494A2C4A-B37F-4DFA-BE6D-7255BC00B912}"/>
                  </a:ext>
                </a:extLst>
              </p:cNvPr>
              <p:cNvGrpSpPr/>
              <p:nvPr/>
            </p:nvGrpSpPr>
            <p:grpSpPr>
              <a:xfrm>
                <a:off x="5944689" y="3311434"/>
                <a:ext cx="661307" cy="661307"/>
                <a:chOff x="7926252" y="3272246"/>
                <a:chExt cx="881742" cy="881742"/>
              </a:xfrm>
            </p:grpSpPr>
            <p:sp>
              <p:nvSpPr>
                <p:cNvPr id="10" name="Partial Circle 39">
                  <a:extLst>
                    <a:ext uri="{FF2B5EF4-FFF2-40B4-BE49-F238E27FC236}">
                      <a16:creationId xmlns:a16="http://schemas.microsoft.com/office/drawing/2014/main" id="{18D164A0-DFF0-4965-A6D0-79E546D6B0E5}"/>
                    </a:ext>
                  </a:extLst>
                </p:cNvPr>
                <p:cNvSpPr/>
                <p:nvPr/>
              </p:nvSpPr>
              <p:spPr>
                <a:xfrm flipH="1">
                  <a:off x="7926252" y="3272246"/>
                  <a:ext cx="881742" cy="881742"/>
                </a:xfrm>
                <a:prstGeom prst="pie">
                  <a:avLst/>
                </a:prstGeom>
                <a:solidFill>
                  <a:srgbClr val="C13018"/>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1" name="Freeform: Shape 79">
                  <a:extLst>
                    <a:ext uri="{FF2B5EF4-FFF2-40B4-BE49-F238E27FC236}">
                      <a16:creationId xmlns:a16="http://schemas.microsoft.com/office/drawing/2014/main" id="{97B15F91-564D-4C19-9CE7-1B500ABA20A1}"/>
                    </a:ext>
                  </a:extLst>
                </p:cNvPr>
                <p:cNvSpPr/>
                <p:nvPr/>
              </p:nvSpPr>
              <p:spPr>
                <a:xfrm>
                  <a:off x="7926252" y="3272246"/>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ysClr val="windowText" lastClr="000000">
                    <a:alpha val="40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9" name="Freeform: Shape 84">
                <a:extLst>
                  <a:ext uri="{FF2B5EF4-FFF2-40B4-BE49-F238E27FC236}">
                    <a16:creationId xmlns:a16="http://schemas.microsoft.com/office/drawing/2014/main" id="{B57DA3F3-8157-422E-B2D7-120B0DF670E6}"/>
                  </a:ext>
                </a:extLst>
              </p:cNvPr>
              <p:cNvSpPr/>
              <p:nvPr/>
            </p:nvSpPr>
            <p:spPr>
              <a:xfrm rot="10800000">
                <a:off x="4516757" y="1445897"/>
                <a:ext cx="364941" cy="364941"/>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ysClr val="windowText" lastClr="000000">
                  <a:alpha val="40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6" name="Rectangle 5"/>
            <p:cNvSpPr/>
            <p:nvPr/>
          </p:nvSpPr>
          <p:spPr>
            <a:xfrm>
              <a:off x="1054011" y="2049791"/>
              <a:ext cx="1734915" cy="2169825"/>
            </a:xfrm>
            <a:prstGeom prst="rect">
              <a:avLst/>
            </a:prstGeom>
          </p:spPr>
          <p:txBody>
            <a:bodyPr wrap="square">
              <a:spAutoFit/>
            </a:bodyPr>
            <a:lstStyle/>
            <a:p>
              <a:pPr algn="ctr">
                <a:spcBef>
                  <a:spcPts val="600"/>
                </a:spcBef>
                <a:spcAft>
                  <a:spcPts val="600"/>
                </a:spcAft>
              </a:pPr>
              <a:r>
                <a:rPr lang="en-US" sz="2000" b="1" dirty="0" err="1" smtClean="0">
                  <a:solidFill>
                    <a:srgbClr val="C00000"/>
                  </a:solidFill>
                  <a:latin typeface="Arial" panose="020B0604020202020204" pitchFamily="34" charset="0"/>
                  <a:cs typeface="Arial" panose="020B0604020202020204" pitchFamily="34" charset="0"/>
                </a:rPr>
                <a:t>Thứ</a:t>
              </a:r>
              <a:r>
                <a:rPr lang="en-US" sz="2000" b="1" dirty="0" smtClean="0">
                  <a:solidFill>
                    <a:srgbClr val="C00000"/>
                  </a:solidFill>
                  <a:latin typeface="Arial" panose="020B0604020202020204" pitchFamily="34" charset="0"/>
                  <a:cs typeface="Arial" panose="020B0604020202020204" pitchFamily="34" charset="0"/>
                </a:rPr>
                <a:t> </a:t>
              </a:r>
              <a:r>
                <a:rPr lang="en-US" sz="2000" b="1" dirty="0" err="1" smtClean="0">
                  <a:solidFill>
                    <a:srgbClr val="C00000"/>
                  </a:solidFill>
                  <a:latin typeface="Arial" panose="020B0604020202020204" pitchFamily="34" charset="0"/>
                  <a:cs typeface="Arial" panose="020B0604020202020204" pitchFamily="34" charset="0"/>
                </a:rPr>
                <a:t>ba</a:t>
              </a:r>
              <a:r>
                <a:rPr lang="en-US" sz="2000" b="1" dirty="0" smtClean="0">
                  <a:solidFill>
                    <a:srgbClr val="C00000"/>
                  </a:solidFill>
                  <a:latin typeface="Arial" panose="020B0604020202020204" pitchFamily="34" charset="0"/>
                  <a:cs typeface="Arial" panose="020B0604020202020204" pitchFamily="34" charset="0"/>
                </a:rPr>
                <a:t>: </a:t>
              </a:r>
            </a:p>
            <a:p>
              <a:pPr algn="ctr">
                <a:spcBef>
                  <a:spcPts val="600"/>
                </a:spcBef>
                <a:spcAft>
                  <a:spcPts val="600"/>
                </a:spcAft>
              </a:pPr>
              <a:r>
                <a:rPr lang="en-US" sz="2000" b="1" dirty="0" smtClean="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Hoạt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động</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hình</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thành</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kiến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thức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mới</a:t>
              </a:r>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grpSp>
      <p:graphicFrame>
        <p:nvGraphicFramePr>
          <p:cNvPr id="15" name="Table 14"/>
          <p:cNvGraphicFramePr>
            <a:graphicFrameLocks noGrp="1"/>
          </p:cNvGraphicFramePr>
          <p:nvPr>
            <p:extLst>
              <p:ext uri="{D42A27DB-BD31-4B8C-83A1-F6EECF244321}">
                <p14:modId xmlns:p14="http://schemas.microsoft.com/office/powerpoint/2010/main" val="4050838730"/>
              </p:ext>
            </p:extLst>
          </p:nvPr>
        </p:nvGraphicFramePr>
        <p:xfrm>
          <a:off x="3043939" y="200961"/>
          <a:ext cx="7710103" cy="6451020"/>
        </p:xfrm>
        <a:graphic>
          <a:graphicData uri="http://schemas.openxmlformats.org/drawingml/2006/table">
            <a:tbl>
              <a:tblPr>
                <a:tableStyleId>{5DA37D80-6434-44D0-A028-1B22A696006F}</a:tableStyleId>
              </a:tblPr>
              <a:tblGrid>
                <a:gridCol w="1726495">
                  <a:extLst>
                    <a:ext uri="{9D8B030D-6E8A-4147-A177-3AD203B41FA5}">
                      <a16:colId xmlns:a16="http://schemas.microsoft.com/office/drawing/2014/main" val="1982460781"/>
                    </a:ext>
                  </a:extLst>
                </a:gridCol>
                <a:gridCol w="2175858">
                  <a:extLst>
                    <a:ext uri="{9D8B030D-6E8A-4147-A177-3AD203B41FA5}">
                      <a16:colId xmlns:a16="http://schemas.microsoft.com/office/drawing/2014/main" val="1615075885"/>
                    </a:ext>
                  </a:extLst>
                </a:gridCol>
                <a:gridCol w="3807750">
                  <a:extLst>
                    <a:ext uri="{9D8B030D-6E8A-4147-A177-3AD203B41FA5}">
                      <a16:colId xmlns:a16="http://schemas.microsoft.com/office/drawing/2014/main" val="2272468548"/>
                    </a:ext>
                  </a:extLst>
                </a:gridCol>
              </a:tblGrid>
              <a:tr h="522613">
                <a:tc>
                  <a:txBody>
                    <a:bodyPr/>
                    <a:lstStyle/>
                    <a:p>
                      <a:pPr algn="ctr" rtl="0" fontAlgn="t">
                        <a:spcBef>
                          <a:spcPts val="600"/>
                        </a:spcBef>
                        <a:spcAft>
                          <a:spcPts val="600"/>
                        </a:spcAft>
                      </a:pPr>
                      <a:r>
                        <a:rPr lang="en-US" sz="1700" b="1" i="1" u="none" strike="noStrike" dirty="0" err="1">
                          <a:solidFill>
                            <a:srgbClr val="C00000"/>
                          </a:solidFill>
                          <a:effectLst/>
                          <a:latin typeface="Arial" panose="020B0604020202020204" pitchFamily="34" charset="0"/>
                          <a:cs typeface="Arial" panose="020B0604020202020204" pitchFamily="34" charset="0"/>
                        </a:rPr>
                        <a:t>Yêu</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cầu</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cần</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đạt</a:t>
                      </a:r>
                      <a:endParaRPr lang="en-US" sz="1700" b="1" i="1" dirty="0">
                        <a:solidFill>
                          <a:srgbClr val="C00000"/>
                        </a:solidFill>
                        <a:effectLst/>
                        <a:latin typeface="Arial" panose="020B0604020202020204" pitchFamily="34" charset="0"/>
                        <a:cs typeface="Arial" panose="020B0604020202020204" pitchFamily="34" charset="0"/>
                      </a:endParaRPr>
                    </a:p>
                  </a:txBody>
                  <a:tcPr marL="46846" marR="46846" marT="31230" marB="31230"/>
                </a:tc>
                <a:tc>
                  <a:txBody>
                    <a:bodyPr/>
                    <a:lstStyle/>
                    <a:p>
                      <a:pPr algn="ctr" rtl="0" fontAlgn="t">
                        <a:spcBef>
                          <a:spcPts val="600"/>
                        </a:spcBef>
                        <a:spcAft>
                          <a:spcPts val="600"/>
                        </a:spcAft>
                      </a:pPr>
                      <a:r>
                        <a:rPr lang="en-US" sz="1700" b="1" i="1" u="none" strike="noStrike" dirty="0" err="1">
                          <a:solidFill>
                            <a:srgbClr val="C00000"/>
                          </a:solidFill>
                          <a:effectLst/>
                          <a:latin typeface="Arial" panose="020B0604020202020204" pitchFamily="34" charset="0"/>
                          <a:cs typeface="Arial" panose="020B0604020202020204" pitchFamily="34" charset="0"/>
                        </a:rPr>
                        <a:t>Hoạt</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động</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hình</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thành</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kiến</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thức</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mới</a:t>
                      </a:r>
                      <a:endParaRPr lang="en-US" sz="1700" b="1" i="1" dirty="0">
                        <a:solidFill>
                          <a:srgbClr val="C00000"/>
                        </a:solidFill>
                        <a:effectLst/>
                        <a:latin typeface="Arial" panose="020B0604020202020204" pitchFamily="34" charset="0"/>
                        <a:cs typeface="Arial" panose="020B0604020202020204" pitchFamily="34" charset="0"/>
                      </a:endParaRPr>
                    </a:p>
                  </a:txBody>
                  <a:tcPr marL="46846" marR="46846" marT="31230" marB="31230"/>
                </a:tc>
                <a:tc>
                  <a:txBody>
                    <a:bodyPr/>
                    <a:lstStyle/>
                    <a:p>
                      <a:pPr algn="ctr" rtl="0" fontAlgn="t">
                        <a:spcBef>
                          <a:spcPts val="600"/>
                        </a:spcBef>
                        <a:spcAft>
                          <a:spcPts val="600"/>
                        </a:spcAft>
                      </a:pPr>
                      <a:r>
                        <a:rPr lang="en-US" sz="1700" b="1" i="1" u="none" strike="noStrike" dirty="0" err="1">
                          <a:solidFill>
                            <a:srgbClr val="C00000"/>
                          </a:solidFill>
                          <a:effectLst/>
                          <a:latin typeface="Arial" panose="020B0604020202020204" pitchFamily="34" charset="0"/>
                          <a:cs typeface="Arial" panose="020B0604020202020204" pitchFamily="34" charset="0"/>
                        </a:rPr>
                        <a:t>Nhiệm</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vụ</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học</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tập</a:t>
                      </a:r>
                      <a:r>
                        <a:rPr lang="en-US" sz="1700" b="1" i="1" u="none" strike="noStrike" dirty="0">
                          <a:solidFill>
                            <a:srgbClr val="C00000"/>
                          </a:solidFill>
                          <a:effectLst/>
                          <a:latin typeface="Arial" panose="020B0604020202020204" pitchFamily="34" charset="0"/>
                          <a:cs typeface="Arial" panose="020B0604020202020204" pitchFamily="34" charset="0"/>
                        </a:rPr>
                        <a:t> </a:t>
                      </a:r>
                      <a:r>
                        <a:rPr lang="en-US" sz="1700" b="1" i="1" u="none" strike="noStrike" dirty="0" err="1">
                          <a:solidFill>
                            <a:srgbClr val="C00000"/>
                          </a:solidFill>
                          <a:effectLst/>
                          <a:latin typeface="Arial" panose="020B0604020202020204" pitchFamily="34" charset="0"/>
                          <a:cs typeface="Arial" panose="020B0604020202020204" pitchFamily="34" charset="0"/>
                        </a:rPr>
                        <a:t>của</a:t>
                      </a:r>
                      <a:r>
                        <a:rPr lang="en-US" sz="1700" b="1" i="1" u="none" strike="noStrike" dirty="0">
                          <a:solidFill>
                            <a:srgbClr val="C00000"/>
                          </a:solidFill>
                          <a:effectLst/>
                          <a:latin typeface="Arial" panose="020B0604020202020204" pitchFamily="34" charset="0"/>
                          <a:cs typeface="Arial" panose="020B0604020202020204" pitchFamily="34" charset="0"/>
                        </a:rPr>
                        <a:t> HS</a:t>
                      </a:r>
                      <a:endParaRPr lang="en-US" sz="1700" b="1" i="1" dirty="0">
                        <a:solidFill>
                          <a:srgbClr val="C00000"/>
                        </a:solidFill>
                        <a:effectLst/>
                        <a:latin typeface="Arial" panose="020B0604020202020204" pitchFamily="34" charset="0"/>
                        <a:cs typeface="Arial" panose="020B0604020202020204" pitchFamily="34" charset="0"/>
                      </a:endParaRPr>
                    </a:p>
                  </a:txBody>
                  <a:tcPr marL="46846" marR="46846" marT="31230" marB="31230"/>
                </a:tc>
                <a:extLst>
                  <a:ext uri="{0D108BD9-81ED-4DB2-BD59-A6C34878D82A}">
                    <a16:rowId xmlns:a16="http://schemas.microsoft.com/office/drawing/2014/main" val="3299775786"/>
                  </a:ext>
                </a:extLst>
              </a:tr>
              <a:tr h="1688595">
                <a:tc>
                  <a:txBody>
                    <a:bodyPr/>
                    <a:lstStyle/>
                    <a:p>
                      <a:pPr algn="just" rtl="0" fontAlgn="t">
                        <a:spcBef>
                          <a:spcPts val="600"/>
                        </a:spcBef>
                        <a:spcAft>
                          <a:spcPts val="600"/>
                        </a:spcAft>
                      </a:pPr>
                      <a:r>
                        <a:rPr lang="vi-VN" sz="1700" b="1" u="sng" strike="noStrike" dirty="0">
                          <a:effectLst/>
                          <a:latin typeface="Arial" panose="020B0604020202020204" pitchFamily="34" charset="0"/>
                          <a:cs typeface="Arial" panose="020B0604020202020204" pitchFamily="34" charset="0"/>
                        </a:rPr>
                        <a:t>Yêu cầu 1</a:t>
                      </a:r>
                      <a:r>
                        <a:rPr lang="vi-VN" sz="1700" u="none" strike="noStrike" dirty="0">
                          <a:effectLst/>
                          <a:latin typeface="Arial" panose="020B0604020202020204" pitchFamily="34" charset="0"/>
                          <a:cs typeface="Arial" panose="020B0604020202020204" pitchFamily="34" charset="0"/>
                        </a:rPr>
                        <a:t>: Nêu được khái niệm lịch sử và môn Lịch sử, hiểu được lịch sử là những gì diễn ra trong quá khứ.</a:t>
                      </a:r>
                      <a:endParaRPr lang="vi-VN" sz="1700" dirty="0">
                        <a:effectLst/>
                        <a:latin typeface="Arial" panose="020B0604020202020204" pitchFamily="34" charset="0"/>
                        <a:cs typeface="Arial" panose="020B0604020202020204" pitchFamily="34" charset="0"/>
                      </a:endParaRPr>
                    </a:p>
                  </a:txBody>
                  <a:tcPr marL="46846" marR="46846" marT="31230" marB="31230"/>
                </a:tc>
                <a:tc>
                  <a:txBody>
                    <a:bodyPr/>
                    <a:lstStyle/>
                    <a:p>
                      <a:pPr marR="13970" algn="just" rtl="0" fontAlgn="t">
                        <a:spcBef>
                          <a:spcPts val="600"/>
                        </a:spcBef>
                        <a:spcAft>
                          <a:spcPts val="600"/>
                        </a:spcAft>
                      </a:pPr>
                      <a:r>
                        <a:rPr lang="en-US" sz="1700" b="1" u="sng" strike="noStrike" dirty="0" err="1">
                          <a:effectLst/>
                          <a:latin typeface="Arial" panose="020B0604020202020204" pitchFamily="34" charset="0"/>
                          <a:cs typeface="Arial" panose="020B0604020202020204" pitchFamily="34" charset="0"/>
                        </a:rPr>
                        <a:t>Hoạt</a:t>
                      </a:r>
                      <a:r>
                        <a:rPr lang="en-US" sz="1700" b="1" u="sng" strike="noStrike" dirty="0">
                          <a:effectLst/>
                          <a:latin typeface="Arial" panose="020B0604020202020204" pitchFamily="34" charset="0"/>
                          <a:cs typeface="Arial" panose="020B0604020202020204" pitchFamily="34" charset="0"/>
                        </a:rPr>
                        <a:t> </a:t>
                      </a:r>
                      <a:r>
                        <a:rPr lang="en-US" sz="1700" b="1" u="sng" strike="noStrike" dirty="0" err="1">
                          <a:effectLst/>
                          <a:latin typeface="Arial" panose="020B0604020202020204" pitchFamily="34" charset="0"/>
                          <a:cs typeface="Arial" panose="020B0604020202020204" pitchFamily="34" charset="0"/>
                        </a:rPr>
                        <a:t>động</a:t>
                      </a:r>
                      <a:r>
                        <a:rPr lang="en-US" sz="1700" b="1" u="sng" strike="noStrike" dirty="0">
                          <a:effectLst/>
                          <a:latin typeface="Arial" panose="020B0604020202020204" pitchFamily="34" charset="0"/>
                          <a:cs typeface="Arial" panose="020B0604020202020204" pitchFamily="34" charset="0"/>
                        </a:rPr>
                        <a:t> 1</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Tìm</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hiểu</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về</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lịch</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sử</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và</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môn</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Lịch</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sử</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là</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gì</a:t>
                      </a:r>
                      <a:r>
                        <a:rPr lang="en-US" sz="1700" u="none" strike="noStrike"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cs typeface="Arial" panose="020B0604020202020204" pitchFamily="34" charset="0"/>
                      </a:endParaRPr>
                    </a:p>
                  </a:txBody>
                  <a:tcPr marL="46846" marR="46846" marT="31230" marB="31230"/>
                </a:tc>
                <a:tc>
                  <a:txBody>
                    <a:bodyPr/>
                    <a:lstStyle/>
                    <a:p>
                      <a:pPr algn="just" rtl="0" fontAlgn="t">
                        <a:spcBef>
                          <a:spcPts val="600"/>
                        </a:spcBef>
                        <a:spcAft>
                          <a:spcPts val="600"/>
                        </a:spcAft>
                      </a:pPr>
                      <a:r>
                        <a:rPr lang="vi-VN" sz="1700" u="none" strike="noStrike" dirty="0">
                          <a:effectLst/>
                          <a:latin typeface="Arial" panose="020B0604020202020204" pitchFamily="34" charset="0"/>
                          <a:cs typeface="Arial" panose="020B0604020202020204" pitchFamily="34" charset="0"/>
                        </a:rPr>
                        <a:t>Đọc thông tin, quan sát hình 1.2 trong SGK và cho biết: Sự kiện khởi nghĩa Hai Bà Trưng (40 – 43) có phải là lịch sử không? Vì sao?</a:t>
                      </a:r>
                      <a:endParaRPr lang="vi-VN" sz="1700" dirty="0">
                        <a:effectLst/>
                        <a:latin typeface="Arial" panose="020B0604020202020204" pitchFamily="34" charset="0"/>
                        <a:cs typeface="Arial" panose="020B0604020202020204" pitchFamily="34" charset="0"/>
                      </a:endParaRPr>
                    </a:p>
                  </a:txBody>
                  <a:tcPr marL="46846" marR="46846" marT="31230" marB="31230"/>
                </a:tc>
                <a:extLst>
                  <a:ext uri="{0D108BD9-81ED-4DB2-BD59-A6C34878D82A}">
                    <a16:rowId xmlns:a16="http://schemas.microsoft.com/office/drawing/2014/main" val="980065067"/>
                  </a:ext>
                </a:extLst>
              </a:tr>
              <a:tr h="3595318">
                <a:tc>
                  <a:txBody>
                    <a:bodyPr/>
                    <a:lstStyle/>
                    <a:p>
                      <a:pPr marR="55880" algn="just" rtl="0" fontAlgn="t">
                        <a:spcBef>
                          <a:spcPts val="600"/>
                        </a:spcBef>
                        <a:spcAft>
                          <a:spcPts val="600"/>
                        </a:spcAft>
                      </a:pPr>
                      <a:r>
                        <a:rPr lang="vi-VN" sz="1700" b="1" u="sng" strike="noStrike" dirty="0">
                          <a:effectLst/>
                          <a:latin typeface="Arial" panose="020B0604020202020204" pitchFamily="34" charset="0"/>
                          <a:cs typeface="Arial" panose="020B0604020202020204" pitchFamily="34" charset="0"/>
                        </a:rPr>
                        <a:t>Yêu cầu 2</a:t>
                      </a:r>
                      <a:r>
                        <a:rPr lang="vi-VN" sz="1700" u="none" strike="noStrike" dirty="0">
                          <a:effectLst/>
                          <a:latin typeface="Arial" panose="020B0604020202020204" pitchFamily="34" charset="0"/>
                          <a:cs typeface="Arial" panose="020B0604020202020204" pitchFamily="34" charset="0"/>
                        </a:rPr>
                        <a:t>: Giải thích được vì sao cần phải học môn Lịch sử.</a:t>
                      </a:r>
                      <a:endParaRPr lang="vi-VN" sz="1700" dirty="0">
                        <a:effectLst/>
                        <a:latin typeface="Arial" panose="020B0604020202020204" pitchFamily="34" charset="0"/>
                        <a:cs typeface="Arial" panose="020B0604020202020204" pitchFamily="34" charset="0"/>
                      </a:endParaRPr>
                    </a:p>
                  </a:txBody>
                  <a:tcPr marL="46846" marR="46846" marT="31230" marB="31230"/>
                </a:tc>
                <a:tc>
                  <a:txBody>
                    <a:bodyPr/>
                    <a:lstStyle/>
                    <a:p>
                      <a:pPr marR="55880" algn="just" rtl="0" fontAlgn="t">
                        <a:spcBef>
                          <a:spcPts val="600"/>
                        </a:spcBef>
                        <a:spcAft>
                          <a:spcPts val="600"/>
                        </a:spcAft>
                      </a:pPr>
                      <a:r>
                        <a:rPr lang="en-US" sz="1700" b="1" i="1" u="none" strike="noStrike" dirty="0" err="1">
                          <a:effectLst/>
                          <a:latin typeface="Arial" panose="020B0604020202020204" pitchFamily="34" charset="0"/>
                          <a:cs typeface="Arial" panose="020B0604020202020204" pitchFamily="34" charset="0"/>
                        </a:rPr>
                        <a:t>Hoạt</a:t>
                      </a:r>
                      <a:r>
                        <a:rPr lang="en-US" sz="1700" b="1" i="1" u="none" strike="noStrike" dirty="0">
                          <a:effectLst/>
                          <a:latin typeface="Arial" panose="020B0604020202020204" pitchFamily="34" charset="0"/>
                          <a:cs typeface="Arial" panose="020B0604020202020204" pitchFamily="34" charset="0"/>
                        </a:rPr>
                        <a:t> </a:t>
                      </a:r>
                      <a:r>
                        <a:rPr lang="en-US" sz="1700" b="1" i="1" u="none" strike="noStrike" dirty="0" err="1">
                          <a:effectLst/>
                          <a:latin typeface="Arial" panose="020B0604020202020204" pitchFamily="34" charset="0"/>
                          <a:cs typeface="Arial" panose="020B0604020202020204" pitchFamily="34" charset="0"/>
                        </a:rPr>
                        <a:t>động</a:t>
                      </a:r>
                      <a:r>
                        <a:rPr lang="en-US" sz="1700" b="1" i="1" u="none" strike="noStrike" dirty="0">
                          <a:effectLst/>
                          <a:latin typeface="Arial" panose="020B0604020202020204" pitchFamily="34" charset="0"/>
                          <a:cs typeface="Arial" panose="020B0604020202020204" pitchFamily="34" charset="0"/>
                        </a:rPr>
                        <a:t> 2</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Tìm</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hiểu</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về</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Vì</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sao</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phải</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học</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Lịch</a:t>
                      </a:r>
                      <a:r>
                        <a:rPr lang="en-US" sz="1700" u="none" strike="noStrike" dirty="0">
                          <a:effectLst/>
                          <a:latin typeface="Arial" panose="020B0604020202020204" pitchFamily="34" charset="0"/>
                          <a:cs typeface="Arial" panose="020B0604020202020204" pitchFamily="34" charset="0"/>
                        </a:rPr>
                        <a:t> </a:t>
                      </a:r>
                      <a:r>
                        <a:rPr lang="en-US" sz="1700" u="none" strike="noStrike" dirty="0" err="1">
                          <a:effectLst/>
                          <a:latin typeface="Arial" panose="020B0604020202020204" pitchFamily="34" charset="0"/>
                          <a:cs typeface="Arial" panose="020B0604020202020204" pitchFamily="34" charset="0"/>
                        </a:rPr>
                        <a:t>sử</a:t>
                      </a:r>
                      <a:r>
                        <a:rPr lang="en-US" sz="1700" u="none" strike="noStrike"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cs typeface="Arial" panose="020B0604020202020204" pitchFamily="34" charset="0"/>
                      </a:endParaRPr>
                    </a:p>
                  </a:txBody>
                  <a:tcPr marL="46846" marR="46846" marT="31230" marB="31230"/>
                </a:tc>
                <a:tc>
                  <a:txBody>
                    <a:bodyPr/>
                    <a:lstStyle/>
                    <a:p>
                      <a:pPr algn="just" rtl="0" fontAlgn="t">
                        <a:spcBef>
                          <a:spcPts val="600"/>
                        </a:spcBef>
                        <a:spcAft>
                          <a:spcPts val="600"/>
                        </a:spcAft>
                      </a:pPr>
                      <a:r>
                        <a:rPr lang="vi-VN" sz="1700" u="sng" strike="noStrike" dirty="0">
                          <a:effectLst/>
                          <a:latin typeface="Arial" panose="020B0604020202020204" pitchFamily="34" charset="0"/>
                          <a:cs typeface="Arial" panose="020B0604020202020204" pitchFamily="34" charset="0"/>
                        </a:rPr>
                        <a:t>Nhiệm vụ 1</a:t>
                      </a:r>
                      <a:r>
                        <a:rPr lang="vi-VN" sz="1700" u="none" strike="noStrike" dirty="0">
                          <a:effectLst/>
                          <a:latin typeface="Arial" panose="020B0604020202020204" pitchFamily="34" charset="0"/>
                          <a:cs typeface="Arial" panose="020B0604020202020204" pitchFamily="34" charset="0"/>
                        </a:rPr>
                        <a:t>: Đọc thông tin, quan sát các hình từ 1.3 đến 1.6 trong SGK và cho biết kĩ thuật canh tác nông nghiệp của nông dân Việt Nam và hệ thống giao thông ở Hà Nội có sự thay đổi như thế nào? Chúng ta cần biết sự thay đổi đó không? Vì sao?</a:t>
                      </a:r>
                      <a:endParaRPr lang="vi-VN" sz="1700" dirty="0">
                        <a:effectLst/>
                        <a:latin typeface="Arial" panose="020B0604020202020204" pitchFamily="34" charset="0"/>
                        <a:cs typeface="Arial" panose="020B0604020202020204" pitchFamily="34" charset="0"/>
                      </a:endParaRPr>
                    </a:p>
                    <a:p>
                      <a:pPr algn="just" rtl="0" fontAlgn="t">
                        <a:spcBef>
                          <a:spcPts val="600"/>
                        </a:spcBef>
                        <a:spcAft>
                          <a:spcPts val="600"/>
                        </a:spcAft>
                      </a:pPr>
                      <a:r>
                        <a:rPr lang="vi-VN" sz="1700" u="sng" strike="noStrike" dirty="0">
                          <a:effectLst/>
                          <a:latin typeface="Arial" panose="020B0604020202020204" pitchFamily="34" charset="0"/>
                          <a:cs typeface="Arial" panose="020B0604020202020204" pitchFamily="34" charset="0"/>
                        </a:rPr>
                        <a:t>Nhiệm vụ 2</a:t>
                      </a:r>
                      <a:r>
                        <a:rPr lang="vi-VN" sz="1700" u="none" strike="noStrike" dirty="0">
                          <a:effectLst/>
                          <a:latin typeface="Arial" panose="020B0604020202020204" pitchFamily="34" charset="0"/>
                          <a:cs typeface="Arial" panose="020B0604020202020204" pitchFamily="34" charset="0"/>
                        </a:rPr>
                        <a:t>: Đọc thông tin, quan sát hình 1.7 trong SGK hãy cho biết sự kiện đó là bước ngoặt nào của lịch sử dân tộc? Qua đó lí giải vì sao chúng ta cần học lịch sử?</a:t>
                      </a:r>
                      <a:endParaRPr lang="vi-VN" sz="1700" dirty="0">
                        <a:effectLst/>
                        <a:latin typeface="Arial" panose="020B0604020202020204" pitchFamily="34" charset="0"/>
                        <a:cs typeface="Arial" panose="020B0604020202020204" pitchFamily="34" charset="0"/>
                      </a:endParaRPr>
                    </a:p>
                    <a:p>
                      <a:pPr algn="just" rtl="0" fontAlgn="t">
                        <a:spcBef>
                          <a:spcPts val="600"/>
                        </a:spcBef>
                        <a:spcAft>
                          <a:spcPts val="600"/>
                        </a:spcAft>
                      </a:pPr>
                      <a:r>
                        <a:rPr lang="vi-VN" sz="1700" u="sng" strike="noStrike" dirty="0">
                          <a:effectLst/>
                          <a:latin typeface="Arial" panose="020B0604020202020204" pitchFamily="34" charset="0"/>
                          <a:cs typeface="Arial" panose="020B0604020202020204" pitchFamily="34" charset="0"/>
                        </a:rPr>
                        <a:t>Nhiệm vụ 3</a:t>
                      </a:r>
                      <a:r>
                        <a:rPr lang="vi-VN" sz="1700" u="none" strike="noStrike" dirty="0">
                          <a:effectLst/>
                          <a:latin typeface="Arial" panose="020B0604020202020204" pitchFamily="34" charset="0"/>
                          <a:cs typeface="Arial" panose="020B0604020202020204" pitchFamily="34" charset="0"/>
                        </a:rPr>
                        <a:t>. Hãy cho biết lịch sử và môn Lịch sử là gì?</a:t>
                      </a:r>
                      <a:endParaRPr lang="vi-VN" sz="1700" dirty="0">
                        <a:effectLst/>
                        <a:latin typeface="Arial" panose="020B0604020202020204" pitchFamily="34" charset="0"/>
                        <a:cs typeface="Arial" panose="020B0604020202020204" pitchFamily="34" charset="0"/>
                      </a:endParaRPr>
                    </a:p>
                  </a:txBody>
                  <a:tcPr marL="46846" marR="46846" marT="31230" marB="31230"/>
                </a:tc>
                <a:extLst>
                  <a:ext uri="{0D108BD9-81ED-4DB2-BD59-A6C34878D82A}">
                    <a16:rowId xmlns:a16="http://schemas.microsoft.com/office/drawing/2014/main" val="2151040776"/>
                  </a:ext>
                </a:extLst>
              </a:tr>
            </a:tbl>
          </a:graphicData>
        </a:graphic>
      </p:graphicFrame>
      <p:sp>
        <p:nvSpPr>
          <p:cNvPr id="16" name="Rectangle 2"/>
          <p:cNvSpPr>
            <a:spLocks noChangeArrowheads="1"/>
          </p:cNvSpPr>
          <p:nvPr/>
        </p:nvSpPr>
        <p:spPr bwMode="auto">
          <a:xfrm>
            <a:off x="3044925" y="1314543"/>
            <a:ext cx="23324215" cy="72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18" name="Group 17"/>
          <p:cNvGrpSpPr/>
          <p:nvPr/>
        </p:nvGrpSpPr>
        <p:grpSpPr>
          <a:xfrm>
            <a:off x="151743" y="3259155"/>
            <a:ext cx="2380130" cy="2800829"/>
            <a:chOff x="151743" y="3259155"/>
            <a:chExt cx="2380130" cy="2800829"/>
          </a:xfrm>
        </p:grpSpPr>
        <p:sp>
          <p:nvSpPr>
            <p:cNvPr id="14" name="Rectangle 13"/>
            <p:cNvSpPr/>
            <p:nvPr/>
          </p:nvSpPr>
          <p:spPr>
            <a:xfrm>
              <a:off x="207088" y="3397717"/>
              <a:ext cx="2269439" cy="266226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indent="180340" algn="just">
                <a:spcBef>
                  <a:spcPts val="600"/>
                </a:spcBef>
                <a:spcAft>
                  <a:spcPts val="600"/>
                </a:spcAft>
              </a:pPr>
              <a:r>
                <a:rPr lang="vi-VN" b="1" u="sng" dirty="0">
                  <a:solidFill>
                    <a:srgbClr val="000000"/>
                  </a:solidFill>
                </a:rPr>
                <a:t>Ví dụ</a:t>
              </a:r>
              <a:r>
                <a:rPr lang="vi-VN" dirty="0">
                  <a:solidFill>
                    <a:srgbClr val="000000"/>
                  </a:solidFill>
                </a:rPr>
                <a:t>:</a:t>
              </a:r>
              <a:r>
                <a:rPr lang="vi-VN" b="1" dirty="0">
                  <a:solidFill>
                    <a:srgbClr val="000000"/>
                  </a:solidFill>
                </a:rPr>
                <a:t> </a:t>
              </a:r>
              <a:r>
                <a:rPr lang="vi-VN" dirty="0">
                  <a:solidFill>
                    <a:srgbClr val="000000"/>
                  </a:solidFill>
                </a:rPr>
                <a:t>Để tổ chức cho HS tìm hiểu về “Bài 1. Lịch sử là gì?”, GV có thể thiết kế các nhiệm vụ học tập cho HS như sau:</a:t>
              </a:r>
              <a:endParaRPr lang="vi-VN" dirty="0"/>
            </a:p>
            <a:p>
              <a:r>
                <a:rPr lang="vi-VN" dirty="0"/>
                <a:t/>
              </a:r>
              <a:br>
                <a:rPr lang="vi-VN" dirty="0"/>
              </a:br>
              <a:endParaRPr lang="en-US" dirty="0"/>
            </a:p>
          </p:txBody>
        </p:sp>
        <p:sp>
          <p:nvSpPr>
            <p:cNvPr id="17" name="Rectangle 16"/>
            <p:cNvSpPr/>
            <p:nvPr/>
          </p:nvSpPr>
          <p:spPr>
            <a:xfrm>
              <a:off x="151743" y="3259155"/>
              <a:ext cx="2380130" cy="223108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694962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2D176-BDDD-4308-9A3E-DBFC2B3B23A7}" type="slidenum">
              <a:rPr lang="vi-VN" smtClean="0"/>
              <a:pPr/>
              <a:t>32</a:t>
            </a:fld>
            <a:endParaRPr lang="vi-VN"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715" t="54636" r="7208" b="9544"/>
          <a:stretch/>
        </p:blipFill>
        <p:spPr>
          <a:xfrm>
            <a:off x="2534194" y="1685594"/>
            <a:ext cx="7773818" cy="4357523"/>
          </a:xfrm>
          <a:prstGeom prst="rect">
            <a:avLst/>
          </a:prstGeom>
        </p:spPr>
      </p:pic>
      <p:sp>
        <p:nvSpPr>
          <p:cNvPr id="5" name="Rounded Rectangle 4"/>
          <p:cNvSpPr/>
          <p:nvPr/>
        </p:nvSpPr>
        <p:spPr>
          <a:xfrm>
            <a:off x="348007" y="789723"/>
            <a:ext cx="1835674" cy="47186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Kiến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thức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mới</a:t>
            </a:r>
            <a:endParaRPr lang="en-US" sz="2000" dirty="0">
              <a:solidFill>
                <a:schemeClr val="tx1"/>
              </a:solidFill>
              <a:latin typeface="Arial" panose="020B0604020202020204" pitchFamily="34" charset="0"/>
              <a:cs typeface="Arial" panose="020B0604020202020204" pitchFamily="34" charset="0"/>
            </a:endParaRPr>
          </a:p>
        </p:txBody>
      </p:sp>
      <p:cxnSp>
        <p:nvCxnSpPr>
          <p:cNvPr id="3" name="Straight Arrow Connector 2"/>
          <p:cNvCxnSpPr/>
          <p:nvPr/>
        </p:nvCxnSpPr>
        <p:spPr>
          <a:xfrm>
            <a:off x="2116183" y="1371600"/>
            <a:ext cx="809897" cy="313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6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182129" y="6099257"/>
            <a:ext cx="504371" cy="365125"/>
          </a:xfrm>
        </p:spPr>
        <p:txBody>
          <a:bodyPr/>
          <a:lstStyle/>
          <a:p>
            <a:fld id="{05C2D176-BDDD-4308-9A3E-DBFC2B3B23A7}" type="slidenum">
              <a:rPr lang="vi-VN" smtClean="0"/>
              <a:pPr/>
              <a:t>33</a:t>
            </a:fld>
            <a:endParaRPr lang="vi-VN" dirty="0"/>
          </a:p>
        </p:txBody>
      </p:sp>
      <p:sp>
        <p:nvSpPr>
          <p:cNvPr id="4" name="Rectangle 3"/>
          <p:cNvSpPr/>
          <p:nvPr/>
        </p:nvSpPr>
        <p:spPr>
          <a:xfrm>
            <a:off x="156753" y="90599"/>
            <a:ext cx="10829109" cy="1646605"/>
          </a:xfrm>
          <a:prstGeom prst="rect">
            <a:avLst/>
          </a:prstGeom>
        </p:spPr>
        <p:txBody>
          <a:bodyPr wrap="square">
            <a:spAutoFit/>
          </a:bodyPr>
          <a:lstStyle/>
          <a:p>
            <a:pPr algn="just">
              <a:spcBef>
                <a:spcPts val="600"/>
              </a:spcBef>
              <a:spcAft>
                <a:spcPts val="600"/>
              </a:spcAft>
            </a:pPr>
            <a:r>
              <a:rPr lang="vi-VN" sz="3200" b="1" dirty="0">
                <a:latin typeface="Arial" panose="020B0604020202020204" pitchFamily="34" charset="0"/>
                <a:cs typeface="Arial" panose="020B0604020202020204" pitchFamily="34" charset="0"/>
              </a:rPr>
              <a:t>2. Hướng dẫn tổ chức các hoạt động học tập của HS</a:t>
            </a:r>
            <a:endParaRPr lang="vi-VN"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a:t>
            </a:r>
            <a:r>
              <a:rPr lang="vi-VN" sz="3200" dirty="0">
                <a:latin typeface="Arial" panose="020B0604020202020204" pitchFamily="34" charset="0"/>
                <a:cs typeface="Arial" panose="020B0604020202020204" pitchFamily="34" charset="0"/>
              </a:rPr>
              <a:t/>
            </a:r>
            <a:br>
              <a:rPr lang="vi-VN"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875476" y="655499"/>
            <a:ext cx="7352211" cy="830997"/>
          </a:xfrm>
          <a:prstGeom prst="rect">
            <a:avLst/>
          </a:prstGeom>
        </p:spPr>
        <p:txBody>
          <a:bodyPr wrap="square">
            <a:spAutoFit/>
          </a:bodyPr>
          <a:lstStyle/>
          <a:p>
            <a:r>
              <a:rPr lang="vi-VN" sz="2400" dirty="0"/>
              <a:t>a) GV cần tổ chức chuỗi hoạt động học để HS chủ động khám phá những điều chưa biết </a:t>
            </a:r>
            <a:endParaRPr lang="en-US" sz="2400" dirty="0"/>
          </a:p>
        </p:txBody>
      </p:sp>
      <p:grpSp>
        <p:nvGrpSpPr>
          <p:cNvPr id="14" name="Group 13"/>
          <p:cNvGrpSpPr/>
          <p:nvPr/>
        </p:nvGrpSpPr>
        <p:grpSpPr>
          <a:xfrm>
            <a:off x="379087" y="2302104"/>
            <a:ext cx="2089238" cy="2533079"/>
            <a:chOff x="875476" y="2202131"/>
            <a:chExt cx="2089238" cy="2533079"/>
          </a:xfrm>
        </p:grpSpPr>
        <p:grpSp>
          <p:nvGrpSpPr>
            <p:cNvPr id="12" name="Group 11"/>
            <p:cNvGrpSpPr/>
            <p:nvPr/>
          </p:nvGrpSpPr>
          <p:grpSpPr>
            <a:xfrm>
              <a:off x="875476" y="2202131"/>
              <a:ext cx="2089238" cy="2533079"/>
              <a:chOff x="6680021" y="3311434"/>
              <a:chExt cx="2089238" cy="2533079"/>
            </a:xfrm>
          </p:grpSpPr>
          <p:sp>
            <p:nvSpPr>
              <p:cNvPr id="6" name="Freeform: Shape 72">
                <a:extLst>
                  <a:ext uri="{FF2B5EF4-FFF2-40B4-BE49-F238E27FC236}">
                    <a16:creationId xmlns:a16="http://schemas.microsoft.com/office/drawing/2014/main" id="{16CF431D-BED7-440F-B644-A5A6C7FB51EB}"/>
                  </a:ext>
                </a:extLst>
              </p:cNvPr>
              <p:cNvSpPr/>
              <p:nvPr/>
            </p:nvSpPr>
            <p:spPr>
              <a:xfrm>
                <a:off x="6751048" y="3683725"/>
                <a:ext cx="1650818" cy="2084832"/>
              </a:xfrm>
              <a:custGeom>
                <a:avLst/>
                <a:gdLst>
                  <a:gd name="connsiteX0" fmla="*/ 0 w 2201091"/>
                  <a:gd name="connsiteY0" fmla="*/ 0 h 2018212"/>
                  <a:gd name="connsiteX1" fmla="*/ 2201091 w 2201091"/>
                  <a:gd name="connsiteY1" fmla="*/ 0 h 2018212"/>
                  <a:gd name="connsiteX2" fmla="*/ 2201091 w 2201091"/>
                  <a:gd name="connsiteY2" fmla="*/ 2018212 h 2018212"/>
                  <a:gd name="connsiteX3" fmla="*/ 0 w 2201091"/>
                  <a:gd name="connsiteY3" fmla="*/ 2018212 h 2018212"/>
                </a:gdLst>
                <a:ahLst/>
                <a:cxnLst>
                  <a:cxn ang="0">
                    <a:pos x="connsiteX0" y="connsiteY0"/>
                  </a:cxn>
                  <a:cxn ang="0">
                    <a:pos x="connsiteX1" y="connsiteY1"/>
                  </a:cxn>
                  <a:cxn ang="0">
                    <a:pos x="connsiteX2" y="connsiteY2"/>
                  </a:cxn>
                  <a:cxn ang="0">
                    <a:pos x="connsiteX3" y="connsiteY3"/>
                  </a:cxn>
                </a:cxnLst>
                <a:rect l="l" t="t" r="r" b="b"/>
                <a:pathLst>
                  <a:path w="2201091" h="2018212">
                    <a:moveTo>
                      <a:pt x="0" y="0"/>
                    </a:moveTo>
                    <a:lnTo>
                      <a:pt x="2201091" y="0"/>
                    </a:lnTo>
                    <a:lnTo>
                      <a:pt x="2201091" y="2018212"/>
                    </a:lnTo>
                    <a:lnTo>
                      <a:pt x="0" y="2018212"/>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900"/>
                  </a:spcAft>
                </a:pPr>
                <a:endParaRPr lang="en-US" sz="1050" noProof="1">
                  <a:solidFill>
                    <a:prstClr val="black">
                      <a:lumMod val="85000"/>
                      <a:lumOff val="15000"/>
                    </a:prstClr>
                  </a:solidFill>
                </a:endParaRPr>
              </a:p>
            </p:txBody>
          </p:sp>
          <p:grpSp>
            <p:nvGrpSpPr>
              <p:cNvPr id="8" name="Group 7">
                <a:extLst>
                  <a:ext uri="{FF2B5EF4-FFF2-40B4-BE49-F238E27FC236}">
                    <a16:creationId xmlns:a16="http://schemas.microsoft.com/office/drawing/2014/main" id="{70414407-FDB9-4A44-96F6-8E472D5FFDFD}"/>
                  </a:ext>
                </a:extLst>
              </p:cNvPr>
              <p:cNvGrpSpPr/>
              <p:nvPr/>
            </p:nvGrpSpPr>
            <p:grpSpPr>
              <a:xfrm>
                <a:off x="8107952" y="3311434"/>
                <a:ext cx="661307" cy="661307"/>
                <a:chOff x="10810603" y="3272246"/>
                <a:chExt cx="881742" cy="881742"/>
              </a:xfrm>
            </p:grpSpPr>
            <p:sp>
              <p:nvSpPr>
                <p:cNvPr id="9" name="Partial Circle 73">
                  <a:extLst>
                    <a:ext uri="{FF2B5EF4-FFF2-40B4-BE49-F238E27FC236}">
                      <a16:creationId xmlns:a16="http://schemas.microsoft.com/office/drawing/2014/main" id="{DFD05B6F-12B9-4314-BACC-CA5989F27F8B}"/>
                    </a:ext>
                  </a:extLst>
                </p:cNvPr>
                <p:cNvSpPr/>
                <p:nvPr/>
              </p:nvSpPr>
              <p:spPr>
                <a:xfrm flipH="1" flipV="1">
                  <a:off x="10810603" y="3272246"/>
                  <a:ext cx="881742" cy="881742"/>
                </a:xfrm>
                <a:prstGeom prst="pi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10" name="Freeform: Shape 81">
                  <a:extLst>
                    <a:ext uri="{FF2B5EF4-FFF2-40B4-BE49-F238E27FC236}">
                      <a16:creationId xmlns:a16="http://schemas.microsoft.com/office/drawing/2014/main" id="{B0ADA3D5-FFBD-45F6-8E8F-28CEA27BFD37}"/>
                    </a:ext>
                  </a:extLst>
                </p:cNvPr>
                <p:cNvSpPr/>
                <p:nvPr/>
              </p:nvSpPr>
              <p:spPr>
                <a:xfrm rot="16200000">
                  <a:off x="10810603" y="3667400"/>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1" name="Freeform: Shape 85">
                <a:extLst>
                  <a:ext uri="{FF2B5EF4-FFF2-40B4-BE49-F238E27FC236}">
                    <a16:creationId xmlns:a16="http://schemas.microsoft.com/office/drawing/2014/main" id="{7D5E3FDF-83DD-4944-B513-520668187E77}"/>
                  </a:ext>
                </a:extLst>
              </p:cNvPr>
              <p:cNvSpPr/>
              <p:nvPr/>
            </p:nvSpPr>
            <p:spPr>
              <a:xfrm rot="5400000">
                <a:off x="6680021" y="5479572"/>
                <a:ext cx="364941" cy="364941"/>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3" name="Rectangle 12"/>
            <p:cNvSpPr/>
            <p:nvPr/>
          </p:nvSpPr>
          <p:spPr>
            <a:xfrm>
              <a:off x="994846" y="2897980"/>
              <a:ext cx="1602475" cy="1323439"/>
            </a:xfrm>
            <a:prstGeom prst="rect">
              <a:avLst/>
            </a:prstGeom>
          </p:spPr>
          <p:txBody>
            <a:bodyPr wrap="square">
              <a:spAutoFit/>
            </a:bodyPr>
            <a:lstStyle/>
            <a:p>
              <a:pPr algn="ctr"/>
              <a:r>
                <a:rPr lang="en-US" sz="2000" b="1" dirty="0" err="1" smtClean="0">
                  <a:solidFill>
                    <a:srgbClr val="C00000"/>
                  </a:solidFill>
                  <a:latin typeface="Arial" panose="020B0604020202020204" pitchFamily="34" charset="0"/>
                  <a:cs typeface="Arial" panose="020B0604020202020204" pitchFamily="34" charset="0"/>
                </a:rPr>
                <a:t>Thứ</a:t>
              </a:r>
              <a:r>
                <a:rPr lang="en-US" sz="2000" b="1" dirty="0" smtClean="0">
                  <a:solidFill>
                    <a:srgbClr val="C00000"/>
                  </a:solidFill>
                  <a:latin typeface="Arial" panose="020B0604020202020204" pitchFamily="34" charset="0"/>
                  <a:cs typeface="Arial" panose="020B0604020202020204" pitchFamily="34" charset="0"/>
                </a:rPr>
                <a:t> </a:t>
              </a:r>
              <a:r>
                <a:rPr lang="en-US" sz="2000" b="1" dirty="0" err="1" smtClean="0">
                  <a:solidFill>
                    <a:srgbClr val="C00000"/>
                  </a:solidFill>
                  <a:latin typeface="Arial" panose="020B0604020202020204" pitchFamily="34" charset="0"/>
                  <a:cs typeface="Arial" panose="020B0604020202020204" pitchFamily="34" charset="0"/>
                </a:rPr>
                <a:t>tư</a:t>
              </a:r>
              <a:r>
                <a:rPr lang="en-US" sz="2000" b="1" dirty="0" smtClean="0">
                  <a:solidFill>
                    <a:srgbClr val="C00000"/>
                  </a:solidFill>
                  <a:latin typeface="Arial" panose="020B0604020202020204" pitchFamily="34" charset="0"/>
                  <a:cs typeface="Arial" panose="020B0604020202020204" pitchFamily="34" charset="0"/>
                </a:rPr>
                <a:t>:</a:t>
              </a:r>
            </a:p>
            <a:p>
              <a:pPr algn="ctr"/>
              <a:r>
                <a:rPr lang="en-US" sz="2000" dirty="0" err="1" smtClean="0">
                  <a:solidFill>
                    <a:srgbClr val="000000"/>
                  </a:solidFill>
                  <a:latin typeface="Arial" panose="020B0604020202020204" pitchFamily="34" charset="0"/>
                  <a:cs typeface="Arial" panose="020B0604020202020204" pitchFamily="34" charset="0"/>
                </a:rPr>
                <a:t>Hoạt</a:t>
              </a:r>
              <a:r>
                <a:rPr lang="en-US" sz="2000" dirty="0" smtClean="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động</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luyện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tập</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vận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dụng</a:t>
              </a:r>
              <a:endParaRPr lang="en-US" sz="2000" dirty="0">
                <a:latin typeface="Arial" panose="020B0604020202020204" pitchFamily="34" charset="0"/>
                <a:cs typeface="Arial" panose="020B0604020202020204" pitchFamily="34" charset="0"/>
              </a:endParaRPr>
            </a:p>
          </p:txBody>
        </p:sp>
      </p:grpSp>
      <p:grpSp>
        <p:nvGrpSpPr>
          <p:cNvPr id="15" name="Group 14"/>
          <p:cNvGrpSpPr/>
          <p:nvPr/>
        </p:nvGrpSpPr>
        <p:grpSpPr>
          <a:xfrm>
            <a:off x="2787418" y="1617893"/>
            <a:ext cx="8579989" cy="4738457"/>
            <a:chOff x="3032891" y="1617893"/>
            <a:chExt cx="8579989" cy="4738457"/>
          </a:xfrm>
        </p:grpSpPr>
        <p:graphicFrame>
          <p:nvGraphicFramePr>
            <p:cNvPr id="16" name="Diagram 15"/>
            <p:cNvGraphicFramePr/>
            <p:nvPr>
              <p:extLst>
                <p:ext uri="{D42A27DB-BD31-4B8C-83A1-F6EECF244321}">
                  <p14:modId xmlns:p14="http://schemas.microsoft.com/office/powerpoint/2010/main" val="2517377618"/>
                </p:ext>
              </p:extLst>
            </p:nvPr>
          </p:nvGraphicFramePr>
          <p:xfrm>
            <a:off x="3032891" y="1617893"/>
            <a:ext cx="8579989" cy="4738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5269877" y="5635489"/>
              <a:ext cx="621319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HS </a:t>
              </a:r>
              <a:r>
                <a:rPr lang="en-US" dirty="0" err="1">
                  <a:latin typeface="Arial" panose="020B0604020202020204" pitchFamily="34" charset="0"/>
                  <a:cs typeface="Arial" panose="020B0604020202020204" pitchFamily="34" charset="0"/>
                </a:rPr>
                <a:t>sẽ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đã</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học</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nào</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73553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238482" y="6049281"/>
            <a:ext cx="649514" cy="365125"/>
          </a:xfrm>
        </p:spPr>
        <p:txBody>
          <a:bodyPr/>
          <a:lstStyle/>
          <a:p>
            <a:fld id="{05C2D176-BDDD-4308-9A3E-DBFC2B3B23A7}" type="slidenum">
              <a:rPr lang="vi-VN" smtClean="0"/>
              <a:pPr/>
              <a:t>34</a:t>
            </a:fld>
            <a:endParaRPr lang="vi-VN" dirty="0"/>
          </a:p>
        </p:txBody>
      </p:sp>
      <p:grpSp>
        <p:nvGrpSpPr>
          <p:cNvPr id="50" name="Group 49"/>
          <p:cNvGrpSpPr/>
          <p:nvPr/>
        </p:nvGrpSpPr>
        <p:grpSpPr>
          <a:xfrm>
            <a:off x="450620" y="288664"/>
            <a:ext cx="4220440" cy="3108935"/>
            <a:chOff x="698814" y="659269"/>
            <a:chExt cx="4220440" cy="3108935"/>
          </a:xfrm>
        </p:grpSpPr>
        <p:sp>
          <p:nvSpPr>
            <p:cNvPr id="30" name="Google Shape;1288;p59"/>
            <p:cNvSpPr/>
            <p:nvPr/>
          </p:nvSpPr>
          <p:spPr>
            <a:xfrm>
              <a:off x="1015637" y="927245"/>
              <a:ext cx="3903617" cy="2472743"/>
            </a:xfrm>
            <a:prstGeom prst="roundRect">
              <a:avLst>
                <a:gd name="adj" fmla="val 20862"/>
              </a:avLst>
            </a:prstGeom>
            <a:solidFill>
              <a:srgbClr val="FDDEA6"/>
            </a:solidFill>
            <a:ln w="9525" cap="flat" cmpd="sng">
              <a:solidFill>
                <a:srgbClr val="FDDEA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 name="Rectangle 30"/>
            <p:cNvSpPr/>
            <p:nvPr/>
          </p:nvSpPr>
          <p:spPr>
            <a:xfrm>
              <a:off x="1258388" y="1105937"/>
              <a:ext cx="3418114" cy="2662267"/>
            </a:xfrm>
            <a:prstGeom prst="rect">
              <a:avLst/>
            </a:prstGeom>
          </p:spPr>
          <p:txBody>
            <a:bodyPr wrap="square">
              <a:spAutoFit/>
            </a:bodyPr>
            <a:lstStyle/>
            <a:p>
              <a:pPr indent="180340" algn="just">
                <a:spcBef>
                  <a:spcPts val="600"/>
                </a:spcBef>
                <a:spcAft>
                  <a:spcPts val="600"/>
                </a:spcAft>
              </a:pPr>
              <a:r>
                <a:rPr lang="vi-VN" b="1" i="1" u="sng" dirty="0">
                  <a:solidFill>
                    <a:srgbClr val="C00000"/>
                  </a:solidFill>
                </a:rPr>
                <a:t>Lưu ý: </a:t>
              </a:r>
              <a:r>
                <a:rPr lang="vi-VN" i="1" dirty="0">
                  <a:solidFill>
                    <a:srgbClr val="000000"/>
                  </a:solidFill>
                </a:rPr>
                <a:t>trong hoạt động và vận dụng, GV tập trung giải quyết các câu hỏi, bài tập trong SGK. Tuy nhiên, GV </a:t>
              </a:r>
              <a:r>
                <a:rPr lang="vi-VN" i="1" dirty="0" smtClean="0">
                  <a:solidFill>
                    <a:srgbClr val="000000"/>
                  </a:solidFill>
                </a:rPr>
                <a:t>c</a:t>
              </a:r>
              <a:r>
                <a:rPr lang="en-US" i="1" dirty="0">
                  <a:solidFill>
                    <a:srgbClr val="000000"/>
                  </a:solidFill>
                </a:rPr>
                <a:t>ũ</a:t>
              </a:r>
              <a:r>
                <a:rPr lang="vi-VN" i="1" dirty="0" smtClean="0">
                  <a:solidFill>
                    <a:srgbClr val="000000"/>
                  </a:solidFill>
                </a:rPr>
                <a:t>ng </a:t>
              </a:r>
              <a:r>
                <a:rPr lang="vi-VN" i="1" dirty="0">
                  <a:solidFill>
                    <a:srgbClr val="000000"/>
                  </a:solidFill>
                </a:rPr>
                <a:t>có thể mở rộng những câu hỏi, bài tập ngoài SGK cho phù hợp với đối tượng HS.</a:t>
              </a:r>
              <a:endParaRPr lang="vi-VN" i="1" dirty="0"/>
            </a:p>
            <a:p>
              <a:r>
                <a:rPr lang="vi-VN" i="1" dirty="0"/>
                <a:t/>
              </a:r>
              <a:br>
                <a:rPr lang="vi-VN" i="1" dirty="0"/>
              </a:br>
              <a:endParaRPr lang="en-US" i="1" dirty="0"/>
            </a:p>
          </p:txBody>
        </p:sp>
        <p:grpSp>
          <p:nvGrpSpPr>
            <p:cNvPr id="32" name="Group 31">
              <a:extLst>
                <a:ext uri="{FF2B5EF4-FFF2-40B4-BE49-F238E27FC236}">
                  <a16:creationId xmlns:a16="http://schemas.microsoft.com/office/drawing/2014/main" id="{EA96D7FE-4A6C-4268-8EA4-E2CD3D07C85A}"/>
                </a:ext>
              </a:extLst>
            </p:cNvPr>
            <p:cNvGrpSpPr/>
            <p:nvPr/>
          </p:nvGrpSpPr>
          <p:grpSpPr>
            <a:xfrm rot="15714750">
              <a:off x="700017" y="658066"/>
              <a:ext cx="706974" cy="709380"/>
              <a:chOff x="1757651" y="1256035"/>
              <a:chExt cx="3442630" cy="2212011"/>
            </a:xfrm>
          </p:grpSpPr>
          <p:sp>
            <p:nvSpPr>
              <p:cNvPr id="33" name="Shape">
                <a:extLst>
                  <a:ext uri="{FF2B5EF4-FFF2-40B4-BE49-F238E27FC236}">
                    <a16:creationId xmlns:a16="http://schemas.microsoft.com/office/drawing/2014/main" id="{240F0ABD-D030-490B-A381-060B27E31011}"/>
                  </a:ext>
                </a:extLst>
              </p:cNvPr>
              <p:cNvSpPr/>
              <p:nvPr/>
            </p:nvSpPr>
            <p:spPr>
              <a:xfrm>
                <a:off x="3757319" y="1256035"/>
                <a:ext cx="1277854" cy="1049185"/>
              </a:xfrm>
              <a:custGeom>
                <a:avLst/>
                <a:gdLst/>
                <a:ahLst/>
                <a:cxnLst>
                  <a:cxn ang="0">
                    <a:pos x="wd2" y="hd2"/>
                  </a:cxn>
                  <a:cxn ang="5400000">
                    <a:pos x="wd2" y="hd2"/>
                  </a:cxn>
                  <a:cxn ang="10800000">
                    <a:pos x="wd2" y="hd2"/>
                  </a:cxn>
                  <a:cxn ang="16200000">
                    <a:pos x="wd2" y="hd2"/>
                  </a:cxn>
                </a:cxnLst>
                <a:rect l="0" t="0" r="r" b="b"/>
                <a:pathLst>
                  <a:path w="21029" h="20679" extrusionOk="0">
                    <a:moveTo>
                      <a:pt x="0" y="20679"/>
                    </a:moveTo>
                    <a:cubicBezTo>
                      <a:pt x="0" y="20679"/>
                      <a:pt x="6874" y="9644"/>
                      <a:pt x="9717" y="5626"/>
                    </a:cubicBezTo>
                    <a:cubicBezTo>
                      <a:pt x="12560" y="1608"/>
                      <a:pt x="15192" y="-921"/>
                      <a:pt x="18291" y="316"/>
                    </a:cubicBezTo>
                    <a:cubicBezTo>
                      <a:pt x="21390" y="1553"/>
                      <a:pt x="21600" y="6502"/>
                      <a:pt x="20201" y="8976"/>
                    </a:cubicBezTo>
                    <a:lnTo>
                      <a:pt x="0" y="20679"/>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34" name="Shape">
                <a:extLst>
                  <a:ext uri="{FF2B5EF4-FFF2-40B4-BE49-F238E27FC236}">
                    <a16:creationId xmlns:a16="http://schemas.microsoft.com/office/drawing/2014/main" id="{EB0179F8-4999-4071-AD42-F09586D16711}"/>
                  </a:ext>
                </a:extLst>
              </p:cNvPr>
              <p:cNvSpPr/>
              <p:nvPr/>
            </p:nvSpPr>
            <p:spPr>
              <a:xfrm>
                <a:off x="1757651" y="3255710"/>
                <a:ext cx="356758" cy="212336"/>
              </a:xfrm>
              <a:custGeom>
                <a:avLst/>
                <a:gdLst/>
                <a:ahLst/>
                <a:cxnLst>
                  <a:cxn ang="0">
                    <a:pos x="wd2" y="hd2"/>
                  </a:cxn>
                  <a:cxn ang="5400000">
                    <a:pos x="wd2" y="hd2"/>
                  </a:cxn>
                  <a:cxn ang="10800000">
                    <a:pos x="wd2" y="hd2"/>
                  </a:cxn>
                  <a:cxn ang="16200000">
                    <a:pos x="wd2" y="hd2"/>
                  </a:cxn>
                </a:cxnLst>
                <a:rect l="0" t="0" r="r" b="b"/>
                <a:pathLst>
                  <a:path w="21343" h="21171" extrusionOk="0">
                    <a:moveTo>
                      <a:pt x="18576" y="513"/>
                    </a:moveTo>
                    <a:lnTo>
                      <a:pt x="0" y="21171"/>
                    </a:lnTo>
                    <a:lnTo>
                      <a:pt x="20304" y="5663"/>
                    </a:lnTo>
                    <a:cubicBezTo>
                      <a:pt x="21201" y="4999"/>
                      <a:pt x="21600" y="3227"/>
                      <a:pt x="21168" y="1731"/>
                    </a:cubicBezTo>
                    <a:cubicBezTo>
                      <a:pt x="20769" y="236"/>
                      <a:pt x="19706" y="-429"/>
                      <a:pt x="18809" y="291"/>
                    </a:cubicBezTo>
                    <a:cubicBezTo>
                      <a:pt x="18742" y="346"/>
                      <a:pt x="18642" y="402"/>
                      <a:pt x="18576" y="513"/>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35" name="Shape">
                <a:extLst>
                  <a:ext uri="{FF2B5EF4-FFF2-40B4-BE49-F238E27FC236}">
                    <a16:creationId xmlns:a16="http://schemas.microsoft.com/office/drawing/2014/main" id="{2613AAAB-4F79-4AB2-847C-0A21BF407CCA}"/>
                  </a:ext>
                </a:extLst>
              </p:cNvPr>
              <p:cNvSpPr/>
              <p:nvPr/>
            </p:nvSpPr>
            <p:spPr>
              <a:xfrm>
                <a:off x="2035383" y="1700408"/>
                <a:ext cx="2935251" cy="1649004"/>
              </a:xfrm>
              <a:custGeom>
                <a:avLst/>
                <a:gdLst/>
                <a:ahLst/>
                <a:cxnLst>
                  <a:cxn ang="0">
                    <a:pos x="wd2" y="hd2"/>
                  </a:cxn>
                  <a:cxn ang="5400000">
                    <a:pos x="wd2" y="hd2"/>
                  </a:cxn>
                  <a:cxn ang="10800000">
                    <a:pos x="wd2" y="hd2"/>
                  </a:cxn>
                  <a:cxn ang="16200000">
                    <a:pos x="wd2" y="hd2"/>
                  </a:cxn>
                </a:cxnLst>
                <a:rect l="0" t="0" r="r" b="b"/>
                <a:pathLst>
                  <a:path w="21504" h="21489" extrusionOk="0">
                    <a:moveTo>
                      <a:pt x="376" y="18748"/>
                    </a:moveTo>
                    <a:cubicBezTo>
                      <a:pt x="474" y="18560"/>
                      <a:pt x="592" y="18364"/>
                      <a:pt x="730" y="18169"/>
                    </a:cubicBezTo>
                    <a:cubicBezTo>
                      <a:pt x="840" y="18010"/>
                      <a:pt x="962" y="17843"/>
                      <a:pt x="1096" y="17677"/>
                    </a:cubicBezTo>
                    <a:cubicBezTo>
                      <a:pt x="1210" y="17532"/>
                      <a:pt x="1332" y="17387"/>
                      <a:pt x="1463" y="17242"/>
                    </a:cubicBezTo>
                    <a:cubicBezTo>
                      <a:pt x="1581" y="17112"/>
                      <a:pt x="1703" y="16975"/>
                      <a:pt x="1829" y="16837"/>
                    </a:cubicBezTo>
                    <a:cubicBezTo>
                      <a:pt x="2517" y="16113"/>
                      <a:pt x="3387" y="15303"/>
                      <a:pt x="4425" y="14361"/>
                    </a:cubicBezTo>
                    <a:cubicBezTo>
                      <a:pt x="4539" y="14260"/>
                      <a:pt x="4657" y="14152"/>
                      <a:pt x="4775" y="14043"/>
                    </a:cubicBezTo>
                    <a:cubicBezTo>
                      <a:pt x="4889" y="13942"/>
                      <a:pt x="5007" y="13833"/>
                      <a:pt x="5125" y="13732"/>
                    </a:cubicBezTo>
                    <a:cubicBezTo>
                      <a:pt x="5239" y="13630"/>
                      <a:pt x="5357" y="13522"/>
                      <a:pt x="5475" y="13420"/>
                    </a:cubicBezTo>
                    <a:cubicBezTo>
                      <a:pt x="5589" y="13319"/>
                      <a:pt x="5707" y="13211"/>
                      <a:pt x="5825" y="13109"/>
                    </a:cubicBezTo>
                    <a:cubicBezTo>
                      <a:pt x="5963" y="12986"/>
                      <a:pt x="6106" y="12856"/>
                      <a:pt x="6252" y="12726"/>
                    </a:cubicBezTo>
                    <a:cubicBezTo>
                      <a:pt x="10692" y="8715"/>
                      <a:pt x="21504" y="0"/>
                      <a:pt x="21504" y="0"/>
                    </a:cubicBezTo>
                    <a:cubicBezTo>
                      <a:pt x="21504" y="0"/>
                      <a:pt x="12140" y="10757"/>
                      <a:pt x="8067" y="15064"/>
                    </a:cubicBezTo>
                    <a:cubicBezTo>
                      <a:pt x="7615" y="15541"/>
                      <a:pt x="7168" y="16012"/>
                      <a:pt x="6736" y="16468"/>
                    </a:cubicBezTo>
                    <a:cubicBezTo>
                      <a:pt x="6622" y="16584"/>
                      <a:pt x="6513" y="16707"/>
                      <a:pt x="6403" y="16823"/>
                    </a:cubicBezTo>
                    <a:cubicBezTo>
                      <a:pt x="6289" y="16938"/>
                      <a:pt x="6179" y="17061"/>
                      <a:pt x="6069" y="17170"/>
                    </a:cubicBezTo>
                    <a:cubicBezTo>
                      <a:pt x="5955" y="17286"/>
                      <a:pt x="5845" y="17402"/>
                      <a:pt x="5735" y="17517"/>
                    </a:cubicBezTo>
                    <a:cubicBezTo>
                      <a:pt x="5621" y="17633"/>
                      <a:pt x="5512" y="17749"/>
                      <a:pt x="5398" y="17865"/>
                    </a:cubicBezTo>
                    <a:cubicBezTo>
                      <a:pt x="4445" y="18849"/>
                      <a:pt x="3575" y="19704"/>
                      <a:pt x="2822" y="20333"/>
                    </a:cubicBezTo>
                    <a:cubicBezTo>
                      <a:pt x="2687" y="20442"/>
                      <a:pt x="2561" y="20550"/>
                      <a:pt x="2435" y="20645"/>
                    </a:cubicBezTo>
                    <a:cubicBezTo>
                      <a:pt x="2297" y="20753"/>
                      <a:pt x="2162" y="20854"/>
                      <a:pt x="2036" y="20941"/>
                    </a:cubicBezTo>
                    <a:cubicBezTo>
                      <a:pt x="1890" y="21043"/>
                      <a:pt x="1747" y="21130"/>
                      <a:pt x="1617" y="21209"/>
                    </a:cubicBezTo>
                    <a:cubicBezTo>
                      <a:pt x="1454" y="21296"/>
                      <a:pt x="1304" y="21368"/>
                      <a:pt x="1165" y="21419"/>
                    </a:cubicBezTo>
                    <a:cubicBezTo>
                      <a:pt x="624" y="21600"/>
                      <a:pt x="250" y="21441"/>
                      <a:pt x="91" y="20833"/>
                    </a:cubicBezTo>
                    <a:cubicBezTo>
                      <a:pt x="-96" y="20123"/>
                      <a:pt x="10" y="19457"/>
                      <a:pt x="376" y="1874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36" name="Shape">
                <a:extLst>
                  <a:ext uri="{FF2B5EF4-FFF2-40B4-BE49-F238E27FC236}">
                    <a16:creationId xmlns:a16="http://schemas.microsoft.com/office/drawing/2014/main" id="{19EC3D23-AC33-421A-AAAC-E4C6DEB0B40A}"/>
                  </a:ext>
                </a:extLst>
              </p:cNvPr>
              <p:cNvSpPr/>
              <p:nvPr/>
            </p:nvSpPr>
            <p:spPr>
              <a:xfrm>
                <a:off x="3701777" y="1533763"/>
                <a:ext cx="1299188" cy="820002"/>
              </a:xfrm>
              <a:custGeom>
                <a:avLst/>
                <a:gdLst/>
                <a:ahLst/>
                <a:cxnLst>
                  <a:cxn ang="0">
                    <a:pos x="wd2" y="hd2"/>
                  </a:cxn>
                  <a:cxn ang="5400000">
                    <a:pos x="wd2" y="hd2"/>
                  </a:cxn>
                  <a:cxn ang="10800000">
                    <a:pos x="wd2" y="hd2"/>
                  </a:cxn>
                  <a:cxn ang="16200000">
                    <a:pos x="wd2" y="hd2"/>
                  </a:cxn>
                </a:cxnLst>
                <a:rect l="0" t="0" r="r" b="b"/>
                <a:pathLst>
                  <a:path w="21174" h="20440" extrusionOk="0">
                    <a:moveTo>
                      <a:pt x="0" y="20440"/>
                    </a:moveTo>
                    <a:cubicBezTo>
                      <a:pt x="0" y="20440"/>
                      <a:pt x="9976" y="4628"/>
                      <a:pt x="13923" y="1734"/>
                    </a:cubicBezTo>
                    <a:cubicBezTo>
                      <a:pt x="17861" y="-1160"/>
                      <a:pt x="20477" y="86"/>
                      <a:pt x="21039" y="1734"/>
                    </a:cubicBezTo>
                    <a:cubicBezTo>
                      <a:pt x="21600" y="3382"/>
                      <a:pt x="20287" y="4365"/>
                      <a:pt x="19391" y="4988"/>
                    </a:cubicBezTo>
                    <a:cubicBezTo>
                      <a:pt x="18495" y="5611"/>
                      <a:pt x="0" y="20440"/>
                      <a:pt x="0" y="2044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37" name="Shape">
                <a:extLst>
                  <a:ext uri="{FF2B5EF4-FFF2-40B4-BE49-F238E27FC236}">
                    <a16:creationId xmlns:a16="http://schemas.microsoft.com/office/drawing/2014/main" id="{7245725E-2121-4FC6-8F42-CBFD41E7D346}"/>
                  </a:ext>
                </a:extLst>
              </p:cNvPr>
              <p:cNvSpPr/>
              <p:nvPr/>
            </p:nvSpPr>
            <p:spPr>
              <a:xfrm>
                <a:off x="3757319" y="1700403"/>
                <a:ext cx="1442962" cy="731552"/>
              </a:xfrm>
              <a:custGeom>
                <a:avLst/>
                <a:gdLst/>
                <a:ahLst/>
                <a:cxnLst>
                  <a:cxn ang="0">
                    <a:pos x="wd2" y="hd2"/>
                  </a:cxn>
                  <a:cxn ang="5400000">
                    <a:pos x="wd2" y="hd2"/>
                  </a:cxn>
                  <a:cxn ang="10800000">
                    <a:pos x="wd2" y="hd2"/>
                  </a:cxn>
                  <a:cxn ang="16200000">
                    <a:pos x="wd2" y="hd2"/>
                  </a:cxn>
                </a:cxnLst>
                <a:rect l="0" t="0" r="r" b="b"/>
                <a:pathLst>
                  <a:path w="21023" h="21600" extrusionOk="0">
                    <a:moveTo>
                      <a:pt x="0" y="21600"/>
                    </a:moveTo>
                    <a:cubicBezTo>
                      <a:pt x="0" y="21600"/>
                      <a:pt x="13450" y="21600"/>
                      <a:pt x="17343" y="19845"/>
                    </a:cubicBezTo>
                    <a:cubicBezTo>
                      <a:pt x="21236" y="18090"/>
                      <a:pt x="21600" y="8348"/>
                      <a:pt x="20451" y="4363"/>
                    </a:cubicBezTo>
                    <a:cubicBezTo>
                      <a:pt x="19302" y="377"/>
                      <a:pt x="17343" y="0"/>
                      <a:pt x="17343" y="0"/>
                    </a:cubicBezTo>
                    <a:lnTo>
                      <a:pt x="0" y="2160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38" name="Shape">
                <a:extLst>
                  <a:ext uri="{FF2B5EF4-FFF2-40B4-BE49-F238E27FC236}">
                    <a16:creationId xmlns:a16="http://schemas.microsoft.com/office/drawing/2014/main" id="{221AB31B-5C5C-41CB-B98E-168320B2F0EA}"/>
                  </a:ext>
                </a:extLst>
              </p:cNvPr>
              <p:cNvSpPr/>
              <p:nvPr/>
            </p:nvSpPr>
            <p:spPr>
              <a:xfrm>
                <a:off x="2653958" y="2768289"/>
                <a:ext cx="182486" cy="289961"/>
              </a:xfrm>
              <a:custGeom>
                <a:avLst/>
                <a:gdLst/>
                <a:ahLst/>
                <a:cxnLst>
                  <a:cxn ang="0">
                    <a:pos x="wd2" y="hd2"/>
                  </a:cxn>
                  <a:cxn ang="5400000">
                    <a:pos x="wd2" y="hd2"/>
                  </a:cxn>
                  <a:cxn ang="10800000">
                    <a:pos x="wd2" y="hd2"/>
                  </a:cxn>
                  <a:cxn ang="16200000">
                    <a:pos x="wd2" y="hd2"/>
                  </a:cxn>
                </a:cxnLst>
                <a:rect l="0" t="0" r="r" b="b"/>
                <a:pathLst>
                  <a:path w="20689" h="21600" extrusionOk="0">
                    <a:moveTo>
                      <a:pt x="4127" y="13490"/>
                    </a:moveTo>
                    <a:cubicBezTo>
                      <a:pt x="348" y="8814"/>
                      <a:pt x="-911" y="4179"/>
                      <a:pt x="663" y="1779"/>
                    </a:cubicBezTo>
                    <a:cubicBezTo>
                      <a:pt x="2427" y="1200"/>
                      <a:pt x="4253" y="579"/>
                      <a:pt x="6079" y="0"/>
                    </a:cubicBezTo>
                    <a:cubicBezTo>
                      <a:pt x="4631" y="2400"/>
                      <a:pt x="5890" y="6993"/>
                      <a:pt x="9669" y="11586"/>
                    </a:cubicBezTo>
                    <a:cubicBezTo>
                      <a:pt x="12880" y="15559"/>
                      <a:pt x="17099" y="18497"/>
                      <a:pt x="20689" y="19614"/>
                    </a:cubicBezTo>
                    <a:cubicBezTo>
                      <a:pt x="18926" y="20276"/>
                      <a:pt x="17225" y="20938"/>
                      <a:pt x="15525" y="21600"/>
                    </a:cubicBezTo>
                    <a:cubicBezTo>
                      <a:pt x="11747" y="20566"/>
                      <a:pt x="7402" y="17545"/>
                      <a:pt x="4127" y="1349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39" name="Shape">
                <a:extLst>
                  <a:ext uri="{FF2B5EF4-FFF2-40B4-BE49-F238E27FC236}">
                    <a16:creationId xmlns:a16="http://schemas.microsoft.com/office/drawing/2014/main" id="{36E0C69B-B53C-42CB-BB3A-29953B57A4CB}"/>
                  </a:ext>
                </a:extLst>
              </p:cNvPr>
              <p:cNvSpPr/>
              <p:nvPr/>
            </p:nvSpPr>
            <p:spPr>
              <a:xfrm>
                <a:off x="2701855" y="2748108"/>
                <a:ext cx="179490" cy="287180"/>
              </a:xfrm>
              <a:custGeom>
                <a:avLst/>
                <a:gdLst/>
                <a:ahLst/>
                <a:cxnLst>
                  <a:cxn ang="0">
                    <a:pos x="wd2" y="hd2"/>
                  </a:cxn>
                  <a:cxn ang="5400000">
                    <a:pos x="wd2" y="hd2"/>
                  </a:cxn>
                  <a:cxn ang="10800000">
                    <a:pos x="wd2" y="hd2"/>
                  </a:cxn>
                  <a:cxn ang="16200000">
                    <a:pos x="wd2" y="hd2"/>
                  </a:cxn>
                </a:cxnLst>
                <a:rect l="0" t="0" r="r" b="b"/>
                <a:pathLst>
                  <a:path w="20711" h="21600" extrusionOk="0">
                    <a:moveTo>
                      <a:pt x="4239" y="13495"/>
                    </a:moveTo>
                    <a:cubicBezTo>
                      <a:pt x="457" y="8857"/>
                      <a:pt x="-889" y="4261"/>
                      <a:pt x="585" y="1796"/>
                    </a:cubicBezTo>
                    <a:cubicBezTo>
                      <a:pt x="2380" y="1212"/>
                      <a:pt x="4239" y="585"/>
                      <a:pt x="6097" y="0"/>
                    </a:cubicBezTo>
                    <a:cubicBezTo>
                      <a:pt x="4751" y="2465"/>
                      <a:pt x="6033" y="7019"/>
                      <a:pt x="9815" y="11573"/>
                    </a:cubicBezTo>
                    <a:cubicBezTo>
                      <a:pt x="13020" y="15459"/>
                      <a:pt x="17186" y="18425"/>
                      <a:pt x="20711" y="19595"/>
                    </a:cubicBezTo>
                    <a:cubicBezTo>
                      <a:pt x="18916" y="20263"/>
                      <a:pt x="17186" y="20973"/>
                      <a:pt x="15455" y="21600"/>
                    </a:cubicBezTo>
                    <a:cubicBezTo>
                      <a:pt x="11866" y="20514"/>
                      <a:pt x="7572" y="17505"/>
                      <a:pt x="4239" y="13495"/>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40" name="Shape">
                <a:extLst>
                  <a:ext uri="{FF2B5EF4-FFF2-40B4-BE49-F238E27FC236}">
                    <a16:creationId xmlns:a16="http://schemas.microsoft.com/office/drawing/2014/main" id="{8D3F046A-B366-4396-9E1C-C8FDD0B9B012}"/>
                  </a:ext>
                </a:extLst>
              </p:cNvPr>
              <p:cNvSpPr/>
              <p:nvPr/>
            </p:nvSpPr>
            <p:spPr>
              <a:xfrm>
                <a:off x="2606465" y="2792574"/>
                <a:ext cx="184296" cy="292730"/>
              </a:xfrm>
              <a:custGeom>
                <a:avLst/>
                <a:gdLst/>
                <a:ahLst/>
                <a:cxnLst>
                  <a:cxn ang="0">
                    <a:pos x="wd2" y="hd2"/>
                  </a:cxn>
                  <a:cxn ang="5400000">
                    <a:pos x="wd2" y="hd2"/>
                  </a:cxn>
                  <a:cxn ang="10800000">
                    <a:pos x="wd2" y="hd2"/>
                  </a:cxn>
                  <a:cxn ang="16200000">
                    <a:pos x="wd2" y="hd2"/>
                  </a:cxn>
                </a:cxnLst>
                <a:rect l="0" t="0" r="r" b="b"/>
                <a:pathLst>
                  <a:path w="20653" h="21600" extrusionOk="0">
                    <a:moveTo>
                      <a:pt x="4095" y="13526"/>
                    </a:moveTo>
                    <a:cubicBezTo>
                      <a:pt x="298" y="8812"/>
                      <a:pt x="-947" y="4140"/>
                      <a:pt x="734" y="1803"/>
                    </a:cubicBezTo>
                    <a:cubicBezTo>
                      <a:pt x="2477" y="1230"/>
                      <a:pt x="4282" y="615"/>
                      <a:pt x="6087" y="0"/>
                    </a:cubicBezTo>
                    <a:cubicBezTo>
                      <a:pt x="4531" y="2377"/>
                      <a:pt x="5776" y="6968"/>
                      <a:pt x="9511" y="11599"/>
                    </a:cubicBezTo>
                    <a:cubicBezTo>
                      <a:pt x="12810" y="15616"/>
                      <a:pt x="17105" y="18608"/>
                      <a:pt x="20653" y="19633"/>
                    </a:cubicBezTo>
                    <a:cubicBezTo>
                      <a:pt x="18910" y="20288"/>
                      <a:pt x="17229" y="20944"/>
                      <a:pt x="15486" y="21600"/>
                    </a:cubicBezTo>
                    <a:cubicBezTo>
                      <a:pt x="11876" y="20698"/>
                      <a:pt x="7456" y="17665"/>
                      <a:pt x="4095" y="1352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41" name="Shape">
                <a:extLst>
                  <a:ext uri="{FF2B5EF4-FFF2-40B4-BE49-F238E27FC236}">
                    <a16:creationId xmlns:a16="http://schemas.microsoft.com/office/drawing/2014/main" id="{0B7F2496-8D7C-4A5B-A3E7-CFF448BEE59F}"/>
                  </a:ext>
                </a:extLst>
              </p:cNvPr>
              <p:cNvSpPr/>
              <p:nvPr/>
            </p:nvSpPr>
            <p:spPr>
              <a:xfrm>
                <a:off x="2743114" y="2728619"/>
                <a:ext cx="177171" cy="284399"/>
              </a:xfrm>
              <a:custGeom>
                <a:avLst/>
                <a:gdLst/>
                <a:ahLst/>
                <a:cxnLst>
                  <a:cxn ang="0">
                    <a:pos x="wd2" y="hd2"/>
                  </a:cxn>
                  <a:cxn ang="5400000">
                    <a:pos x="wd2" y="hd2"/>
                  </a:cxn>
                  <a:cxn ang="10800000">
                    <a:pos x="wd2" y="hd2"/>
                  </a:cxn>
                  <a:cxn ang="16200000">
                    <a:pos x="wd2" y="hd2"/>
                  </a:cxn>
                </a:cxnLst>
                <a:rect l="0" t="0" r="r" b="b"/>
                <a:pathLst>
                  <a:path w="20751" h="21600" extrusionOk="0">
                    <a:moveTo>
                      <a:pt x="4291" y="13500"/>
                    </a:moveTo>
                    <a:cubicBezTo>
                      <a:pt x="517" y="8902"/>
                      <a:pt x="-849" y="4303"/>
                      <a:pt x="517" y="1814"/>
                    </a:cubicBezTo>
                    <a:cubicBezTo>
                      <a:pt x="2339" y="1223"/>
                      <a:pt x="4226" y="591"/>
                      <a:pt x="6112" y="0"/>
                    </a:cubicBezTo>
                    <a:cubicBezTo>
                      <a:pt x="4876" y="2531"/>
                      <a:pt x="6177" y="7045"/>
                      <a:pt x="9951" y="11559"/>
                    </a:cubicBezTo>
                    <a:cubicBezTo>
                      <a:pt x="13074" y="15398"/>
                      <a:pt x="17173" y="18309"/>
                      <a:pt x="20751" y="19533"/>
                    </a:cubicBezTo>
                    <a:cubicBezTo>
                      <a:pt x="18929" y="20208"/>
                      <a:pt x="17173" y="20925"/>
                      <a:pt x="15416" y="21600"/>
                    </a:cubicBezTo>
                    <a:cubicBezTo>
                      <a:pt x="11773" y="20419"/>
                      <a:pt x="7544" y="17423"/>
                      <a:pt x="4291" y="1350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42" name="Shape">
                <a:extLst>
                  <a:ext uri="{FF2B5EF4-FFF2-40B4-BE49-F238E27FC236}">
                    <a16:creationId xmlns:a16="http://schemas.microsoft.com/office/drawing/2014/main" id="{36B3E7AE-7309-4E82-B851-D5975E6436B9}"/>
                  </a:ext>
                </a:extLst>
              </p:cNvPr>
              <p:cNvSpPr/>
              <p:nvPr/>
            </p:nvSpPr>
            <p:spPr>
              <a:xfrm>
                <a:off x="2033002" y="3143611"/>
                <a:ext cx="158277" cy="209804"/>
              </a:xfrm>
              <a:custGeom>
                <a:avLst/>
                <a:gdLst/>
                <a:ahLst/>
                <a:cxnLst>
                  <a:cxn ang="0">
                    <a:pos x="wd2" y="hd2"/>
                  </a:cxn>
                  <a:cxn ang="5400000">
                    <a:pos x="wd2" y="hd2"/>
                  </a:cxn>
                  <a:cxn ang="10800000">
                    <a:pos x="wd2" y="hd2"/>
                  </a:cxn>
                  <a:cxn ang="16200000">
                    <a:pos x="wd2" y="hd2"/>
                  </a:cxn>
                </a:cxnLst>
                <a:rect l="0" t="0" r="r" b="b"/>
                <a:pathLst>
                  <a:path w="19982" h="20760" extrusionOk="0">
                    <a:moveTo>
                      <a:pt x="6517" y="0"/>
                    </a:moveTo>
                    <a:cubicBezTo>
                      <a:pt x="6798" y="3188"/>
                      <a:pt x="8340" y="7200"/>
                      <a:pt x="11075" y="11267"/>
                    </a:cubicBezTo>
                    <a:cubicBezTo>
                      <a:pt x="13670" y="15115"/>
                      <a:pt x="16896" y="18247"/>
                      <a:pt x="19982" y="20226"/>
                    </a:cubicBezTo>
                    <a:cubicBezTo>
                      <a:pt x="10655" y="21600"/>
                      <a:pt x="4203" y="20391"/>
                      <a:pt x="1468" y="15774"/>
                    </a:cubicBezTo>
                    <a:cubicBezTo>
                      <a:pt x="-1618" y="10443"/>
                      <a:pt x="205" y="5386"/>
                      <a:pt x="6517" y="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43" name="Shape">
                <a:extLst>
                  <a:ext uri="{FF2B5EF4-FFF2-40B4-BE49-F238E27FC236}">
                    <a16:creationId xmlns:a16="http://schemas.microsoft.com/office/drawing/2014/main" id="{ABE41248-46C9-438F-A3CE-BE75837B3079}"/>
                  </a:ext>
                </a:extLst>
              </p:cNvPr>
              <p:cNvSpPr/>
              <p:nvPr/>
            </p:nvSpPr>
            <p:spPr>
              <a:xfrm>
                <a:off x="2082934" y="3100824"/>
                <a:ext cx="168305" cy="249403"/>
              </a:xfrm>
              <a:custGeom>
                <a:avLst/>
                <a:gdLst/>
                <a:ahLst/>
                <a:cxnLst>
                  <a:cxn ang="0">
                    <a:pos x="wd2" y="hd2"/>
                  </a:cxn>
                  <a:cxn ang="5400000">
                    <a:pos x="wd2" y="hd2"/>
                  </a:cxn>
                  <a:cxn ang="10800000">
                    <a:pos x="wd2" y="hd2"/>
                  </a:cxn>
                  <a:cxn ang="16200000">
                    <a:pos x="wd2" y="hd2"/>
                  </a:cxn>
                </a:cxnLst>
                <a:rect l="0" t="0" r="r" b="b"/>
                <a:pathLst>
                  <a:path w="21600" h="21600" extrusionOk="0">
                    <a:moveTo>
                      <a:pt x="4634" y="13710"/>
                    </a:moveTo>
                    <a:cubicBezTo>
                      <a:pt x="1853" y="10151"/>
                      <a:pt x="285" y="6639"/>
                      <a:pt x="0" y="3849"/>
                    </a:cubicBezTo>
                    <a:cubicBezTo>
                      <a:pt x="1711" y="2598"/>
                      <a:pt x="3778" y="1299"/>
                      <a:pt x="6202" y="0"/>
                    </a:cubicBezTo>
                    <a:cubicBezTo>
                      <a:pt x="5846" y="2983"/>
                      <a:pt x="7485" y="7216"/>
                      <a:pt x="10836" y="11498"/>
                    </a:cubicBezTo>
                    <a:cubicBezTo>
                      <a:pt x="13972" y="15491"/>
                      <a:pt x="17964" y="18569"/>
                      <a:pt x="21600" y="20205"/>
                    </a:cubicBezTo>
                    <a:cubicBezTo>
                      <a:pt x="18749" y="20782"/>
                      <a:pt x="16111" y="21263"/>
                      <a:pt x="13687" y="21600"/>
                    </a:cubicBezTo>
                    <a:cubicBezTo>
                      <a:pt x="10551" y="19820"/>
                      <a:pt x="7343" y="17078"/>
                      <a:pt x="4634" y="1371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44" name="Shape">
                <a:extLst>
                  <a:ext uri="{FF2B5EF4-FFF2-40B4-BE49-F238E27FC236}">
                    <a16:creationId xmlns:a16="http://schemas.microsoft.com/office/drawing/2014/main" id="{C587EF5F-1D19-4C06-9A0A-7690183230C3}"/>
                  </a:ext>
                </a:extLst>
              </p:cNvPr>
              <p:cNvSpPr/>
              <p:nvPr/>
            </p:nvSpPr>
            <p:spPr>
              <a:xfrm>
                <a:off x="2129718" y="3062838"/>
                <a:ext cx="178125" cy="270512"/>
              </a:xfrm>
              <a:custGeom>
                <a:avLst/>
                <a:gdLst/>
                <a:ahLst/>
                <a:cxnLst>
                  <a:cxn ang="0">
                    <a:pos x="wd2" y="hd2"/>
                  </a:cxn>
                  <a:cxn ang="5400000">
                    <a:pos x="wd2" y="hd2"/>
                  </a:cxn>
                  <a:cxn ang="10800000">
                    <a:pos x="wd2" y="hd2"/>
                  </a:cxn>
                  <a:cxn ang="16200000">
                    <a:pos x="wd2" y="hd2"/>
                  </a:cxn>
                </a:cxnLst>
                <a:rect l="0" t="0" r="r" b="b"/>
                <a:pathLst>
                  <a:path w="21312" h="21600" extrusionOk="0">
                    <a:moveTo>
                      <a:pt x="4364" y="13616"/>
                    </a:moveTo>
                    <a:cubicBezTo>
                      <a:pt x="1241" y="9669"/>
                      <a:pt x="-288" y="5766"/>
                      <a:pt x="44" y="3016"/>
                    </a:cubicBezTo>
                    <a:cubicBezTo>
                      <a:pt x="1839" y="2040"/>
                      <a:pt x="3833" y="1020"/>
                      <a:pt x="6026" y="0"/>
                    </a:cubicBezTo>
                    <a:cubicBezTo>
                      <a:pt x="5162" y="2705"/>
                      <a:pt x="6624" y="7141"/>
                      <a:pt x="10146" y="11532"/>
                    </a:cubicBezTo>
                    <a:cubicBezTo>
                      <a:pt x="13403" y="15612"/>
                      <a:pt x="17657" y="18673"/>
                      <a:pt x="21312" y="19959"/>
                    </a:cubicBezTo>
                    <a:cubicBezTo>
                      <a:pt x="18919" y="20580"/>
                      <a:pt x="16593" y="21112"/>
                      <a:pt x="14466" y="21600"/>
                    </a:cubicBezTo>
                    <a:cubicBezTo>
                      <a:pt x="11010" y="20137"/>
                      <a:pt x="7289" y="17298"/>
                      <a:pt x="4364" y="1361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45" name="Shape">
                <a:extLst>
                  <a:ext uri="{FF2B5EF4-FFF2-40B4-BE49-F238E27FC236}">
                    <a16:creationId xmlns:a16="http://schemas.microsoft.com/office/drawing/2014/main" id="{321DC271-3A6B-4984-8DB3-640B89E658DD}"/>
                  </a:ext>
                </a:extLst>
              </p:cNvPr>
              <p:cNvSpPr/>
              <p:nvPr/>
            </p:nvSpPr>
            <p:spPr>
              <a:xfrm>
                <a:off x="2214371" y="3004017"/>
                <a:ext cx="188211" cy="291619"/>
              </a:xfrm>
              <a:custGeom>
                <a:avLst/>
                <a:gdLst/>
                <a:ahLst/>
                <a:cxnLst>
                  <a:cxn ang="0">
                    <a:pos x="wd2" y="hd2"/>
                  </a:cxn>
                  <a:cxn ang="5400000">
                    <a:pos x="wd2" y="hd2"/>
                  </a:cxn>
                  <a:cxn ang="10800000">
                    <a:pos x="wd2" y="hd2"/>
                  </a:cxn>
                  <a:cxn ang="16200000">
                    <a:pos x="wd2" y="hd2"/>
                  </a:cxn>
                </a:cxnLst>
                <a:rect l="0" t="0" r="r" b="b"/>
                <a:pathLst>
                  <a:path w="20851" h="21600" extrusionOk="0">
                    <a:moveTo>
                      <a:pt x="4051" y="13577"/>
                    </a:moveTo>
                    <a:cubicBezTo>
                      <a:pt x="543" y="9134"/>
                      <a:pt x="-749" y="4731"/>
                      <a:pt x="420" y="2304"/>
                    </a:cubicBezTo>
                    <a:cubicBezTo>
                      <a:pt x="2205" y="1563"/>
                      <a:pt x="4051" y="782"/>
                      <a:pt x="5959" y="0"/>
                    </a:cubicBezTo>
                    <a:cubicBezTo>
                      <a:pt x="4420" y="2345"/>
                      <a:pt x="5651" y="6994"/>
                      <a:pt x="9343" y="11643"/>
                    </a:cubicBezTo>
                    <a:cubicBezTo>
                      <a:pt x="12728" y="15881"/>
                      <a:pt x="17220" y="18967"/>
                      <a:pt x="20851" y="19831"/>
                    </a:cubicBezTo>
                    <a:cubicBezTo>
                      <a:pt x="18820" y="20448"/>
                      <a:pt x="16913" y="21065"/>
                      <a:pt x="15005" y="21600"/>
                    </a:cubicBezTo>
                    <a:cubicBezTo>
                      <a:pt x="11559" y="20613"/>
                      <a:pt x="7251" y="17650"/>
                      <a:pt x="4051" y="13577"/>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46" name="Shape">
                <a:extLst>
                  <a:ext uri="{FF2B5EF4-FFF2-40B4-BE49-F238E27FC236}">
                    <a16:creationId xmlns:a16="http://schemas.microsoft.com/office/drawing/2014/main" id="{7ED6016F-D4DC-4A2C-92E5-7FE73EFC5588}"/>
                  </a:ext>
                </a:extLst>
              </p:cNvPr>
              <p:cNvSpPr/>
              <p:nvPr/>
            </p:nvSpPr>
            <p:spPr>
              <a:xfrm>
                <a:off x="2258122" y="2814515"/>
                <a:ext cx="492434" cy="458255"/>
              </a:xfrm>
              <a:custGeom>
                <a:avLst/>
                <a:gdLst/>
                <a:ahLst/>
                <a:cxnLst>
                  <a:cxn ang="0">
                    <a:pos x="wd2" y="hd2"/>
                  </a:cxn>
                  <a:cxn ang="5400000">
                    <a:pos x="wd2" y="hd2"/>
                  </a:cxn>
                  <a:cxn ang="10800000">
                    <a:pos x="wd2" y="hd2"/>
                  </a:cxn>
                  <a:cxn ang="16200000">
                    <a:pos x="wd2" y="hd2"/>
                  </a:cxn>
                </a:cxnLst>
                <a:rect l="0" t="0" r="r" b="b"/>
                <a:pathLst>
                  <a:path w="21253" h="21600" extrusionOk="0">
                    <a:moveTo>
                      <a:pt x="1571" y="16364"/>
                    </a:moveTo>
                    <a:cubicBezTo>
                      <a:pt x="132" y="13405"/>
                      <a:pt x="-347" y="10447"/>
                      <a:pt x="252" y="8954"/>
                    </a:cubicBezTo>
                    <a:cubicBezTo>
                      <a:pt x="4304" y="6336"/>
                      <a:pt x="9434" y="3404"/>
                      <a:pt x="15547" y="0"/>
                    </a:cubicBezTo>
                    <a:cubicBezTo>
                      <a:pt x="14900" y="1492"/>
                      <a:pt x="15380" y="4477"/>
                      <a:pt x="16842" y="7488"/>
                    </a:cubicBezTo>
                    <a:cubicBezTo>
                      <a:pt x="18136" y="10132"/>
                      <a:pt x="19839" y="12070"/>
                      <a:pt x="21253" y="12672"/>
                    </a:cubicBezTo>
                    <a:cubicBezTo>
                      <a:pt x="15643" y="16233"/>
                      <a:pt x="10513" y="19322"/>
                      <a:pt x="6078" y="21600"/>
                    </a:cubicBezTo>
                    <a:cubicBezTo>
                      <a:pt x="4639" y="21024"/>
                      <a:pt x="2889" y="19061"/>
                      <a:pt x="1571" y="16364"/>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sp>
            <p:nvSpPr>
              <p:cNvPr id="47" name="Shape">
                <a:extLst>
                  <a:ext uri="{FF2B5EF4-FFF2-40B4-BE49-F238E27FC236}">
                    <a16:creationId xmlns:a16="http://schemas.microsoft.com/office/drawing/2014/main" id="{5DCF47F2-473C-4750-B8C0-0423D4226E4B}"/>
                  </a:ext>
                </a:extLst>
              </p:cNvPr>
              <p:cNvSpPr/>
              <p:nvPr/>
            </p:nvSpPr>
            <p:spPr>
              <a:xfrm>
                <a:off x="2173401" y="3033453"/>
                <a:ext cx="184778" cy="283847"/>
              </a:xfrm>
              <a:custGeom>
                <a:avLst/>
                <a:gdLst/>
                <a:ahLst/>
                <a:cxnLst>
                  <a:cxn ang="0">
                    <a:pos x="wd2" y="hd2"/>
                  </a:cxn>
                  <a:cxn ang="5400000">
                    <a:pos x="wd2" y="hd2"/>
                  </a:cxn>
                  <a:cxn ang="10800000">
                    <a:pos x="wd2" y="hd2"/>
                  </a:cxn>
                  <a:cxn ang="16200000">
                    <a:pos x="wd2" y="hd2"/>
                  </a:cxn>
                </a:cxnLst>
                <a:rect l="0" t="0" r="r" b="b"/>
                <a:pathLst>
                  <a:path w="21009" h="21600" extrusionOk="0">
                    <a:moveTo>
                      <a:pt x="4146" y="13526"/>
                    </a:moveTo>
                    <a:cubicBezTo>
                      <a:pt x="798" y="9299"/>
                      <a:pt x="-591" y="5115"/>
                      <a:pt x="230" y="2536"/>
                    </a:cubicBezTo>
                    <a:cubicBezTo>
                      <a:pt x="1998" y="1691"/>
                      <a:pt x="3893" y="845"/>
                      <a:pt x="5914" y="0"/>
                    </a:cubicBezTo>
                    <a:cubicBezTo>
                      <a:pt x="4651" y="2536"/>
                      <a:pt x="5977" y="7059"/>
                      <a:pt x="9641" y="11582"/>
                    </a:cubicBezTo>
                    <a:cubicBezTo>
                      <a:pt x="12988" y="15724"/>
                      <a:pt x="17346" y="18810"/>
                      <a:pt x="21009" y="19867"/>
                    </a:cubicBezTo>
                    <a:cubicBezTo>
                      <a:pt x="18862" y="20501"/>
                      <a:pt x="16777" y="21093"/>
                      <a:pt x="14820" y="21600"/>
                    </a:cubicBezTo>
                    <a:cubicBezTo>
                      <a:pt x="11283" y="20374"/>
                      <a:pt x="7241" y="17415"/>
                      <a:pt x="4146" y="1352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sz="1350"/>
              </a:p>
            </p:txBody>
          </p:sp>
        </p:grpSp>
      </p:grpSp>
      <p:sp>
        <p:nvSpPr>
          <p:cNvPr id="51" name="Rectangle 50"/>
          <p:cNvSpPr/>
          <p:nvPr/>
        </p:nvSpPr>
        <p:spPr>
          <a:xfrm>
            <a:off x="4841458" y="726369"/>
            <a:ext cx="6096000" cy="5924699"/>
          </a:xfrm>
          <a:prstGeom prst="rect">
            <a:avLst/>
          </a:prstGeom>
        </p:spPr>
        <p:txBody>
          <a:bodyPr>
            <a:spAutoFit/>
          </a:bodyPr>
          <a:lstStyle/>
          <a:p>
            <a:pPr indent="180340" algn="just">
              <a:spcBef>
                <a:spcPts val="600"/>
              </a:spcBef>
              <a:spcAft>
                <a:spcPts val="600"/>
              </a:spcAft>
            </a:pPr>
            <a:r>
              <a:rPr lang="vi-VN" b="1" dirty="0">
                <a:solidFill>
                  <a:srgbClr val="000000"/>
                </a:solidFill>
              </a:rPr>
              <a:t>Ví dụ,</a:t>
            </a:r>
            <a:r>
              <a:rPr lang="vi-VN" dirty="0">
                <a:solidFill>
                  <a:srgbClr val="000000"/>
                </a:solidFill>
              </a:rPr>
              <a:t> hoạt động luyện tập và vận dụng “Bài 1. Lịch sử là gì?”.</a:t>
            </a:r>
            <a:endParaRPr lang="vi-VN" dirty="0"/>
          </a:p>
          <a:p>
            <a:pPr indent="180340" algn="just">
              <a:spcBef>
                <a:spcPts val="600"/>
              </a:spcBef>
              <a:spcAft>
                <a:spcPts val="600"/>
              </a:spcAft>
            </a:pPr>
            <a:r>
              <a:rPr lang="vi-VN" b="1" i="1" u="sng" dirty="0">
                <a:solidFill>
                  <a:schemeClr val="accent2">
                    <a:lumMod val="50000"/>
                  </a:schemeClr>
                </a:solidFill>
              </a:rPr>
              <a:t>Phương án 1</a:t>
            </a:r>
            <a:r>
              <a:rPr lang="vi-VN" b="1" i="1" dirty="0">
                <a:solidFill>
                  <a:schemeClr val="accent2">
                    <a:lumMod val="50000"/>
                  </a:schemeClr>
                </a:solidFill>
              </a:rPr>
              <a:t>:</a:t>
            </a:r>
            <a:r>
              <a:rPr lang="vi-VN" b="1" dirty="0">
                <a:solidFill>
                  <a:schemeClr val="accent2">
                    <a:lumMod val="50000"/>
                  </a:schemeClr>
                </a:solidFill>
              </a:rPr>
              <a:t> </a:t>
            </a:r>
            <a:r>
              <a:rPr lang="vi-VN" dirty="0">
                <a:solidFill>
                  <a:srgbClr val="000000"/>
                </a:solidFill>
              </a:rPr>
              <a:t>GV sử dụng các câu hỏi, bài tập trong SGK để tổ chức luyện tập, vận dụng cho HS.</a:t>
            </a:r>
            <a:endParaRPr lang="vi-VN" dirty="0"/>
          </a:p>
          <a:p>
            <a:pPr indent="180340" algn="just">
              <a:spcBef>
                <a:spcPts val="600"/>
              </a:spcBef>
              <a:spcAft>
                <a:spcPts val="600"/>
              </a:spcAft>
            </a:pPr>
            <a:r>
              <a:rPr lang="vi-VN" b="1" i="1" u="sng" dirty="0">
                <a:solidFill>
                  <a:schemeClr val="accent2">
                    <a:lumMod val="50000"/>
                  </a:schemeClr>
                </a:solidFill>
              </a:rPr>
              <a:t>Phương án 2: </a:t>
            </a:r>
            <a:r>
              <a:rPr lang="vi-VN" dirty="0">
                <a:solidFill>
                  <a:srgbClr val="000000"/>
                </a:solidFill>
              </a:rPr>
              <a:t>GV có thể mở rộng tình huống ngoài SGK như:</a:t>
            </a:r>
            <a:endParaRPr lang="vi-VN" dirty="0"/>
          </a:p>
          <a:p>
            <a:pPr indent="180340" algn="just">
              <a:spcBef>
                <a:spcPts val="600"/>
              </a:spcBef>
              <a:spcAft>
                <a:spcPts val="600"/>
              </a:spcAft>
            </a:pPr>
            <a:r>
              <a:rPr lang="vi-VN" b="1" i="1" u="sng" dirty="0">
                <a:solidFill>
                  <a:schemeClr val="accent2">
                    <a:lumMod val="50000"/>
                  </a:schemeClr>
                </a:solidFill>
              </a:rPr>
              <a:t>Nhiệm vụ 1</a:t>
            </a:r>
            <a:r>
              <a:rPr lang="vi-VN" b="1" dirty="0">
                <a:solidFill>
                  <a:schemeClr val="accent2">
                    <a:lumMod val="50000"/>
                  </a:schemeClr>
                </a:solidFill>
              </a:rPr>
              <a:t>: </a:t>
            </a:r>
            <a:r>
              <a:rPr lang="vi-VN" dirty="0">
                <a:solidFill>
                  <a:srgbClr val="000000"/>
                </a:solidFill>
              </a:rPr>
              <a:t>Một bộ phận giới trẻ hiện nay cho rằng: Học Lịch sử không có ý nghĩa gì với cuộc sống. Suy nghĩ của em về quan điểm trên.</a:t>
            </a:r>
            <a:endParaRPr lang="vi-VN" dirty="0"/>
          </a:p>
          <a:p>
            <a:pPr indent="180340" algn="just">
              <a:spcBef>
                <a:spcPts val="600"/>
              </a:spcBef>
              <a:spcAft>
                <a:spcPts val="600"/>
              </a:spcAft>
            </a:pPr>
            <a:r>
              <a:rPr lang="vi-VN" b="1" i="1" u="sng" dirty="0">
                <a:solidFill>
                  <a:schemeClr val="accent2">
                    <a:lumMod val="50000"/>
                  </a:schemeClr>
                </a:solidFill>
              </a:rPr>
              <a:t>Nhiệm vụ 2: </a:t>
            </a:r>
            <a:r>
              <a:rPr lang="vi-VN" dirty="0">
                <a:solidFill>
                  <a:srgbClr val="000000"/>
                </a:solidFill>
              </a:rPr>
              <a:t>HS nêu ý hiểu về câu nói của chính trị gia cổ đại Xi-xê-rông: “Lịch sử là thầy dạy của cuộc sống”.</a:t>
            </a:r>
            <a:endParaRPr lang="vi-VN" dirty="0"/>
          </a:p>
          <a:p>
            <a:pPr indent="180340" algn="just">
              <a:spcBef>
                <a:spcPts val="600"/>
              </a:spcBef>
              <a:spcAft>
                <a:spcPts val="600"/>
              </a:spcAft>
            </a:pPr>
            <a:r>
              <a:rPr lang="vi-VN" b="1" i="1" u="sng" dirty="0">
                <a:solidFill>
                  <a:schemeClr val="accent2">
                    <a:lumMod val="50000"/>
                  </a:schemeClr>
                </a:solidFill>
              </a:rPr>
              <a:t>Nhiệm vụ 3: </a:t>
            </a:r>
            <a:r>
              <a:rPr lang="vi-VN" dirty="0">
                <a:solidFill>
                  <a:srgbClr val="000000"/>
                </a:solidFill>
              </a:rPr>
              <a:t>HS về nhà làm một tác phẩm gửi tương lai cho một người con/ cháu của mình với yêu cầu: tác phẩm thể hiện được sự thay đổi của bản thân qua thời gian, và trả lời được câu hỏi em đã dùng loại tư liệu nào để người đời sau biết về bản thân em.</a:t>
            </a:r>
            <a:endParaRPr lang="vi-VN" dirty="0"/>
          </a:p>
          <a:p>
            <a:r>
              <a:rPr lang="vi-VN" dirty="0"/>
              <a:t/>
            </a:r>
            <a:br>
              <a:rPr lang="vi-VN" dirty="0"/>
            </a:br>
            <a:endParaRPr lang="en-US" dirty="0"/>
          </a:p>
        </p:txBody>
      </p:sp>
      <p:pic>
        <p:nvPicPr>
          <p:cNvPr id="52" name="Picture 2" descr="D:\Du Lieu Cu 13-1-2021\Desktop\CÁNH DIỀU\LỚP 6\TẬP HUẤN GIÁO VIÊN SGK 6\VÍ DỤ MINH HỌA TL\MỤC TIÊU.png"/>
          <p:cNvPicPr>
            <a:picLocks noChangeAspect="1" noChangeArrowheads="1"/>
          </p:cNvPicPr>
          <p:nvPr/>
        </p:nvPicPr>
        <p:blipFill rotWithShape="1">
          <a:blip r:embed="rId2">
            <a:extLst>
              <a:ext uri="{28A0092B-C50C-407E-A947-70E740481C1C}">
                <a14:useLocalDpi xmlns:a14="http://schemas.microsoft.com/office/drawing/2010/main" val="0"/>
              </a:ext>
            </a:extLst>
          </a:blip>
          <a:srcRect r="30111" b="55163"/>
          <a:stretch/>
        </p:blipFill>
        <p:spPr bwMode="auto">
          <a:xfrm>
            <a:off x="261095" y="3856807"/>
            <a:ext cx="4167213" cy="1127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336160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ppt_x"/>
                                          </p:val>
                                        </p:tav>
                                        <p:tav tm="100000">
                                          <p:val>
                                            <p:strVal val="#ppt_x"/>
                                          </p:val>
                                        </p:tav>
                                      </p:tavLst>
                                    </p:anim>
                                    <p:anim calcmode="lin" valueType="num">
                                      <p:cBhvr additive="base">
                                        <p:cTn id="1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2D176-BDDD-4308-9A3E-DBFC2B3B23A7}" type="slidenum">
              <a:rPr lang="vi-VN" smtClean="0"/>
              <a:pPr/>
              <a:t>35</a:t>
            </a:fld>
            <a:endParaRPr lang="vi-VN"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57" t="64356" r="232"/>
          <a:stretch/>
        </p:blipFill>
        <p:spPr>
          <a:xfrm>
            <a:off x="787368" y="1411941"/>
            <a:ext cx="8217113" cy="4165899"/>
          </a:xfrm>
          <a:prstGeom prst="rect">
            <a:avLst/>
          </a:prstGeom>
        </p:spPr>
      </p:pic>
      <p:sp>
        <p:nvSpPr>
          <p:cNvPr id="6" name="Rounded Rectangle 5"/>
          <p:cNvSpPr/>
          <p:nvPr/>
        </p:nvSpPr>
        <p:spPr>
          <a:xfrm>
            <a:off x="8664198" y="1933301"/>
            <a:ext cx="1442099" cy="551735"/>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Luyện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tập</a:t>
            </a:r>
            <a:endParaRPr lang="en-US" sz="2000" dirty="0">
              <a:solidFill>
                <a:schemeClr val="tx1"/>
              </a:solidFill>
              <a:latin typeface="Arial" panose="020B0604020202020204" pitchFamily="34" charset="0"/>
              <a:cs typeface="Arial" panose="020B0604020202020204" pitchFamily="34" charset="0"/>
            </a:endParaRPr>
          </a:p>
        </p:txBody>
      </p:sp>
      <p:cxnSp>
        <p:nvCxnSpPr>
          <p:cNvPr id="3" name="Straight Arrow Connector 2"/>
          <p:cNvCxnSpPr/>
          <p:nvPr/>
        </p:nvCxnSpPr>
        <p:spPr>
          <a:xfrm flipH="1">
            <a:off x="7044404" y="2209168"/>
            <a:ext cx="1619794"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8664198" y="5101693"/>
            <a:ext cx="1440733" cy="47614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Vận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dụng</a:t>
            </a:r>
            <a:endParaRPr lang="en-US" sz="2000" dirty="0">
              <a:solidFill>
                <a:schemeClr val="tx1"/>
              </a:solidFill>
              <a:latin typeface="Arial" panose="020B0604020202020204" pitchFamily="34" charset="0"/>
              <a:cs typeface="Arial" panose="020B0604020202020204" pitchFamily="34" charset="0"/>
            </a:endParaRPr>
          </a:p>
        </p:txBody>
      </p:sp>
      <p:cxnSp>
        <p:nvCxnSpPr>
          <p:cNvPr id="9" name="Straight Arrow Connector 8"/>
          <p:cNvCxnSpPr/>
          <p:nvPr/>
        </p:nvCxnSpPr>
        <p:spPr>
          <a:xfrm flipH="1" flipV="1">
            <a:off x="7197634" y="4415246"/>
            <a:ext cx="1466564" cy="692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75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223172" y="6023735"/>
            <a:ext cx="441960" cy="365125"/>
          </a:xfrm>
        </p:spPr>
        <p:txBody>
          <a:bodyPr/>
          <a:lstStyle/>
          <a:p>
            <a:fld id="{05C2D176-BDDD-4308-9A3E-DBFC2B3B23A7}" type="slidenum">
              <a:rPr lang="vi-VN" smtClean="0"/>
              <a:pPr/>
              <a:t>36</a:t>
            </a:fld>
            <a:endParaRPr lang="vi-VN" dirty="0"/>
          </a:p>
        </p:txBody>
      </p:sp>
      <p:sp>
        <p:nvSpPr>
          <p:cNvPr id="4" name="Rectangle 3"/>
          <p:cNvSpPr/>
          <p:nvPr/>
        </p:nvSpPr>
        <p:spPr>
          <a:xfrm>
            <a:off x="156753" y="90599"/>
            <a:ext cx="10829109" cy="1646605"/>
          </a:xfrm>
          <a:prstGeom prst="rect">
            <a:avLst/>
          </a:prstGeom>
        </p:spPr>
        <p:txBody>
          <a:bodyPr wrap="square">
            <a:spAutoFit/>
          </a:bodyPr>
          <a:lstStyle/>
          <a:p>
            <a:pPr algn="just">
              <a:spcBef>
                <a:spcPts val="600"/>
              </a:spcBef>
              <a:spcAft>
                <a:spcPts val="600"/>
              </a:spcAft>
            </a:pPr>
            <a:r>
              <a:rPr lang="vi-VN" sz="3200" b="1" dirty="0">
                <a:latin typeface="Arial" panose="020B0604020202020204" pitchFamily="34" charset="0"/>
                <a:cs typeface="Arial" panose="020B0604020202020204" pitchFamily="34" charset="0"/>
              </a:rPr>
              <a:t>2. Hướng dẫn tổ chức các hoạt động học tập của HS</a:t>
            </a:r>
            <a:endParaRPr lang="vi-VN"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a:t>
            </a:r>
            <a:r>
              <a:rPr lang="vi-VN" sz="3200" dirty="0">
                <a:latin typeface="Arial" panose="020B0604020202020204" pitchFamily="34" charset="0"/>
                <a:cs typeface="Arial" panose="020B0604020202020204" pitchFamily="34" charset="0"/>
              </a:rPr>
              <a:t/>
            </a:r>
            <a:br>
              <a:rPr lang="vi-VN"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79" name="Oval">
            <a:extLst>
              <a:ext uri="{FF2B5EF4-FFF2-40B4-BE49-F238E27FC236}">
                <a16:creationId xmlns:a16="http://schemas.microsoft.com/office/drawing/2014/main" id="{F4FA5ECF-BBC1-4FB8-BF49-BE65415FFC38}"/>
              </a:ext>
            </a:extLst>
          </p:cNvPr>
          <p:cNvSpPr/>
          <p:nvPr/>
        </p:nvSpPr>
        <p:spPr>
          <a:xfrm>
            <a:off x="259974" y="4960951"/>
            <a:ext cx="2420607" cy="334250"/>
          </a:xfrm>
          <a:prstGeom prst="ellipse">
            <a:avLst/>
          </a:prstGeom>
          <a:gradFill flip="none" rotWithShape="1">
            <a:gsLst>
              <a:gs pos="41000">
                <a:srgbClr val="EEEEEE">
                  <a:alpha val="64000"/>
                </a:srgbClr>
              </a:gs>
              <a:gs pos="0">
                <a:srgbClr val="4CC1EF">
                  <a:lumMod val="5000"/>
                  <a:lumOff val="95000"/>
                  <a:alpha val="0"/>
                </a:srgbClr>
              </a:gs>
              <a:gs pos="74000">
                <a:sysClr val="window" lastClr="FFFFFF">
                  <a:lumMod val="75000"/>
                </a:sysClr>
              </a:gs>
              <a:gs pos="83000">
                <a:sysClr val="window" lastClr="FFFFFF">
                  <a:lumMod val="65000"/>
                </a:sysClr>
              </a:gs>
              <a:gs pos="100000">
                <a:sysClr val="window" lastClr="FFFFFF">
                  <a:lumMod val="5000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0" name="Shape">
            <a:extLst>
              <a:ext uri="{FF2B5EF4-FFF2-40B4-BE49-F238E27FC236}">
                <a16:creationId xmlns:a16="http://schemas.microsoft.com/office/drawing/2014/main" id="{3D391987-71A8-4F75-95D2-DE0105B6AC81}"/>
              </a:ext>
            </a:extLst>
          </p:cNvPr>
          <p:cNvSpPr/>
          <p:nvPr/>
        </p:nvSpPr>
        <p:spPr>
          <a:xfrm>
            <a:off x="1210552" y="2611601"/>
            <a:ext cx="1558364" cy="2141853"/>
          </a:xfrm>
          <a:custGeom>
            <a:avLst/>
            <a:gdLst/>
            <a:ahLst/>
            <a:cxnLst>
              <a:cxn ang="0">
                <a:pos x="wd2" y="hd2"/>
              </a:cxn>
              <a:cxn ang="5400000">
                <a:pos x="wd2" y="hd2"/>
              </a:cxn>
              <a:cxn ang="10800000">
                <a:pos x="wd2" y="hd2"/>
              </a:cxn>
              <a:cxn ang="16200000">
                <a:pos x="wd2" y="hd2"/>
              </a:cxn>
            </a:cxnLst>
            <a:rect l="0" t="0" r="r" b="b"/>
            <a:pathLst>
              <a:path w="21469" h="21445" extrusionOk="0">
                <a:moveTo>
                  <a:pt x="7165" y="276"/>
                </a:moveTo>
                <a:cubicBezTo>
                  <a:pt x="8496" y="592"/>
                  <a:pt x="9852" y="1160"/>
                  <a:pt x="11166" y="1908"/>
                </a:cubicBezTo>
                <a:cubicBezTo>
                  <a:pt x="12462" y="2644"/>
                  <a:pt x="13726" y="3563"/>
                  <a:pt x="14896" y="4606"/>
                </a:cubicBezTo>
                <a:cubicBezTo>
                  <a:pt x="16058" y="5639"/>
                  <a:pt x="17135" y="6799"/>
                  <a:pt x="18068" y="8033"/>
                </a:cubicBezTo>
                <a:cubicBezTo>
                  <a:pt x="19002" y="9268"/>
                  <a:pt x="19796" y="10584"/>
                  <a:pt x="20392" y="11936"/>
                </a:cubicBezTo>
                <a:cubicBezTo>
                  <a:pt x="20992" y="13297"/>
                  <a:pt x="21334" y="14573"/>
                  <a:pt x="21435" y="15721"/>
                </a:cubicBezTo>
                <a:cubicBezTo>
                  <a:pt x="21541" y="16887"/>
                  <a:pt x="21402" y="17926"/>
                  <a:pt x="21030" y="18791"/>
                </a:cubicBezTo>
                <a:cubicBezTo>
                  <a:pt x="20650" y="19671"/>
                  <a:pt x="20029" y="20371"/>
                  <a:pt x="19184" y="20831"/>
                </a:cubicBezTo>
                <a:cubicBezTo>
                  <a:pt x="18318" y="21300"/>
                  <a:pt x="17211" y="21519"/>
                  <a:pt x="15884" y="21423"/>
                </a:cubicBezTo>
                <a:cubicBezTo>
                  <a:pt x="14524" y="21324"/>
                  <a:pt x="13071" y="20900"/>
                  <a:pt x="11605" y="20215"/>
                </a:cubicBezTo>
                <a:cubicBezTo>
                  <a:pt x="10114" y="19518"/>
                  <a:pt x="8622" y="18557"/>
                  <a:pt x="7220" y="17397"/>
                </a:cubicBezTo>
                <a:cubicBezTo>
                  <a:pt x="5805" y="16226"/>
                  <a:pt x="4495" y="14865"/>
                  <a:pt x="3384" y="13393"/>
                </a:cubicBezTo>
                <a:cubicBezTo>
                  <a:pt x="2273" y="11921"/>
                  <a:pt x="1373" y="10349"/>
                  <a:pt x="773" y="8763"/>
                </a:cubicBezTo>
                <a:cubicBezTo>
                  <a:pt x="178" y="7195"/>
                  <a:pt x="-59" y="5774"/>
                  <a:pt x="13" y="4557"/>
                </a:cubicBezTo>
                <a:cubicBezTo>
                  <a:pt x="85" y="3362"/>
                  <a:pt x="452" y="2364"/>
                  <a:pt x="1077" y="1613"/>
                </a:cubicBezTo>
                <a:cubicBezTo>
                  <a:pt x="1686" y="877"/>
                  <a:pt x="2535" y="379"/>
                  <a:pt x="3583" y="147"/>
                </a:cubicBezTo>
                <a:cubicBezTo>
                  <a:pt x="4596" y="-81"/>
                  <a:pt x="5809" y="-48"/>
                  <a:pt x="7165" y="276"/>
                </a:cubicBezTo>
                <a:close/>
              </a:path>
            </a:pathLst>
          </a:custGeom>
          <a:gradFill flip="none" rotWithShape="1">
            <a:gsLst>
              <a:gs pos="0">
                <a:srgbClr val="B3B3B3"/>
              </a:gs>
              <a:gs pos="100000">
                <a:sysClr val="window" lastClr="FFFFFF">
                  <a:lumMod val="85000"/>
                  <a:shade val="100000"/>
                  <a:satMod val="11500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1" name="Shape">
            <a:extLst>
              <a:ext uri="{FF2B5EF4-FFF2-40B4-BE49-F238E27FC236}">
                <a16:creationId xmlns:a16="http://schemas.microsoft.com/office/drawing/2014/main" id="{ED6BED2A-1FAF-4CB0-B417-EFFE24C711FC}"/>
              </a:ext>
            </a:extLst>
          </p:cNvPr>
          <p:cNvSpPr/>
          <p:nvPr/>
        </p:nvSpPr>
        <p:spPr>
          <a:xfrm>
            <a:off x="822462" y="2674628"/>
            <a:ext cx="1685903" cy="2263254"/>
          </a:xfrm>
          <a:custGeom>
            <a:avLst/>
            <a:gdLst/>
            <a:ahLst/>
            <a:cxnLst>
              <a:cxn ang="0">
                <a:pos x="wd2" y="hd2"/>
              </a:cxn>
              <a:cxn ang="5400000">
                <a:pos x="wd2" y="hd2"/>
              </a:cxn>
              <a:cxn ang="10800000">
                <a:pos x="wd2" y="hd2"/>
              </a:cxn>
              <a:cxn ang="16200000">
                <a:pos x="wd2" y="hd2"/>
              </a:cxn>
            </a:cxnLst>
            <a:rect l="0" t="0" r="r" b="b"/>
            <a:pathLst>
              <a:path w="21600" h="21600" extrusionOk="0">
                <a:moveTo>
                  <a:pt x="21077" y="19856"/>
                </a:moveTo>
                <a:cubicBezTo>
                  <a:pt x="21066" y="19859"/>
                  <a:pt x="21058" y="19862"/>
                  <a:pt x="21046" y="19862"/>
                </a:cubicBezTo>
                <a:cubicBezTo>
                  <a:pt x="20869" y="19899"/>
                  <a:pt x="20685" y="19931"/>
                  <a:pt x="20496" y="19951"/>
                </a:cubicBezTo>
                <a:cubicBezTo>
                  <a:pt x="20492" y="19951"/>
                  <a:pt x="20488" y="19951"/>
                  <a:pt x="20484" y="19953"/>
                </a:cubicBezTo>
                <a:cubicBezTo>
                  <a:pt x="20300" y="19973"/>
                  <a:pt x="20111" y="19985"/>
                  <a:pt x="19915" y="19988"/>
                </a:cubicBezTo>
                <a:cubicBezTo>
                  <a:pt x="19891" y="19988"/>
                  <a:pt x="19871" y="19991"/>
                  <a:pt x="19848" y="19991"/>
                </a:cubicBezTo>
                <a:cubicBezTo>
                  <a:pt x="19640" y="19994"/>
                  <a:pt x="19427" y="19988"/>
                  <a:pt x="19207" y="19971"/>
                </a:cubicBezTo>
                <a:cubicBezTo>
                  <a:pt x="19058" y="19959"/>
                  <a:pt x="18905" y="19942"/>
                  <a:pt x="18752" y="19922"/>
                </a:cubicBezTo>
                <a:cubicBezTo>
                  <a:pt x="18740" y="19922"/>
                  <a:pt x="18732" y="19919"/>
                  <a:pt x="18720" y="19919"/>
                </a:cubicBezTo>
                <a:cubicBezTo>
                  <a:pt x="18575" y="19899"/>
                  <a:pt x="18426" y="19876"/>
                  <a:pt x="18276" y="19847"/>
                </a:cubicBezTo>
                <a:cubicBezTo>
                  <a:pt x="18261" y="19845"/>
                  <a:pt x="18241" y="19842"/>
                  <a:pt x="18225" y="19839"/>
                </a:cubicBezTo>
                <a:cubicBezTo>
                  <a:pt x="18084" y="19813"/>
                  <a:pt x="17942" y="19782"/>
                  <a:pt x="17797" y="19747"/>
                </a:cubicBezTo>
                <a:cubicBezTo>
                  <a:pt x="17766" y="19739"/>
                  <a:pt x="17730" y="19730"/>
                  <a:pt x="17699" y="19724"/>
                </a:cubicBezTo>
                <a:cubicBezTo>
                  <a:pt x="17553" y="19690"/>
                  <a:pt x="17412" y="19650"/>
                  <a:pt x="17267" y="19610"/>
                </a:cubicBezTo>
                <a:cubicBezTo>
                  <a:pt x="17251" y="19604"/>
                  <a:pt x="17235" y="19601"/>
                  <a:pt x="17223" y="19595"/>
                </a:cubicBezTo>
                <a:cubicBezTo>
                  <a:pt x="17086" y="19555"/>
                  <a:pt x="16952" y="19512"/>
                  <a:pt x="16815" y="19467"/>
                </a:cubicBezTo>
                <a:cubicBezTo>
                  <a:pt x="16783" y="19455"/>
                  <a:pt x="16752" y="19447"/>
                  <a:pt x="16721" y="19435"/>
                </a:cubicBezTo>
                <a:cubicBezTo>
                  <a:pt x="16575" y="19386"/>
                  <a:pt x="16430" y="19332"/>
                  <a:pt x="16284" y="19278"/>
                </a:cubicBezTo>
                <a:cubicBezTo>
                  <a:pt x="16253" y="19266"/>
                  <a:pt x="16222" y="19255"/>
                  <a:pt x="16194" y="19240"/>
                </a:cubicBezTo>
                <a:cubicBezTo>
                  <a:pt x="16057" y="19186"/>
                  <a:pt x="15919" y="19132"/>
                  <a:pt x="15782" y="19071"/>
                </a:cubicBezTo>
                <a:cubicBezTo>
                  <a:pt x="15762" y="19063"/>
                  <a:pt x="15746" y="19057"/>
                  <a:pt x="15727" y="19049"/>
                </a:cubicBezTo>
                <a:cubicBezTo>
                  <a:pt x="15577" y="18983"/>
                  <a:pt x="15428" y="18914"/>
                  <a:pt x="15279" y="18842"/>
                </a:cubicBezTo>
                <a:cubicBezTo>
                  <a:pt x="15243" y="18825"/>
                  <a:pt x="15204" y="18808"/>
                  <a:pt x="15169" y="18791"/>
                </a:cubicBezTo>
                <a:cubicBezTo>
                  <a:pt x="15031" y="18725"/>
                  <a:pt x="14894" y="18656"/>
                  <a:pt x="14756" y="18585"/>
                </a:cubicBezTo>
                <a:cubicBezTo>
                  <a:pt x="14737" y="18576"/>
                  <a:pt x="14717" y="18565"/>
                  <a:pt x="14701" y="18556"/>
                </a:cubicBezTo>
                <a:cubicBezTo>
                  <a:pt x="14552" y="18479"/>
                  <a:pt x="14403" y="18396"/>
                  <a:pt x="14253" y="18313"/>
                </a:cubicBezTo>
                <a:cubicBezTo>
                  <a:pt x="14202" y="18284"/>
                  <a:pt x="14147" y="18253"/>
                  <a:pt x="14096" y="18221"/>
                </a:cubicBezTo>
                <a:cubicBezTo>
                  <a:pt x="13990" y="18158"/>
                  <a:pt x="13880" y="18095"/>
                  <a:pt x="13774" y="18029"/>
                </a:cubicBezTo>
                <a:cubicBezTo>
                  <a:pt x="13719" y="17998"/>
                  <a:pt x="13668" y="17963"/>
                  <a:pt x="13613" y="17932"/>
                </a:cubicBezTo>
                <a:cubicBezTo>
                  <a:pt x="13495" y="17857"/>
                  <a:pt x="13373" y="17780"/>
                  <a:pt x="13255" y="17703"/>
                </a:cubicBezTo>
                <a:cubicBezTo>
                  <a:pt x="13216" y="17677"/>
                  <a:pt x="13181" y="17654"/>
                  <a:pt x="13141" y="17631"/>
                </a:cubicBezTo>
                <a:cubicBezTo>
                  <a:pt x="12992" y="17531"/>
                  <a:pt x="12839" y="17428"/>
                  <a:pt x="12690" y="17325"/>
                </a:cubicBezTo>
                <a:cubicBezTo>
                  <a:pt x="12493" y="17187"/>
                  <a:pt x="12301" y="17047"/>
                  <a:pt x="12108" y="16904"/>
                </a:cubicBezTo>
                <a:cubicBezTo>
                  <a:pt x="12065" y="16869"/>
                  <a:pt x="12022" y="16835"/>
                  <a:pt x="11975" y="16801"/>
                </a:cubicBezTo>
                <a:cubicBezTo>
                  <a:pt x="11825" y="16686"/>
                  <a:pt x="11680" y="16572"/>
                  <a:pt x="11535" y="16454"/>
                </a:cubicBezTo>
                <a:cubicBezTo>
                  <a:pt x="11472" y="16403"/>
                  <a:pt x="11405" y="16348"/>
                  <a:pt x="11342" y="16297"/>
                </a:cubicBezTo>
                <a:cubicBezTo>
                  <a:pt x="11212" y="16191"/>
                  <a:pt x="11087" y="16082"/>
                  <a:pt x="10961" y="15973"/>
                </a:cubicBezTo>
                <a:cubicBezTo>
                  <a:pt x="10898" y="15919"/>
                  <a:pt x="10831" y="15861"/>
                  <a:pt x="10769" y="15804"/>
                </a:cubicBezTo>
                <a:cubicBezTo>
                  <a:pt x="10627" y="15678"/>
                  <a:pt x="10490" y="15552"/>
                  <a:pt x="10352" y="15423"/>
                </a:cubicBezTo>
                <a:cubicBezTo>
                  <a:pt x="10309" y="15383"/>
                  <a:pt x="10266" y="15346"/>
                  <a:pt x="10226" y="15306"/>
                </a:cubicBezTo>
                <a:cubicBezTo>
                  <a:pt x="10006" y="15097"/>
                  <a:pt x="9786" y="14879"/>
                  <a:pt x="9574" y="14659"/>
                </a:cubicBezTo>
                <a:cubicBezTo>
                  <a:pt x="9527" y="14610"/>
                  <a:pt x="9484" y="14564"/>
                  <a:pt x="9437" y="14516"/>
                </a:cubicBezTo>
                <a:cubicBezTo>
                  <a:pt x="9221" y="14292"/>
                  <a:pt x="9012" y="14063"/>
                  <a:pt x="8804" y="13831"/>
                </a:cubicBezTo>
                <a:cubicBezTo>
                  <a:pt x="8792" y="13817"/>
                  <a:pt x="8777" y="13800"/>
                  <a:pt x="8765" y="13785"/>
                </a:cubicBezTo>
                <a:cubicBezTo>
                  <a:pt x="8568" y="13562"/>
                  <a:pt x="8380" y="13336"/>
                  <a:pt x="8195" y="13104"/>
                </a:cubicBezTo>
                <a:cubicBezTo>
                  <a:pt x="8156" y="13055"/>
                  <a:pt x="8117" y="13006"/>
                  <a:pt x="8077" y="12958"/>
                </a:cubicBezTo>
                <a:cubicBezTo>
                  <a:pt x="7889" y="12720"/>
                  <a:pt x="7704" y="12480"/>
                  <a:pt x="7527" y="12233"/>
                </a:cubicBezTo>
                <a:cubicBezTo>
                  <a:pt x="7480" y="12170"/>
                  <a:pt x="7437" y="12107"/>
                  <a:pt x="7390" y="12041"/>
                </a:cubicBezTo>
                <a:cubicBezTo>
                  <a:pt x="7296" y="11913"/>
                  <a:pt x="7205" y="11781"/>
                  <a:pt x="7115" y="11649"/>
                </a:cubicBezTo>
                <a:cubicBezTo>
                  <a:pt x="7064" y="11575"/>
                  <a:pt x="7017" y="11500"/>
                  <a:pt x="6966" y="11429"/>
                </a:cubicBezTo>
                <a:cubicBezTo>
                  <a:pt x="6879" y="11297"/>
                  <a:pt x="6797" y="11165"/>
                  <a:pt x="6714" y="11033"/>
                </a:cubicBezTo>
                <a:cubicBezTo>
                  <a:pt x="6671" y="10962"/>
                  <a:pt x="6624" y="10890"/>
                  <a:pt x="6581" y="10819"/>
                </a:cubicBezTo>
                <a:cubicBezTo>
                  <a:pt x="6490" y="10673"/>
                  <a:pt x="6404" y="10524"/>
                  <a:pt x="6321" y="10375"/>
                </a:cubicBezTo>
                <a:cubicBezTo>
                  <a:pt x="6290" y="10318"/>
                  <a:pt x="6254" y="10263"/>
                  <a:pt x="6223" y="10206"/>
                </a:cubicBezTo>
                <a:cubicBezTo>
                  <a:pt x="6109" y="10000"/>
                  <a:pt x="5999" y="9793"/>
                  <a:pt x="5893" y="9584"/>
                </a:cubicBezTo>
                <a:cubicBezTo>
                  <a:pt x="5811" y="9421"/>
                  <a:pt x="5732" y="9255"/>
                  <a:pt x="5653" y="9092"/>
                </a:cubicBezTo>
                <a:cubicBezTo>
                  <a:pt x="5630" y="9043"/>
                  <a:pt x="5610" y="8995"/>
                  <a:pt x="5587" y="8943"/>
                </a:cubicBezTo>
                <a:cubicBezTo>
                  <a:pt x="5532" y="8817"/>
                  <a:pt x="5477" y="8694"/>
                  <a:pt x="5422" y="8568"/>
                </a:cubicBezTo>
                <a:cubicBezTo>
                  <a:pt x="5402" y="8516"/>
                  <a:pt x="5378" y="8468"/>
                  <a:pt x="5359" y="8416"/>
                </a:cubicBezTo>
                <a:cubicBezTo>
                  <a:pt x="5288" y="8247"/>
                  <a:pt x="5221" y="8078"/>
                  <a:pt x="5158" y="7909"/>
                </a:cubicBezTo>
                <a:cubicBezTo>
                  <a:pt x="5068" y="7663"/>
                  <a:pt x="4986" y="7417"/>
                  <a:pt x="4911" y="7179"/>
                </a:cubicBezTo>
                <a:cubicBezTo>
                  <a:pt x="4911" y="7176"/>
                  <a:pt x="4911" y="7173"/>
                  <a:pt x="4907" y="7170"/>
                </a:cubicBezTo>
                <a:cubicBezTo>
                  <a:pt x="4832" y="6933"/>
                  <a:pt x="4769" y="6698"/>
                  <a:pt x="4714" y="6466"/>
                </a:cubicBezTo>
                <a:cubicBezTo>
                  <a:pt x="4714" y="6460"/>
                  <a:pt x="4711" y="6452"/>
                  <a:pt x="4711" y="6446"/>
                </a:cubicBezTo>
                <a:cubicBezTo>
                  <a:pt x="4655" y="6225"/>
                  <a:pt x="4612" y="6008"/>
                  <a:pt x="4577" y="5796"/>
                </a:cubicBezTo>
                <a:cubicBezTo>
                  <a:pt x="4573" y="5779"/>
                  <a:pt x="4573" y="5762"/>
                  <a:pt x="4569" y="5741"/>
                </a:cubicBezTo>
                <a:cubicBezTo>
                  <a:pt x="4534" y="5541"/>
                  <a:pt x="4506" y="5341"/>
                  <a:pt x="4487" y="5149"/>
                </a:cubicBezTo>
                <a:cubicBezTo>
                  <a:pt x="4483" y="5126"/>
                  <a:pt x="4483" y="5103"/>
                  <a:pt x="4479" y="5080"/>
                </a:cubicBezTo>
                <a:cubicBezTo>
                  <a:pt x="4459" y="4894"/>
                  <a:pt x="4447" y="4711"/>
                  <a:pt x="4443" y="4530"/>
                </a:cubicBezTo>
                <a:cubicBezTo>
                  <a:pt x="4443" y="4507"/>
                  <a:pt x="4443" y="4484"/>
                  <a:pt x="4443" y="4461"/>
                </a:cubicBezTo>
                <a:cubicBezTo>
                  <a:pt x="4439" y="4284"/>
                  <a:pt x="4443" y="4112"/>
                  <a:pt x="4451" y="3946"/>
                </a:cubicBezTo>
                <a:cubicBezTo>
                  <a:pt x="4451" y="3920"/>
                  <a:pt x="4455" y="3897"/>
                  <a:pt x="4455" y="3872"/>
                </a:cubicBezTo>
                <a:cubicBezTo>
                  <a:pt x="4467" y="3705"/>
                  <a:pt x="4483" y="3542"/>
                  <a:pt x="4502" y="3382"/>
                </a:cubicBezTo>
                <a:cubicBezTo>
                  <a:pt x="4506" y="3359"/>
                  <a:pt x="4510" y="3333"/>
                  <a:pt x="4514" y="3310"/>
                </a:cubicBezTo>
                <a:cubicBezTo>
                  <a:pt x="4538" y="3156"/>
                  <a:pt x="4565" y="3007"/>
                  <a:pt x="4601" y="2861"/>
                </a:cubicBezTo>
                <a:cubicBezTo>
                  <a:pt x="4608" y="2829"/>
                  <a:pt x="4616" y="2795"/>
                  <a:pt x="4624" y="2763"/>
                </a:cubicBezTo>
                <a:cubicBezTo>
                  <a:pt x="4663" y="2617"/>
                  <a:pt x="4703" y="2471"/>
                  <a:pt x="4754" y="2334"/>
                </a:cubicBezTo>
                <a:cubicBezTo>
                  <a:pt x="4754" y="2334"/>
                  <a:pt x="4754" y="2331"/>
                  <a:pt x="4754" y="2331"/>
                </a:cubicBezTo>
                <a:cubicBezTo>
                  <a:pt x="4805" y="2193"/>
                  <a:pt x="4860" y="2059"/>
                  <a:pt x="4923" y="1930"/>
                </a:cubicBezTo>
                <a:cubicBezTo>
                  <a:pt x="4934" y="1901"/>
                  <a:pt x="4950" y="1873"/>
                  <a:pt x="4962" y="1847"/>
                </a:cubicBezTo>
                <a:cubicBezTo>
                  <a:pt x="5025" y="1718"/>
                  <a:pt x="5096" y="1592"/>
                  <a:pt x="5170" y="1475"/>
                </a:cubicBezTo>
                <a:cubicBezTo>
                  <a:pt x="5174" y="1466"/>
                  <a:pt x="5182" y="1460"/>
                  <a:pt x="5186" y="1452"/>
                </a:cubicBezTo>
                <a:cubicBezTo>
                  <a:pt x="5257" y="1343"/>
                  <a:pt x="5331" y="1240"/>
                  <a:pt x="5410" y="1137"/>
                </a:cubicBezTo>
                <a:cubicBezTo>
                  <a:pt x="5433" y="1105"/>
                  <a:pt x="5457" y="1077"/>
                  <a:pt x="5484" y="1048"/>
                </a:cubicBezTo>
                <a:cubicBezTo>
                  <a:pt x="5555" y="965"/>
                  <a:pt x="5626" y="888"/>
                  <a:pt x="5701" y="810"/>
                </a:cubicBezTo>
                <a:cubicBezTo>
                  <a:pt x="5720" y="790"/>
                  <a:pt x="5740" y="767"/>
                  <a:pt x="5763" y="747"/>
                </a:cubicBezTo>
                <a:cubicBezTo>
                  <a:pt x="5858" y="656"/>
                  <a:pt x="5960" y="567"/>
                  <a:pt x="6066" y="487"/>
                </a:cubicBezTo>
                <a:cubicBezTo>
                  <a:pt x="6089" y="467"/>
                  <a:pt x="6117" y="450"/>
                  <a:pt x="6141" y="432"/>
                </a:cubicBezTo>
                <a:cubicBezTo>
                  <a:pt x="6227" y="369"/>
                  <a:pt x="6313" y="309"/>
                  <a:pt x="6408" y="252"/>
                </a:cubicBezTo>
                <a:cubicBezTo>
                  <a:pt x="6439" y="232"/>
                  <a:pt x="6471" y="212"/>
                  <a:pt x="6506" y="192"/>
                </a:cubicBezTo>
                <a:cubicBezTo>
                  <a:pt x="6624" y="123"/>
                  <a:pt x="6746" y="57"/>
                  <a:pt x="6871" y="0"/>
                </a:cubicBezTo>
                <a:lnTo>
                  <a:pt x="2620" y="1939"/>
                </a:lnTo>
                <a:cubicBezTo>
                  <a:pt x="2491" y="1999"/>
                  <a:pt x="2365" y="2065"/>
                  <a:pt x="2243" y="2136"/>
                </a:cubicBezTo>
                <a:cubicBezTo>
                  <a:pt x="2208" y="2156"/>
                  <a:pt x="2177" y="2176"/>
                  <a:pt x="2141" y="2196"/>
                </a:cubicBezTo>
                <a:cubicBezTo>
                  <a:pt x="2102" y="2219"/>
                  <a:pt x="2063" y="2242"/>
                  <a:pt x="2023" y="2265"/>
                </a:cubicBezTo>
                <a:cubicBezTo>
                  <a:pt x="1968" y="2302"/>
                  <a:pt x="1917" y="2342"/>
                  <a:pt x="1862" y="2380"/>
                </a:cubicBezTo>
                <a:cubicBezTo>
                  <a:pt x="1835" y="2400"/>
                  <a:pt x="1807" y="2417"/>
                  <a:pt x="1784" y="2437"/>
                </a:cubicBezTo>
                <a:cubicBezTo>
                  <a:pt x="1685" y="2514"/>
                  <a:pt x="1587" y="2592"/>
                  <a:pt x="1493" y="2677"/>
                </a:cubicBezTo>
                <a:cubicBezTo>
                  <a:pt x="1485" y="2686"/>
                  <a:pt x="1477" y="2695"/>
                  <a:pt x="1465" y="2703"/>
                </a:cubicBezTo>
                <a:cubicBezTo>
                  <a:pt x="1442" y="2723"/>
                  <a:pt x="1422" y="2746"/>
                  <a:pt x="1399" y="2769"/>
                </a:cubicBezTo>
                <a:cubicBezTo>
                  <a:pt x="1320" y="2846"/>
                  <a:pt x="1241" y="2927"/>
                  <a:pt x="1171" y="3010"/>
                </a:cubicBezTo>
                <a:cubicBezTo>
                  <a:pt x="1155" y="3027"/>
                  <a:pt x="1139" y="3041"/>
                  <a:pt x="1124" y="3058"/>
                </a:cubicBezTo>
                <a:cubicBezTo>
                  <a:pt x="1112" y="3073"/>
                  <a:pt x="1104" y="3087"/>
                  <a:pt x="1092" y="3101"/>
                </a:cubicBezTo>
                <a:cubicBezTo>
                  <a:pt x="1073" y="3124"/>
                  <a:pt x="1053" y="3147"/>
                  <a:pt x="1033" y="3170"/>
                </a:cubicBezTo>
                <a:cubicBezTo>
                  <a:pt x="970" y="3250"/>
                  <a:pt x="911" y="3330"/>
                  <a:pt x="856" y="3416"/>
                </a:cubicBezTo>
                <a:cubicBezTo>
                  <a:pt x="853" y="3425"/>
                  <a:pt x="845" y="3433"/>
                  <a:pt x="841" y="3439"/>
                </a:cubicBezTo>
                <a:cubicBezTo>
                  <a:pt x="774" y="3537"/>
                  <a:pt x="715" y="3637"/>
                  <a:pt x="656" y="3740"/>
                </a:cubicBezTo>
                <a:cubicBezTo>
                  <a:pt x="644" y="3766"/>
                  <a:pt x="633" y="3791"/>
                  <a:pt x="617" y="3814"/>
                </a:cubicBezTo>
                <a:cubicBezTo>
                  <a:pt x="601" y="3843"/>
                  <a:pt x="589" y="3869"/>
                  <a:pt x="574" y="3897"/>
                </a:cubicBezTo>
                <a:cubicBezTo>
                  <a:pt x="554" y="3935"/>
                  <a:pt x="534" y="3972"/>
                  <a:pt x="515" y="4012"/>
                </a:cubicBezTo>
                <a:cubicBezTo>
                  <a:pt x="471" y="4106"/>
                  <a:pt x="428" y="4201"/>
                  <a:pt x="389" y="4298"/>
                </a:cubicBezTo>
                <a:cubicBezTo>
                  <a:pt x="389" y="4298"/>
                  <a:pt x="389" y="4298"/>
                  <a:pt x="389" y="4298"/>
                </a:cubicBezTo>
                <a:cubicBezTo>
                  <a:pt x="389" y="4301"/>
                  <a:pt x="389" y="4301"/>
                  <a:pt x="389" y="4304"/>
                </a:cubicBezTo>
                <a:cubicBezTo>
                  <a:pt x="350" y="4401"/>
                  <a:pt x="314" y="4499"/>
                  <a:pt x="283" y="4599"/>
                </a:cubicBezTo>
                <a:cubicBezTo>
                  <a:pt x="267" y="4642"/>
                  <a:pt x="259" y="4688"/>
                  <a:pt x="244" y="4731"/>
                </a:cubicBezTo>
                <a:cubicBezTo>
                  <a:pt x="240" y="4748"/>
                  <a:pt x="232" y="4765"/>
                  <a:pt x="224" y="4785"/>
                </a:cubicBezTo>
                <a:cubicBezTo>
                  <a:pt x="220" y="4799"/>
                  <a:pt x="216" y="4814"/>
                  <a:pt x="212" y="4828"/>
                </a:cubicBezTo>
                <a:cubicBezTo>
                  <a:pt x="204" y="4857"/>
                  <a:pt x="196" y="4885"/>
                  <a:pt x="189" y="4914"/>
                </a:cubicBezTo>
                <a:cubicBezTo>
                  <a:pt x="165" y="5003"/>
                  <a:pt x="145" y="5092"/>
                  <a:pt x="126" y="5183"/>
                </a:cubicBezTo>
                <a:cubicBezTo>
                  <a:pt x="118" y="5215"/>
                  <a:pt x="114" y="5246"/>
                  <a:pt x="110" y="5278"/>
                </a:cubicBezTo>
                <a:cubicBezTo>
                  <a:pt x="106" y="5301"/>
                  <a:pt x="102" y="5323"/>
                  <a:pt x="98" y="5349"/>
                </a:cubicBezTo>
                <a:cubicBezTo>
                  <a:pt x="90" y="5386"/>
                  <a:pt x="82" y="5424"/>
                  <a:pt x="79" y="5461"/>
                </a:cubicBezTo>
                <a:cubicBezTo>
                  <a:pt x="63" y="5555"/>
                  <a:pt x="51" y="5650"/>
                  <a:pt x="39" y="5747"/>
                </a:cubicBezTo>
                <a:cubicBezTo>
                  <a:pt x="35" y="5776"/>
                  <a:pt x="35" y="5805"/>
                  <a:pt x="31" y="5833"/>
                </a:cubicBezTo>
                <a:cubicBezTo>
                  <a:pt x="27" y="5859"/>
                  <a:pt x="27" y="5882"/>
                  <a:pt x="24" y="5908"/>
                </a:cubicBezTo>
                <a:cubicBezTo>
                  <a:pt x="20" y="5953"/>
                  <a:pt x="16" y="5996"/>
                  <a:pt x="12" y="6042"/>
                </a:cubicBezTo>
                <a:cubicBezTo>
                  <a:pt x="8" y="6134"/>
                  <a:pt x="4" y="6226"/>
                  <a:pt x="0" y="6320"/>
                </a:cubicBezTo>
                <a:cubicBezTo>
                  <a:pt x="0" y="6354"/>
                  <a:pt x="0" y="6389"/>
                  <a:pt x="0" y="6423"/>
                </a:cubicBezTo>
                <a:cubicBezTo>
                  <a:pt x="0" y="6446"/>
                  <a:pt x="0" y="6469"/>
                  <a:pt x="0" y="6489"/>
                </a:cubicBezTo>
                <a:cubicBezTo>
                  <a:pt x="0" y="6526"/>
                  <a:pt x="0" y="6563"/>
                  <a:pt x="0" y="6603"/>
                </a:cubicBezTo>
                <a:cubicBezTo>
                  <a:pt x="0" y="6698"/>
                  <a:pt x="4" y="6795"/>
                  <a:pt x="8" y="6893"/>
                </a:cubicBezTo>
                <a:cubicBezTo>
                  <a:pt x="12" y="6939"/>
                  <a:pt x="16" y="6987"/>
                  <a:pt x="16" y="7033"/>
                </a:cubicBezTo>
                <a:cubicBezTo>
                  <a:pt x="16" y="7044"/>
                  <a:pt x="16" y="7056"/>
                  <a:pt x="16" y="7070"/>
                </a:cubicBezTo>
                <a:cubicBezTo>
                  <a:pt x="16" y="7082"/>
                  <a:pt x="20" y="7090"/>
                  <a:pt x="20" y="7102"/>
                </a:cubicBezTo>
                <a:cubicBezTo>
                  <a:pt x="24" y="7130"/>
                  <a:pt x="24" y="7159"/>
                  <a:pt x="27" y="7191"/>
                </a:cubicBezTo>
                <a:cubicBezTo>
                  <a:pt x="35" y="7288"/>
                  <a:pt x="47" y="7388"/>
                  <a:pt x="59" y="7488"/>
                </a:cubicBezTo>
                <a:cubicBezTo>
                  <a:pt x="67" y="7554"/>
                  <a:pt x="79" y="7623"/>
                  <a:pt x="86" y="7689"/>
                </a:cubicBezTo>
                <a:cubicBezTo>
                  <a:pt x="90" y="7706"/>
                  <a:pt x="90" y="7723"/>
                  <a:pt x="94" y="7743"/>
                </a:cubicBezTo>
                <a:cubicBezTo>
                  <a:pt x="98" y="7760"/>
                  <a:pt x="98" y="7778"/>
                  <a:pt x="102" y="7792"/>
                </a:cubicBezTo>
                <a:cubicBezTo>
                  <a:pt x="118" y="7895"/>
                  <a:pt x="137" y="7998"/>
                  <a:pt x="157" y="8101"/>
                </a:cubicBezTo>
                <a:cubicBezTo>
                  <a:pt x="173" y="8196"/>
                  <a:pt x="192" y="8290"/>
                  <a:pt x="216" y="8385"/>
                </a:cubicBezTo>
                <a:cubicBezTo>
                  <a:pt x="216" y="8393"/>
                  <a:pt x="220" y="8399"/>
                  <a:pt x="220" y="8408"/>
                </a:cubicBezTo>
                <a:cubicBezTo>
                  <a:pt x="220" y="8410"/>
                  <a:pt x="220" y="8416"/>
                  <a:pt x="224" y="8419"/>
                </a:cubicBezTo>
                <a:cubicBezTo>
                  <a:pt x="248" y="8531"/>
                  <a:pt x="275" y="8642"/>
                  <a:pt x="303" y="8757"/>
                </a:cubicBezTo>
                <a:cubicBezTo>
                  <a:pt x="330" y="8871"/>
                  <a:pt x="361" y="8983"/>
                  <a:pt x="393" y="9101"/>
                </a:cubicBezTo>
                <a:cubicBezTo>
                  <a:pt x="393" y="9101"/>
                  <a:pt x="393" y="9103"/>
                  <a:pt x="393" y="9103"/>
                </a:cubicBezTo>
                <a:cubicBezTo>
                  <a:pt x="393" y="9106"/>
                  <a:pt x="393" y="9109"/>
                  <a:pt x="397" y="9112"/>
                </a:cubicBezTo>
                <a:cubicBezTo>
                  <a:pt x="428" y="9224"/>
                  <a:pt x="464" y="9335"/>
                  <a:pt x="499" y="9450"/>
                </a:cubicBezTo>
                <a:cubicBezTo>
                  <a:pt x="534" y="9567"/>
                  <a:pt x="574" y="9685"/>
                  <a:pt x="617" y="9805"/>
                </a:cubicBezTo>
                <a:cubicBezTo>
                  <a:pt x="617" y="9808"/>
                  <a:pt x="617" y="9811"/>
                  <a:pt x="621" y="9814"/>
                </a:cubicBezTo>
                <a:cubicBezTo>
                  <a:pt x="621" y="9816"/>
                  <a:pt x="621" y="9819"/>
                  <a:pt x="625" y="9822"/>
                </a:cubicBezTo>
                <a:cubicBezTo>
                  <a:pt x="625" y="9825"/>
                  <a:pt x="625" y="9828"/>
                  <a:pt x="629" y="9831"/>
                </a:cubicBezTo>
                <a:cubicBezTo>
                  <a:pt x="629" y="9834"/>
                  <a:pt x="629" y="9836"/>
                  <a:pt x="633" y="9839"/>
                </a:cubicBezTo>
                <a:cubicBezTo>
                  <a:pt x="680" y="9977"/>
                  <a:pt x="731" y="10114"/>
                  <a:pt x="786" y="10252"/>
                </a:cubicBezTo>
                <a:cubicBezTo>
                  <a:pt x="798" y="10280"/>
                  <a:pt x="809" y="10309"/>
                  <a:pt x="821" y="10340"/>
                </a:cubicBezTo>
                <a:cubicBezTo>
                  <a:pt x="841" y="10389"/>
                  <a:pt x="860" y="10441"/>
                  <a:pt x="880" y="10489"/>
                </a:cubicBezTo>
                <a:cubicBezTo>
                  <a:pt x="904" y="10547"/>
                  <a:pt x="927" y="10607"/>
                  <a:pt x="951" y="10664"/>
                </a:cubicBezTo>
                <a:cubicBezTo>
                  <a:pt x="978" y="10730"/>
                  <a:pt x="1010" y="10796"/>
                  <a:pt x="1037" y="10859"/>
                </a:cubicBezTo>
                <a:cubicBezTo>
                  <a:pt x="1057" y="10907"/>
                  <a:pt x="1080" y="10953"/>
                  <a:pt x="1100" y="11002"/>
                </a:cubicBezTo>
                <a:cubicBezTo>
                  <a:pt x="1112" y="11025"/>
                  <a:pt x="1120" y="11048"/>
                  <a:pt x="1131" y="11074"/>
                </a:cubicBezTo>
                <a:cubicBezTo>
                  <a:pt x="1194" y="11211"/>
                  <a:pt x="1257" y="11346"/>
                  <a:pt x="1324" y="11483"/>
                </a:cubicBezTo>
                <a:cubicBezTo>
                  <a:pt x="1324" y="11486"/>
                  <a:pt x="1328" y="11489"/>
                  <a:pt x="1328" y="11492"/>
                </a:cubicBezTo>
                <a:cubicBezTo>
                  <a:pt x="1430" y="11695"/>
                  <a:pt x="1536" y="11898"/>
                  <a:pt x="1646" y="12102"/>
                </a:cubicBezTo>
                <a:cubicBezTo>
                  <a:pt x="1654" y="12113"/>
                  <a:pt x="1658" y="12125"/>
                  <a:pt x="1666" y="12136"/>
                </a:cubicBezTo>
                <a:cubicBezTo>
                  <a:pt x="1689" y="12179"/>
                  <a:pt x="1717" y="12222"/>
                  <a:pt x="1740" y="12268"/>
                </a:cubicBezTo>
                <a:cubicBezTo>
                  <a:pt x="1823" y="12414"/>
                  <a:pt x="1905" y="12560"/>
                  <a:pt x="1992" y="12703"/>
                </a:cubicBezTo>
                <a:cubicBezTo>
                  <a:pt x="2008" y="12729"/>
                  <a:pt x="2023" y="12755"/>
                  <a:pt x="2039" y="12783"/>
                </a:cubicBezTo>
                <a:cubicBezTo>
                  <a:pt x="2067" y="12829"/>
                  <a:pt x="2094" y="12872"/>
                  <a:pt x="2122" y="12915"/>
                </a:cubicBezTo>
                <a:cubicBezTo>
                  <a:pt x="2200" y="13044"/>
                  <a:pt x="2283" y="13173"/>
                  <a:pt x="2365" y="13301"/>
                </a:cubicBezTo>
                <a:cubicBezTo>
                  <a:pt x="2389" y="13342"/>
                  <a:pt x="2412" y="13379"/>
                  <a:pt x="2440" y="13419"/>
                </a:cubicBezTo>
                <a:cubicBezTo>
                  <a:pt x="2463" y="13453"/>
                  <a:pt x="2487" y="13485"/>
                  <a:pt x="2510" y="13519"/>
                </a:cubicBezTo>
                <a:cubicBezTo>
                  <a:pt x="2597" y="13648"/>
                  <a:pt x="2687" y="13777"/>
                  <a:pt x="2778" y="13903"/>
                </a:cubicBezTo>
                <a:cubicBezTo>
                  <a:pt x="2809" y="13949"/>
                  <a:pt x="2840" y="13997"/>
                  <a:pt x="2876" y="14043"/>
                </a:cubicBezTo>
                <a:cubicBezTo>
                  <a:pt x="2888" y="14060"/>
                  <a:pt x="2899" y="14075"/>
                  <a:pt x="2911" y="14092"/>
                </a:cubicBezTo>
                <a:cubicBezTo>
                  <a:pt x="2931" y="14120"/>
                  <a:pt x="2950" y="14149"/>
                  <a:pt x="2974" y="14178"/>
                </a:cubicBezTo>
                <a:cubicBezTo>
                  <a:pt x="3127" y="14387"/>
                  <a:pt x="3288" y="14596"/>
                  <a:pt x="3453" y="14799"/>
                </a:cubicBezTo>
                <a:cubicBezTo>
                  <a:pt x="3469" y="14819"/>
                  <a:pt x="3481" y="14839"/>
                  <a:pt x="3497" y="14856"/>
                </a:cubicBezTo>
                <a:cubicBezTo>
                  <a:pt x="3520" y="14885"/>
                  <a:pt x="3544" y="14914"/>
                  <a:pt x="3567" y="14942"/>
                </a:cubicBezTo>
                <a:cubicBezTo>
                  <a:pt x="3752" y="15168"/>
                  <a:pt x="3937" y="15389"/>
                  <a:pt x="4129" y="15609"/>
                </a:cubicBezTo>
                <a:cubicBezTo>
                  <a:pt x="4141" y="15621"/>
                  <a:pt x="4149" y="15632"/>
                  <a:pt x="4157" y="15644"/>
                </a:cubicBezTo>
                <a:cubicBezTo>
                  <a:pt x="4161" y="15647"/>
                  <a:pt x="4164" y="15650"/>
                  <a:pt x="4164" y="15652"/>
                </a:cubicBezTo>
                <a:cubicBezTo>
                  <a:pt x="4369" y="15882"/>
                  <a:pt x="4577" y="16102"/>
                  <a:pt x="4789" y="16323"/>
                </a:cubicBezTo>
                <a:cubicBezTo>
                  <a:pt x="4813" y="16345"/>
                  <a:pt x="4836" y="16371"/>
                  <a:pt x="4860" y="16397"/>
                </a:cubicBezTo>
                <a:cubicBezTo>
                  <a:pt x="4879" y="16420"/>
                  <a:pt x="4903" y="16440"/>
                  <a:pt x="4927" y="16463"/>
                </a:cubicBezTo>
                <a:cubicBezTo>
                  <a:pt x="5139" y="16678"/>
                  <a:pt x="5355" y="16890"/>
                  <a:pt x="5575" y="17093"/>
                </a:cubicBezTo>
                <a:cubicBezTo>
                  <a:pt x="5583" y="17099"/>
                  <a:pt x="5591" y="17107"/>
                  <a:pt x="5598" y="17113"/>
                </a:cubicBezTo>
                <a:cubicBezTo>
                  <a:pt x="5634" y="17144"/>
                  <a:pt x="5669" y="17176"/>
                  <a:pt x="5704" y="17207"/>
                </a:cubicBezTo>
                <a:cubicBezTo>
                  <a:pt x="5842" y="17333"/>
                  <a:pt x="5979" y="17456"/>
                  <a:pt x="6121" y="17580"/>
                </a:cubicBezTo>
                <a:cubicBezTo>
                  <a:pt x="6144" y="17603"/>
                  <a:pt x="6168" y="17625"/>
                  <a:pt x="6196" y="17645"/>
                </a:cubicBezTo>
                <a:cubicBezTo>
                  <a:pt x="6235" y="17677"/>
                  <a:pt x="6274" y="17708"/>
                  <a:pt x="6309" y="17740"/>
                </a:cubicBezTo>
                <a:cubicBezTo>
                  <a:pt x="6372" y="17794"/>
                  <a:pt x="6435" y="17849"/>
                  <a:pt x="6498" y="17903"/>
                </a:cubicBezTo>
                <a:cubicBezTo>
                  <a:pt x="6561" y="17955"/>
                  <a:pt x="6624" y="18006"/>
                  <a:pt x="6691" y="18058"/>
                </a:cubicBezTo>
                <a:cubicBezTo>
                  <a:pt x="6730" y="18089"/>
                  <a:pt x="6765" y="18121"/>
                  <a:pt x="6805" y="18152"/>
                </a:cubicBezTo>
                <a:cubicBezTo>
                  <a:pt x="6832" y="18172"/>
                  <a:pt x="6856" y="18192"/>
                  <a:pt x="6883" y="18212"/>
                </a:cubicBezTo>
                <a:cubicBezTo>
                  <a:pt x="7028" y="18327"/>
                  <a:pt x="7174" y="18439"/>
                  <a:pt x="7319" y="18547"/>
                </a:cubicBezTo>
                <a:cubicBezTo>
                  <a:pt x="7355" y="18573"/>
                  <a:pt x="7390" y="18602"/>
                  <a:pt x="7425" y="18628"/>
                </a:cubicBezTo>
                <a:cubicBezTo>
                  <a:pt x="7433" y="18633"/>
                  <a:pt x="7445" y="18639"/>
                  <a:pt x="7453" y="18648"/>
                </a:cubicBezTo>
                <a:cubicBezTo>
                  <a:pt x="7645" y="18788"/>
                  <a:pt x="7838" y="18925"/>
                  <a:pt x="8030" y="19057"/>
                </a:cubicBezTo>
                <a:cubicBezTo>
                  <a:pt x="8038" y="19063"/>
                  <a:pt x="8046" y="19069"/>
                  <a:pt x="8054" y="19074"/>
                </a:cubicBezTo>
                <a:cubicBezTo>
                  <a:pt x="8187" y="19166"/>
                  <a:pt x="8321" y="19255"/>
                  <a:pt x="8458" y="19341"/>
                </a:cubicBezTo>
                <a:cubicBezTo>
                  <a:pt x="8466" y="19346"/>
                  <a:pt x="8474" y="19349"/>
                  <a:pt x="8482" y="19355"/>
                </a:cubicBezTo>
                <a:cubicBezTo>
                  <a:pt x="8521" y="19378"/>
                  <a:pt x="8557" y="19404"/>
                  <a:pt x="8596" y="19427"/>
                </a:cubicBezTo>
                <a:cubicBezTo>
                  <a:pt x="8686" y="19484"/>
                  <a:pt x="8773" y="19538"/>
                  <a:pt x="8863" y="19593"/>
                </a:cubicBezTo>
                <a:cubicBezTo>
                  <a:pt x="8891" y="19610"/>
                  <a:pt x="8922" y="19627"/>
                  <a:pt x="8954" y="19644"/>
                </a:cubicBezTo>
                <a:cubicBezTo>
                  <a:pt x="9009" y="19676"/>
                  <a:pt x="9064" y="19707"/>
                  <a:pt x="9119" y="19739"/>
                </a:cubicBezTo>
                <a:cubicBezTo>
                  <a:pt x="9170" y="19770"/>
                  <a:pt x="9221" y="19802"/>
                  <a:pt x="9276" y="19830"/>
                </a:cubicBezTo>
                <a:cubicBezTo>
                  <a:pt x="9331" y="19862"/>
                  <a:pt x="9386" y="19891"/>
                  <a:pt x="9445" y="19922"/>
                </a:cubicBezTo>
                <a:cubicBezTo>
                  <a:pt x="9500" y="19951"/>
                  <a:pt x="9551" y="19982"/>
                  <a:pt x="9606" y="20011"/>
                </a:cubicBezTo>
                <a:cubicBezTo>
                  <a:pt x="9633" y="20025"/>
                  <a:pt x="9661" y="20042"/>
                  <a:pt x="9688" y="20057"/>
                </a:cubicBezTo>
                <a:cubicBezTo>
                  <a:pt x="9802" y="20117"/>
                  <a:pt x="9920" y="20177"/>
                  <a:pt x="10034" y="20237"/>
                </a:cubicBezTo>
                <a:cubicBezTo>
                  <a:pt x="10042" y="20240"/>
                  <a:pt x="10046" y="20243"/>
                  <a:pt x="10054" y="20246"/>
                </a:cubicBezTo>
                <a:cubicBezTo>
                  <a:pt x="10073" y="20254"/>
                  <a:pt x="10093" y="20266"/>
                  <a:pt x="10112" y="20274"/>
                </a:cubicBezTo>
                <a:cubicBezTo>
                  <a:pt x="10203" y="20317"/>
                  <a:pt x="10289" y="20363"/>
                  <a:pt x="10380" y="20406"/>
                </a:cubicBezTo>
                <a:cubicBezTo>
                  <a:pt x="10427" y="20429"/>
                  <a:pt x="10478" y="20452"/>
                  <a:pt x="10525" y="20475"/>
                </a:cubicBezTo>
                <a:cubicBezTo>
                  <a:pt x="10545" y="20483"/>
                  <a:pt x="10568" y="20495"/>
                  <a:pt x="10588" y="20506"/>
                </a:cubicBezTo>
                <a:cubicBezTo>
                  <a:pt x="10604" y="20515"/>
                  <a:pt x="10619" y="20521"/>
                  <a:pt x="10635" y="20526"/>
                </a:cubicBezTo>
                <a:cubicBezTo>
                  <a:pt x="10662" y="20541"/>
                  <a:pt x="10694" y="20552"/>
                  <a:pt x="10721" y="20566"/>
                </a:cubicBezTo>
                <a:cubicBezTo>
                  <a:pt x="10835" y="20618"/>
                  <a:pt x="10953" y="20667"/>
                  <a:pt x="11067" y="20715"/>
                </a:cubicBezTo>
                <a:cubicBezTo>
                  <a:pt x="11075" y="20718"/>
                  <a:pt x="11083" y="20721"/>
                  <a:pt x="11091" y="20724"/>
                </a:cubicBezTo>
                <a:cubicBezTo>
                  <a:pt x="11110" y="20732"/>
                  <a:pt x="11126" y="20738"/>
                  <a:pt x="11146" y="20744"/>
                </a:cubicBezTo>
                <a:cubicBezTo>
                  <a:pt x="11228" y="20778"/>
                  <a:pt x="11311" y="20810"/>
                  <a:pt x="11393" y="20841"/>
                </a:cubicBezTo>
                <a:cubicBezTo>
                  <a:pt x="11448" y="20864"/>
                  <a:pt x="11507" y="20884"/>
                  <a:pt x="11562" y="20904"/>
                </a:cubicBezTo>
                <a:cubicBezTo>
                  <a:pt x="11594" y="20916"/>
                  <a:pt x="11625" y="20927"/>
                  <a:pt x="11656" y="20939"/>
                </a:cubicBezTo>
                <a:cubicBezTo>
                  <a:pt x="11676" y="20944"/>
                  <a:pt x="11696" y="20953"/>
                  <a:pt x="11715" y="20961"/>
                </a:cubicBezTo>
                <a:cubicBezTo>
                  <a:pt x="11821" y="20999"/>
                  <a:pt x="11928" y="21036"/>
                  <a:pt x="12034" y="21070"/>
                </a:cubicBezTo>
                <a:cubicBezTo>
                  <a:pt x="12053" y="21076"/>
                  <a:pt x="12077" y="21082"/>
                  <a:pt x="12096" y="21090"/>
                </a:cubicBezTo>
                <a:cubicBezTo>
                  <a:pt x="12128" y="21102"/>
                  <a:pt x="12159" y="21110"/>
                  <a:pt x="12195" y="21122"/>
                </a:cubicBezTo>
                <a:cubicBezTo>
                  <a:pt x="12246" y="21139"/>
                  <a:pt x="12301" y="21156"/>
                  <a:pt x="12352" y="21170"/>
                </a:cubicBezTo>
                <a:cubicBezTo>
                  <a:pt x="12438" y="21196"/>
                  <a:pt x="12525" y="21219"/>
                  <a:pt x="12607" y="21242"/>
                </a:cubicBezTo>
                <a:cubicBezTo>
                  <a:pt x="12623" y="21245"/>
                  <a:pt x="12639" y="21251"/>
                  <a:pt x="12650" y="21254"/>
                </a:cubicBezTo>
                <a:cubicBezTo>
                  <a:pt x="12654" y="21254"/>
                  <a:pt x="12658" y="21256"/>
                  <a:pt x="12662" y="21256"/>
                </a:cubicBezTo>
                <a:cubicBezTo>
                  <a:pt x="12768" y="21285"/>
                  <a:pt x="12870" y="21311"/>
                  <a:pt x="12973" y="21334"/>
                </a:cubicBezTo>
                <a:cubicBezTo>
                  <a:pt x="13012" y="21342"/>
                  <a:pt x="13051" y="21351"/>
                  <a:pt x="13090" y="21360"/>
                </a:cubicBezTo>
                <a:cubicBezTo>
                  <a:pt x="13122" y="21368"/>
                  <a:pt x="13157" y="21374"/>
                  <a:pt x="13189" y="21382"/>
                </a:cubicBezTo>
                <a:cubicBezTo>
                  <a:pt x="13220" y="21388"/>
                  <a:pt x="13252" y="21397"/>
                  <a:pt x="13283" y="21402"/>
                </a:cubicBezTo>
                <a:cubicBezTo>
                  <a:pt x="13385" y="21422"/>
                  <a:pt x="13487" y="21443"/>
                  <a:pt x="13589" y="21460"/>
                </a:cubicBezTo>
                <a:cubicBezTo>
                  <a:pt x="13601" y="21463"/>
                  <a:pt x="13613" y="21463"/>
                  <a:pt x="13625" y="21465"/>
                </a:cubicBezTo>
                <a:cubicBezTo>
                  <a:pt x="13644" y="21468"/>
                  <a:pt x="13660" y="21471"/>
                  <a:pt x="13680" y="21474"/>
                </a:cubicBezTo>
                <a:cubicBezTo>
                  <a:pt x="13739" y="21483"/>
                  <a:pt x="13798" y="21494"/>
                  <a:pt x="13853" y="21503"/>
                </a:cubicBezTo>
                <a:cubicBezTo>
                  <a:pt x="13939" y="21514"/>
                  <a:pt x="14025" y="21526"/>
                  <a:pt x="14112" y="21537"/>
                </a:cubicBezTo>
                <a:cubicBezTo>
                  <a:pt x="14116" y="21537"/>
                  <a:pt x="14124" y="21537"/>
                  <a:pt x="14128" y="21540"/>
                </a:cubicBezTo>
                <a:cubicBezTo>
                  <a:pt x="14139" y="21540"/>
                  <a:pt x="14147" y="21543"/>
                  <a:pt x="14159" y="21543"/>
                </a:cubicBezTo>
                <a:cubicBezTo>
                  <a:pt x="14230" y="21551"/>
                  <a:pt x="14300" y="21557"/>
                  <a:pt x="14371" y="21566"/>
                </a:cubicBezTo>
                <a:cubicBezTo>
                  <a:pt x="14458" y="21574"/>
                  <a:pt x="14540" y="21580"/>
                  <a:pt x="14627" y="21586"/>
                </a:cubicBezTo>
                <a:cubicBezTo>
                  <a:pt x="14646" y="21586"/>
                  <a:pt x="14666" y="21589"/>
                  <a:pt x="14689" y="21589"/>
                </a:cubicBezTo>
                <a:cubicBezTo>
                  <a:pt x="14713" y="21589"/>
                  <a:pt x="14729" y="21591"/>
                  <a:pt x="14752" y="21591"/>
                </a:cubicBezTo>
                <a:cubicBezTo>
                  <a:pt x="14772" y="21591"/>
                  <a:pt x="14792" y="21594"/>
                  <a:pt x="14811" y="21594"/>
                </a:cubicBezTo>
                <a:cubicBezTo>
                  <a:pt x="14831" y="21594"/>
                  <a:pt x="14850" y="21594"/>
                  <a:pt x="14870" y="21597"/>
                </a:cubicBezTo>
                <a:cubicBezTo>
                  <a:pt x="14996" y="21600"/>
                  <a:pt x="15118" y="21600"/>
                  <a:pt x="15236" y="21600"/>
                </a:cubicBezTo>
                <a:cubicBezTo>
                  <a:pt x="15251" y="21600"/>
                  <a:pt x="15267" y="21597"/>
                  <a:pt x="15279" y="21597"/>
                </a:cubicBezTo>
                <a:cubicBezTo>
                  <a:pt x="15287" y="21597"/>
                  <a:pt x="15294" y="21597"/>
                  <a:pt x="15302" y="21597"/>
                </a:cubicBezTo>
                <a:cubicBezTo>
                  <a:pt x="15318" y="21597"/>
                  <a:pt x="15330" y="21594"/>
                  <a:pt x="15346" y="21594"/>
                </a:cubicBezTo>
                <a:cubicBezTo>
                  <a:pt x="15428" y="21591"/>
                  <a:pt x="15507" y="21589"/>
                  <a:pt x="15585" y="21583"/>
                </a:cubicBezTo>
                <a:cubicBezTo>
                  <a:pt x="15699" y="21574"/>
                  <a:pt x="15813" y="21566"/>
                  <a:pt x="15923" y="21551"/>
                </a:cubicBezTo>
                <a:cubicBezTo>
                  <a:pt x="15923" y="21551"/>
                  <a:pt x="15927" y="21551"/>
                  <a:pt x="15927" y="21551"/>
                </a:cubicBezTo>
                <a:cubicBezTo>
                  <a:pt x="15927" y="21551"/>
                  <a:pt x="15931" y="21551"/>
                  <a:pt x="15931" y="21551"/>
                </a:cubicBezTo>
                <a:cubicBezTo>
                  <a:pt x="15935" y="21551"/>
                  <a:pt x="15935" y="21551"/>
                  <a:pt x="15939" y="21548"/>
                </a:cubicBezTo>
                <a:cubicBezTo>
                  <a:pt x="16045" y="21534"/>
                  <a:pt x="16147" y="21520"/>
                  <a:pt x="16249" y="21503"/>
                </a:cubicBezTo>
                <a:cubicBezTo>
                  <a:pt x="16320" y="21491"/>
                  <a:pt x="16391" y="21477"/>
                  <a:pt x="16461" y="21463"/>
                </a:cubicBezTo>
                <a:cubicBezTo>
                  <a:pt x="16477" y="21460"/>
                  <a:pt x="16489" y="21457"/>
                  <a:pt x="16504" y="21451"/>
                </a:cubicBezTo>
                <a:cubicBezTo>
                  <a:pt x="16508" y="21451"/>
                  <a:pt x="16512" y="21451"/>
                  <a:pt x="16516" y="21448"/>
                </a:cubicBezTo>
                <a:cubicBezTo>
                  <a:pt x="16524" y="21445"/>
                  <a:pt x="16528" y="21445"/>
                  <a:pt x="16536" y="21442"/>
                </a:cubicBezTo>
                <a:cubicBezTo>
                  <a:pt x="16579" y="21431"/>
                  <a:pt x="16622" y="21422"/>
                  <a:pt x="16666" y="21411"/>
                </a:cubicBezTo>
                <a:cubicBezTo>
                  <a:pt x="16732" y="21394"/>
                  <a:pt x="16799" y="21377"/>
                  <a:pt x="16866" y="21357"/>
                </a:cubicBezTo>
                <a:cubicBezTo>
                  <a:pt x="16933" y="21337"/>
                  <a:pt x="16996" y="21316"/>
                  <a:pt x="17062" y="21294"/>
                </a:cubicBezTo>
                <a:cubicBezTo>
                  <a:pt x="18575" y="20778"/>
                  <a:pt x="20087" y="20260"/>
                  <a:pt x="21600" y="19744"/>
                </a:cubicBezTo>
                <a:cubicBezTo>
                  <a:pt x="21423" y="19770"/>
                  <a:pt x="21254" y="19816"/>
                  <a:pt x="21077" y="19856"/>
                </a:cubicBezTo>
                <a:close/>
              </a:path>
            </a:pathLst>
          </a:custGeom>
          <a:solidFill>
            <a:sysClr val="window" lastClr="FFFFFF">
              <a:lumMod val="6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black"/>
              </a:solidFill>
              <a:effectLst/>
              <a:uLnTx/>
              <a:uFillTx/>
            </a:endParaRPr>
          </a:p>
        </p:txBody>
      </p:sp>
      <p:sp>
        <p:nvSpPr>
          <p:cNvPr id="82" name="Shape">
            <a:extLst>
              <a:ext uri="{FF2B5EF4-FFF2-40B4-BE49-F238E27FC236}">
                <a16:creationId xmlns:a16="http://schemas.microsoft.com/office/drawing/2014/main" id="{B394AB40-6CE4-47F7-BAC2-F495BCCEB171}"/>
              </a:ext>
            </a:extLst>
          </p:cNvPr>
          <p:cNvSpPr/>
          <p:nvPr/>
        </p:nvSpPr>
        <p:spPr>
          <a:xfrm>
            <a:off x="1609185" y="3001660"/>
            <a:ext cx="912936" cy="1241784"/>
          </a:xfrm>
          <a:custGeom>
            <a:avLst/>
            <a:gdLst/>
            <a:ahLst/>
            <a:cxnLst>
              <a:cxn ang="0">
                <a:pos x="wd2" y="hd2"/>
              </a:cxn>
              <a:cxn ang="5400000">
                <a:pos x="wd2" y="hd2"/>
              </a:cxn>
              <a:cxn ang="10800000">
                <a:pos x="wd2" y="hd2"/>
              </a:cxn>
              <a:cxn ang="16200000">
                <a:pos x="wd2" y="hd2"/>
              </a:cxn>
            </a:cxnLst>
            <a:rect l="0" t="0" r="r" b="b"/>
            <a:pathLst>
              <a:path w="21508" h="21427" extrusionOk="0">
                <a:moveTo>
                  <a:pt x="6978" y="188"/>
                </a:moveTo>
                <a:cubicBezTo>
                  <a:pt x="8329" y="457"/>
                  <a:pt x="9716" y="991"/>
                  <a:pt x="11067" y="1721"/>
                </a:cubicBezTo>
                <a:cubicBezTo>
                  <a:pt x="12403" y="2446"/>
                  <a:pt x="13718" y="3372"/>
                  <a:pt x="14924" y="4434"/>
                </a:cubicBezTo>
                <a:cubicBezTo>
                  <a:pt x="16131" y="5490"/>
                  <a:pt x="17243" y="6686"/>
                  <a:pt x="18204" y="7965"/>
                </a:cubicBezTo>
                <a:cubicBezTo>
                  <a:pt x="19165" y="9243"/>
                  <a:pt x="19967" y="10610"/>
                  <a:pt x="20552" y="12008"/>
                </a:cubicBezTo>
                <a:cubicBezTo>
                  <a:pt x="21137" y="13411"/>
                  <a:pt x="21448" y="14721"/>
                  <a:pt x="21498" y="15891"/>
                </a:cubicBezTo>
                <a:cubicBezTo>
                  <a:pt x="21556" y="17072"/>
                  <a:pt x="21354" y="18112"/>
                  <a:pt x="20913" y="18967"/>
                </a:cubicBezTo>
                <a:cubicBezTo>
                  <a:pt x="20472" y="19831"/>
                  <a:pt x="19779" y="20499"/>
                  <a:pt x="18876" y="20918"/>
                </a:cubicBezTo>
                <a:cubicBezTo>
                  <a:pt x="17958" y="21348"/>
                  <a:pt x="16803" y="21519"/>
                  <a:pt x="15452" y="21379"/>
                </a:cubicBezTo>
                <a:cubicBezTo>
                  <a:pt x="14079" y="21239"/>
                  <a:pt x="12634" y="20789"/>
                  <a:pt x="11197" y="20095"/>
                </a:cubicBezTo>
                <a:cubicBezTo>
                  <a:pt x="9745" y="19396"/>
                  <a:pt x="8300" y="18444"/>
                  <a:pt x="6956" y="17315"/>
                </a:cubicBezTo>
                <a:cubicBezTo>
                  <a:pt x="5605" y="16181"/>
                  <a:pt x="4355" y="14871"/>
                  <a:pt x="3294" y="13453"/>
                </a:cubicBezTo>
                <a:cubicBezTo>
                  <a:pt x="2232" y="12039"/>
                  <a:pt x="1372" y="10527"/>
                  <a:pt x="787" y="8990"/>
                </a:cubicBezTo>
                <a:cubicBezTo>
                  <a:pt x="202" y="7462"/>
                  <a:pt x="-44" y="6070"/>
                  <a:pt x="7" y="4858"/>
                </a:cubicBezTo>
                <a:cubicBezTo>
                  <a:pt x="57" y="3657"/>
                  <a:pt x="389" y="2642"/>
                  <a:pt x="975" y="1850"/>
                </a:cubicBezTo>
                <a:cubicBezTo>
                  <a:pt x="1553" y="1074"/>
                  <a:pt x="2376" y="514"/>
                  <a:pt x="3395" y="225"/>
                </a:cubicBezTo>
                <a:cubicBezTo>
                  <a:pt x="4399" y="-55"/>
                  <a:pt x="5612" y="-81"/>
                  <a:pt x="6978" y="188"/>
                </a:cubicBezTo>
                <a:close/>
                <a:moveTo>
                  <a:pt x="13761" y="17149"/>
                </a:moveTo>
                <a:cubicBezTo>
                  <a:pt x="14592" y="17253"/>
                  <a:pt x="15307" y="17165"/>
                  <a:pt x="15878" y="16916"/>
                </a:cubicBezTo>
                <a:cubicBezTo>
                  <a:pt x="16449" y="16673"/>
                  <a:pt x="16882" y="16274"/>
                  <a:pt x="17171" y="15757"/>
                </a:cubicBezTo>
                <a:cubicBezTo>
                  <a:pt x="17460" y="15239"/>
                  <a:pt x="17597" y="14602"/>
                  <a:pt x="17568" y="13877"/>
                </a:cubicBezTo>
                <a:cubicBezTo>
                  <a:pt x="17547" y="13152"/>
                  <a:pt x="17359" y="12340"/>
                  <a:pt x="17005" y="11465"/>
                </a:cubicBezTo>
                <a:cubicBezTo>
                  <a:pt x="16644" y="10590"/>
                  <a:pt x="16145" y="9735"/>
                  <a:pt x="15546" y="8938"/>
                </a:cubicBezTo>
                <a:cubicBezTo>
                  <a:pt x="14946" y="8141"/>
                  <a:pt x="14245" y="7390"/>
                  <a:pt x="13494" y="6732"/>
                </a:cubicBezTo>
                <a:cubicBezTo>
                  <a:pt x="12735" y="6075"/>
                  <a:pt x="11919" y="5505"/>
                  <a:pt x="11081" y="5060"/>
                </a:cubicBezTo>
                <a:cubicBezTo>
                  <a:pt x="10243" y="4615"/>
                  <a:pt x="9383" y="4294"/>
                  <a:pt x="8553" y="4144"/>
                </a:cubicBezTo>
                <a:cubicBezTo>
                  <a:pt x="7715" y="3994"/>
                  <a:pt x="6978" y="4025"/>
                  <a:pt x="6371" y="4216"/>
                </a:cubicBezTo>
                <a:cubicBezTo>
                  <a:pt x="5757" y="4408"/>
                  <a:pt x="5273" y="4765"/>
                  <a:pt x="4933" y="5252"/>
                </a:cubicBezTo>
                <a:cubicBezTo>
                  <a:pt x="4594" y="5744"/>
                  <a:pt x="4406" y="6370"/>
                  <a:pt x="4392" y="7105"/>
                </a:cubicBezTo>
                <a:cubicBezTo>
                  <a:pt x="4377" y="7846"/>
                  <a:pt x="4536" y="8689"/>
                  <a:pt x="4897" y="9611"/>
                </a:cubicBezTo>
                <a:cubicBezTo>
                  <a:pt x="5258" y="10533"/>
                  <a:pt x="5779" y="11444"/>
                  <a:pt x="6414" y="12293"/>
                </a:cubicBezTo>
                <a:cubicBezTo>
                  <a:pt x="7050" y="13142"/>
                  <a:pt x="7801" y="13934"/>
                  <a:pt x="8610" y="14618"/>
                </a:cubicBezTo>
                <a:cubicBezTo>
                  <a:pt x="9420" y="15301"/>
                  <a:pt x="10286" y="15881"/>
                  <a:pt x="11168" y="16316"/>
                </a:cubicBezTo>
                <a:cubicBezTo>
                  <a:pt x="12042" y="16761"/>
                  <a:pt x="12923" y="17046"/>
                  <a:pt x="13761" y="17149"/>
                </a:cubicBezTo>
              </a:path>
            </a:pathLst>
          </a:custGeom>
          <a:gradFill flip="none" rotWithShape="1">
            <a:gsLst>
              <a:gs pos="17000">
                <a:srgbClr val="A30000"/>
              </a:gs>
              <a:gs pos="100000">
                <a:srgbClr val="C00000">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3" name="Shape">
            <a:extLst>
              <a:ext uri="{FF2B5EF4-FFF2-40B4-BE49-F238E27FC236}">
                <a16:creationId xmlns:a16="http://schemas.microsoft.com/office/drawing/2014/main" id="{3E60ED51-635F-41D2-A925-CEF28A46920D}"/>
              </a:ext>
            </a:extLst>
          </p:cNvPr>
          <p:cNvSpPr/>
          <p:nvPr/>
        </p:nvSpPr>
        <p:spPr>
          <a:xfrm>
            <a:off x="1946485" y="3451733"/>
            <a:ext cx="238285" cy="324033"/>
          </a:xfrm>
          <a:custGeom>
            <a:avLst/>
            <a:gdLst/>
            <a:ahLst/>
            <a:cxnLst>
              <a:cxn ang="0">
                <a:pos x="wd2" y="hd2"/>
              </a:cxn>
              <a:cxn ang="5400000">
                <a:pos x="wd2" y="hd2"/>
              </a:cxn>
              <a:cxn ang="10800000">
                <a:pos x="wd2" y="hd2"/>
              </a:cxn>
              <a:cxn ang="16200000">
                <a:pos x="wd2" y="hd2"/>
              </a:cxn>
            </a:cxnLst>
            <a:rect l="0" t="0" r="r" b="b"/>
            <a:pathLst>
              <a:path w="21574" h="21401" extrusionOk="0">
                <a:moveTo>
                  <a:pt x="6691" y="122"/>
                </a:moveTo>
                <a:cubicBezTo>
                  <a:pt x="8051" y="340"/>
                  <a:pt x="9467" y="855"/>
                  <a:pt x="10856" y="1569"/>
                </a:cubicBezTo>
                <a:cubicBezTo>
                  <a:pt x="12244" y="2282"/>
                  <a:pt x="13604" y="3233"/>
                  <a:pt x="14853" y="4303"/>
                </a:cubicBezTo>
                <a:cubicBezTo>
                  <a:pt x="16103" y="5393"/>
                  <a:pt x="17269" y="6622"/>
                  <a:pt x="18268" y="7950"/>
                </a:cubicBezTo>
                <a:cubicBezTo>
                  <a:pt x="19268" y="9277"/>
                  <a:pt x="20101" y="10704"/>
                  <a:pt x="20684" y="12151"/>
                </a:cubicBezTo>
                <a:cubicBezTo>
                  <a:pt x="21267" y="13597"/>
                  <a:pt x="21572" y="14945"/>
                  <a:pt x="21572" y="16114"/>
                </a:cubicBezTo>
                <a:cubicBezTo>
                  <a:pt x="21600" y="17303"/>
                  <a:pt x="21350" y="18333"/>
                  <a:pt x="20850" y="19166"/>
                </a:cubicBezTo>
                <a:cubicBezTo>
                  <a:pt x="20351" y="19998"/>
                  <a:pt x="19629" y="20632"/>
                  <a:pt x="18657" y="21009"/>
                </a:cubicBezTo>
                <a:cubicBezTo>
                  <a:pt x="17685" y="21385"/>
                  <a:pt x="16519" y="21504"/>
                  <a:pt x="15159" y="21306"/>
                </a:cubicBezTo>
                <a:cubicBezTo>
                  <a:pt x="13798" y="21108"/>
                  <a:pt x="12355" y="20632"/>
                  <a:pt x="10939" y="19919"/>
                </a:cubicBezTo>
                <a:cubicBezTo>
                  <a:pt x="9523" y="19205"/>
                  <a:pt x="8135" y="18274"/>
                  <a:pt x="6830" y="17164"/>
                </a:cubicBezTo>
                <a:cubicBezTo>
                  <a:pt x="5525" y="16054"/>
                  <a:pt x="4331" y="14786"/>
                  <a:pt x="3304" y="13439"/>
                </a:cubicBezTo>
                <a:cubicBezTo>
                  <a:pt x="2277" y="12071"/>
                  <a:pt x="1444" y="10625"/>
                  <a:pt x="861" y="9138"/>
                </a:cubicBezTo>
                <a:cubicBezTo>
                  <a:pt x="278" y="7652"/>
                  <a:pt x="0" y="6285"/>
                  <a:pt x="0" y="5096"/>
                </a:cubicBezTo>
                <a:cubicBezTo>
                  <a:pt x="0" y="3907"/>
                  <a:pt x="278" y="2876"/>
                  <a:pt x="833" y="2064"/>
                </a:cubicBezTo>
                <a:cubicBezTo>
                  <a:pt x="1360" y="1252"/>
                  <a:pt x="2138" y="657"/>
                  <a:pt x="3110" y="320"/>
                </a:cubicBezTo>
                <a:cubicBezTo>
                  <a:pt x="4137" y="-17"/>
                  <a:pt x="5331" y="-96"/>
                  <a:pt x="6691" y="122"/>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4" name="Shape">
            <a:extLst>
              <a:ext uri="{FF2B5EF4-FFF2-40B4-BE49-F238E27FC236}">
                <a16:creationId xmlns:a16="http://schemas.microsoft.com/office/drawing/2014/main" id="{38A111FE-362B-4642-8673-C4671C5F3EC5}"/>
              </a:ext>
            </a:extLst>
          </p:cNvPr>
          <p:cNvSpPr/>
          <p:nvPr/>
        </p:nvSpPr>
        <p:spPr>
          <a:xfrm>
            <a:off x="1455866" y="2821635"/>
            <a:ext cx="1191415" cy="1620015"/>
          </a:xfrm>
          <a:custGeom>
            <a:avLst/>
            <a:gdLst/>
            <a:ahLst/>
            <a:cxnLst>
              <a:cxn ang="0">
                <a:pos x="wd2" y="hd2"/>
              </a:cxn>
              <a:cxn ang="5400000">
                <a:pos x="wd2" y="hd2"/>
              </a:cxn>
              <a:cxn ang="10800000">
                <a:pos x="wd2" y="hd2"/>
              </a:cxn>
              <a:cxn ang="16200000">
                <a:pos x="wd2" y="hd2"/>
              </a:cxn>
            </a:cxnLst>
            <a:rect l="0" t="0" r="r" b="b"/>
            <a:pathLst>
              <a:path w="21492" h="21442" extrusionOk="0">
                <a:moveTo>
                  <a:pt x="7119" y="217"/>
                </a:moveTo>
                <a:cubicBezTo>
                  <a:pt x="8463" y="503"/>
                  <a:pt x="9841" y="1043"/>
                  <a:pt x="11174" y="1782"/>
                </a:cubicBezTo>
                <a:cubicBezTo>
                  <a:pt x="12496" y="2508"/>
                  <a:pt x="13784" y="3430"/>
                  <a:pt x="14974" y="4482"/>
                </a:cubicBezTo>
                <a:cubicBezTo>
                  <a:pt x="16157" y="5527"/>
                  <a:pt x="17253" y="6706"/>
                  <a:pt x="18193" y="7965"/>
                </a:cubicBezTo>
                <a:cubicBezTo>
                  <a:pt x="19133" y="9224"/>
                  <a:pt x="19930" y="10570"/>
                  <a:pt x="20511" y="11948"/>
                </a:cubicBezTo>
                <a:cubicBezTo>
                  <a:pt x="21097" y="13334"/>
                  <a:pt x="21412" y="14633"/>
                  <a:pt x="21479" y="15796"/>
                </a:cubicBezTo>
                <a:cubicBezTo>
                  <a:pt x="21545" y="16972"/>
                  <a:pt x="21362" y="18016"/>
                  <a:pt x="20948" y="18878"/>
                </a:cubicBezTo>
                <a:cubicBezTo>
                  <a:pt x="20522" y="19752"/>
                  <a:pt x="19858" y="20439"/>
                  <a:pt x="18967" y="20880"/>
                </a:cubicBezTo>
                <a:cubicBezTo>
                  <a:pt x="18060" y="21328"/>
                  <a:pt x="16926" y="21527"/>
                  <a:pt x="15577" y="21408"/>
                </a:cubicBezTo>
                <a:cubicBezTo>
                  <a:pt x="14205" y="21289"/>
                  <a:pt x="12756" y="20856"/>
                  <a:pt x="11301" y="20169"/>
                </a:cubicBezTo>
                <a:cubicBezTo>
                  <a:pt x="9830" y="19474"/>
                  <a:pt x="8369" y="18521"/>
                  <a:pt x="7003" y="17381"/>
                </a:cubicBezTo>
                <a:cubicBezTo>
                  <a:pt x="5626" y="16233"/>
                  <a:pt x="4359" y="14903"/>
                  <a:pt x="3286" y="13465"/>
                </a:cubicBezTo>
                <a:cubicBezTo>
                  <a:pt x="2213" y="12028"/>
                  <a:pt x="1339" y="10491"/>
                  <a:pt x="758" y="8934"/>
                </a:cubicBezTo>
                <a:cubicBezTo>
                  <a:pt x="177" y="7389"/>
                  <a:pt x="-55" y="5979"/>
                  <a:pt x="11" y="4760"/>
                </a:cubicBezTo>
                <a:cubicBezTo>
                  <a:pt x="78" y="3557"/>
                  <a:pt x="437" y="2544"/>
                  <a:pt x="1046" y="1766"/>
                </a:cubicBezTo>
                <a:cubicBezTo>
                  <a:pt x="1643" y="999"/>
                  <a:pt x="2484" y="463"/>
                  <a:pt x="3524" y="197"/>
                </a:cubicBezTo>
                <a:cubicBezTo>
                  <a:pt x="4542" y="-65"/>
                  <a:pt x="5753" y="-73"/>
                  <a:pt x="7119" y="217"/>
                </a:cubicBezTo>
                <a:close/>
                <a:moveTo>
                  <a:pt x="14548" y="18822"/>
                </a:moveTo>
                <a:cubicBezTo>
                  <a:pt x="15582" y="18930"/>
                  <a:pt x="16462" y="18795"/>
                  <a:pt x="17170" y="18469"/>
                </a:cubicBezTo>
                <a:cubicBezTo>
                  <a:pt x="17867" y="18143"/>
                  <a:pt x="18392" y="17631"/>
                  <a:pt x="18730" y="16972"/>
                </a:cubicBezTo>
                <a:cubicBezTo>
                  <a:pt x="19067" y="16317"/>
                  <a:pt x="19222" y="15518"/>
                  <a:pt x="19178" y="14613"/>
                </a:cubicBezTo>
                <a:cubicBezTo>
                  <a:pt x="19133" y="13715"/>
                  <a:pt x="18901" y="12711"/>
                  <a:pt x="18453" y="11634"/>
                </a:cubicBezTo>
                <a:cubicBezTo>
                  <a:pt x="18005" y="10562"/>
                  <a:pt x="17391" y="9514"/>
                  <a:pt x="16655" y="8533"/>
                </a:cubicBezTo>
                <a:cubicBezTo>
                  <a:pt x="15920" y="7552"/>
                  <a:pt x="15068" y="6635"/>
                  <a:pt x="14144" y="5824"/>
                </a:cubicBezTo>
                <a:cubicBezTo>
                  <a:pt x="13215" y="5010"/>
                  <a:pt x="12214" y="4303"/>
                  <a:pt x="11190" y="3743"/>
                </a:cubicBezTo>
                <a:cubicBezTo>
                  <a:pt x="10156" y="3183"/>
                  <a:pt x="9094" y="2774"/>
                  <a:pt x="8060" y="2568"/>
                </a:cubicBezTo>
                <a:cubicBezTo>
                  <a:pt x="7009" y="2361"/>
                  <a:pt x="6085" y="2381"/>
                  <a:pt x="5316" y="2600"/>
                </a:cubicBezTo>
                <a:cubicBezTo>
                  <a:pt x="4531" y="2822"/>
                  <a:pt x="3905" y="3247"/>
                  <a:pt x="3463" y="3847"/>
                </a:cubicBezTo>
                <a:cubicBezTo>
                  <a:pt x="3015" y="4450"/>
                  <a:pt x="2755" y="5233"/>
                  <a:pt x="2722" y="6154"/>
                </a:cubicBezTo>
                <a:cubicBezTo>
                  <a:pt x="2683" y="7083"/>
                  <a:pt x="2877" y="8156"/>
                  <a:pt x="3319" y="9323"/>
                </a:cubicBezTo>
                <a:cubicBezTo>
                  <a:pt x="3767" y="10499"/>
                  <a:pt x="4425" y="11658"/>
                  <a:pt x="5239" y="12746"/>
                </a:cubicBezTo>
                <a:cubicBezTo>
                  <a:pt x="6052" y="13831"/>
                  <a:pt x="7009" y="14839"/>
                  <a:pt x="8043" y="15709"/>
                </a:cubicBezTo>
                <a:cubicBezTo>
                  <a:pt x="9072" y="16575"/>
                  <a:pt x="10178" y="17301"/>
                  <a:pt x="11290" y="17842"/>
                </a:cubicBezTo>
                <a:cubicBezTo>
                  <a:pt x="12391" y="18370"/>
                  <a:pt x="13497" y="18715"/>
                  <a:pt x="14548" y="18822"/>
                </a:cubicBezTo>
              </a:path>
            </a:pathLst>
          </a:custGeom>
          <a:gradFill flip="none" rotWithShape="1">
            <a:gsLst>
              <a:gs pos="0">
                <a:sysClr val="window" lastClr="FFFFFF">
                  <a:lumMod val="65000"/>
                </a:sysClr>
              </a:gs>
              <a:gs pos="50000">
                <a:sysClr val="window" lastClr="FFFFFF">
                  <a:lumMod val="85000"/>
                  <a:shade val="67500"/>
                  <a:satMod val="115000"/>
                </a:sysClr>
              </a:gs>
              <a:gs pos="100000">
                <a:sysClr val="window" lastClr="FFFFFF"/>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5" name="Shape">
            <a:extLst>
              <a:ext uri="{FF2B5EF4-FFF2-40B4-BE49-F238E27FC236}">
                <a16:creationId xmlns:a16="http://schemas.microsoft.com/office/drawing/2014/main" id="{2840031D-579A-4B8F-ABC9-7F793DDC8C40}"/>
              </a:ext>
            </a:extLst>
          </p:cNvPr>
          <p:cNvSpPr/>
          <p:nvPr/>
        </p:nvSpPr>
        <p:spPr>
          <a:xfrm>
            <a:off x="1271880" y="2641605"/>
            <a:ext cx="1503163" cy="2042582"/>
          </a:xfrm>
          <a:custGeom>
            <a:avLst/>
            <a:gdLst/>
            <a:ahLst/>
            <a:cxnLst>
              <a:cxn ang="0">
                <a:pos x="wd2" y="hd2"/>
              </a:cxn>
              <a:cxn ang="5400000">
                <a:pos x="wd2" y="hd2"/>
              </a:cxn>
              <a:cxn ang="10800000">
                <a:pos x="wd2" y="hd2"/>
              </a:cxn>
              <a:cxn ang="16200000">
                <a:pos x="wd2" y="hd2"/>
              </a:cxn>
            </a:cxnLst>
            <a:rect l="0" t="0" r="r" b="b"/>
            <a:pathLst>
              <a:path w="21469" h="21454" extrusionOk="0">
                <a:moveTo>
                  <a:pt x="7276" y="250"/>
                </a:moveTo>
                <a:cubicBezTo>
                  <a:pt x="8616" y="552"/>
                  <a:pt x="9973" y="1107"/>
                  <a:pt x="11292" y="1847"/>
                </a:cubicBezTo>
                <a:cubicBezTo>
                  <a:pt x="12588" y="2579"/>
                  <a:pt x="13854" y="3492"/>
                  <a:pt x="15023" y="4529"/>
                </a:cubicBezTo>
                <a:cubicBezTo>
                  <a:pt x="16184" y="5560"/>
                  <a:pt x="17257" y="6723"/>
                  <a:pt x="18181" y="7961"/>
                </a:cubicBezTo>
                <a:cubicBezTo>
                  <a:pt x="19105" y="9200"/>
                  <a:pt x="19889" y="10523"/>
                  <a:pt x="20462" y="11878"/>
                </a:cubicBezTo>
                <a:cubicBezTo>
                  <a:pt x="21045" y="13246"/>
                  <a:pt x="21365" y="14529"/>
                  <a:pt x="21448" y="15685"/>
                </a:cubicBezTo>
                <a:cubicBezTo>
                  <a:pt x="21531" y="16858"/>
                  <a:pt x="21369" y="17904"/>
                  <a:pt x="20975" y="18774"/>
                </a:cubicBezTo>
                <a:cubicBezTo>
                  <a:pt x="20572" y="19659"/>
                  <a:pt x="19928" y="20365"/>
                  <a:pt x="19061" y="20829"/>
                </a:cubicBezTo>
                <a:cubicBezTo>
                  <a:pt x="18172" y="21301"/>
                  <a:pt x="17051" y="21525"/>
                  <a:pt x="15711" y="21434"/>
                </a:cubicBezTo>
                <a:cubicBezTo>
                  <a:pt x="14344" y="21339"/>
                  <a:pt x="12886" y="20923"/>
                  <a:pt x="11419" y="20246"/>
                </a:cubicBezTo>
                <a:cubicBezTo>
                  <a:pt x="9930" y="19555"/>
                  <a:pt x="8449" y="18604"/>
                  <a:pt x="7061" y="17453"/>
                </a:cubicBezTo>
                <a:cubicBezTo>
                  <a:pt x="5659" y="16294"/>
                  <a:pt x="4367" y="14942"/>
                  <a:pt x="3277" y="13476"/>
                </a:cubicBezTo>
                <a:cubicBezTo>
                  <a:pt x="2186" y="12011"/>
                  <a:pt x="1306" y="10448"/>
                  <a:pt x="728" y="8866"/>
                </a:cubicBezTo>
                <a:cubicBezTo>
                  <a:pt x="154" y="7299"/>
                  <a:pt x="-69" y="5878"/>
                  <a:pt x="19" y="4652"/>
                </a:cubicBezTo>
                <a:cubicBezTo>
                  <a:pt x="106" y="3448"/>
                  <a:pt x="487" y="2443"/>
                  <a:pt x="1122" y="1677"/>
                </a:cubicBezTo>
                <a:cubicBezTo>
                  <a:pt x="1744" y="927"/>
                  <a:pt x="2603" y="414"/>
                  <a:pt x="3658" y="168"/>
                </a:cubicBezTo>
                <a:cubicBezTo>
                  <a:pt x="4692" y="-75"/>
                  <a:pt x="5909" y="-59"/>
                  <a:pt x="7276" y="250"/>
                </a:cubicBezTo>
                <a:close/>
                <a:moveTo>
                  <a:pt x="14791" y="19117"/>
                </a:moveTo>
                <a:cubicBezTo>
                  <a:pt x="15855" y="19212"/>
                  <a:pt x="16757" y="19054"/>
                  <a:pt x="17476" y="18698"/>
                </a:cubicBezTo>
                <a:cubicBezTo>
                  <a:pt x="18181" y="18348"/>
                  <a:pt x="18706" y="17803"/>
                  <a:pt x="19043" y="17110"/>
                </a:cubicBezTo>
                <a:cubicBezTo>
                  <a:pt x="19376" y="16426"/>
                  <a:pt x="19521" y="15597"/>
                  <a:pt x="19464" y="14664"/>
                </a:cubicBezTo>
                <a:cubicBezTo>
                  <a:pt x="19411" y="13741"/>
                  <a:pt x="19162" y="12710"/>
                  <a:pt x="18697" y="11611"/>
                </a:cubicBezTo>
                <a:cubicBezTo>
                  <a:pt x="18238" y="10517"/>
                  <a:pt x="17607" y="9449"/>
                  <a:pt x="16862" y="8450"/>
                </a:cubicBezTo>
                <a:cubicBezTo>
                  <a:pt x="16118" y="7451"/>
                  <a:pt x="15251" y="6515"/>
                  <a:pt x="14313" y="5686"/>
                </a:cubicBezTo>
                <a:cubicBezTo>
                  <a:pt x="13372" y="4851"/>
                  <a:pt x="12351" y="4123"/>
                  <a:pt x="11305" y="3543"/>
                </a:cubicBezTo>
                <a:cubicBezTo>
                  <a:pt x="10249" y="2960"/>
                  <a:pt x="9159" y="2528"/>
                  <a:pt x="8094" y="2301"/>
                </a:cubicBezTo>
                <a:cubicBezTo>
                  <a:pt x="7013" y="2071"/>
                  <a:pt x="6049" y="2077"/>
                  <a:pt x="5243" y="2285"/>
                </a:cubicBezTo>
                <a:cubicBezTo>
                  <a:pt x="4420" y="2500"/>
                  <a:pt x="3754" y="2925"/>
                  <a:pt x="3281" y="3530"/>
                </a:cubicBezTo>
                <a:cubicBezTo>
                  <a:pt x="2800" y="4148"/>
                  <a:pt x="2515" y="4952"/>
                  <a:pt x="2462" y="5906"/>
                </a:cubicBezTo>
                <a:cubicBezTo>
                  <a:pt x="2410" y="6874"/>
                  <a:pt x="2598" y="7990"/>
                  <a:pt x="3054" y="9219"/>
                </a:cubicBezTo>
                <a:cubicBezTo>
                  <a:pt x="3513" y="10454"/>
                  <a:pt x="4205" y="11674"/>
                  <a:pt x="5055" y="12814"/>
                </a:cubicBezTo>
                <a:cubicBezTo>
                  <a:pt x="5905" y="13955"/>
                  <a:pt x="6912" y="15011"/>
                  <a:pt x="7998" y="15922"/>
                </a:cubicBezTo>
                <a:cubicBezTo>
                  <a:pt x="9080" y="16826"/>
                  <a:pt x="10236" y="17583"/>
                  <a:pt x="11401" y="18134"/>
                </a:cubicBezTo>
                <a:cubicBezTo>
                  <a:pt x="12553" y="18679"/>
                  <a:pt x="13705" y="19023"/>
                  <a:pt x="14791" y="19117"/>
                </a:cubicBezTo>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86" name="Group 85">
            <a:extLst>
              <a:ext uri="{FF2B5EF4-FFF2-40B4-BE49-F238E27FC236}">
                <a16:creationId xmlns:a16="http://schemas.microsoft.com/office/drawing/2014/main" id="{EA96D7FE-4A6C-4268-8EA4-E2CD3D07C85A}"/>
              </a:ext>
            </a:extLst>
          </p:cNvPr>
          <p:cNvGrpSpPr/>
          <p:nvPr/>
        </p:nvGrpSpPr>
        <p:grpSpPr>
          <a:xfrm>
            <a:off x="1916991" y="2161255"/>
            <a:ext cx="1878849" cy="1181277"/>
            <a:chOff x="1757651" y="1256035"/>
            <a:chExt cx="3442630" cy="2212011"/>
          </a:xfrm>
        </p:grpSpPr>
        <p:sp>
          <p:nvSpPr>
            <p:cNvPr id="136" name="Shape">
              <a:extLst>
                <a:ext uri="{FF2B5EF4-FFF2-40B4-BE49-F238E27FC236}">
                  <a16:creationId xmlns:a16="http://schemas.microsoft.com/office/drawing/2014/main" id="{240F0ABD-D030-490B-A381-060B27E31011}"/>
                </a:ext>
              </a:extLst>
            </p:cNvPr>
            <p:cNvSpPr/>
            <p:nvPr/>
          </p:nvSpPr>
          <p:spPr>
            <a:xfrm>
              <a:off x="3757319" y="1256035"/>
              <a:ext cx="1277854" cy="1049185"/>
            </a:xfrm>
            <a:custGeom>
              <a:avLst/>
              <a:gdLst/>
              <a:ahLst/>
              <a:cxnLst>
                <a:cxn ang="0">
                  <a:pos x="wd2" y="hd2"/>
                </a:cxn>
                <a:cxn ang="5400000">
                  <a:pos x="wd2" y="hd2"/>
                </a:cxn>
                <a:cxn ang="10800000">
                  <a:pos x="wd2" y="hd2"/>
                </a:cxn>
                <a:cxn ang="16200000">
                  <a:pos x="wd2" y="hd2"/>
                </a:cxn>
              </a:cxnLst>
              <a:rect l="0" t="0" r="r" b="b"/>
              <a:pathLst>
                <a:path w="21029" h="20679" extrusionOk="0">
                  <a:moveTo>
                    <a:pt x="0" y="20679"/>
                  </a:moveTo>
                  <a:cubicBezTo>
                    <a:pt x="0" y="20679"/>
                    <a:pt x="6874" y="9644"/>
                    <a:pt x="9717" y="5626"/>
                  </a:cubicBezTo>
                  <a:cubicBezTo>
                    <a:pt x="12560" y="1608"/>
                    <a:pt x="15192" y="-921"/>
                    <a:pt x="18291" y="316"/>
                  </a:cubicBezTo>
                  <a:cubicBezTo>
                    <a:pt x="21390" y="1553"/>
                    <a:pt x="21600" y="6502"/>
                    <a:pt x="20201" y="8976"/>
                  </a:cubicBezTo>
                  <a:lnTo>
                    <a:pt x="0" y="20679"/>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7" name="Shape">
              <a:extLst>
                <a:ext uri="{FF2B5EF4-FFF2-40B4-BE49-F238E27FC236}">
                  <a16:creationId xmlns:a16="http://schemas.microsoft.com/office/drawing/2014/main" id="{EB0179F8-4999-4071-AD42-F09586D16711}"/>
                </a:ext>
              </a:extLst>
            </p:cNvPr>
            <p:cNvSpPr/>
            <p:nvPr/>
          </p:nvSpPr>
          <p:spPr>
            <a:xfrm>
              <a:off x="1757651" y="3255710"/>
              <a:ext cx="356758" cy="212336"/>
            </a:xfrm>
            <a:custGeom>
              <a:avLst/>
              <a:gdLst/>
              <a:ahLst/>
              <a:cxnLst>
                <a:cxn ang="0">
                  <a:pos x="wd2" y="hd2"/>
                </a:cxn>
                <a:cxn ang="5400000">
                  <a:pos x="wd2" y="hd2"/>
                </a:cxn>
                <a:cxn ang="10800000">
                  <a:pos x="wd2" y="hd2"/>
                </a:cxn>
                <a:cxn ang="16200000">
                  <a:pos x="wd2" y="hd2"/>
                </a:cxn>
              </a:cxnLst>
              <a:rect l="0" t="0" r="r" b="b"/>
              <a:pathLst>
                <a:path w="21343" h="21171" extrusionOk="0">
                  <a:moveTo>
                    <a:pt x="18576" y="513"/>
                  </a:moveTo>
                  <a:lnTo>
                    <a:pt x="0" y="21171"/>
                  </a:lnTo>
                  <a:lnTo>
                    <a:pt x="20304" y="5663"/>
                  </a:lnTo>
                  <a:cubicBezTo>
                    <a:pt x="21201" y="4999"/>
                    <a:pt x="21600" y="3227"/>
                    <a:pt x="21168" y="1731"/>
                  </a:cubicBezTo>
                  <a:cubicBezTo>
                    <a:pt x="20769" y="236"/>
                    <a:pt x="19706" y="-429"/>
                    <a:pt x="18809" y="291"/>
                  </a:cubicBezTo>
                  <a:cubicBezTo>
                    <a:pt x="18742" y="346"/>
                    <a:pt x="18642" y="402"/>
                    <a:pt x="18576" y="513"/>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8" name="Shape">
              <a:extLst>
                <a:ext uri="{FF2B5EF4-FFF2-40B4-BE49-F238E27FC236}">
                  <a16:creationId xmlns:a16="http://schemas.microsoft.com/office/drawing/2014/main" id="{2613AAAB-4F79-4AB2-847C-0A21BF407CCA}"/>
                </a:ext>
              </a:extLst>
            </p:cNvPr>
            <p:cNvSpPr/>
            <p:nvPr/>
          </p:nvSpPr>
          <p:spPr>
            <a:xfrm>
              <a:off x="2035383" y="1700408"/>
              <a:ext cx="2935251" cy="1649004"/>
            </a:xfrm>
            <a:custGeom>
              <a:avLst/>
              <a:gdLst/>
              <a:ahLst/>
              <a:cxnLst>
                <a:cxn ang="0">
                  <a:pos x="wd2" y="hd2"/>
                </a:cxn>
                <a:cxn ang="5400000">
                  <a:pos x="wd2" y="hd2"/>
                </a:cxn>
                <a:cxn ang="10800000">
                  <a:pos x="wd2" y="hd2"/>
                </a:cxn>
                <a:cxn ang="16200000">
                  <a:pos x="wd2" y="hd2"/>
                </a:cxn>
              </a:cxnLst>
              <a:rect l="0" t="0" r="r" b="b"/>
              <a:pathLst>
                <a:path w="21504" h="21489" extrusionOk="0">
                  <a:moveTo>
                    <a:pt x="376" y="18748"/>
                  </a:moveTo>
                  <a:cubicBezTo>
                    <a:pt x="474" y="18560"/>
                    <a:pt x="592" y="18364"/>
                    <a:pt x="730" y="18169"/>
                  </a:cubicBezTo>
                  <a:cubicBezTo>
                    <a:pt x="840" y="18010"/>
                    <a:pt x="962" y="17843"/>
                    <a:pt x="1096" y="17677"/>
                  </a:cubicBezTo>
                  <a:cubicBezTo>
                    <a:pt x="1210" y="17532"/>
                    <a:pt x="1332" y="17387"/>
                    <a:pt x="1463" y="17242"/>
                  </a:cubicBezTo>
                  <a:cubicBezTo>
                    <a:pt x="1581" y="17112"/>
                    <a:pt x="1703" y="16975"/>
                    <a:pt x="1829" y="16837"/>
                  </a:cubicBezTo>
                  <a:cubicBezTo>
                    <a:pt x="2517" y="16113"/>
                    <a:pt x="3387" y="15303"/>
                    <a:pt x="4425" y="14361"/>
                  </a:cubicBezTo>
                  <a:cubicBezTo>
                    <a:pt x="4539" y="14260"/>
                    <a:pt x="4657" y="14152"/>
                    <a:pt x="4775" y="14043"/>
                  </a:cubicBezTo>
                  <a:cubicBezTo>
                    <a:pt x="4889" y="13942"/>
                    <a:pt x="5007" y="13833"/>
                    <a:pt x="5125" y="13732"/>
                  </a:cubicBezTo>
                  <a:cubicBezTo>
                    <a:pt x="5239" y="13630"/>
                    <a:pt x="5357" y="13522"/>
                    <a:pt x="5475" y="13420"/>
                  </a:cubicBezTo>
                  <a:cubicBezTo>
                    <a:pt x="5589" y="13319"/>
                    <a:pt x="5707" y="13211"/>
                    <a:pt x="5825" y="13109"/>
                  </a:cubicBezTo>
                  <a:cubicBezTo>
                    <a:pt x="5963" y="12986"/>
                    <a:pt x="6106" y="12856"/>
                    <a:pt x="6252" y="12726"/>
                  </a:cubicBezTo>
                  <a:cubicBezTo>
                    <a:pt x="10692" y="8715"/>
                    <a:pt x="21504" y="0"/>
                    <a:pt x="21504" y="0"/>
                  </a:cubicBezTo>
                  <a:cubicBezTo>
                    <a:pt x="21504" y="0"/>
                    <a:pt x="12140" y="10757"/>
                    <a:pt x="8067" y="15064"/>
                  </a:cubicBezTo>
                  <a:cubicBezTo>
                    <a:pt x="7615" y="15541"/>
                    <a:pt x="7168" y="16012"/>
                    <a:pt x="6736" y="16468"/>
                  </a:cubicBezTo>
                  <a:cubicBezTo>
                    <a:pt x="6622" y="16584"/>
                    <a:pt x="6513" y="16707"/>
                    <a:pt x="6403" y="16823"/>
                  </a:cubicBezTo>
                  <a:cubicBezTo>
                    <a:pt x="6289" y="16938"/>
                    <a:pt x="6179" y="17061"/>
                    <a:pt x="6069" y="17170"/>
                  </a:cubicBezTo>
                  <a:cubicBezTo>
                    <a:pt x="5955" y="17286"/>
                    <a:pt x="5845" y="17402"/>
                    <a:pt x="5735" y="17517"/>
                  </a:cubicBezTo>
                  <a:cubicBezTo>
                    <a:pt x="5621" y="17633"/>
                    <a:pt x="5512" y="17749"/>
                    <a:pt x="5398" y="17865"/>
                  </a:cubicBezTo>
                  <a:cubicBezTo>
                    <a:pt x="4445" y="18849"/>
                    <a:pt x="3575" y="19704"/>
                    <a:pt x="2822" y="20333"/>
                  </a:cubicBezTo>
                  <a:cubicBezTo>
                    <a:pt x="2687" y="20442"/>
                    <a:pt x="2561" y="20550"/>
                    <a:pt x="2435" y="20645"/>
                  </a:cubicBezTo>
                  <a:cubicBezTo>
                    <a:pt x="2297" y="20753"/>
                    <a:pt x="2162" y="20854"/>
                    <a:pt x="2036" y="20941"/>
                  </a:cubicBezTo>
                  <a:cubicBezTo>
                    <a:pt x="1890" y="21043"/>
                    <a:pt x="1747" y="21130"/>
                    <a:pt x="1617" y="21209"/>
                  </a:cubicBezTo>
                  <a:cubicBezTo>
                    <a:pt x="1454" y="21296"/>
                    <a:pt x="1304" y="21368"/>
                    <a:pt x="1165" y="21419"/>
                  </a:cubicBezTo>
                  <a:cubicBezTo>
                    <a:pt x="624" y="21600"/>
                    <a:pt x="250" y="21441"/>
                    <a:pt x="91" y="20833"/>
                  </a:cubicBezTo>
                  <a:cubicBezTo>
                    <a:pt x="-96" y="20123"/>
                    <a:pt x="10" y="19457"/>
                    <a:pt x="376" y="1874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9" name="Shape">
              <a:extLst>
                <a:ext uri="{FF2B5EF4-FFF2-40B4-BE49-F238E27FC236}">
                  <a16:creationId xmlns:a16="http://schemas.microsoft.com/office/drawing/2014/main" id="{19EC3D23-AC33-421A-AAAC-E4C6DEB0B40A}"/>
                </a:ext>
              </a:extLst>
            </p:cNvPr>
            <p:cNvSpPr/>
            <p:nvPr/>
          </p:nvSpPr>
          <p:spPr>
            <a:xfrm>
              <a:off x="3701777" y="1533763"/>
              <a:ext cx="1299188" cy="820002"/>
            </a:xfrm>
            <a:custGeom>
              <a:avLst/>
              <a:gdLst/>
              <a:ahLst/>
              <a:cxnLst>
                <a:cxn ang="0">
                  <a:pos x="wd2" y="hd2"/>
                </a:cxn>
                <a:cxn ang="5400000">
                  <a:pos x="wd2" y="hd2"/>
                </a:cxn>
                <a:cxn ang="10800000">
                  <a:pos x="wd2" y="hd2"/>
                </a:cxn>
                <a:cxn ang="16200000">
                  <a:pos x="wd2" y="hd2"/>
                </a:cxn>
              </a:cxnLst>
              <a:rect l="0" t="0" r="r" b="b"/>
              <a:pathLst>
                <a:path w="21174" h="20440" extrusionOk="0">
                  <a:moveTo>
                    <a:pt x="0" y="20440"/>
                  </a:moveTo>
                  <a:cubicBezTo>
                    <a:pt x="0" y="20440"/>
                    <a:pt x="9976" y="4628"/>
                    <a:pt x="13923" y="1734"/>
                  </a:cubicBezTo>
                  <a:cubicBezTo>
                    <a:pt x="17861" y="-1160"/>
                    <a:pt x="20477" y="86"/>
                    <a:pt x="21039" y="1734"/>
                  </a:cubicBezTo>
                  <a:cubicBezTo>
                    <a:pt x="21600" y="3382"/>
                    <a:pt x="20287" y="4365"/>
                    <a:pt x="19391" y="4988"/>
                  </a:cubicBezTo>
                  <a:cubicBezTo>
                    <a:pt x="18495" y="5611"/>
                    <a:pt x="0" y="20440"/>
                    <a:pt x="0" y="2044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0" name="Shape">
              <a:extLst>
                <a:ext uri="{FF2B5EF4-FFF2-40B4-BE49-F238E27FC236}">
                  <a16:creationId xmlns:a16="http://schemas.microsoft.com/office/drawing/2014/main" id="{7245725E-2121-4FC6-8F42-CBFD41E7D346}"/>
                </a:ext>
              </a:extLst>
            </p:cNvPr>
            <p:cNvSpPr/>
            <p:nvPr/>
          </p:nvSpPr>
          <p:spPr>
            <a:xfrm>
              <a:off x="3757319" y="1700403"/>
              <a:ext cx="1442962" cy="731552"/>
            </a:xfrm>
            <a:custGeom>
              <a:avLst/>
              <a:gdLst/>
              <a:ahLst/>
              <a:cxnLst>
                <a:cxn ang="0">
                  <a:pos x="wd2" y="hd2"/>
                </a:cxn>
                <a:cxn ang="5400000">
                  <a:pos x="wd2" y="hd2"/>
                </a:cxn>
                <a:cxn ang="10800000">
                  <a:pos x="wd2" y="hd2"/>
                </a:cxn>
                <a:cxn ang="16200000">
                  <a:pos x="wd2" y="hd2"/>
                </a:cxn>
              </a:cxnLst>
              <a:rect l="0" t="0" r="r" b="b"/>
              <a:pathLst>
                <a:path w="21023" h="21600" extrusionOk="0">
                  <a:moveTo>
                    <a:pt x="0" y="21600"/>
                  </a:moveTo>
                  <a:cubicBezTo>
                    <a:pt x="0" y="21600"/>
                    <a:pt x="13450" y="21600"/>
                    <a:pt x="17343" y="19845"/>
                  </a:cubicBezTo>
                  <a:cubicBezTo>
                    <a:pt x="21236" y="18090"/>
                    <a:pt x="21600" y="8348"/>
                    <a:pt x="20451" y="4363"/>
                  </a:cubicBezTo>
                  <a:cubicBezTo>
                    <a:pt x="19302" y="377"/>
                    <a:pt x="17343" y="0"/>
                    <a:pt x="17343" y="0"/>
                  </a:cubicBezTo>
                  <a:lnTo>
                    <a:pt x="0" y="2160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1" name="Shape">
              <a:extLst>
                <a:ext uri="{FF2B5EF4-FFF2-40B4-BE49-F238E27FC236}">
                  <a16:creationId xmlns:a16="http://schemas.microsoft.com/office/drawing/2014/main" id="{221AB31B-5C5C-41CB-B98E-168320B2F0EA}"/>
                </a:ext>
              </a:extLst>
            </p:cNvPr>
            <p:cNvSpPr/>
            <p:nvPr/>
          </p:nvSpPr>
          <p:spPr>
            <a:xfrm>
              <a:off x="2653958" y="2768289"/>
              <a:ext cx="182486" cy="289961"/>
            </a:xfrm>
            <a:custGeom>
              <a:avLst/>
              <a:gdLst/>
              <a:ahLst/>
              <a:cxnLst>
                <a:cxn ang="0">
                  <a:pos x="wd2" y="hd2"/>
                </a:cxn>
                <a:cxn ang="5400000">
                  <a:pos x="wd2" y="hd2"/>
                </a:cxn>
                <a:cxn ang="10800000">
                  <a:pos x="wd2" y="hd2"/>
                </a:cxn>
                <a:cxn ang="16200000">
                  <a:pos x="wd2" y="hd2"/>
                </a:cxn>
              </a:cxnLst>
              <a:rect l="0" t="0" r="r" b="b"/>
              <a:pathLst>
                <a:path w="20689" h="21600" extrusionOk="0">
                  <a:moveTo>
                    <a:pt x="4127" y="13490"/>
                  </a:moveTo>
                  <a:cubicBezTo>
                    <a:pt x="348" y="8814"/>
                    <a:pt x="-911" y="4179"/>
                    <a:pt x="663" y="1779"/>
                  </a:cubicBezTo>
                  <a:cubicBezTo>
                    <a:pt x="2427" y="1200"/>
                    <a:pt x="4253" y="579"/>
                    <a:pt x="6079" y="0"/>
                  </a:cubicBezTo>
                  <a:cubicBezTo>
                    <a:pt x="4631" y="2400"/>
                    <a:pt x="5890" y="6993"/>
                    <a:pt x="9669" y="11586"/>
                  </a:cubicBezTo>
                  <a:cubicBezTo>
                    <a:pt x="12880" y="15559"/>
                    <a:pt x="17099" y="18497"/>
                    <a:pt x="20689" y="19614"/>
                  </a:cubicBezTo>
                  <a:cubicBezTo>
                    <a:pt x="18926" y="20276"/>
                    <a:pt x="17225" y="20938"/>
                    <a:pt x="15525" y="21600"/>
                  </a:cubicBezTo>
                  <a:cubicBezTo>
                    <a:pt x="11747" y="20566"/>
                    <a:pt x="7402" y="17545"/>
                    <a:pt x="4127" y="1349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2" name="Shape">
              <a:extLst>
                <a:ext uri="{FF2B5EF4-FFF2-40B4-BE49-F238E27FC236}">
                  <a16:creationId xmlns:a16="http://schemas.microsoft.com/office/drawing/2014/main" id="{36E0C69B-B53C-42CB-BB3A-29953B57A4CB}"/>
                </a:ext>
              </a:extLst>
            </p:cNvPr>
            <p:cNvSpPr/>
            <p:nvPr/>
          </p:nvSpPr>
          <p:spPr>
            <a:xfrm>
              <a:off x="2701855" y="2748108"/>
              <a:ext cx="179490" cy="287180"/>
            </a:xfrm>
            <a:custGeom>
              <a:avLst/>
              <a:gdLst/>
              <a:ahLst/>
              <a:cxnLst>
                <a:cxn ang="0">
                  <a:pos x="wd2" y="hd2"/>
                </a:cxn>
                <a:cxn ang="5400000">
                  <a:pos x="wd2" y="hd2"/>
                </a:cxn>
                <a:cxn ang="10800000">
                  <a:pos x="wd2" y="hd2"/>
                </a:cxn>
                <a:cxn ang="16200000">
                  <a:pos x="wd2" y="hd2"/>
                </a:cxn>
              </a:cxnLst>
              <a:rect l="0" t="0" r="r" b="b"/>
              <a:pathLst>
                <a:path w="20711" h="21600" extrusionOk="0">
                  <a:moveTo>
                    <a:pt x="4239" y="13495"/>
                  </a:moveTo>
                  <a:cubicBezTo>
                    <a:pt x="457" y="8857"/>
                    <a:pt x="-889" y="4261"/>
                    <a:pt x="585" y="1796"/>
                  </a:cubicBezTo>
                  <a:cubicBezTo>
                    <a:pt x="2380" y="1212"/>
                    <a:pt x="4239" y="585"/>
                    <a:pt x="6097" y="0"/>
                  </a:cubicBezTo>
                  <a:cubicBezTo>
                    <a:pt x="4751" y="2465"/>
                    <a:pt x="6033" y="7019"/>
                    <a:pt x="9815" y="11573"/>
                  </a:cubicBezTo>
                  <a:cubicBezTo>
                    <a:pt x="13020" y="15459"/>
                    <a:pt x="17186" y="18425"/>
                    <a:pt x="20711" y="19595"/>
                  </a:cubicBezTo>
                  <a:cubicBezTo>
                    <a:pt x="18916" y="20263"/>
                    <a:pt x="17186" y="20973"/>
                    <a:pt x="15455" y="21600"/>
                  </a:cubicBezTo>
                  <a:cubicBezTo>
                    <a:pt x="11866" y="20514"/>
                    <a:pt x="7572" y="17505"/>
                    <a:pt x="4239" y="13495"/>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3" name="Shape">
              <a:extLst>
                <a:ext uri="{FF2B5EF4-FFF2-40B4-BE49-F238E27FC236}">
                  <a16:creationId xmlns:a16="http://schemas.microsoft.com/office/drawing/2014/main" id="{8D3F046A-B366-4396-9E1C-C8FDD0B9B012}"/>
                </a:ext>
              </a:extLst>
            </p:cNvPr>
            <p:cNvSpPr/>
            <p:nvPr/>
          </p:nvSpPr>
          <p:spPr>
            <a:xfrm>
              <a:off x="2606465" y="2792574"/>
              <a:ext cx="184296" cy="292730"/>
            </a:xfrm>
            <a:custGeom>
              <a:avLst/>
              <a:gdLst/>
              <a:ahLst/>
              <a:cxnLst>
                <a:cxn ang="0">
                  <a:pos x="wd2" y="hd2"/>
                </a:cxn>
                <a:cxn ang="5400000">
                  <a:pos x="wd2" y="hd2"/>
                </a:cxn>
                <a:cxn ang="10800000">
                  <a:pos x="wd2" y="hd2"/>
                </a:cxn>
                <a:cxn ang="16200000">
                  <a:pos x="wd2" y="hd2"/>
                </a:cxn>
              </a:cxnLst>
              <a:rect l="0" t="0" r="r" b="b"/>
              <a:pathLst>
                <a:path w="20653" h="21600" extrusionOk="0">
                  <a:moveTo>
                    <a:pt x="4095" y="13526"/>
                  </a:moveTo>
                  <a:cubicBezTo>
                    <a:pt x="298" y="8812"/>
                    <a:pt x="-947" y="4140"/>
                    <a:pt x="734" y="1803"/>
                  </a:cubicBezTo>
                  <a:cubicBezTo>
                    <a:pt x="2477" y="1230"/>
                    <a:pt x="4282" y="615"/>
                    <a:pt x="6087" y="0"/>
                  </a:cubicBezTo>
                  <a:cubicBezTo>
                    <a:pt x="4531" y="2377"/>
                    <a:pt x="5776" y="6968"/>
                    <a:pt x="9511" y="11599"/>
                  </a:cubicBezTo>
                  <a:cubicBezTo>
                    <a:pt x="12810" y="15616"/>
                    <a:pt x="17105" y="18608"/>
                    <a:pt x="20653" y="19633"/>
                  </a:cubicBezTo>
                  <a:cubicBezTo>
                    <a:pt x="18910" y="20288"/>
                    <a:pt x="17229" y="20944"/>
                    <a:pt x="15486" y="21600"/>
                  </a:cubicBezTo>
                  <a:cubicBezTo>
                    <a:pt x="11876" y="20698"/>
                    <a:pt x="7456" y="17665"/>
                    <a:pt x="4095" y="1352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4" name="Shape">
              <a:extLst>
                <a:ext uri="{FF2B5EF4-FFF2-40B4-BE49-F238E27FC236}">
                  <a16:creationId xmlns:a16="http://schemas.microsoft.com/office/drawing/2014/main" id="{0B7F2496-8D7C-4A5B-A3E7-CFF448BEE59F}"/>
                </a:ext>
              </a:extLst>
            </p:cNvPr>
            <p:cNvSpPr/>
            <p:nvPr/>
          </p:nvSpPr>
          <p:spPr>
            <a:xfrm>
              <a:off x="2743114" y="2728619"/>
              <a:ext cx="177171" cy="284399"/>
            </a:xfrm>
            <a:custGeom>
              <a:avLst/>
              <a:gdLst/>
              <a:ahLst/>
              <a:cxnLst>
                <a:cxn ang="0">
                  <a:pos x="wd2" y="hd2"/>
                </a:cxn>
                <a:cxn ang="5400000">
                  <a:pos x="wd2" y="hd2"/>
                </a:cxn>
                <a:cxn ang="10800000">
                  <a:pos x="wd2" y="hd2"/>
                </a:cxn>
                <a:cxn ang="16200000">
                  <a:pos x="wd2" y="hd2"/>
                </a:cxn>
              </a:cxnLst>
              <a:rect l="0" t="0" r="r" b="b"/>
              <a:pathLst>
                <a:path w="20751" h="21600" extrusionOk="0">
                  <a:moveTo>
                    <a:pt x="4291" y="13500"/>
                  </a:moveTo>
                  <a:cubicBezTo>
                    <a:pt x="517" y="8902"/>
                    <a:pt x="-849" y="4303"/>
                    <a:pt x="517" y="1814"/>
                  </a:cubicBezTo>
                  <a:cubicBezTo>
                    <a:pt x="2339" y="1223"/>
                    <a:pt x="4226" y="591"/>
                    <a:pt x="6112" y="0"/>
                  </a:cubicBezTo>
                  <a:cubicBezTo>
                    <a:pt x="4876" y="2531"/>
                    <a:pt x="6177" y="7045"/>
                    <a:pt x="9951" y="11559"/>
                  </a:cubicBezTo>
                  <a:cubicBezTo>
                    <a:pt x="13074" y="15398"/>
                    <a:pt x="17173" y="18309"/>
                    <a:pt x="20751" y="19533"/>
                  </a:cubicBezTo>
                  <a:cubicBezTo>
                    <a:pt x="18929" y="20208"/>
                    <a:pt x="17173" y="20925"/>
                    <a:pt x="15416" y="21600"/>
                  </a:cubicBezTo>
                  <a:cubicBezTo>
                    <a:pt x="11773" y="20419"/>
                    <a:pt x="7544" y="17423"/>
                    <a:pt x="4291" y="1350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5" name="Shape">
              <a:extLst>
                <a:ext uri="{FF2B5EF4-FFF2-40B4-BE49-F238E27FC236}">
                  <a16:creationId xmlns:a16="http://schemas.microsoft.com/office/drawing/2014/main" id="{36B3E7AE-7309-4E82-B851-D5975E6436B9}"/>
                </a:ext>
              </a:extLst>
            </p:cNvPr>
            <p:cNvSpPr/>
            <p:nvPr/>
          </p:nvSpPr>
          <p:spPr>
            <a:xfrm>
              <a:off x="2033002" y="3143611"/>
              <a:ext cx="158277" cy="209804"/>
            </a:xfrm>
            <a:custGeom>
              <a:avLst/>
              <a:gdLst/>
              <a:ahLst/>
              <a:cxnLst>
                <a:cxn ang="0">
                  <a:pos x="wd2" y="hd2"/>
                </a:cxn>
                <a:cxn ang="5400000">
                  <a:pos x="wd2" y="hd2"/>
                </a:cxn>
                <a:cxn ang="10800000">
                  <a:pos x="wd2" y="hd2"/>
                </a:cxn>
                <a:cxn ang="16200000">
                  <a:pos x="wd2" y="hd2"/>
                </a:cxn>
              </a:cxnLst>
              <a:rect l="0" t="0" r="r" b="b"/>
              <a:pathLst>
                <a:path w="19982" h="20760" extrusionOk="0">
                  <a:moveTo>
                    <a:pt x="6517" y="0"/>
                  </a:moveTo>
                  <a:cubicBezTo>
                    <a:pt x="6798" y="3188"/>
                    <a:pt x="8340" y="7200"/>
                    <a:pt x="11075" y="11267"/>
                  </a:cubicBezTo>
                  <a:cubicBezTo>
                    <a:pt x="13670" y="15115"/>
                    <a:pt x="16896" y="18247"/>
                    <a:pt x="19982" y="20226"/>
                  </a:cubicBezTo>
                  <a:cubicBezTo>
                    <a:pt x="10655" y="21600"/>
                    <a:pt x="4203" y="20391"/>
                    <a:pt x="1468" y="15774"/>
                  </a:cubicBezTo>
                  <a:cubicBezTo>
                    <a:pt x="-1618" y="10443"/>
                    <a:pt x="205" y="5386"/>
                    <a:pt x="6517" y="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6" name="Shape">
              <a:extLst>
                <a:ext uri="{FF2B5EF4-FFF2-40B4-BE49-F238E27FC236}">
                  <a16:creationId xmlns:a16="http://schemas.microsoft.com/office/drawing/2014/main" id="{ABE41248-46C9-438F-A3CE-BE75837B3079}"/>
                </a:ext>
              </a:extLst>
            </p:cNvPr>
            <p:cNvSpPr/>
            <p:nvPr/>
          </p:nvSpPr>
          <p:spPr>
            <a:xfrm>
              <a:off x="2082934" y="3100824"/>
              <a:ext cx="168305" cy="249403"/>
            </a:xfrm>
            <a:custGeom>
              <a:avLst/>
              <a:gdLst/>
              <a:ahLst/>
              <a:cxnLst>
                <a:cxn ang="0">
                  <a:pos x="wd2" y="hd2"/>
                </a:cxn>
                <a:cxn ang="5400000">
                  <a:pos x="wd2" y="hd2"/>
                </a:cxn>
                <a:cxn ang="10800000">
                  <a:pos x="wd2" y="hd2"/>
                </a:cxn>
                <a:cxn ang="16200000">
                  <a:pos x="wd2" y="hd2"/>
                </a:cxn>
              </a:cxnLst>
              <a:rect l="0" t="0" r="r" b="b"/>
              <a:pathLst>
                <a:path w="21600" h="21600" extrusionOk="0">
                  <a:moveTo>
                    <a:pt x="4634" y="13710"/>
                  </a:moveTo>
                  <a:cubicBezTo>
                    <a:pt x="1853" y="10151"/>
                    <a:pt x="285" y="6639"/>
                    <a:pt x="0" y="3849"/>
                  </a:cubicBezTo>
                  <a:cubicBezTo>
                    <a:pt x="1711" y="2598"/>
                    <a:pt x="3778" y="1299"/>
                    <a:pt x="6202" y="0"/>
                  </a:cubicBezTo>
                  <a:cubicBezTo>
                    <a:pt x="5846" y="2983"/>
                    <a:pt x="7485" y="7216"/>
                    <a:pt x="10836" y="11498"/>
                  </a:cubicBezTo>
                  <a:cubicBezTo>
                    <a:pt x="13972" y="15491"/>
                    <a:pt x="17964" y="18569"/>
                    <a:pt x="21600" y="20205"/>
                  </a:cubicBezTo>
                  <a:cubicBezTo>
                    <a:pt x="18749" y="20782"/>
                    <a:pt x="16111" y="21263"/>
                    <a:pt x="13687" y="21600"/>
                  </a:cubicBezTo>
                  <a:cubicBezTo>
                    <a:pt x="10551" y="19820"/>
                    <a:pt x="7343" y="17078"/>
                    <a:pt x="4634" y="1371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7" name="Shape">
              <a:extLst>
                <a:ext uri="{FF2B5EF4-FFF2-40B4-BE49-F238E27FC236}">
                  <a16:creationId xmlns:a16="http://schemas.microsoft.com/office/drawing/2014/main" id="{C587EF5F-1D19-4C06-9A0A-7690183230C3}"/>
                </a:ext>
              </a:extLst>
            </p:cNvPr>
            <p:cNvSpPr/>
            <p:nvPr/>
          </p:nvSpPr>
          <p:spPr>
            <a:xfrm>
              <a:off x="2129718" y="3062838"/>
              <a:ext cx="178125" cy="270512"/>
            </a:xfrm>
            <a:custGeom>
              <a:avLst/>
              <a:gdLst/>
              <a:ahLst/>
              <a:cxnLst>
                <a:cxn ang="0">
                  <a:pos x="wd2" y="hd2"/>
                </a:cxn>
                <a:cxn ang="5400000">
                  <a:pos x="wd2" y="hd2"/>
                </a:cxn>
                <a:cxn ang="10800000">
                  <a:pos x="wd2" y="hd2"/>
                </a:cxn>
                <a:cxn ang="16200000">
                  <a:pos x="wd2" y="hd2"/>
                </a:cxn>
              </a:cxnLst>
              <a:rect l="0" t="0" r="r" b="b"/>
              <a:pathLst>
                <a:path w="21312" h="21600" extrusionOk="0">
                  <a:moveTo>
                    <a:pt x="4364" y="13616"/>
                  </a:moveTo>
                  <a:cubicBezTo>
                    <a:pt x="1241" y="9669"/>
                    <a:pt x="-288" y="5766"/>
                    <a:pt x="44" y="3016"/>
                  </a:cubicBezTo>
                  <a:cubicBezTo>
                    <a:pt x="1839" y="2040"/>
                    <a:pt x="3833" y="1020"/>
                    <a:pt x="6026" y="0"/>
                  </a:cubicBezTo>
                  <a:cubicBezTo>
                    <a:pt x="5162" y="2705"/>
                    <a:pt x="6624" y="7141"/>
                    <a:pt x="10146" y="11532"/>
                  </a:cubicBezTo>
                  <a:cubicBezTo>
                    <a:pt x="13403" y="15612"/>
                    <a:pt x="17657" y="18673"/>
                    <a:pt x="21312" y="19959"/>
                  </a:cubicBezTo>
                  <a:cubicBezTo>
                    <a:pt x="18919" y="20580"/>
                    <a:pt x="16593" y="21112"/>
                    <a:pt x="14466" y="21600"/>
                  </a:cubicBezTo>
                  <a:cubicBezTo>
                    <a:pt x="11010" y="20137"/>
                    <a:pt x="7289" y="17298"/>
                    <a:pt x="4364" y="1361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8" name="Shape">
              <a:extLst>
                <a:ext uri="{FF2B5EF4-FFF2-40B4-BE49-F238E27FC236}">
                  <a16:creationId xmlns:a16="http://schemas.microsoft.com/office/drawing/2014/main" id="{321DC271-3A6B-4984-8DB3-640B89E658DD}"/>
                </a:ext>
              </a:extLst>
            </p:cNvPr>
            <p:cNvSpPr/>
            <p:nvPr/>
          </p:nvSpPr>
          <p:spPr>
            <a:xfrm>
              <a:off x="2214371" y="3004017"/>
              <a:ext cx="188211" cy="291619"/>
            </a:xfrm>
            <a:custGeom>
              <a:avLst/>
              <a:gdLst/>
              <a:ahLst/>
              <a:cxnLst>
                <a:cxn ang="0">
                  <a:pos x="wd2" y="hd2"/>
                </a:cxn>
                <a:cxn ang="5400000">
                  <a:pos x="wd2" y="hd2"/>
                </a:cxn>
                <a:cxn ang="10800000">
                  <a:pos x="wd2" y="hd2"/>
                </a:cxn>
                <a:cxn ang="16200000">
                  <a:pos x="wd2" y="hd2"/>
                </a:cxn>
              </a:cxnLst>
              <a:rect l="0" t="0" r="r" b="b"/>
              <a:pathLst>
                <a:path w="20851" h="21600" extrusionOk="0">
                  <a:moveTo>
                    <a:pt x="4051" y="13577"/>
                  </a:moveTo>
                  <a:cubicBezTo>
                    <a:pt x="543" y="9134"/>
                    <a:pt x="-749" y="4731"/>
                    <a:pt x="420" y="2304"/>
                  </a:cubicBezTo>
                  <a:cubicBezTo>
                    <a:pt x="2205" y="1563"/>
                    <a:pt x="4051" y="782"/>
                    <a:pt x="5959" y="0"/>
                  </a:cubicBezTo>
                  <a:cubicBezTo>
                    <a:pt x="4420" y="2345"/>
                    <a:pt x="5651" y="6994"/>
                    <a:pt x="9343" y="11643"/>
                  </a:cubicBezTo>
                  <a:cubicBezTo>
                    <a:pt x="12728" y="15881"/>
                    <a:pt x="17220" y="18967"/>
                    <a:pt x="20851" y="19831"/>
                  </a:cubicBezTo>
                  <a:cubicBezTo>
                    <a:pt x="18820" y="20448"/>
                    <a:pt x="16913" y="21065"/>
                    <a:pt x="15005" y="21600"/>
                  </a:cubicBezTo>
                  <a:cubicBezTo>
                    <a:pt x="11559" y="20613"/>
                    <a:pt x="7251" y="17650"/>
                    <a:pt x="4051" y="13577"/>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9" name="Shape">
              <a:extLst>
                <a:ext uri="{FF2B5EF4-FFF2-40B4-BE49-F238E27FC236}">
                  <a16:creationId xmlns:a16="http://schemas.microsoft.com/office/drawing/2014/main" id="{7ED6016F-D4DC-4A2C-92E5-7FE73EFC5588}"/>
                </a:ext>
              </a:extLst>
            </p:cNvPr>
            <p:cNvSpPr/>
            <p:nvPr/>
          </p:nvSpPr>
          <p:spPr>
            <a:xfrm>
              <a:off x="2258122" y="2814515"/>
              <a:ext cx="492434" cy="458255"/>
            </a:xfrm>
            <a:custGeom>
              <a:avLst/>
              <a:gdLst/>
              <a:ahLst/>
              <a:cxnLst>
                <a:cxn ang="0">
                  <a:pos x="wd2" y="hd2"/>
                </a:cxn>
                <a:cxn ang="5400000">
                  <a:pos x="wd2" y="hd2"/>
                </a:cxn>
                <a:cxn ang="10800000">
                  <a:pos x="wd2" y="hd2"/>
                </a:cxn>
                <a:cxn ang="16200000">
                  <a:pos x="wd2" y="hd2"/>
                </a:cxn>
              </a:cxnLst>
              <a:rect l="0" t="0" r="r" b="b"/>
              <a:pathLst>
                <a:path w="21253" h="21600" extrusionOk="0">
                  <a:moveTo>
                    <a:pt x="1571" y="16364"/>
                  </a:moveTo>
                  <a:cubicBezTo>
                    <a:pt x="132" y="13405"/>
                    <a:pt x="-347" y="10447"/>
                    <a:pt x="252" y="8954"/>
                  </a:cubicBezTo>
                  <a:cubicBezTo>
                    <a:pt x="4304" y="6336"/>
                    <a:pt x="9434" y="3404"/>
                    <a:pt x="15547" y="0"/>
                  </a:cubicBezTo>
                  <a:cubicBezTo>
                    <a:pt x="14900" y="1492"/>
                    <a:pt x="15380" y="4477"/>
                    <a:pt x="16842" y="7488"/>
                  </a:cubicBezTo>
                  <a:cubicBezTo>
                    <a:pt x="18136" y="10132"/>
                    <a:pt x="19839" y="12070"/>
                    <a:pt x="21253" y="12672"/>
                  </a:cubicBezTo>
                  <a:cubicBezTo>
                    <a:pt x="15643" y="16233"/>
                    <a:pt x="10513" y="19322"/>
                    <a:pt x="6078" y="21600"/>
                  </a:cubicBezTo>
                  <a:cubicBezTo>
                    <a:pt x="4639" y="21024"/>
                    <a:pt x="2889" y="19061"/>
                    <a:pt x="1571" y="16364"/>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0" name="Shape">
              <a:extLst>
                <a:ext uri="{FF2B5EF4-FFF2-40B4-BE49-F238E27FC236}">
                  <a16:creationId xmlns:a16="http://schemas.microsoft.com/office/drawing/2014/main" id="{5DCF47F2-473C-4750-B8C0-0423D4226E4B}"/>
                </a:ext>
              </a:extLst>
            </p:cNvPr>
            <p:cNvSpPr/>
            <p:nvPr/>
          </p:nvSpPr>
          <p:spPr>
            <a:xfrm>
              <a:off x="2173401" y="3033453"/>
              <a:ext cx="184778" cy="283847"/>
            </a:xfrm>
            <a:custGeom>
              <a:avLst/>
              <a:gdLst/>
              <a:ahLst/>
              <a:cxnLst>
                <a:cxn ang="0">
                  <a:pos x="wd2" y="hd2"/>
                </a:cxn>
                <a:cxn ang="5400000">
                  <a:pos x="wd2" y="hd2"/>
                </a:cxn>
                <a:cxn ang="10800000">
                  <a:pos x="wd2" y="hd2"/>
                </a:cxn>
                <a:cxn ang="16200000">
                  <a:pos x="wd2" y="hd2"/>
                </a:cxn>
              </a:cxnLst>
              <a:rect l="0" t="0" r="r" b="b"/>
              <a:pathLst>
                <a:path w="21009" h="21600" extrusionOk="0">
                  <a:moveTo>
                    <a:pt x="4146" y="13526"/>
                  </a:moveTo>
                  <a:cubicBezTo>
                    <a:pt x="798" y="9299"/>
                    <a:pt x="-591" y="5115"/>
                    <a:pt x="230" y="2536"/>
                  </a:cubicBezTo>
                  <a:cubicBezTo>
                    <a:pt x="1998" y="1691"/>
                    <a:pt x="3893" y="845"/>
                    <a:pt x="5914" y="0"/>
                  </a:cubicBezTo>
                  <a:cubicBezTo>
                    <a:pt x="4651" y="2536"/>
                    <a:pt x="5977" y="7059"/>
                    <a:pt x="9641" y="11582"/>
                  </a:cubicBezTo>
                  <a:cubicBezTo>
                    <a:pt x="12988" y="15724"/>
                    <a:pt x="17346" y="18810"/>
                    <a:pt x="21009" y="19867"/>
                  </a:cubicBezTo>
                  <a:cubicBezTo>
                    <a:pt x="18862" y="20501"/>
                    <a:pt x="16777" y="21093"/>
                    <a:pt x="14820" y="21600"/>
                  </a:cubicBezTo>
                  <a:cubicBezTo>
                    <a:pt x="11283" y="20374"/>
                    <a:pt x="7241" y="17415"/>
                    <a:pt x="4146" y="1352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87" name="Group 86">
            <a:extLst>
              <a:ext uri="{FF2B5EF4-FFF2-40B4-BE49-F238E27FC236}">
                <a16:creationId xmlns:a16="http://schemas.microsoft.com/office/drawing/2014/main" id="{707B2C6E-680D-4A34-BA48-9D425042148E}"/>
              </a:ext>
            </a:extLst>
          </p:cNvPr>
          <p:cNvGrpSpPr/>
          <p:nvPr/>
        </p:nvGrpSpPr>
        <p:grpSpPr>
          <a:xfrm rot="20246942">
            <a:off x="1230732" y="1628911"/>
            <a:ext cx="1878849" cy="1181277"/>
            <a:chOff x="1757651" y="1256035"/>
            <a:chExt cx="3442630" cy="2212011"/>
          </a:xfrm>
        </p:grpSpPr>
        <p:sp>
          <p:nvSpPr>
            <p:cNvPr id="121" name="Shape">
              <a:extLst>
                <a:ext uri="{FF2B5EF4-FFF2-40B4-BE49-F238E27FC236}">
                  <a16:creationId xmlns:a16="http://schemas.microsoft.com/office/drawing/2014/main" id="{5939557C-3E65-4602-9E5F-D761A39D0A82}"/>
                </a:ext>
              </a:extLst>
            </p:cNvPr>
            <p:cNvSpPr/>
            <p:nvPr/>
          </p:nvSpPr>
          <p:spPr>
            <a:xfrm>
              <a:off x="3757319" y="1256035"/>
              <a:ext cx="1277854" cy="1049185"/>
            </a:xfrm>
            <a:custGeom>
              <a:avLst/>
              <a:gdLst/>
              <a:ahLst/>
              <a:cxnLst>
                <a:cxn ang="0">
                  <a:pos x="wd2" y="hd2"/>
                </a:cxn>
                <a:cxn ang="5400000">
                  <a:pos x="wd2" y="hd2"/>
                </a:cxn>
                <a:cxn ang="10800000">
                  <a:pos x="wd2" y="hd2"/>
                </a:cxn>
                <a:cxn ang="16200000">
                  <a:pos x="wd2" y="hd2"/>
                </a:cxn>
              </a:cxnLst>
              <a:rect l="0" t="0" r="r" b="b"/>
              <a:pathLst>
                <a:path w="21029" h="20679" extrusionOk="0">
                  <a:moveTo>
                    <a:pt x="0" y="20679"/>
                  </a:moveTo>
                  <a:cubicBezTo>
                    <a:pt x="0" y="20679"/>
                    <a:pt x="6874" y="9644"/>
                    <a:pt x="9717" y="5626"/>
                  </a:cubicBezTo>
                  <a:cubicBezTo>
                    <a:pt x="12560" y="1608"/>
                    <a:pt x="15192" y="-921"/>
                    <a:pt x="18291" y="316"/>
                  </a:cubicBezTo>
                  <a:cubicBezTo>
                    <a:pt x="21390" y="1553"/>
                    <a:pt x="21600" y="6502"/>
                    <a:pt x="20201" y="8976"/>
                  </a:cubicBezTo>
                  <a:lnTo>
                    <a:pt x="0" y="20679"/>
                  </a:ln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2" name="Shape">
              <a:extLst>
                <a:ext uri="{FF2B5EF4-FFF2-40B4-BE49-F238E27FC236}">
                  <a16:creationId xmlns:a16="http://schemas.microsoft.com/office/drawing/2014/main" id="{B48DE0D9-F381-4DBC-8D71-BD8AC1414FE7}"/>
                </a:ext>
              </a:extLst>
            </p:cNvPr>
            <p:cNvSpPr/>
            <p:nvPr/>
          </p:nvSpPr>
          <p:spPr>
            <a:xfrm>
              <a:off x="1757651" y="3255710"/>
              <a:ext cx="356758" cy="212336"/>
            </a:xfrm>
            <a:custGeom>
              <a:avLst/>
              <a:gdLst/>
              <a:ahLst/>
              <a:cxnLst>
                <a:cxn ang="0">
                  <a:pos x="wd2" y="hd2"/>
                </a:cxn>
                <a:cxn ang="5400000">
                  <a:pos x="wd2" y="hd2"/>
                </a:cxn>
                <a:cxn ang="10800000">
                  <a:pos x="wd2" y="hd2"/>
                </a:cxn>
                <a:cxn ang="16200000">
                  <a:pos x="wd2" y="hd2"/>
                </a:cxn>
              </a:cxnLst>
              <a:rect l="0" t="0" r="r" b="b"/>
              <a:pathLst>
                <a:path w="21343" h="21171" extrusionOk="0">
                  <a:moveTo>
                    <a:pt x="18576" y="513"/>
                  </a:moveTo>
                  <a:lnTo>
                    <a:pt x="0" y="21171"/>
                  </a:lnTo>
                  <a:lnTo>
                    <a:pt x="20304" y="5663"/>
                  </a:lnTo>
                  <a:cubicBezTo>
                    <a:pt x="21201" y="4999"/>
                    <a:pt x="21600" y="3227"/>
                    <a:pt x="21168" y="1731"/>
                  </a:cubicBezTo>
                  <a:cubicBezTo>
                    <a:pt x="20769" y="236"/>
                    <a:pt x="19706" y="-429"/>
                    <a:pt x="18809" y="291"/>
                  </a:cubicBezTo>
                  <a:cubicBezTo>
                    <a:pt x="18742" y="346"/>
                    <a:pt x="18642" y="402"/>
                    <a:pt x="18576" y="513"/>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3" name="Shape">
              <a:extLst>
                <a:ext uri="{FF2B5EF4-FFF2-40B4-BE49-F238E27FC236}">
                  <a16:creationId xmlns:a16="http://schemas.microsoft.com/office/drawing/2014/main" id="{6E0381FA-590F-4BC6-8278-A2788A951072}"/>
                </a:ext>
              </a:extLst>
            </p:cNvPr>
            <p:cNvSpPr/>
            <p:nvPr/>
          </p:nvSpPr>
          <p:spPr>
            <a:xfrm>
              <a:off x="2035383" y="1700408"/>
              <a:ext cx="2935251" cy="1649004"/>
            </a:xfrm>
            <a:custGeom>
              <a:avLst/>
              <a:gdLst/>
              <a:ahLst/>
              <a:cxnLst>
                <a:cxn ang="0">
                  <a:pos x="wd2" y="hd2"/>
                </a:cxn>
                <a:cxn ang="5400000">
                  <a:pos x="wd2" y="hd2"/>
                </a:cxn>
                <a:cxn ang="10800000">
                  <a:pos x="wd2" y="hd2"/>
                </a:cxn>
                <a:cxn ang="16200000">
                  <a:pos x="wd2" y="hd2"/>
                </a:cxn>
              </a:cxnLst>
              <a:rect l="0" t="0" r="r" b="b"/>
              <a:pathLst>
                <a:path w="21504" h="21489" extrusionOk="0">
                  <a:moveTo>
                    <a:pt x="376" y="18748"/>
                  </a:moveTo>
                  <a:cubicBezTo>
                    <a:pt x="474" y="18560"/>
                    <a:pt x="592" y="18364"/>
                    <a:pt x="730" y="18169"/>
                  </a:cubicBezTo>
                  <a:cubicBezTo>
                    <a:pt x="840" y="18010"/>
                    <a:pt x="962" y="17843"/>
                    <a:pt x="1096" y="17677"/>
                  </a:cubicBezTo>
                  <a:cubicBezTo>
                    <a:pt x="1210" y="17532"/>
                    <a:pt x="1332" y="17387"/>
                    <a:pt x="1463" y="17242"/>
                  </a:cubicBezTo>
                  <a:cubicBezTo>
                    <a:pt x="1581" y="17112"/>
                    <a:pt x="1703" y="16975"/>
                    <a:pt x="1829" y="16837"/>
                  </a:cubicBezTo>
                  <a:cubicBezTo>
                    <a:pt x="2517" y="16113"/>
                    <a:pt x="3387" y="15303"/>
                    <a:pt x="4425" y="14361"/>
                  </a:cubicBezTo>
                  <a:cubicBezTo>
                    <a:pt x="4539" y="14260"/>
                    <a:pt x="4657" y="14152"/>
                    <a:pt x="4775" y="14043"/>
                  </a:cubicBezTo>
                  <a:cubicBezTo>
                    <a:pt x="4889" y="13942"/>
                    <a:pt x="5007" y="13833"/>
                    <a:pt x="5125" y="13732"/>
                  </a:cubicBezTo>
                  <a:cubicBezTo>
                    <a:pt x="5239" y="13630"/>
                    <a:pt x="5357" y="13522"/>
                    <a:pt x="5475" y="13420"/>
                  </a:cubicBezTo>
                  <a:cubicBezTo>
                    <a:pt x="5589" y="13319"/>
                    <a:pt x="5707" y="13211"/>
                    <a:pt x="5825" y="13109"/>
                  </a:cubicBezTo>
                  <a:cubicBezTo>
                    <a:pt x="5963" y="12986"/>
                    <a:pt x="6106" y="12856"/>
                    <a:pt x="6252" y="12726"/>
                  </a:cubicBezTo>
                  <a:cubicBezTo>
                    <a:pt x="10692" y="8715"/>
                    <a:pt x="21504" y="0"/>
                    <a:pt x="21504" y="0"/>
                  </a:cubicBezTo>
                  <a:cubicBezTo>
                    <a:pt x="21504" y="0"/>
                    <a:pt x="12140" y="10757"/>
                    <a:pt x="8067" y="15064"/>
                  </a:cubicBezTo>
                  <a:cubicBezTo>
                    <a:pt x="7615" y="15541"/>
                    <a:pt x="7168" y="16012"/>
                    <a:pt x="6736" y="16468"/>
                  </a:cubicBezTo>
                  <a:cubicBezTo>
                    <a:pt x="6622" y="16584"/>
                    <a:pt x="6513" y="16707"/>
                    <a:pt x="6403" y="16823"/>
                  </a:cubicBezTo>
                  <a:cubicBezTo>
                    <a:pt x="6289" y="16938"/>
                    <a:pt x="6179" y="17061"/>
                    <a:pt x="6069" y="17170"/>
                  </a:cubicBezTo>
                  <a:cubicBezTo>
                    <a:pt x="5955" y="17286"/>
                    <a:pt x="5845" y="17402"/>
                    <a:pt x="5735" y="17517"/>
                  </a:cubicBezTo>
                  <a:cubicBezTo>
                    <a:pt x="5621" y="17633"/>
                    <a:pt x="5512" y="17749"/>
                    <a:pt x="5398" y="17865"/>
                  </a:cubicBezTo>
                  <a:cubicBezTo>
                    <a:pt x="4445" y="18849"/>
                    <a:pt x="3575" y="19704"/>
                    <a:pt x="2822" y="20333"/>
                  </a:cubicBezTo>
                  <a:cubicBezTo>
                    <a:pt x="2687" y="20442"/>
                    <a:pt x="2561" y="20550"/>
                    <a:pt x="2435" y="20645"/>
                  </a:cubicBezTo>
                  <a:cubicBezTo>
                    <a:pt x="2297" y="20753"/>
                    <a:pt x="2162" y="20854"/>
                    <a:pt x="2036" y="20941"/>
                  </a:cubicBezTo>
                  <a:cubicBezTo>
                    <a:pt x="1890" y="21043"/>
                    <a:pt x="1747" y="21130"/>
                    <a:pt x="1617" y="21209"/>
                  </a:cubicBezTo>
                  <a:cubicBezTo>
                    <a:pt x="1454" y="21296"/>
                    <a:pt x="1304" y="21368"/>
                    <a:pt x="1165" y="21419"/>
                  </a:cubicBezTo>
                  <a:cubicBezTo>
                    <a:pt x="624" y="21600"/>
                    <a:pt x="250" y="21441"/>
                    <a:pt x="91" y="20833"/>
                  </a:cubicBezTo>
                  <a:cubicBezTo>
                    <a:pt x="-96" y="20123"/>
                    <a:pt x="10" y="19457"/>
                    <a:pt x="376" y="18748"/>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4" name="Shape">
              <a:extLst>
                <a:ext uri="{FF2B5EF4-FFF2-40B4-BE49-F238E27FC236}">
                  <a16:creationId xmlns:a16="http://schemas.microsoft.com/office/drawing/2014/main" id="{D07D45A0-817E-4A8E-8E7A-128DD8CBFCD0}"/>
                </a:ext>
              </a:extLst>
            </p:cNvPr>
            <p:cNvSpPr/>
            <p:nvPr/>
          </p:nvSpPr>
          <p:spPr>
            <a:xfrm>
              <a:off x="3701777" y="1533763"/>
              <a:ext cx="1299188" cy="820002"/>
            </a:xfrm>
            <a:custGeom>
              <a:avLst/>
              <a:gdLst/>
              <a:ahLst/>
              <a:cxnLst>
                <a:cxn ang="0">
                  <a:pos x="wd2" y="hd2"/>
                </a:cxn>
                <a:cxn ang="5400000">
                  <a:pos x="wd2" y="hd2"/>
                </a:cxn>
                <a:cxn ang="10800000">
                  <a:pos x="wd2" y="hd2"/>
                </a:cxn>
                <a:cxn ang="16200000">
                  <a:pos x="wd2" y="hd2"/>
                </a:cxn>
              </a:cxnLst>
              <a:rect l="0" t="0" r="r" b="b"/>
              <a:pathLst>
                <a:path w="21174" h="20440" extrusionOk="0">
                  <a:moveTo>
                    <a:pt x="0" y="20440"/>
                  </a:moveTo>
                  <a:cubicBezTo>
                    <a:pt x="0" y="20440"/>
                    <a:pt x="9976" y="4628"/>
                    <a:pt x="13923" y="1734"/>
                  </a:cubicBezTo>
                  <a:cubicBezTo>
                    <a:pt x="17861" y="-1160"/>
                    <a:pt x="20477" y="86"/>
                    <a:pt x="21039" y="1734"/>
                  </a:cubicBezTo>
                  <a:cubicBezTo>
                    <a:pt x="21600" y="3382"/>
                    <a:pt x="20287" y="4365"/>
                    <a:pt x="19391" y="4988"/>
                  </a:cubicBezTo>
                  <a:cubicBezTo>
                    <a:pt x="18495" y="5611"/>
                    <a:pt x="0" y="20440"/>
                    <a:pt x="0" y="20440"/>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5" name="Shape">
              <a:extLst>
                <a:ext uri="{FF2B5EF4-FFF2-40B4-BE49-F238E27FC236}">
                  <a16:creationId xmlns:a16="http://schemas.microsoft.com/office/drawing/2014/main" id="{15FE0D31-6C33-4302-9A0B-D3875D7CC6B4}"/>
                </a:ext>
              </a:extLst>
            </p:cNvPr>
            <p:cNvSpPr/>
            <p:nvPr/>
          </p:nvSpPr>
          <p:spPr>
            <a:xfrm>
              <a:off x="3757319" y="1700403"/>
              <a:ext cx="1442962" cy="731552"/>
            </a:xfrm>
            <a:custGeom>
              <a:avLst/>
              <a:gdLst/>
              <a:ahLst/>
              <a:cxnLst>
                <a:cxn ang="0">
                  <a:pos x="wd2" y="hd2"/>
                </a:cxn>
                <a:cxn ang="5400000">
                  <a:pos x="wd2" y="hd2"/>
                </a:cxn>
                <a:cxn ang="10800000">
                  <a:pos x="wd2" y="hd2"/>
                </a:cxn>
                <a:cxn ang="16200000">
                  <a:pos x="wd2" y="hd2"/>
                </a:cxn>
              </a:cxnLst>
              <a:rect l="0" t="0" r="r" b="b"/>
              <a:pathLst>
                <a:path w="21023" h="21600" extrusionOk="0">
                  <a:moveTo>
                    <a:pt x="0" y="21600"/>
                  </a:moveTo>
                  <a:cubicBezTo>
                    <a:pt x="0" y="21600"/>
                    <a:pt x="13450" y="21600"/>
                    <a:pt x="17343" y="19845"/>
                  </a:cubicBezTo>
                  <a:cubicBezTo>
                    <a:pt x="21236" y="18090"/>
                    <a:pt x="21600" y="8348"/>
                    <a:pt x="20451" y="4363"/>
                  </a:cubicBezTo>
                  <a:cubicBezTo>
                    <a:pt x="19302" y="377"/>
                    <a:pt x="17343" y="0"/>
                    <a:pt x="17343" y="0"/>
                  </a:cubicBezTo>
                  <a:lnTo>
                    <a:pt x="0" y="21600"/>
                  </a:ln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6" name="Shape">
              <a:extLst>
                <a:ext uri="{FF2B5EF4-FFF2-40B4-BE49-F238E27FC236}">
                  <a16:creationId xmlns:a16="http://schemas.microsoft.com/office/drawing/2014/main" id="{B6D51BC7-4167-4A00-B1BC-8D32D2D0EFA4}"/>
                </a:ext>
              </a:extLst>
            </p:cNvPr>
            <p:cNvSpPr/>
            <p:nvPr/>
          </p:nvSpPr>
          <p:spPr>
            <a:xfrm>
              <a:off x="2653958" y="2768289"/>
              <a:ext cx="182486" cy="289961"/>
            </a:xfrm>
            <a:custGeom>
              <a:avLst/>
              <a:gdLst/>
              <a:ahLst/>
              <a:cxnLst>
                <a:cxn ang="0">
                  <a:pos x="wd2" y="hd2"/>
                </a:cxn>
                <a:cxn ang="5400000">
                  <a:pos x="wd2" y="hd2"/>
                </a:cxn>
                <a:cxn ang="10800000">
                  <a:pos x="wd2" y="hd2"/>
                </a:cxn>
                <a:cxn ang="16200000">
                  <a:pos x="wd2" y="hd2"/>
                </a:cxn>
              </a:cxnLst>
              <a:rect l="0" t="0" r="r" b="b"/>
              <a:pathLst>
                <a:path w="20689" h="21600" extrusionOk="0">
                  <a:moveTo>
                    <a:pt x="4127" y="13490"/>
                  </a:moveTo>
                  <a:cubicBezTo>
                    <a:pt x="348" y="8814"/>
                    <a:pt x="-911" y="4179"/>
                    <a:pt x="663" y="1779"/>
                  </a:cubicBezTo>
                  <a:cubicBezTo>
                    <a:pt x="2427" y="1200"/>
                    <a:pt x="4253" y="579"/>
                    <a:pt x="6079" y="0"/>
                  </a:cubicBezTo>
                  <a:cubicBezTo>
                    <a:pt x="4631" y="2400"/>
                    <a:pt x="5890" y="6993"/>
                    <a:pt x="9669" y="11586"/>
                  </a:cubicBezTo>
                  <a:cubicBezTo>
                    <a:pt x="12880" y="15559"/>
                    <a:pt x="17099" y="18497"/>
                    <a:pt x="20689" y="19614"/>
                  </a:cubicBezTo>
                  <a:cubicBezTo>
                    <a:pt x="18926" y="20276"/>
                    <a:pt x="17225" y="20938"/>
                    <a:pt x="15525" y="21600"/>
                  </a:cubicBezTo>
                  <a:cubicBezTo>
                    <a:pt x="11747" y="20566"/>
                    <a:pt x="7402" y="17545"/>
                    <a:pt x="4127" y="13490"/>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7" name="Shape">
              <a:extLst>
                <a:ext uri="{FF2B5EF4-FFF2-40B4-BE49-F238E27FC236}">
                  <a16:creationId xmlns:a16="http://schemas.microsoft.com/office/drawing/2014/main" id="{0157D113-1295-462C-8F6A-1A4EB539603E}"/>
                </a:ext>
              </a:extLst>
            </p:cNvPr>
            <p:cNvSpPr/>
            <p:nvPr/>
          </p:nvSpPr>
          <p:spPr>
            <a:xfrm>
              <a:off x="2701855" y="2748108"/>
              <a:ext cx="179490" cy="287180"/>
            </a:xfrm>
            <a:custGeom>
              <a:avLst/>
              <a:gdLst/>
              <a:ahLst/>
              <a:cxnLst>
                <a:cxn ang="0">
                  <a:pos x="wd2" y="hd2"/>
                </a:cxn>
                <a:cxn ang="5400000">
                  <a:pos x="wd2" y="hd2"/>
                </a:cxn>
                <a:cxn ang="10800000">
                  <a:pos x="wd2" y="hd2"/>
                </a:cxn>
                <a:cxn ang="16200000">
                  <a:pos x="wd2" y="hd2"/>
                </a:cxn>
              </a:cxnLst>
              <a:rect l="0" t="0" r="r" b="b"/>
              <a:pathLst>
                <a:path w="20711" h="21600" extrusionOk="0">
                  <a:moveTo>
                    <a:pt x="4239" y="13495"/>
                  </a:moveTo>
                  <a:cubicBezTo>
                    <a:pt x="457" y="8857"/>
                    <a:pt x="-889" y="4261"/>
                    <a:pt x="585" y="1796"/>
                  </a:cubicBezTo>
                  <a:cubicBezTo>
                    <a:pt x="2380" y="1212"/>
                    <a:pt x="4239" y="585"/>
                    <a:pt x="6097" y="0"/>
                  </a:cubicBezTo>
                  <a:cubicBezTo>
                    <a:pt x="4751" y="2465"/>
                    <a:pt x="6033" y="7019"/>
                    <a:pt x="9815" y="11573"/>
                  </a:cubicBezTo>
                  <a:cubicBezTo>
                    <a:pt x="13020" y="15459"/>
                    <a:pt x="17186" y="18425"/>
                    <a:pt x="20711" y="19595"/>
                  </a:cubicBezTo>
                  <a:cubicBezTo>
                    <a:pt x="18916" y="20263"/>
                    <a:pt x="17186" y="20973"/>
                    <a:pt x="15455" y="21600"/>
                  </a:cubicBezTo>
                  <a:cubicBezTo>
                    <a:pt x="11866" y="20514"/>
                    <a:pt x="7572" y="17505"/>
                    <a:pt x="4239" y="13495"/>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8" name="Shape">
              <a:extLst>
                <a:ext uri="{FF2B5EF4-FFF2-40B4-BE49-F238E27FC236}">
                  <a16:creationId xmlns:a16="http://schemas.microsoft.com/office/drawing/2014/main" id="{C2A3ED32-227A-478D-AC71-91404091CD04}"/>
                </a:ext>
              </a:extLst>
            </p:cNvPr>
            <p:cNvSpPr/>
            <p:nvPr/>
          </p:nvSpPr>
          <p:spPr>
            <a:xfrm>
              <a:off x="2606465" y="2792574"/>
              <a:ext cx="184296" cy="292730"/>
            </a:xfrm>
            <a:custGeom>
              <a:avLst/>
              <a:gdLst/>
              <a:ahLst/>
              <a:cxnLst>
                <a:cxn ang="0">
                  <a:pos x="wd2" y="hd2"/>
                </a:cxn>
                <a:cxn ang="5400000">
                  <a:pos x="wd2" y="hd2"/>
                </a:cxn>
                <a:cxn ang="10800000">
                  <a:pos x="wd2" y="hd2"/>
                </a:cxn>
                <a:cxn ang="16200000">
                  <a:pos x="wd2" y="hd2"/>
                </a:cxn>
              </a:cxnLst>
              <a:rect l="0" t="0" r="r" b="b"/>
              <a:pathLst>
                <a:path w="20653" h="21600" extrusionOk="0">
                  <a:moveTo>
                    <a:pt x="4095" y="13526"/>
                  </a:moveTo>
                  <a:cubicBezTo>
                    <a:pt x="298" y="8812"/>
                    <a:pt x="-947" y="4140"/>
                    <a:pt x="734" y="1803"/>
                  </a:cubicBezTo>
                  <a:cubicBezTo>
                    <a:pt x="2477" y="1230"/>
                    <a:pt x="4282" y="615"/>
                    <a:pt x="6087" y="0"/>
                  </a:cubicBezTo>
                  <a:cubicBezTo>
                    <a:pt x="4531" y="2377"/>
                    <a:pt x="5776" y="6968"/>
                    <a:pt x="9511" y="11599"/>
                  </a:cubicBezTo>
                  <a:cubicBezTo>
                    <a:pt x="12810" y="15616"/>
                    <a:pt x="17105" y="18608"/>
                    <a:pt x="20653" y="19633"/>
                  </a:cubicBezTo>
                  <a:cubicBezTo>
                    <a:pt x="18910" y="20288"/>
                    <a:pt x="17229" y="20944"/>
                    <a:pt x="15486" y="21600"/>
                  </a:cubicBezTo>
                  <a:cubicBezTo>
                    <a:pt x="11876" y="20698"/>
                    <a:pt x="7456" y="17665"/>
                    <a:pt x="4095" y="13526"/>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9" name="Shape">
              <a:extLst>
                <a:ext uri="{FF2B5EF4-FFF2-40B4-BE49-F238E27FC236}">
                  <a16:creationId xmlns:a16="http://schemas.microsoft.com/office/drawing/2014/main" id="{42FB593C-839A-4E4E-A7E1-3BDBACFA8F0C}"/>
                </a:ext>
              </a:extLst>
            </p:cNvPr>
            <p:cNvSpPr/>
            <p:nvPr/>
          </p:nvSpPr>
          <p:spPr>
            <a:xfrm>
              <a:off x="2743114" y="2728619"/>
              <a:ext cx="177171" cy="284399"/>
            </a:xfrm>
            <a:custGeom>
              <a:avLst/>
              <a:gdLst/>
              <a:ahLst/>
              <a:cxnLst>
                <a:cxn ang="0">
                  <a:pos x="wd2" y="hd2"/>
                </a:cxn>
                <a:cxn ang="5400000">
                  <a:pos x="wd2" y="hd2"/>
                </a:cxn>
                <a:cxn ang="10800000">
                  <a:pos x="wd2" y="hd2"/>
                </a:cxn>
                <a:cxn ang="16200000">
                  <a:pos x="wd2" y="hd2"/>
                </a:cxn>
              </a:cxnLst>
              <a:rect l="0" t="0" r="r" b="b"/>
              <a:pathLst>
                <a:path w="20751" h="21600" extrusionOk="0">
                  <a:moveTo>
                    <a:pt x="4291" y="13500"/>
                  </a:moveTo>
                  <a:cubicBezTo>
                    <a:pt x="517" y="8902"/>
                    <a:pt x="-849" y="4303"/>
                    <a:pt x="517" y="1814"/>
                  </a:cubicBezTo>
                  <a:cubicBezTo>
                    <a:pt x="2339" y="1223"/>
                    <a:pt x="4226" y="591"/>
                    <a:pt x="6112" y="0"/>
                  </a:cubicBezTo>
                  <a:cubicBezTo>
                    <a:pt x="4876" y="2531"/>
                    <a:pt x="6177" y="7045"/>
                    <a:pt x="9951" y="11559"/>
                  </a:cubicBezTo>
                  <a:cubicBezTo>
                    <a:pt x="13074" y="15398"/>
                    <a:pt x="17173" y="18309"/>
                    <a:pt x="20751" y="19533"/>
                  </a:cubicBezTo>
                  <a:cubicBezTo>
                    <a:pt x="18929" y="20208"/>
                    <a:pt x="17173" y="20925"/>
                    <a:pt x="15416" y="21600"/>
                  </a:cubicBezTo>
                  <a:cubicBezTo>
                    <a:pt x="11773" y="20419"/>
                    <a:pt x="7544" y="17423"/>
                    <a:pt x="4291" y="13500"/>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0" name="Shape">
              <a:extLst>
                <a:ext uri="{FF2B5EF4-FFF2-40B4-BE49-F238E27FC236}">
                  <a16:creationId xmlns:a16="http://schemas.microsoft.com/office/drawing/2014/main" id="{D7AF8F1D-FD91-4178-86BC-014A051DE704}"/>
                </a:ext>
              </a:extLst>
            </p:cNvPr>
            <p:cNvSpPr/>
            <p:nvPr/>
          </p:nvSpPr>
          <p:spPr>
            <a:xfrm>
              <a:off x="2033002" y="3143611"/>
              <a:ext cx="158277" cy="209804"/>
            </a:xfrm>
            <a:custGeom>
              <a:avLst/>
              <a:gdLst/>
              <a:ahLst/>
              <a:cxnLst>
                <a:cxn ang="0">
                  <a:pos x="wd2" y="hd2"/>
                </a:cxn>
                <a:cxn ang="5400000">
                  <a:pos x="wd2" y="hd2"/>
                </a:cxn>
                <a:cxn ang="10800000">
                  <a:pos x="wd2" y="hd2"/>
                </a:cxn>
                <a:cxn ang="16200000">
                  <a:pos x="wd2" y="hd2"/>
                </a:cxn>
              </a:cxnLst>
              <a:rect l="0" t="0" r="r" b="b"/>
              <a:pathLst>
                <a:path w="19982" h="20760" extrusionOk="0">
                  <a:moveTo>
                    <a:pt x="6517" y="0"/>
                  </a:moveTo>
                  <a:cubicBezTo>
                    <a:pt x="6798" y="3188"/>
                    <a:pt x="8340" y="7200"/>
                    <a:pt x="11075" y="11267"/>
                  </a:cubicBezTo>
                  <a:cubicBezTo>
                    <a:pt x="13670" y="15115"/>
                    <a:pt x="16896" y="18247"/>
                    <a:pt x="19982" y="20226"/>
                  </a:cubicBezTo>
                  <a:cubicBezTo>
                    <a:pt x="10655" y="21600"/>
                    <a:pt x="4203" y="20391"/>
                    <a:pt x="1468" y="15774"/>
                  </a:cubicBezTo>
                  <a:cubicBezTo>
                    <a:pt x="-1618" y="10443"/>
                    <a:pt x="205" y="5386"/>
                    <a:pt x="6517" y="0"/>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1" name="Shape">
              <a:extLst>
                <a:ext uri="{FF2B5EF4-FFF2-40B4-BE49-F238E27FC236}">
                  <a16:creationId xmlns:a16="http://schemas.microsoft.com/office/drawing/2014/main" id="{2C99AAAE-2315-4CD1-A210-4625305FF487}"/>
                </a:ext>
              </a:extLst>
            </p:cNvPr>
            <p:cNvSpPr/>
            <p:nvPr/>
          </p:nvSpPr>
          <p:spPr>
            <a:xfrm>
              <a:off x="2082934" y="3100824"/>
              <a:ext cx="168305" cy="249403"/>
            </a:xfrm>
            <a:custGeom>
              <a:avLst/>
              <a:gdLst/>
              <a:ahLst/>
              <a:cxnLst>
                <a:cxn ang="0">
                  <a:pos x="wd2" y="hd2"/>
                </a:cxn>
                <a:cxn ang="5400000">
                  <a:pos x="wd2" y="hd2"/>
                </a:cxn>
                <a:cxn ang="10800000">
                  <a:pos x="wd2" y="hd2"/>
                </a:cxn>
                <a:cxn ang="16200000">
                  <a:pos x="wd2" y="hd2"/>
                </a:cxn>
              </a:cxnLst>
              <a:rect l="0" t="0" r="r" b="b"/>
              <a:pathLst>
                <a:path w="21600" h="21600" extrusionOk="0">
                  <a:moveTo>
                    <a:pt x="4634" y="13710"/>
                  </a:moveTo>
                  <a:cubicBezTo>
                    <a:pt x="1853" y="10151"/>
                    <a:pt x="285" y="6639"/>
                    <a:pt x="0" y="3849"/>
                  </a:cubicBezTo>
                  <a:cubicBezTo>
                    <a:pt x="1711" y="2598"/>
                    <a:pt x="3778" y="1299"/>
                    <a:pt x="6202" y="0"/>
                  </a:cubicBezTo>
                  <a:cubicBezTo>
                    <a:pt x="5846" y="2983"/>
                    <a:pt x="7485" y="7216"/>
                    <a:pt x="10836" y="11498"/>
                  </a:cubicBezTo>
                  <a:cubicBezTo>
                    <a:pt x="13972" y="15491"/>
                    <a:pt x="17964" y="18569"/>
                    <a:pt x="21600" y="20205"/>
                  </a:cubicBezTo>
                  <a:cubicBezTo>
                    <a:pt x="18749" y="20782"/>
                    <a:pt x="16111" y="21263"/>
                    <a:pt x="13687" y="21600"/>
                  </a:cubicBezTo>
                  <a:cubicBezTo>
                    <a:pt x="10551" y="19820"/>
                    <a:pt x="7343" y="17078"/>
                    <a:pt x="4634" y="13710"/>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2" name="Shape">
              <a:extLst>
                <a:ext uri="{FF2B5EF4-FFF2-40B4-BE49-F238E27FC236}">
                  <a16:creationId xmlns:a16="http://schemas.microsoft.com/office/drawing/2014/main" id="{0835D95F-82BE-41FE-9EFE-E31E63085302}"/>
                </a:ext>
              </a:extLst>
            </p:cNvPr>
            <p:cNvSpPr/>
            <p:nvPr/>
          </p:nvSpPr>
          <p:spPr>
            <a:xfrm>
              <a:off x="2129718" y="3062838"/>
              <a:ext cx="178125" cy="270512"/>
            </a:xfrm>
            <a:custGeom>
              <a:avLst/>
              <a:gdLst/>
              <a:ahLst/>
              <a:cxnLst>
                <a:cxn ang="0">
                  <a:pos x="wd2" y="hd2"/>
                </a:cxn>
                <a:cxn ang="5400000">
                  <a:pos x="wd2" y="hd2"/>
                </a:cxn>
                <a:cxn ang="10800000">
                  <a:pos x="wd2" y="hd2"/>
                </a:cxn>
                <a:cxn ang="16200000">
                  <a:pos x="wd2" y="hd2"/>
                </a:cxn>
              </a:cxnLst>
              <a:rect l="0" t="0" r="r" b="b"/>
              <a:pathLst>
                <a:path w="21312" h="21600" extrusionOk="0">
                  <a:moveTo>
                    <a:pt x="4364" y="13616"/>
                  </a:moveTo>
                  <a:cubicBezTo>
                    <a:pt x="1241" y="9669"/>
                    <a:pt x="-288" y="5766"/>
                    <a:pt x="44" y="3016"/>
                  </a:cubicBezTo>
                  <a:cubicBezTo>
                    <a:pt x="1839" y="2040"/>
                    <a:pt x="3833" y="1020"/>
                    <a:pt x="6026" y="0"/>
                  </a:cubicBezTo>
                  <a:cubicBezTo>
                    <a:pt x="5162" y="2705"/>
                    <a:pt x="6624" y="7141"/>
                    <a:pt x="10146" y="11532"/>
                  </a:cubicBezTo>
                  <a:cubicBezTo>
                    <a:pt x="13403" y="15612"/>
                    <a:pt x="17657" y="18673"/>
                    <a:pt x="21312" y="19959"/>
                  </a:cubicBezTo>
                  <a:cubicBezTo>
                    <a:pt x="18919" y="20580"/>
                    <a:pt x="16593" y="21112"/>
                    <a:pt x="14466" y="21600"/>
                  </a:cubicBezTo>
                  <a:cubicBezTo>
                    <a:pt x="11010" y="20137"/>
                    <a:pt x="7289" y="17298"/>
                    <a:pt x="4364" y="13616"/>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3" name="Shape">
              <a:extLst>
                <a:ext uri="{FF2B5EF4-FFF2-40B4-BE49-F238E27FC236}">
                  <a16:creationId xmlns:a16="http://schemas.microsoft.com/office/drawing/2014/main" id="{45068A2B-86AA-4495-BC47-D7395C4764DD}"/>
                </a:ext>
              </a:extLst>
            </p:cNvPr>
            <p:cNvSpPr/>
            <p:nvPr/>
          </p:nvSpPr>
          <p:spPr>
            <a:xfrm>
              <a:off x="2214371" y="3004017"/>
              <a:ext cx="188211" cy="291619"/>
            </a:xfrm>
            <a:custGeom>
              <a:avLst/>
              <a:gdLst/>
              <a:ahLst/>
              <a:cxnLst>
                <a:cxn ang="0">
                  <a:pos x="wd2" y="hd2"/>
                </a:cxn>
                <a:cxn ang="5400000">
                  <a:pos x="wd2" y="hd2"/>
                </a:cxn>
                <a:cxn ang="10800000">
                  <a:pos x="wd2" y="hd2"/>
                </a:cxn>
                <a:cxn ang="16200000">
                  <a:pos x="wd2" y="hd2"/>
                </a:cxn>
              </a:cxnLst>
              <a:rect l="0" t="0" r="r" b="b"/>
              <a:pathLst>
                <a:path w="20851" h="21600" extrusionOk="0">
                  <a:moveTo>
                    <a:pt x="4051" y="13577"/>
                  </a:moveTo>
                  <a:cubicBezTo>
                    <a:pt x="543" y="9134"/>
                    <a:pt x="-749" y="4731"/>
                    <a:pt x="420" y="2304"/>
                  </a:cubicBezTo>
                  <a:cubicBezTo>
                    <a:pt x="2205" y="1563"/>
                    <a:pt x="4051" y="782"/>
                    <a:pt x="5959" y="0"/>
                  </a:cubicBezTo>
                  <a:cubicBezTo>
                    <a:pt x="4420" y="2345"/>
                    <a:pt x="5651" y="6994"/>
                    <a:pt x="9343" y="11643"/>
                  </a:cubicBezTo>
                  <a:cubicBezTo>
                    <a:pt x="12728" y="15881"/>
                    <a:pt x="17220" y="18967"/>
                    <a:pt x="20851" y="19831"/>
                  </a:cubicBezTo>
                  <a:cubicBezTo>
                    <a:pt x="18820" y="20448"/>
                    <a:pt x="16913" y="21065"/>
                    <a:pt x="15005" y="21600"/>
                  </a:cubicBezTo>
                  <a:cubicBezTo>
                    <a:pt x="11559" y="20613"/>
                    <a:pt x="7251" y="17650"/>
                    <a:pt x="4051" y="13577"/>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4" name="Shape">
              <a:extLst>
                <a:ext uri="{FF2B5EF4-FFF2-40B4-BE49-F238E27FC236}">
                  <a16:creationId xmlns:a16="http://schemas.microsoft.com/office/drawing/2014/main" id="{0E0E983D-4A9D-4063-821A-FBCC0D69B677}"/>
                </a:ext>
              </a:extLst>
            </p:cNvPr>
            <p:cNvSpPr/>
            <p:nvPr/>
          </p:nvSpPr>
          <p:spPr>
            <a:xfrm>
              <a:off x="2258122" y="2814515"/>
              <a:ext cx="492434" cy="458255"/>
            </a:xfrm>
            <a:custGeom>
              <a:avLst/>
              <a:gdLst/>
              <a:ahLst/>
              <a:cxnLst>
                <a:cxn ang="0">
                  <a:pos x="wd2" y="hd2"/>
                </a:cxn>
                <a:cxn ang="5400000">
                  <a:pos x="wd2" y="hd2"/>
                </a:cxn>
                <a:cxn ang="10800000">
                  <a:pos x="wd2" y="hd2"/>
                </a:cxn>
                <a:cxn ang="16200000">
                  <a:pos x="wd2" y="hd2"/>
                </a:cxn>
              </a:cxnLst>
              <a:rect l="0" t="0" r="r" b="b"/>
              <a:pathLst>
                <a:path w="21253" h="21600" extrusionOk="0">
                  <a:moveTo>
                    <a:pt x="1571" y="16364"/>
                  </a:moveTo>
                  <a:cubicBezTo>
                    <a:pt x="132" y="13405"/>
                    <a:pt x="-347" y="10447"/>
                    <a:pt x="252" y="8954"/>
                  </a:cubicBezTo>
                  <a:cubicBezTo>
                    <a:pt x="4304" y="6336"/>
                    <a:pt x="9434" y="3404"/>
                    <a:pt x="15547" y="0"/>
                  </a:cubicBezTo>
                  <a:cubicBezTo>
                    <a:pt x="14900" y="1492"/>
                    <a:pt x="15380" y="4477"/>
                    <a:pt x="16842" y="7488"/>
                  </a:cubicBezTo>
                  <a:cubicBezTo>
                    <a:pt x="18136" y="10132"/>
                    <a:pt x="19839" y="12070"/>
                    <a:pt x="21253" y="12672"/>
                  </a:cubicBezTo>
                  <a:cubicBezTo>
                    <a:pt x="15643" y="16233"/>
                    <a:pt x="10513" y="19322"/>
                    <a:pt x="6078" y="21600"/>
                  </a:cubicBezTo>
                  <a:cubicBezTo>
                    <a:pt x="4639" y="21024"/>
                    <a:pt x="2889" y="19061"/>
                    <a:pt x="1571" y="16364"/>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5" name="Shape">
              <a:extLst>
                <a:ext uri="{FF2B5EF4-FFF2-40B4-BE49-F238E27FC236}">
                  <a16:creationId xmlns:a16="http://schemas.microsoft.com/office/drawing/2014/main" id="{A3ADE8F0-B10D-41E4-A518-90B92F9729FE}"/>
                </a:ext>
              </a:extLst>
            </p:cNvPr>
            <p:cNvSpPr/>
            <p:nvPr/>
          </p:nvSpPr>
          <p:spPr>
            <a:xfrm>
              <a:off x="2173401" y="3033453"/>
              <a:ext cx="184778" cy="283847"/>
            </a:xfrm>
            <a:custGeom>
              <a:avLst/>
              <a:gdLst/>
              <a:ahLst/>
              <a:cxnLst>
                <a:cxn ang="0">
                  <a:pos x="wd2" y="hd2"/>
                </a:cxn>
                <a:cxn ang="5400000">
                  <a:pos x="wd2" y="hd2"/>
                </a:cxn>
                <a:cxn ang="10800000">
                  <a:pos x="wd2" y="hd2"/>
                </a:cxn>
                <a:cxn ang="16200000">
                  <a:pos x="wd2" y="hd2"/>
                </a:cxn>
              </a:cxnLst>
              <a:rect l="0" t="0" r="r" b="b"/>
              <a:pathLst>
                <a:path w="21009" h="21600" extrusionOk="0">
                  <a:moveTo>
                    <a:pt x="4146" y="13526"/>
                  </a:moveTo>
                  <a:cubicBezTo>
                    <a:pt x="798" y="9299"/>
                    <a:pt x="-591" y="5115"/>
                    <a:pt x="230" y="2536"/>
                  </a:cubicBezTo>
                  <a:cubicBezTo>
                    <a:pt x="1998" y="1691"/>
                    <a:pt x="3893" y="845"/>
                    <a:pt x="5914" y="0"/>
                  </a:cubicBezTo>
                  <a:cubicBezTo>
                    <a:pt x="4651" y="2536"/>
                    <a:pt x="5977" y="7059"/>
                    <a:pt x="9641" y="11582"/>
                  </a:cubicBezTo>
                  <a:cubicBezTo>
                    <a:pt x="12988" y="15724"/>
                    <a:pt x="17346" y="18810"/>
                    <a:pt x="21009" y="19867"/>
                  </a:cubicBezTo>
                  <a:cubicBezTo>
                    <a:pt x="18862" y="20501"/>
                    <a:pt x="16777" y="21093"/>
                    <a:pt x="14820" y="21600"/>
                  </a:cubicBezTo>
                  <a:cubicBezTo>
                    <a:pt x="11283" y="20374"/>
                    <a:pt x="7241" y="17415"/>
                    <a:pt x="4146" y="13526"/>
                  </a:cubicBezTo>
                  <a:close/>
                </a:path>
              </a:pathLst>
            </a:custGeom>
            <a:gradFill rotWithShape="1">
              <a:gsLst>
                <a:gs pos="0">
                  <a:srgbClr val="4CC1EF">
                    <a:lumMod val="60000"/>
                    <a:lumOff val="40000"/>
                  </a:srgbClr>
                </a:gs>
                <a:gs pos="50000">
                  <a:srgbClr val="4CC1EF"/>
                </a:gs>
                <a:gs pos="100000">
                  <a:srgbClr val="4CC1EF">
                    <a:lumMod val="75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88" name="Group 87">
            <a:extLst>
              <a:ext uri="{FF2B5EF4-FFF2-40B4-BE49-F238E27FC236}">
                <a16:creationId xmlns:a16="http://schemas.microsoft.com/office/drawing/2014/main" id="{92AD740A-F290-4252-8DF6-2CA6FA22502A}"/>
              </a:ext>
            </a:extLst>
          </p:cNvPr>
          <p:cNvGrpSpPr/>
          <p:nvPr/>
        </p:nvGrpSpPr>
        <p:grpSpPr>
          <a:xfrm rot="2000927">
            <a:off x="2256652" y="3025836"/>
            <a:ext cx="1878849" cy="1181277"/>
            <a:chOff x="1757651" y="1256035"/>
            <a:chExt cx="3442630" cy="2212011"/>
          </a:xfrm>
        </p:grpSpPr>
        <p:sp>
          <p:nvSpPr>
            <p:cNvPr id="106" name="Shape">
              <a:extLst>
                <a:ext uri="{FF2B5EF4-FFF2-40B4-BE49-F238E27FC236}">
                  <a16:creationId xmlns:a16="http://schemas.microsoft.com/office/drawing/2014/main" id="{64D38288-3CBD-4DAD-A586-1CEE47D53F50}"/>
                </a:ext>
              </a:extLst>
            </p:cNvPr>
            <p:cNvSpPr/>
            <p:nvPr/>
          </p:nvSpPr>
          <p:spPr>
            <a:xfrm>
              <a:off x="3757319" y="1256035"/>
              <a:ext cx="1277854" cy="1049185"/>
            </a:xfrm>
            <a:custGeom>
              <a:avLst/>
              <a:gdLst/>
              <a:ahLst/>
              <a:cxnLst>
                <a:cxn ang="0">
                  <a:pos x="wd2" y="hd2"/>
                </a:cxn>
                <a:cxn ang="5400000">
                  <a:pos x="wd2" y="hd2"/>
                </a:cxn>
                <a:cxn ang="10800000">
                  <a:pos x="wd2" y="hd2"/>
                </a:cxn>
                <a:cxn ang="16200000">
                  <a:pos x="wd2" y="hd2"/>
                </a:cxn>
              </a:cxnLst>
              <a:rect l="0" t="0" r="r" b="b"/>
              <a:pathLst>
                <a:path w="21029" h="20679" extrusionOk="0">
                  <a:moveTo>
                    <a:pt x="0" y="20679"/>
                  </a:moveTo>
                  <a:cubicBezTo>
                    <a:pt x="0" y="20679"/>
                    <a:pt x="6874" y="9644"/>
                    <a:pt x="9717" y="5626"/>
                  </a:cubicBezTo>
                  <a:cubicBezTo>
                    <a:pt x="12560" y="1608"/>
                    <a:pt x="15192" y="-921"/>
                    <a:pt x="18291" y="316"/>
                  </a:cubicBezTo>
                  <a:cubicBezTo>
                    <a:pt x="21390" y="1553"/>
                    <a:pt x="21600" y="6502"/>
                    <a:pt x="20201" y="8976"/>
                  </a:cubicBezTo>
                  <a:lnTo>
                    <a:pt x="0" y="20679"/>
                  </a:ln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7" name="Shape">
              <a:extLst>
                <a:ext uri="{FF2B5EF4-FFF2-40B4-BE49-F238E27FC236}">
                  <a16:creationId xmlns:a16="http://schemas.microsoft.com/office/drawing/2014/main" id="{4322E6D2-EFE1-4723-B4C6-E6BFBE2A23D8}"/>
                </a:ext>
              </a:extLst>
            </p:cNvPr>
            <p:cNvSpPr/>
            <p:nvPr/>
          </p:nvSpPr>
          <p:spPr>
            <a:xfrm>
              <a:off x="1757651" y="3255710"/>
              <a:ext cx="356758" cy="212336"/>
            </a:xfrm>
            <a:custGeom>
              <a:avLst/>
              <a:gdLst/>
              <a:ahLst/>
              <a:cxnLst>
                <a:cxn ang="0">
                  <a:pos x="wd2" y="hd2"/>
                </a:cxn>
                <a:cxn ang="5400000">
                  <a:pos x="wd2" y="hd2"/>
                </a:cxn>
                <a:cxn ang="10800000">
                  <a:pos x="wd2" y="hd2"/>
                </a:cxn>
                <a:cxn ang="16200000">
                  <a:pos x="wd2" y="hd2"/>
                </a:cxn>
              </a:cxnLst>
              <a:rect l="0" t="0" r="r" b="b"/>
              <a:pathLst>
                <a:path w="21343" h="21171" extrusionOk="0">
                  <a:moveTo>
                    <a:pt x="18576" y="513"/>
                  </a:moveTo>
                  <a:lnTo>
                    <a:pt x="0" y="21171"/>
                  </a:lnTo>
                  <a:lnTo>
                    <a:pt x="20304" y="5663"/>
                  </a:lnTo>
                  <a:cubicBezTo>
                    <a:pt x="21201" y="4999"/>
                    <a:pt x="21600" y="3227"/>
                    <a:pt x="21168" y="1731"/>
                  </a:cubicBezTo>
                  <a:cubicBezTo>
                    <a:pt x="20769" y="236"/>
                    <a:pt x="19706" y="-429"/>
                    <a:pt x="18809" y="291"/>
                  </a:cubicBezTo>
                  <a:cubicBezTo>
                    <a:pt x="18742" y="346"/>
                    <a:pt x="18642" y="402"/>
                    <a:pt x="18576" y="513"/>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8" name="Shape">
              <a:extLst>
                <a:ext uri="{FF2B5EF4-FFF2-40B4-BE49-F238E27FC236}">
                  <a16:creationId xmlns:a16="http://schemas.microsoft.com/office/drawing/2014/main" id="{6F848762-2A5B-4C1F-9E1E-13C3A42EA661}"/>
                </a:ext>
              </a:extLst>
            </p:cNvPr>
            <p:cNvSpPr/>
            <p:nvPr/>
          </p:nvSpPr>
          <p:spPr>
            <a:xfrm>
              <a:off x="2035383" y="1700408"/>
              <a:ext cx="2935251" cy="1649004"/>
            </a:xfrm>
            <a:custGeom>
              <a:avLst/>
              <a:gdLst/>
              <a:ahLst/>
              <a:cxnLst>
                <a:cxn ang="0">
                  <a:pos x="wd2" y="hd2"/>
                </a:cxn>
                <a:cxn ang="5400000">
                  <a:pos x="wd2" y="hd2"/>
                </a:cxn>
                <a:cxn ang="10800000">
                  <a:pos x="wd2" y="hd2"/>
                </a:cxn>
                <a:cxn ang="16200000">
                  <a:pos x="wd2" y="hd2"/>
                </a:cxn>
              </a:cxnLst>
              <a:rect l="0" t="0" r="r" b="b"/>
              <a:pathLst>
                <a:path w="21504" h="21489" extrusionOk="0">
                  <a:moveTo>
                    <a:pt x="376" y="18748"/>
                  </a:moveTo>
                  <a:cubicBezTo>
                    <a:pt x="474" y="18560"/>
                    <a:pt x="592" y="18364"/>
                    <a:pt x="730" y="18169"/>
                  </a:cubicBezTo>
                  <a:cubicBezTo>
                    <a:pt x="840" y="18010"/>
                    <a:pt x="962" y="17843"/>
                    <a:pt x="1096" y="17677"/>
                  </a:cubicBezTo>
                  <a:cubicBezTo>
                    <a:pt x="1210" y="17532"/>
                    <a:pt x="1332" y="17387"/>
                    <a:pt x="1463" y="17242"/>
                  </a:cubicBezTo>
                  <a:cubicBezTo>
                    <a:pt x="1581" y="17112"/>
                    <a:pt x="1703" y="16975"/>
                    <a:pt x="1829" y="16837"/>
                  </a:cubicBezTo>
                  <a:cubicBezTo>
                    <a:pt x="2517" y="16113"/>
                    <a:pt x="3387" y="15303"/>
                    <a:pt x="4425" y="14361"/>
                  </a:cubicBezTo>
                  <a:cubicBezTo>
                    <a:pt x="4539" y="14260"/>
                    <a:pt x="4657" y="14152"/>
                    <a:pt x="4775" y="14043"/>
                  </a:cubicBezTo>
                  <a:cubicBezTo>
                    <a:pt x="4889" y="13942"/>
                    <a:pt x="5007" y="13833"/>
                    <a:pt x="5125" y="13732"/>
                  </a:cubicBezTo>
                  <a:cubicBezTo>
                    <a:pt x="5239" y="13630"/>
                    <a:pt x="5357" y="13522"/>
                    <a:pt x="5475" y="13420"/>
                  </a:cubicBezTo>
                  <a:cubicBezTo>
                    <a:pt x="5589" y="13319"/>
                    <a:pt x="5707" y="13211"/>
                    <a:pt x="5825" y="13109"/>
                  </a:cubicBezTo>
                  <a:cubicBezTo>
                    <a:pt x="5963" y="12986"/>
                    <a:pt x="6106" y="12856"/>
                    <a:pt x="6252" y="12726"/>
                  </a:cubicBezTo>
                  <a:cubicBezTo>
                    <a:pt x="10692" y="8715"/>
                    <a:pt x="21504" y="0"/>
                    <a:pt x="21504" y="0"/>
                  </a:cubicBezTo>
                  <a:cubicBezTo>
                    <a:pt x="21504" y="0"/>
                    <a:pt x="12140" y="10757"/>
                    <a:pt x="8067" y="15064"/>
                  </a:cubicBezTo>
                  <a:cubicBezTo>
                    <a:pt x="7615" y="15541"/>
                    <a:pt x="7168" y="16012"/>
                    <a:pt x="6736" y="16468"/>
                  </a:cubicBezTo>
                  <a:cubicBezTo>
                    <a:pt x="6622" y="16584"/>
                    <a:pt x="6513" y="16707"/>
                    <a:pt x="6403" y="16823"/>
                  </a:cubicBezTo>
                  <a:cubicBezTo>
                    <a:pt x="6289" y="16938"/>
                    <a:pt x="6179" y="17061"/>
                    <a:pt x="6069" y="17170"/>
                  </a:cubicBezTo>
                  <a:cubicBezTo>
                    <a:pt x="5955" y="17286"/>
                    <a:pt x="5845" y="17402"/>
                    <a:pt x="5735" y="17517"/>
                  </a:cubicBezTo>
                  <a:cubicBezTo>
                    <a:pt x="5621" y="17633"/>
                    <a:pt x="5512" y="17749"/>
                    <a:pt x="5398" y="17865"/>
                  </a:cubicBezTo>
                  <a:cubicBezTo>
                    <a:pt x="4445" y="18849"/>
                    <a:pt x="3575" y="19704"/>
                    <a:pt x="2822" y="20333"/>
                  </a:cubicBezTo>
                  <a:cubicBezTo>
                    <a:pt x="2687" y="20442"/>
                    <a:pt x="2561" y="20550"/>
                    <a:pt x="2435" y="20645"/>
                  </a:cubicBezTo>
                  <a:cubicBezTo>
                    <a:pt x="2297" y="20753"/>
                    <a:pt x="2162" y="20854"/>
                    <a:pt x="2036" y="20941"/>
                  </a:cubicBezTo>
                  <a:cubicBezTo>
                    <a:pt x="1890" y="21043"/>
                    <a:pt x="1747" y="21130"/>
                    <a:pt x="1617" y="21209"/>
                  </a:cubicBezTo>
                  <a:cubicBezTo>
                    <a:pt x="1454" y="21296"/>
                    <a:pt x="1304" y="21368"/>
                    <a:pt x="1165" y="21419"/>
                  </a:cubicBezTo>
                  <a:cubicBezTo>
                    <a:pt x="624" y="21600"/>
                    <a:pt x="250" y="21441"/>
                    <a:pt x="91" y="20833"/>
                  </a:cubicBezTo>
                  <a:cubicBezTo>
                    <a:pt x="-96" y="20123"/>
                    <a:pt x="10" y="19457"/>
                    <a:pt x="376" y="18748"/>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9" name="Shape">
              <a:extLst>
                <a:ext uri="{FF2B5EF4-FFF2-40B4-BE49-F238E27FC236}">
                  <a16:creationId xmlns:a16="http://schemas.microsoft.com/office/drawing/2014/main" id="{B3BB5CA5-D5BC-4FF8-BE36-3829956AEC30}"/>
                </a:ext>
              </a:extLst>
            </p:cNvPr>
            <p:cNvSpPr/>
            <p:nvPr/>
          </p:nvSpPr>
          <p:spPr>
            <a:xfrm>
              <a:off x="3701777" y="1533763"/>
              <a:ext cx="1299188" cy="820002"/>
            </a:xfrm>
            <a:custGeom>
              <a:avLst/>
              <a:gdLst/>
              <a:ahLst/>
              <a:cxnLst>
                <a:cxn ang="0">
                  <a:pos x="wd2" y="hd2"/>
                </a:cxn>
                <a:cxn ang="5400000">
                  <a:pos x="wd2" y="hd2"/>
                </a:cxn>
                <a:cxn ang="10800000">
                  <a:pos x="wd2" y="hd2"/>
                </a:cxn>
                <a:cxn ang="16200000">
                  <a:pos x="wd2" y="hd2"/>
                </a:cxn>
              </a:cxnLst>
              <a:rect l="0" t="0" r="r" b="b"/>
              <a:pathLst>
                <a:path w="21174" h="20440" extrusionOk="0">
                  <a:moveTo>
                    <a:pt x="0" y="20440"/>
                  </a:moveTo>
                  <a:cubicBezTo>
                    <a:pt x="0" y="20440"/>
                    <a:pt x="9976" y="4628"/>
                    <a:pt x="13923" y="1734"/>
                  </a:cubicBezTo>
                  <a:cubicBezTo>
                    <a:pt x="17861" y="-1160"/>
                    <a:pt x="20477" y="86"/>
                    <a:pt x="21039" y="1734"/>
                  </a:cubicBezTo>
                  <a:cubicBezTo>
                    <a:pt x="21600" y="3382"/>
                    <a:pt x="20287" y="4365"/>
                    <a:pt x="19391" y="4988"/>
                  </a:cubicBezTo>
                  <a:cubicBezTo>
                    <a:pt x="18495" y="5611"/>
                    <a:pt x="0" y="20440"/>
                    <a:pt x="0" y="20440"/>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0" name="Shape">
              <a:extLst>
                <a:ext uri="{FF2B5EF4-FFF2-40B4-BE49-F238E27FC236}">
                  <a16:creationId xmlns:a16="http://schemas.microsoft.com/office/drawing/2014/main" id="{51BA9194-8261-497A-9844-5CD93541C9E6}"/>
                </a:ext>
              </a:extLst>
            </p:cNvPr>
            <p:cNvSpPr/>
            <p:nvPr/>
          </p:nvSpPr>
          <p:spPr>
            <a:xfrm>
              <a:off x="3757319" y="1700403"/>
              <a:ext cx="1442962" cy="731552"/>
            </a:xfrm>
            <a:custGeom>
              <a:avLst/>
              <a:gdLst/>
              <a:ahLst/>
              <a:cxnLst>
                <a:cxn ang="0">
                  <a:pos x="wd2" y="hd2"/>
                </a:cxn>
                <a:cxn ang="5400000">
                  <a:pos x="wd2" y="hd2"/>
                </a:cxn>
                <a:cxn ang="10800000">
                  <a:pos x="wd2" y="hd2"/>
                </a:cxn>
                <a:cxn ang="16200000">
                  <a:pos x="wd2" y="hd2"/>
                </a:cxn>
              </a:cxnLst>
              <a:rect l="0" t="0" r="r" b="b"/>
              <a:pathLst>
                <a:path w="21023" h="21600" extrusionOk="0">
                  <a:moveTo>
                    <a:pt x="0" y="21600"/>
                  </a:moveTo>
                  <a:cubicBezTo>
                    <a:pt x="0" y="21600"/>
                    <a:pt x="13450" y="21600"/>
                    <a:pt x="17343" y="19845"/>
                  </a:cubicBezTo>
                  <a:cubicBezTo>
                    <a:pt x="21236" y="18090"/>
                    <a:pt x="21600" y="8348"/>
                    <a:pt x="20451" y="4363"/>
                  </a:cubicBezTo>
                  <a:cubicBezTo>
                    <a:pt x="19302" y="377"/>
                    <a:pt x="17343" y="0"/>
                    <a:pt x="17343" y="0"/>
                  </a:cubicBezTo>
                  <a:lnTo>
                    <a:pt x="0" y="21600"/>
                  </a:ln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1" name="Shape">
              <a:extLst>
                <a:ext uri="{FF2B5EF4-FFF2-40B4-BE49-F238E27FC236}">
                  <a16:creationId xmlns:a16="http://schemas.microsoft.com/office/drawing/2014/main" id="{282C9190-BAD0-4733-89A2-B20902BE9F3C}"/>
                </a:ext>
              </a:extLst>
            </p:cNvPr>
            <p:cNvSpPr/>
            <p:nvPr/>
          </p:nvSpPr>
          <p:spPr>
            <a:xfrm>
              <a:off x="2653958" y="2768289"/>
              <a:ext cx="182486" cy="289961"/>
            </a:xfrm>
            <a:custGeom>
              <a:avLst/>
              <a:gdLst/>
              <a:ahLst/>
              <a:cxnLst>
                <a:cxn ang="0">
                  <a:pos x="wd2" y="hd2"/>
                </a:cxn>
                <a:cxn ang="5400000">
                  <a:pos x="wd2" y="hd2"/>
                </a:cxn>
                <a:cxn ang="10800000">
                  <a:pos x="wd2" y="hd2"/>
                </a:cxn>
                <a:cxn ang="16200000">
                  <a:pos x="wd2" y="hd2"/>
                </a:cxn>
              </a:cxnLst>
              <a:rect l="0" t="0" r="r" b="b"/>
              <a:pathLst>
                <a:path w="20689" h="21600" extrusionOk="0">
                  <a:moveTo>
                    <a:pt x="4127" y="13490"/>
                  </a:moveTo>
                  <a:cubicBezTo>
                    <a:pt x="348" y="8814"/>
                    <a:pt x="-911" y="4179"/>
                    <a:pt x="663" y="1779"/>
                  </a:cubicBezTo>
                  <a:cubicBezTo>
                    <a:pt x="2427" y="1200"/>
                    <a:pt x="4253" y="579"/>
                    <a:pt x="6079" y="0"/>
                  </a:cubicBezTo>
                  <a:cubicBezTo>
                    <a:pt x="4631" y="2400"/>
                    <a:pt x="5890" y="6993"/>
                    <a:pt x="9669" y="11586"/>
                  </a:cubicBezTo>
                  <a:cubicBezTo>
                    <a:pt x="12880" y="15559"/>
                    <a:pt x="17099" y="18497"/>
                    <a:pt x="20689" y="19614"/>
                  </a:cubicBezTo>
                  <a:cubicBezTo>
                    <a:pt x="18926" y="20276"/>
                    <a:pt x="17225" y="20938"/>
                    <a:pt x="15525" y="21600"/>
                  </a:cubicBezTo>
                  <a:cubicBezTo>
                    <a:pt x="11747" y="20566"/>
                    <a:pt x="7402" y="17545"/>
                    <a:pt x="4127" y="13490"/>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2" name="Shape">
              <a:extLst>
                <a:ext uri="{FF2B5EF4-FFF2-40B4-BE49-F238E27FC236}">
                  <a16:creationId xmlns:a16="http://schemas.microsoft.com/office/drawing/2014/main" id="{82EA9CEE-8CC1-4499-B2DA-4E66476821BA}"/>
                </a:ext>
              </a:extLst>
            </p:cNvPr>
            <p:cNvSpPr/>
            <p:nvPr/>
          </p:nvSpPr>
          <p:spPr>
            <a:xfrm>
              <a:off x="2701855" y="2748108"/>
              <a:ext cx="179490" cy="287180"/>
            </a:xfrm>
            <a:custGeom>
              <a:avLst/>
              <a:gdLst/>
              <a:ahLst/>
              <a:cxnLst>
                <a:cxn ang="0">
                  <a:pos x="wd2" y="hd2"/>
                </a:cxn>
                <a:cxn ang="5400000">
                  <a:pos x="wd2" y="hd2"/>
                </a:cxn>
                <a:cxn ang="10800000">
                  <a:pos x="wd2" y="hd2"/>
                </a:cxn>
                <a:cxn ang="16200000">
                  <a:pos x="wd2" y="hd2"/>
                </a:cxn>
              </a:cxnLst>
              <a:rect l="0" t="0" r="r" b="b"/>
              <a:pathLst>
                <a:path w="20711" h="21600" extrusionOk="0">
                  <a:moveTo>
                    <a:pt x="4239" y="13495"/>
                  </a:moveTo>
                  <a:cubicBezTo>
                    <a:pt x="457" y="8857"/>
                    <a:pt x="-889" y="4261"/>
                    <a:pt x="585" y="1796"/>
                  </a:cubicBezTo>
                  <a:cubicBezTo>
                    <a:pt x="2380" y="1212"/>
                    <a:pt x="4239" y="585"/>
                    <a:pt x="6097" y="0"/>
                  </a:cubicBezTo>
                  <a:cubicBezTo>
                    <a:pt x="4751" y="2465"/>
                    <a:pt x="6033" y="7019"/>
                    <a:pt x="9815" y="11573"/>
                  </a:cubicBezTo>
                  <a:cubicBezTo>
                    <a:pt x="13020" y="15459"/>
                    <a:pt x="17186" y="18425"/>
                    <a:pt x="20711" y="19595"/>
                  </a:cubicBezTo>
                  <a:cubicBezTo>
                    <a:pt x="18916" y="20263"/>
                    <a:pt x="17186" y="20973"/>
                    <a:pt x="15455" y="21600"/>
                  </a:cubicBezTo>
                  <a:cubicBezTo>
                    <a:pt x="11866" y="20514"/>
                    <a:pt x="7572" y="17505"/>
                    <a:pt x="4239" y="13495"/>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3" name="Shape">
              <a:extLst>
                <a:ext uri="{FF2B5EF4-FFF2-40B4-BE49-F238E27FC236}">
                  <a16:creationId xmlns:a16="http://schemas.microsoft.com/office/drawing/2014/main" id="{D49E0C23-C13B-48B7-B498-0CC59986971E}"/>
                </a:ext>
              </a:extLst>
            </p:cNvPr>
            <p:cNvSpPr/>
            <p:nvPr/>
          </p:nvSpPr>
          <p:spPr>
            <a:xfrm>
              <a:off x="2606465" y="2792574"/>
              <a:ext cx="184296" cy="292730"/>
            </a:xfrm>
            <a:custGeom>
              <a:avLst/>
              <a:gdLst/>
              <a:ahLst/>
              <a:cxnLst>
                <a:cxn ang="0">
                  <a:pos x="wd2" y="hd2"/>
                </a:cxn>
                <a:cxn ang="5400000">
                  <a:pos x="wd2" y="hd2"/>
                </a:cxn>
                <a:cxn ang="10800000">
                  <a:pos x="wd2" y="hd2"/>
                </a:cxn>
                <a:cxn ang="16200000">
                  <a:pos x="wd2" y="hd2"/>
                </a:cxn>
              </a:cxnLst>
              <a:rect l="0" t="0" r="r" b="b"/>
              <a:pathLst>
                <a:path w="20653" h="21600" extrusionOk="0">
                  <a:moveTo>
                    <a:pt x="4095" y="13526"/>
                  </a:moveTo>
                  <a:cubicBezTo>
                    <a:pt x="298" y="8812"/>
                    <a:pt x="-947" y="4140"/>
                    <a:pt x="734" y="1803"/>
                  </a:cubicBezTo>
                  <a:cubicBezTo>
                    <a:pt x="2477" y="1230"/>
                    <a:pt x="4282" y="615"/>
                    <a:pt x="6087" y="0"/>
                  </a:cubicBezTo>
                  <a:cubicBezTo>
                    <a:pt x="4531" y="2377"/>
                    <a:pt x="5776" y="6968"/>
                    <a:pt x="9511" y="11599"/>
                  </a:cubicBezTo>
                  <a:cubicBezTo>
                    <a:pt x="12810" y="15616"/>
                    <a:pt x="17105" y="18608"/>
                    <a:pt x="20653" y="19633"/>
                  </a:cubicBezTo>
                  <a:cubicBezTo>
                    <a:pt x="18910" y="20288"/>
                    <a:pt x="17229" y="20944"/>
                    <a:pt x="15486" y="21600"/>
                  </a:cubicBezTo>
                  <a:cubicBezTo>
                    <a:pt x="11876" y="20698"/>
                    <a:pt x="7456" y="17665"/>
                    <a:pt x="4095" y="13526"/>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4" name="Shape">
              <a:extLst>
                <a:ext uri="{FF2B5EF4-FFF2-40B4-BE49-F238E27FC236}">
                  <a16:creationId xmlns:a16="http://schemas.microsoft.com/office/drawing/2014/main" id="{AE67461D-B507-4B11-97C1-E958BF77E250}"/>
                </a:ext>
              </a:extLst>
            </p:cNvPr>
            <p:cNvSpPr/>
            <p:nvPr/>
          </p:nvSpPr>
          <p:spPr>
            <a:xfrm>
              <a:off x="2743114" y="2728619"/>
              <a:ext cx="177171" cy="284399"/>
            </a:xfrm>
            <a:custGeom>
              <a:avLst/>
              <a:gdLst/>
              <a:ahLst/>
              <a:cxnLst>
                <a:cxn ang="0">
                  <a:pos x="wd2" y="hd2"/>
                </a:cxn>
                <a:cxn ang="5400000">
                  <a:pos x="wd2" y="hd2"/>
                </a:cxn>
                <a:cxn ang="10800000">
                  <a:pos x="wd2" y="hd2"/>
                </a:cxn>
                <a:cxn ang="16200000">
                  <a:pos x="wd2" y="hd2"/>
                </a:cxn>
              </a:cxnLst>
              <a:rect l="0" t="0" r="r" b="b"/>
              <a:pathLst>
                <a:path w="20751" h="21600" extrusionOk="0">
                  <a:moveTo>
                    <a:pt x="4291" y="13500"/>
                  </a:moveTo>
                  <a:cubicBezTo>
                    <a:pt x="517" y="8902"/>
                    <a:pt x="-849" y="4303"/>
                    <a:pt x="517" y="1814"/>
                  </a:cubicBezTo>
                  <a:cubicBezTo>
                    <a:pt x="2339" y="1223"/>
                    <a:pt x="4226" y="591"/>
                    <a:pt x="6112" y="0"/>
                  </a:cubicBezTo>
                  <a:cubicBezTo>
                    <a:pt x="4876" y="2531"/>
                    <a:pt x="6177" y="7045"/>
                    <a:pt x="9951" y="11559"/>
                  </a:cubicBezTo>
                  <a:cubicBezTo>
                    <a:pt x="13074" y="15398"/>
                    <a:pt x="17173" y="18309"/>
                    <a:pt x="20751" y="19533"/>
                  </a:cubicBezTo>
                  <a:cubicBezTo>
                    <a:pt x="18929" y="20208"/>
                    <a:pt x="17173" y="20925"/>
                    <a:pt x="15416" y="21600"/>
                  </a:cubicBezTo>
                  <a:cubicBezTo>
                    <a:pt x="11773" y="20419"/>
                    <a:pt x="7544" y="17423"/>
                    <a:pt x="4291" y="13500"/>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5" name="Shape">
              <a:extLst>
                <a:ext uri="{FF2B5EF4-FFF2-40B4-BE49-F238E27FC236}">
                  <a16:creationId xmlns:a16="http://schemas.microsoft.com/office/drawing/2014/main" id="{C602B88D-A508-4431-8E67-56585737769D}"/>
                </a:ext>
              </a:extLst>
            </p:cNvPr>
            <p:cNvSpPr/>
            <p:nvPr/>
          </p:nvSpPr>
          <p:spPr>
            <a:xfrm>
              <a:off x="2033002" y="3143611"/>
              <a:ext cx="158277" cy="209804"/>
            </a:xfrm>
            <a:custGeom>
              <a:avLst/>
              <a:gdLst/>
              <a:ahLst/>
              <a:cxnLst>
                <a:cxn ang="0">
                  <a:pos x="wd2" y="hd2"/>
                </a:cxn>
                <a:cxn ang="5400000">
                  <a:pos x="wd2" y="hd2"/>
                </a:cxn>
                <a:cxn ang="10800000">
                  <a:pos x="wd2" y="hd2"/>
                </a:cxn>
                <a:cxn ang="16200000">
                  <a:pos x="wd2" y="hd2"/>
                </a:cxn>
              </a:cxnLst>
              <a:rect l="0" t="0" r="r" b="b"/>
              <a:pathLst>
                <a:path w="19982" h="20760" extrusionOk="0">
                  <a:moveTo>
                    <a:pt x="6517" y="0"/>
                  </a:moveTo>
                  <a:cubicBezTo>
                    <a:pt x="6798" y="3188"/>
                    <a:pt x="8340" y="7200"/>
                    <a:pt x="11075" y="11267"/>
                  </a:cubicBezTo>
                  <a:cubicBezTo>
                    <a:pt x="13670" y="15115"/>
                    <a:pt x="16896" y="18247"/>
                    <a:pt x="19982" y="20226"/>
                  </a:cubicBezTo>
                  <a:cubicBezTo>
                    <a:pt x="10655" y="21600"/>
                    <a:pt x="4203" y="20391"/>
                    <a:pt x="1468" y="15774"/>
                  </a:cubicBezTo>
                  <a:cubicBezTo>
                    <a:pt x="-1618" y="10443"/>
                    <a:pt x="205" y="5386"/>
                    <a:pt x="6517" y="0"/>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6" name="Shape">
              <a:extLst>
                <a:ext uri="{FF2B5EF4-FFF2-40B4-BE49-F238E27FC236}">
                  <a16:creationId xmlns:a16="http://schemas.microsoft.com/office/drawing/2014/main" id="{9A78D68D-A775-4BAB-9730-6CC60DD9C3A6}"/>
                </a:ext>
              </a:extLst>
            </p:cNvPr>
            <p:cNvSpPr/>
            <p:nvPr/>
          </p:nvSpPr>
          <p:spPr>
            <a:xfrm>
              <a:off x="2082934" y="3100824"/>
              <a:ext cx="168305" cy="249403"/>
            </a:xfrm>
            <a:custGeom>
              <a:avLst/>
              <a:gdLst/>
              <a:ahLst/>
              <a:cxnLst>
                <a:cxn ang="0">
                  <a:pos x="wd2" y="hd2"/>
                </a:cxn>
                <a:cxn ang="5400000">
                  <a:pos x="wd2" y="hd2"/>
                </a:cxn>
                <a:cxn ang="10800000">
                  <a:pos x="wd2" y="hd2"/>
                </a:cxn>
                <a:cxn ang="16200000">
                  <a:pos x="wd2" y="hd2"/>
                </a:cxn>
              </a:cxnLst>
              <a:rect l="0" t="0" r="r" b="b"/>
              <a:pathLst>
                <a:path w="21600" h="21600" extrusionOk="0">
                  <a:moveTo>
                    <a:pt x="4634" y="13710"/>
                  </a:moveTo>
                  <a:cubicBezTo>
                    <a:pt x="1853" y="10151"/>
                    <a:pt x="285" y="6639"/>
                    <a:pt x="0" y="3849"/>
                  </a:cubicBezTo>
                  <a:cubicBezTo>
                    <a:pt x="1711" y="2598"/>
                    <a:pt x="3778" y="1299"/>
                    <a:pt x="6202" y="0"/>
                  </a:cubicBezTo>
                  <a:cubicBezTo>
                    <a:pt x="5846" y="2983"/>
                    <a:pt x="7485" y="7216"/>
                    <a:pt x="10836" y="11498"/>
                  </a:cubicBezTo>
                  <a:cubicBezTo>
                    <a:pt x="13972" y="15491"/>
                    <a:pt x="17964" y="18569"/>
                    <a:pt x="21600" y="20205"/>
                  </a:cubicBezTo>
                  <a:cubicBezTo>
                    <a:pt x="18749" y="20782"/>
                    <a:pt x="16111" y="21263"/>
                    <a:pt x="13687" y="21600"/>
                  </a:cubicBezTo>
                  <a:cubicBezTo>
                    <a:pt x="10551" y="19820"/>
                    <a:pt x="7343" y="17078"/>
                    <a:pt x="4634" y="13710"/>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7" name="Shape">
              <a:extLst>
                <a:ext uri="{FF2B5EF4-FFF2-40B4-BE49-F238E27FC236}">
                  <a16:creationId xmlns:a16="http://schemas.microsoft.com/office/drawing/2014/main" id="{A366A5D3-899D-4A28-961E-48E2D1108E41}"/>
                </a:ext>
              </a:extLst>
            </p:cNvPr>
            <p:cNvSpPr/>
            <p:nvPr/>
          </p:nvSpPr>
          <p:spPr>
            <a:xfrm>
              <a:off x="2129718" y="3062838"/>
              <a:ext cx="178125" cy="270512"/>
            </a:xfrm>
            <a:custGeom>
              <a:avLst/>
              <a:gdLst/>
              <a:ahLst/>
              <a:cxnLst>
                <a:cxn ang="0">
                  <a:pos x="wd2" y="hd2"/>
                </a:cxn>
                <a:cxn ang="5400000">
                  <a:pos x="wd2" y="hd2"/>
                </a:cxn>
                <a:cxn ang="10800000">
                  <a:pos x="wd2" y="hd2"/>
                </a:cxn>
                <a:cxn ang="16200000">
                  <a:pos x="wd2" y="hd2"/>
                </a:cxn>
              </a:cxnLst>
              <a:rect l="0" t="0" r="r" b="b"/>
              <a:pathLst>
                <a:path w="21312" h="21600" extrusionOk="0">
                  <a:moveTo>
                    <a:pt x="4364" y="13616"/>
                  </a:moveTo>
                  <a:cubicBezTo>
                    <a:pt x="1241" y="9669"/>
                    <a:pt x="-288" y="5766"/>
                    <a:pt x="44" y="3016"/>
                  </a:cubicBezTo>
                  <a:cubicBezTo>
                    <a:pt x="1839" y="2040"/>
                    <a:pt x="3833" y="1020"/>
                    <a:pt x="6026" y="0"/>
                  </a:cubicBezTo>
                  <a:cubicBezTo>
                    <a:pt x="5162" y="2705"/>
                    <a:pt x="6624" y="7141"/>
                    <a:pt x="10146" y="11532"/>
                  </a:cubicBezTo>
                  <a:cubicBezTo>
                    <a:pt x="13403" y="15612"/>
                    <a:pt x="17657" y="18673"/>
                    <a:pt x="21312" y="19959"/>
                  </a:cubicBezTo>
                  <a:cubicBezTo>
                    <a:pt x="18919" y="20580"/>
                    <a:pt x="16593" y="21112"/>
                    <a:pt x="14466" y="21600"/>
                  </a:cubicBezTo>
                  <a:cubicBezTo>
                    <a:pt x="11010" y="20137"/>
                    <a:pt x="7289" y="17298"/>
                    <a:pt x="4364" y="13616"/>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8" name="Shape">
              <a:extLst>
                <a:ext uri="{FF2B5EF4-FFF2-40B4-BE49-F238E27FC236}">
                  <a16:creationId xmlns:a16="http://schemas.microsoft.com/office/drawing/2014/main" id="{1EEC8F81-4D41-4CD7-93EE-C6B091968CCE}"/>
                </a:ext>
              </a:extLst>
            </p:cNvPr>
            <p:cNvSpPr/>
            <p:nvPr/>
          </p:nvSpPr>
          <p:spPr>
            <a:xfrm>
              <a:off x="2214371" y="3004017"/>
              <a:ext cx="188211" cy="291619"/>
            </a:xfrm>
            <a:custGeom>
              <a:avLst/>
              <a:gdLst/>
              <a:ahLst/>
              <a:cxnLst>
                <a:cxn ang="0">
                  <a:pos x="wd2" y="hd2"/>
                </a:cxn>
                <a:cxn ang="5400000">
                  <a:pos x="wd2" y="hd2"/>
                </a:cxn>
                <a:cxn ang="10800000">
                  <a:pos x="wd2" y="hd2"/>
                </a:cxn>
                <a:cxn ang="16200000">
                  <a:pos x="wd2" y="hd2"/>
                </a:cxn>
              </a:cxnLst>
              <a:rect l="0" t="0" r="r" b="b"/>
              <a:pathLst>
                <a:path w="20851" h="21600" extrusionOk="0">
                  <a:moveTo>
                    <a:pt x="4051" y="13577"/>
                  </a:moveTo>
                  <a:cubicBezTo>
                    <a:pt x="543" y="9134"/>
                    <a:pt x="-749" y="4731"/>
                    <a:pt x="420" y="2304"/>
                  </a:cubicBezTo>
                  <a:cubicBezTo>
                    <a:pt x="2205" y="1563"/>
                    <a:pt x="4051" y="782"/>
                    <a:pt x="5959" y="0"/>
                  </a:cubicBezTo>
                  <a:cubicBezTo>
                    <a:pt x="4420" y="2345"/>
                    <a:pt x="5651" y="6994"/>
                    <a:pt x="9343" y="11643"/>
                  </a:cubicBezTo>
                  <a:cubicBezTo>
                    <a:pt x="12728" y="15881"/>
                    <a:pt x="17220" y="18967"/>
                    <a:pt x="20851" y="19831"/>
                  </a:cubicBezTo>
                  <a:cubicBezTo>
                    <a:pt x="18820" y="20448"/>
                    <a:pt x="16913" y="21065"/>
                    <a:pt x="15005" y="21600"/>
                  </a:cubicBezTo>
                  <a:cubicBezTo>
                    <a:pt x="11559" y="20613"/>
                    <a:pt x="7251" y="17650"/>
                    <a:pt x="4051" y="13577"/>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9" name="Shape">
              <a:extLst>
                <a:ext uri="{FF2B5EF4-FFF2-40B4-BE49-F238E27FC236}">
                  <a16:creationId xmlns:a16="http://schemas.microsoft.com/office/drawing/2014/main" id="{E8726405-5847-41AC-BC70-69B9BC8AB133}"/>
                </a:ext>
              </a:extLst>
            </p:cNvPr>
            <p:cNvSpPr/>
            <p:nvPr/>
          </p:nvSpPr>
          <p:spPr>
            <a:xfrm>
              <a:off x="2258122" y="2814515"/>
              <a:ext cx="492434" cy="458255"/>
            </a:xfrm>
            <a:custGeom>
              <a:avLst/>
              <a:gdLst/>
              <a:ahLst/>
              <a:cxnLst>
                <a:cxn ang="0">
                  <a:pos x="wd2" y="hd2"/>
                </a:cxn>
                <a:cxn ang="5400000">
                  <a:pos x="wd2" y="hd2"/>
                </a:cxn>
                <a:cxn ang="10800000">
                  <a:pos x="wd2" y="hd2"/>
                </a:cxn>
                <a:cxn ang="16200000">
                  <a:pos x="wd2" y="hd2"/>
                </a:cxn>
              </a:cxnLst>
              <a:rect l="0" t="0" r="r" b="b"/>
              <a:pathLst>
                <a:path w="21253" h="21600" extrusionOk="0">
                  <a:moveTo>
                    <a:pt x="1571" y="16364"/>
                  </a:moveTo>
                  <a:cubicBezTo>
                    <a:pt x="132" y="13405"/>
                    <a:pt x="-347" y="10447"/>
                    <a:pt x="252" y="8954"/>
                  </a:cubicBezTo>
                  <a:cubicBezTo>
                    <a:pt x="4304" y="6336"/>
                    <a:pt x="9434" y="3404"/>
                    <a:pt x="15547" y="0"/>
                  </a:cubicBezTo>
                  <a:cubicBezTo>
                    <a:pt x="14900" y="1492"/>
                    <a:pt x="15380" y="4477"/>
                    <a:pt x="16842" y="7488"/>
                  </a:cubicBezTo>
                  <a:cubicBezTo>
                    <a:pt x="18136" y="10132"/>
                    <a:pt x="19839" y="12070"/>
                    <a:pt x="21253" y="12672"/>
                  </a:cubicBezTo>
                  <a:cubicBezTo>
                    <a:pt x="15643" y="16233"/>
                    <a:pt x="10513" y="19322"/>
                    <a:pt x="6078" y="21600"/>
                  </a:cubicBezTo>
                  <a:cubicBezTo>
                    <a:pt x="4639" y="21024"/>
                    <a:pt x="2889" y="19061"/>
                    <a:pt x="1571" y="16364"/>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0" name="Shape">
              <a:extLst>
                <a:ext uri="{FF2B5EF4-FFF2-40B4-BE49-F238E27FC236}">
                  <a16:creationId xmlns:a16="http://schemas.microsoft.com/office/drawing/2014/main" id="{49E9DF29-C7A0-4D12-BFB7-983DB6AE6FAD}"/>
                </a:ext>
              </a:extLst>
            </p:cNvPr>
            <p:cNvSpPr/>
            <p:nvPr/>
          </p:nvSpPr>
          <p:spPr>
            <a:xfrm>
              <a:off x="2173401" y="3033453"/>
              <a:ext cx="184778" cy="283847"/>
            </a:xfrm>
            <a:custGeom>
              <a:avLst/>
              <a:gdLst/>
              <a:ahLst/>
              <a:cxnLst>
                <a:cxn ang="0">
                  <a:pos x="wd2" y="hd2"/>
                </a:cxn>
                <a:cxn ang="5400000">
                  <a:pos x="wd2" y="hd2"/>
                </a:cxn>
                <a:cxn ang="10800000">
                  <a:pos x="wd2" y="hd2"/>
                </a:cxn>
                <a:cxn ang="16200000">
                  <a:pos x="wd2" y="hd2"/>
                </a:cxn>
              </a:cxnLst>
              <a:rect l="0" t="0" r="r" b="b"/>
              <a:pathLst>
                <a:path w="21009" h="21600" extrusionOk="0">
                  <a:moveTo>
                    <a:pt x="4146" y="13526"/>
                  </a:moveTo>
                  <a:cubicBezTo>
                    <a:pt x="798" y="9299"/>
                    <a:pt x="-591" y="5115"/>
                    <a:pt x="230" y="2536"/>
                  </a:cubicBezTo>
                  <a:cubicBezTo>
                    <a:pt x="1998" y="1691"/>
                    <a:pt x="3893" y="845"/>
                    <a:pt x="5914" y="0"/>
                  </a:cubicBezTo>
                  <a:cubicBezTo>
                    <a:pt x="4651" y="2536"/>
                    <a:pt x="5977" y="7059"/>
                    <a:pt x="9641" y="11582"/>
                  </a:cubicBezTo>
                  <a:cubicBezTo>
                    <a:pt x="12988" y="15724"/>
                    <a:pt x="17346" y="18810"/>
                    <a:pt x="21009" y="19867"/>
                  </a:cubicBezTo>
                  <a:cubicBezTo>
                    <a:pt x="18862" y="20501"/>
                    <a:pt x="16777" y="21093"/>
                    <a:pt x="14820" y="21600"/>
                  </a:cubicBezTo>
                  <a:cubicBezTo>
                    <a:pt x="11283" y="20374"/>
                    <a:pt x="7241" y="17415"/>
                    <a:pt x="4146" y="13526"/>
                  </a:cubicBezTo>
                  <a:close/>
                </a:path>
              </a:pathLst>
            </a:custGeom>
            <a:gradFill rotWithShape="1">
              <a:gsLst>
                <a:gs pos="0">
                  <a:srgbClr val="FFCC4C">
                    <a:satMod val="103000"/>
                    <a:lumMod val="102000"/>
                    <a:tint val="94000"/>
                  </a:srgbClr>
                </a:gs>
                <a:gs pos="50000">
                  <a:srgbClr val="FFCC4C">
                    <a:satMod val="110000"/>
                    <a:lumMod val="100000"/>
                    <a:shade val="100000"/>
                  </a:srgbClr>
                </a:gs>
                <a:gs pos="100000">
                  <a:srgbClr val="FFCC4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89" name="Group 88">
            <a:extLst>
              <a:ext uri="{FF2B5EF4-FFF2-40B4-BE49-F238E27FC236}">
                <a16:creationId xmlns:a16="http://schemas.microsoft.com/office/drawing/2014/main" id="{560AEB7C-B779-45C7-83A1-C6D6C394143D}"/>
              </a:ext>
            </a:extLst>
          </p:cNvPr>
          <p:cNvGrpSpPr/>
          <p:nvPr/>
        </p:nvGrpSpPr>
        <p:grpSpPr>
          <a:xfrm>
            <a:off x="2039319" y="4010826"/>
            <a:ext cx="1762953" cy="1567506"/>
            <a:chOff x="2669093" y="4390862"/>
            <a:chExt cx="2410820" cy="2190639"/>
          </a:xfrm>
        </p:grpSpPr>
        <p:sp>
          <p:nvSpPr>
            <p:cNvPr id="90" name="Shape">
              <a:extLst>
                <a:ext uri="{FF2B5EF4-FFF2-40B4-BE49-F238E27FC236}">
                  <a16:creationId xmlns:a16="http://schemas.microsoft.com/office/drawing/2014/main" id="{5534987D-C8E2-40D4-8707-ABF5E99DEC36}"/>
                </a:ext>
              </a:extLst>
            </p:cNvPr>
            <p:cNvSpPr/>
            <p:nvPr/>
          </p:nvSpPr>
          <p:spPr>
            <a:xfrm rot="3600000">
              <a:off x="2778704" y="4870839"/>
              <a:ext cx="2190639" cy="1230686"/>
            </a:xfrm>
            <a:custGeom>
              <a:avLst/>
              <a:gdLst/>
              <a:ahLst/>
              <a:cxnLst>
                <a:cxn ang="0">
                  <a:pos x="wd2" y="hd2"/>
                </a:cxn>
                <a:cxn ang="5400000">
                  <a:pos x="wd2" y="hd2"/>
                </a:cxn>
                <a:cxn ang="10800000">
                  <a:pos x="wd2" y="hd2"/>
                </a:cxn>
                <a:cxn ang="16200000">
                  <a:pos x="wd2" y="hd2"/>
                </a:cxn>
              </a:cxnLst>
              <a:rect l="0" t="0" r="r" b="b"/>
              <a:pathLst>
                <a:path w="21504" h="21489" extrusionOk="0">
                  <a:moveTo>
                    <a:pt x="376" y="18748"/>
                  </a:moveTo>
                  <a:cubicBezTo>
                    <a:pt x="474" y="18560"/>
                    <a:pt x="592" y="18364"/>
                    <a:pt x="730" y="18169"/>
                  </a:cubicBezTo>
                  <a:cubicBezTo>
                    <a:pt x="840" y="18010"/>
                    <a:pt x="962" y="17843"/>
                    <a:pt x="1096" y="17677"/>
                  </a:cubicBezTo>
                  <a:cubicBezTo>
                    <a:pt x="1210" y="17532"/>
                    <a:pt x="1332" y="17387"/>
                    <a:pt x="1463" y="17242"/>
                  </a:cubicBezTo>
                  <a:cubicBezTo>
                    <a:pt x="1581" y="17112"/>
                    <a:pt x="1703" y="16975"/>
                    <a:pt x="1829" y="16837"/>
                  </a:cubicBezTo>
                  <a:cubicBezTo>
                    <a:pt x="2517" y="16113"/>
                    <a:pt x="3387" y="15303"/>
                    <a:pt x="4425" y="14361"/>
                  </a:cubicBezTo>
                  <a:cubicBezTo>
                    <a:pt x="4539" y="14260"/>
                    <a:pt x="4657" y="14152"/>
                    <a:pt x="4775" y="14043"/>
                  </a:cubicBezTo>
                  <a:cubicBezTo>
                    <a:pt x="4889" y="13942"/>
                    <a:pt x="5007" y="13833"/>
                    <a:pt x="5125" y="13732"/>
                  </a:cubicBezTo>
                  <a:cubicBezTo>
                    <a:pt x="5239" y="13630"/>
                    <a:pt x="5357" y="13522"/>
                    <a:pt x="5475" y="13420"/>
                  </a:cubicBezTo>
                  <a:cubicBezTo>
                    <a:pt x="5589" y="13319"/>
                    <a:pt x="5707" y="13211"/>
                    <a:pt x="5825" y="13109"/>
                  </a:cubicBezTo>
                  <a:cubicBezTo>
                    <a:pt x="5963" y="12986"/>
                    <a:pt x="6106" y="12856"/>
                    <a:pt x="6252" y="12726"/>
                  </a:cubicBezTo>
                  <a:cubicBezTo>
                    <a:pt x="10692" y="8715"/>
                    <a:pt x="21504" y="0"/>
                    <a:pt x="21504" y="0"/>
                  </a:cubicBezTo>
                  <a:cubicBezTo>
                    <a:pt x="21504" y="0"/>
                    <a:pt x="12140" y="10757"/>
                    <a:pt x="8067" y="15064"/>
                  </a:cubicBezTo>
                  <a:cubicBezTo>
                    <a:pt x="7615" y="15541"/>
                    <a:pt x="7168" y="16012"/>
                    <a:pt x="6736" y="16468"/>
                  </a:cubicBezTo>
                  <a:cubicBezTo>
                    <a:pt x="6622" y="16584"/>
                    <a:pt x="6513" y="16707"/>
                    <a:pt x="6403" y="16823"/>
                  </a:cubicBezTo>
                  <a:cubicBezTo>
                    <a:pt x="6289" y="16938"/>
                    <a:pt x="6179" y="17061"/>
                    <a:pt x="6069" y="17170"/>
                  </a:cubicBezTo>
                  <a:cubicBezTo>
                    <a:pt x="5955" y="17286"/>
                    <a:pt x="5845" y="17402"/>
                    <a:pt x="5735" y="17517"/>
                  </a:cubicBezTo>
                  <a:cubicBezTo>
                    <a:pt x="5621" y="17633"/>
                    <a:pt x="5512" y="17749"/>
                    <a:pt x="5398" y="17865"/>
                  </a:cubicBezTo>
                  <a:cubicBezTo>
                    <a:pt x="4445" y="18849"/>
                    <a:pt x="3575" y="19704"/>
                    <a:pt x="2822" y="20333"/>
                  </a:cubicBezTo>
                  <a:cubicBezTo>
                    <a:pt x="2687" y="20442"/>
                    <a:pt x="2561" y="20550"/>
                    <a:pt x="2435" y="20645"/>
                  </a:cubicBezTo>
                  <a:cubicBezTo>
                    <a:pt x="2297" y="20753"/>
                    <a:pt x="2162" y="20854"/>
                    <a:pt x="2036" y="20941"/>
                  </a:cubicBezTo>
                  <a:cubicBezTo>
                    <a:pt x="1890" y="21043"/>
                    <a:pt x="1747" y="21130"/>
                    <a:pt x="1617" y="21209"/>
                  </a:cubicBezTo>
                  <a:cubicBezTo>
                    <a:pt x="1454" y="21296"/>
                    <a:pt x="1304" y="21368"/>
                    <a:pt x="1165" y="21419"/>
                  </a:cubicBezTo>
                  <a:cubicBezTo>
                    <a:pt x="624" y="21600"/>
                    <a:pt x="250" y="21441"/>
                    <a:pt x="91" y="20833"/>
                  </a:cubicBezTo>
                  <a:cubicBezTo>
                    <a:pt x="-96" y="20123"/>
                    <a:pt x="10" y="19457"/>
                    <a:pt x="376" y="18748"/>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91" name="Group 90">
              <a:extLst>
                <a:ext uri="{FF2B5EF4-FFF2-40B4-BE49-F238E27FC236}">
                  <a16:creationId xmlns:a16="http://schemas.microsoft.com/office/drawing/2014/main" id="{2BF20C9C-0D5A-4B4B-A23E-156C6733979F}"/>
                </a:ext>
              </a:extLst>
            </p:cNvPr>
            <p:cNvGrpSpPr/>
            <p:nvPr/>
          </p:nvGrpSpPr>
          <p:grpSpPr>
            <a:xfrm>
              <a:off x="2669093" y="4652588"/>
              <a:ext cx="2410820" cy="1831557"/>
              <a:chOff x="2669093" y="4652588"/>
              <a:chExt cx="2410820" cy="1831557"/>
            </a:xfrm>
          </p:grpSpPr>
          <p:sp>
            <p:nvSpPr>
              <p:cNvPr id="92" name="Shape">
                <a:extLst>
                  <a:ext uri="{FF2B5EF4-FFF2-40B4-BE49-F238E27FC236}">
                    <a16:creationId xmlns:a16="http://schemas.microsoft.com/office/drawing/2014/main" id="{ED29605B-FE1D-4D4D-B75F-AEF12DB5ECA1}"/>
                  </a:ext>
                </a:extLst>
              </p:cNvPr>
              <p:cNvSpPr/>
              <p:nvPr/>
            </p:nvSpPr>
            <p:spPr>
              <a:xfrm rot="3600000">
                <a:off x="4211554" y="5394260"/>
                <a:ext cx="953689" cy="783029"/>
              </a:xfrm>
              <a:custGeom>
                <a:avLst/>
                <a:gdLst/>
                <a:ahLst/>
                <a:cxnLst>
                  <a:cxn ang="0">
                    <a:pos x="wd2" y="hd2"/>
                  </a:cxn>
                  <a:cxn ang="5400000">
                    <a:pos x="wd2" y="hd2"/>
                  </a:cxn>
                  <a:cxn ang="10800000">
                    <a:pos x="wd2" y="hd2"/>
                  </a:cxn>
                  <a:cxn ang="16200000">
                    <a:pos x="wd2" y="hd2"/>
                  </a:cxn>
                </a:cxnLst>
                <a:rect l="0" t="0" r="r" b="b"/>
                <a:pathLst>
                  <a:path w="21029" h="20679" extrusionOk="0">
                    <a:moveTo>
                      <a:pt x="0" y="20679"/>
                    </a:moveTo>
                    <a:cubicBezTo>
                      <a:pt x="0" y="20679"/>
                      <a:pt x="6874" y="9644"/>
                      <a:pt x="9717" y="5626"/>
                    </a:cubicBezTo>
                    <a:cubicBezTo>
                      <a:pt x="12560" y="1608"/>
                      <a:pt x="15192" y="-921"/>
                      <a:pt x="18291" y="316"/>
                    </a:cubicBezTo>
                    <a:cubicBezTo>
                      <a:pt x="21390" y="1553"/>
                      <a:pt x="21600" y="6502"/>
                      <a:pt x="20201" y="8976"/>
                    </a:cubicBezTo>
                    <a:lnTo>
                      <a:pt x="0" y="20679"/>
                    </a:ln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3" name="Shape">
                <a:extLst>
                  <a:ext uri="{FF2B5EF4-FFF2-40B4-BE49-F238E27FC236}">
                    <a16:creationId xmlns:a16="http://schemas.microsoft.com/office/drawing/2014/main" id="{FD895C1A-3F41-4661-9DB1-3C6153738B83}"/>
                  </a:ext>
                </a:extLst>
              </p:cNvPr>
              <p:cNvSpPr/>
              <p:nvPr/>
            </p:nvSpPr>
            <p:spPr>
              <a:xfrm rot="3600000">
                <a:off x="2615201" y="4706480"/>
                <a:ext cx="266256" cy="158471"/>
              </a:xfrm>
              <a:custGeom>
                <a:avLst/>
                <a:gdLst/>
                <a:ahLst/>
                <a:cxnLst>
                  <a:cxn ang="0">
                    <a:pos x="wd2" y="hd2"/>
                  </a:cxn>
                  <a:cxn ang="5400000">
                    <a:pos x="wd2" y="hd2"/>
                  </a:cxn>
                  <a:cxn ang="10800000">
                    <a:pos x="wd2" y="hd2"/>
                  </a:cxn>
                  <a:cxn ang="16200000">
                    <a:pos x="wd2" y="hd2"/>
                  </a:cxn>
                </a:cxnLst>
                <a:rect l="0" t="0" r="r" b="b"/>
                <a:pathLst>
                  <a:path w="21343" h="21171" extrusionOk="0">
                    <a:moveTo>
                      <a:pt x="18576" y="513"/>
                    </a:moveTo>
                    <a:lnTo>
                      <a:pt x="0" y="21171"/>
                    </a:lnTo>
                    <a:lnTo>
                      <a:pt x="20304" y="5663"/>
                    </a:lnTo>
                    <a:cubicBezTo>
                      <a:pt x="21201" y="4999"/>
                      <a:pt x="21600" y="3227"/>
                      <a:pt x="21168" y="1731"/>
                    </a:cubicBezTo>
                    <a:cubicBezTo>
                      <a:pt x="20769" y="236"/>
                      <a:pt x="19706" y="-429"/>
                      <a:pt x="18809" y="291"/>
                    </a:cubicBezTo>
                    <a:cubicBezTo>
                      <a:pt x="18742" y="346"/>
                      <a:pt x="18642" y="402"/>
                      <a:pt x="18576" y="513"/>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4" name="Shape">
                <a:extLst>
                  <a:ext uri="{FF2B5EF4-FFF2-40B4-BE49-F238E27FC236}">
                    <a16:creationId xmlns:a16="http://schemas.microsoft.com/office/drawing/2014/main" id="{3B84D556-127F-48E3-88D0-A28E3E3A3F03}"/>
                  </a:ext>
                </a:extLst>
              </p:cNvPr>
              <p:cNvSpPr/>
              <p:nvPr/>
            </p:nvSpPr>
            <p:spPr>
              <a:xfrm rot="3600000">
                <a:off x="4081407" y="5511654"/>
                <a:ext cx="969611" cy="611985"/>
              </a:xfrm>
              <a:custGeom>
                <a:avLst/>
                <a:gdLst/>
                <a:ahLst/>
                <a:cxnLst>
                  <a:cxn ang="0">
                    <a:pos x="wd2" y="hd2"/>
                  </a:cxn>
                  <a:cxn ang="5400000">
                    <a:pos x="wd2" y="hd2"/>
                  </a:cxn>
                  <a:cxn ang="10800000">
                    <a:pos x="wd2" y="hd2"/>
                  </a:cxn>
                  <a:cxn ang="16200000">
                    <a:pos x="wd2" y="hd2"/>
                  </a:cxn>
                </a:cxnLst>
                <a:rect l="0" t="0" r="r" b="b"/>
                <a:pathLst>
                  <a:path w="21174" h="20440" extrusionOk="0">
                    <a:moveTo>
                      <a:pt x="0" y="20440"/>
                    </a:moveTo>
                    <a:cubicBezTo>
                      <a:pt x="0" y="20440"/>
                      <a:pt x="9976" y="4628"/>
                      <a:pt x="13923" y="1734"/>
                    </a:cubicBezTo>
                    <a:cubicBezTo>
                      <a:pt x="17861" y="-1160"/>
                      <a:pt x="20477" y="86"/>
                      <a:pt x="21039" y="1734"/>
                    </a:cubicBezTo>
                    <a:cubicBezTo>
                      <a:pt x="21600" y="3382"/>
                      <a:pt x="20287" y="4365"/>
                      <a:pt x="19391" y="4988"/>
                    </a:cubicBezTo>
                    <a:cubicBezTo>
                      <a:pt x="18495" y="5611"/>
                      <a:pt x="0" y="20440"/>
                      <a:pt x="0" y="20440"/>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5" name="Shape">
                <a:extLst>
                  <a:ext uri="{FF2B5EF4-FFF2-40B4-BE49-F238E27FC236}">
                    <a16:creationId xmlns:a16="http://schemas.microsoft.com/office/drawing/2014/main" id="{878ED02E-CD6E-46D6-B33B-A5DC53EF7029}"/>
                  </a:ext>
                </a:extLst>
              </p:cNvPr>
              <p:cNvSpPr/>
              <p:nvPr/>
            </p:nvSpPr>
            <p:spPr>
              <a:xfrm rot="3600000">
                <a:off x="3996187" y="5672702"/>
                <a:ext cx="1076913" cy="545973"/>
              </a:xfrm>
              <a:custGeom>
                <a:avLst/>
                <a:gdLst/>
                <a:ahLst/>
                <a:cxnLst>
                  <a:cxn ang="0">
                    <a:pos x="wd2" y="hd2"/>
                  </a:cxn>
                  <a:cxn ang="5400000">
                    <a:pos x="wd2" y="hd2"/>
                  </a:cxn>
                  <a:cxn ang="10800000">
                    <a:pos x="wd2" y="hd2"/>
                  </a:cxn>
                  <a:cxn ang="16200000">
                    <a:pos x="wd2" y="hd2"/>
                  </a:cxn>
                </a:cxnLst>
                <a:rect l="0" t="0" r="r" b="b"/>
                <a:pathLst>
                  <a:path w="21023" h="21600" extrusionOk="0">
                    <a:moveTo>
                      <a:pt x="0" y="21600"/>
                    </a:moveTo>
                    <a:cubicBezTo>
                      <a:pt x="0" y="21600"/>
                      <a:pt x="13450" y="21600"/>
                      <a:pt x="17343" y="19845"/>
                    </a:cubicBezTo>
                    <a:cubicBezTo>
                      <a:pt x="21236" y="18090"/>
                      <a:pt x="21600" y="8348"/>
                      <a:pt x="20451" y="4363"/>
                    </a:cubicBezTo>
                    <a:cubicBezTo>
                      <a:pt x="19302" y="377"/>
                      <a:pt x="17343" y="0"/>
                      <a:pt x="17343" y="0"/>
                    </a:cubicBezTo>
                    <a:lnTo>
                      <a:pt x="0" y="21600"/>
                    </a:ln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6" name="Shape">
                <a:extLst>
                  <a:ext uri="{FF2B5EF4-FFF2-40B4-BE49-F238E27FC236}">
                    <a16:creationId xmlns:a16="http://schemas.microsoft.com/office/drawing/2014/main" id="{A372F083-F2E3-4E7B-A3B3-B54EB0E87251}"/>
                  </a:ext>
                </a:extLst>
              </p:cNvPr>
              <p:cNvSpPr/>
              <p:nvPr/>
            </p:nvSpPr>
            <p:spPr>
              <a:xfrm rot="3600000">
                <a:off x="3272133" y="5033104"/>
                <a:ext cx="136193" cy="216404"/>
              </a:xfrm>
              <a:custGeom>
                <a:avLst/>
                <a:gdLst/>
                <a:ahLst/>
                <a:cxnLst>
                  <a:cxn ang="0">
                    <a:pos x="wd2" y="hd2"/>
                  </a:cxn>
                  <a:cxn ang="5400000">
                    <a:pos x="wd2" y="hd2"/>
                  </a:cxn>
                  <a:cxn ang="10800000">
                    <a:pos x="wd2" y="hd2"/>
                  </a:cxn>
                  <a:cxn ang="16200000">
                    <a:pos x="wd2" y="hd2"/>
                  </a:cxn>
                </a:cxnLst>
                <a:rect l="0" t="0" r="r" b="b"/>
                <a:pathLst>
                  <a:path w="20689" h="21600" extrusionOk="0">
                    <a:moveTo>
                      <a:pt x="4127" y="13490"/>
                    </a:moveTo>
                    <a:cubicBezTo>
                      <a:pt x="348" y="8814"/>
                      <a:pt x="-911" y="4179"/>
                      <a:pt x="663" y="1779"/>
                    </a:cubicBezTo>
                    <a:cubicBezTo>
                      <a:pt x="2427" y="1200"/>
                      <a:pt x="4253" y="579"/>
                      <a:pt x="6079" y="0"/>
                    </a:cubicBezTo>
                    <a:cubicBezTo>
                      <a:pt x="4631" y="2400"/>
                      <a:pt x="5890" y="6993"/>
                      <a:pt x="9669" y="11586"/>
                    </a:cubicBezTo>
                    <a:cubicBezTo>
                      <a:pt x="12880" y="15559"/>
                      <a:pt x="17099" y="18497"/>
                      <a:pt x="20689" y="19614"/>
                    </a:cubicBezTo>
                    <a:cubicBezTo>
                      <a:pt x="18926" y="20276"/>
                      <a:pt x="17225" y="20938"/>
                      <a:pt x="15525" y="21600"/>
                    </a:cubicBezTo>
                    <a:cubicBezTo>
                      <a:pt x="11747" y="20566"/>
                      <a:pt x="7402" y="17545"/>
                      <a:pt x="4127" y="13490"/>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7" name="Shape">
                <a:extLst>
                  <a:ext uri="{FF2B5EF4-FFF2-40B4-BE49-F238E27FC236}">
                    <a16:creationId xmlns:a16="http://schemas.microsoft.com/office/drawing/2014/main" id="{2000D8B9-C8F3-44C7-9DEC-14420D635533}"/>
                  </a:ext>
                </a:extLst>
              </p:cNvPr>
              <p:cNvSpPr/>
              <p:nvPr/>
            </p:nvSpPr>
            <p:spPr>
              <a:xfrm rot="3600000">
                <a:off x="3304508" y="5056082"/>
                <a:ext cx="133957" cy="214328"/>
              </a:xfrm>
              <a:custGeom>
                <a:avLst/>
                <a:gdLst/>
                <a:ahLst/>
                <a:cxnLst>
                  <a:cxn ang="0">
                    <a:pos x="wd2" y="hd2"/>
                  </a:cxn>
                  <a:cxn ang="5400000">
                    <a:pos x="wd2" y="hd2"/>
                  </a:cxn>
                  <a:cxn ang="10800000">
                    <a:pos x="wd2" y="hd2"/>
                  </a:cxn>
                  <a:cxn ang="16200000">
                    <a:pos x="wd2" y="hd2"/>
                  </a:cxn>
                </a:cxnLst>
                <a:rect l="0" t="0" r="r" b="b"/>
                <a:pathLst>
                  <a:path w="20711" h="21600" extrusionOk="0">
                    <a:moveTo>
                      <a:pt x="4239" y="13495"/>
                    </a:moveTo>
                    <a:cubicBezTo>
                      <a:pt x="457" y="8857"/>
                      <a:pt x="-889" y="4261"/>
                      <a:pt x="585" y="1796"/>
                    </a:cubicBezTo>
                    <a:cubicBezTo>
                      <a:pt x="2380" y="1212"/>
                      <a:pt x="4239" y="585"/>
                      <a:pt x="6097" y="0"/>
                    </a:cubicBezTo>
                    <a:cubicBezTo>
                      <a:pt x="4751" y="2465"/>
                      <a:pt x="6033" y="7019"/>
                      <a:pt x="9815" y="11573"/>
                    </a:cubicBezTo>
                    <a:cubicBezTo>
                      <a:pt x="13020" y="15459"/>
                      <a:pt x="17186" y="18425"/>
                      <a:pt x="20711" y="19595"/>
                    </a:cubicBezTo>
                    <a:cubicBezTo>
                      <a:pt x="18916" y="20263"/>
                      <a:pt x="17186" y="20973"/>
                      <a:pt x="15455" y="21600"/>
                    </a:cubicBezTo>
                    <a:cubicBezTo>
                      <a:pt x="11866" y="20514"/>
                      <a:pt x="7572" y="17505"/>
                      <a:pt x="4239" y="13495"/>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8" name="Shape">
                <a:extLst>
                  <a:ext uri="{FF2B5EF4-FFF2-40B4-BE49-F238E27FC236}">
                    <a16:creationId xmlns:a16="http://schemas.microsoft.com/office/drawing/2014/main" id="{BA1061CA-941E-47AF-9689-F3267E0824CE}"/>
                  </a:ext>
                </a:extLst>
              </p:cNvPr>
              <p:cNvSpPr/>
              <p:nvPr/>
            </p:nvSpPr>
            <p:spPr>
              <a:xfrm rot="3600000">
                <a:off x="3237482" y="5011539"/>
                <a:ext cx="137544" cy="218471"/>
              </a:xfrm>
              <a:custGeom>
                <a:avLst/>
                <a:gdLst/>
                <a:ahLst/>
                <a:cxnLst>
                  <a:cxn ang="0">
                    <a:pos x="wd2" y="hd2"/>
                  </a:cxn>
                  <a:cxn ang="5400000">
                    <a:pos x="wd2" y="hd2"/>
                  </a:cxn>
                  <a:cxn ang="10800000">
                    <a:pos x="wd2" y="hd2"/>
                  </a:cxn>
                  <a:cxn ang="16200000">
                    <a:pos x="wd2" y="hd2"/>
                  </a:cxn>
                </a:cxnLst>
                <a:rect l="0" t="0" r="r" b="b"/>
                <a:pathLst>
                  <a:path w="20653" h="21600" extrusionOk="0">
                    <a:moveTo>
                      <a:pt x="4095" y="13526"/>
                    </a:moveTo>
                    <a:cubicBezTo>
                      <a:pt x="298" y="8812"/>
                      <a:pt x="-947" y="4140"/>
                      <a:pt x="734" y="1803"/>
                    </a:cubicBezTo>
                    <a:cubicBezTo>
                      <a:pt x="2477" y="1230"/>
                      <a:pt x="4282" y="615"/>
                      <a:pt x="6087" y="0"/>
                    </a:cubicBezTo>
                    <a:cubicBezTo>
                      <a:pt x="4531" y="2377"/>
                      <a:pt x="5776" y="6968"/>
                      <a:pt x="9511" y="11599"/>
                    </a:cubicBezTo>
                    <a:cubicBezTo>
                      <a:pt x="12810" y="15616"/>
                      <a:pt x="17105" y="18608"/>
                      <a:pt x="20653" y="19633"/>
                    </a:cubicBezTo>
                    <a:cubicBezTo>
                      <a:pt x="18910" y="20288"/>
                      <a:pt x="17229" y="20944"/>
                      <a:pt x="15486" y="21600"/>
                    </a:cubicBezTo>
                    <a:cubicBezTo>
                      <a:pt x="11876" y="20698"/>
                      <a:pt x="7456" y="17665"/>
                      <a:pt x="4095" y="13526"/>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9" name="Shape">
                <a:extLst>
                  <a:ext uri="{FF2B5EF4-FFF2-40B4-BE49-F238E27FC236}">
                    <a16:creationId xmlns:a16="http://schemas.microsoft.com/office/drawing/2014/main" id="{0848D224-2A03-4DF2-85FB-76E3FF99DF71}"/>
                  </a:ext>
                </a:extLst>
              </p:cNvPr>
              <p:cNvSpPr/>
              <p:nvPr/>
            </p:nvSpPr>
            <p:spPr>
              <a:xfrm rot="3600000">
                <a:off x="3333832" y="5075246"/>
                <a:ext cx="132226" cy="212253"/>
              </a:xfrm>
              <a:custGeom>
                <a:avLst/>
                <a:gdLst/>
                <a:ahLst/>
                <a:cxnLst>
                  <a:cxn ang="0">
                    <a:pos x="wd2" y="hd2"/>
                  </a:cxn>
                  <a:cxn ang="5400000">
                    <a:pos x="wd2" y="hd2"/>
                  </a:cxn>
                  <a:cxn ang="10800000">
                    <a:pos x="wd2" y="hd2"/>
                  </a:cxn>
                  <a:cxn ang="16200000">
                    <a:pos x="wd2" y="hd2"/>
                  </a:cxn>
                </a:cxnLst>
                <a:rect l="0" t="0" r="r" b="b"/>
                <a:pathLst>
                  <a:path w="20751" h="21600" extrusionOk="0">
                    <a:moveTo>
                      <a:pt x="4291" y="13500"/>
                    </a:moveTo>
                    <a:cubicBezTo>
                      <a:pt x="517" y="8902"/>
                      <a:pt x="-849" y="4303"/>
                      <a:pt x="517" y="1814"/>
                    </a:cubicBezTo>
                    <a:cubicBezTo>
                      <a:pt x="2339" y="1223"/>
                      <a:pt x="4226" y="591"/>
                      <a:pt x="6112" y="0"/>
                    </a:cubicBezTo>
                    <a:cubicBezTo>
                      <a:pt x="4876" y="2531"/>
                      <a:pt x="6177" y="7045"/>
                      <a:pt x="9951" y="11559"/>
                    </a:cubicBezTo>
                    <a:cubicBezTo>
                      <a:pt x="13074" y="15398"/>
                      <a:pt x="17173" y="18309"/>
                      <a:pt x="20751" y="19533"/>
                    </a:cubicBezTo>
                    <a:cubicBezTo>
                      <a:pt x="18929" y="20208"/>
                      <a:pt x="17173" y="20925"/>
                      <a:pt x="15416" y="21600"/>
                    </a:cubicBezTo>
                    <a:cubicBezTo>
                      <a:pt x="11773" y="20419"/>
                      <a:pt x="7544" y="17423"/>
                      <a:pt x="4291" y="13500"/>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0" name="Shape">
                <a:extLst>
                  <a:ext uri="{FF2B5EF4-FFF2-40B4-BE49-F238E27FC236}">
                    <a16:creationId xmlns:a16="http://schemas.microsoft.com/office/drawing/2014/main" id="{28799448-807B-4996-AF7C-B49D5FB3B15D}"/>
                  </a:ext>
                </a:extLst>
              </p:cNvPr>
              <p:cNvSpPr/>
              <p:nvPr/>
            </p:nvSpPr>
            <p:spPr>
              <a:xfrm rot="3600000">
                <a:off x="2828255" y="4778948"/>
                <a:ext cx="118125" cy="156581"/>
              </a:xfrm>
              <a:custGeom>
                <a:avLst/>
                <a:gdLst/>
                <a:ahLst/>
                <a:cxnLst>
                  <a:cxn ang="0">
                    <a:pos x="wd2" y="hd2"/>
                  </a:cxn>
                  <a:cxn ang="5400000">
                    <a:pos x="wd2" y="hd2"/>
                  </a:cxn>
                  <a:cxn ang="10800000">
                    <a:pos x="wd2" y="hd2"/>
                  </a:cxn>
                  <a:cxn ang="16200000">
                    <a:pos x="wd2" y="hd2"/>
                  </a:cxn>
                </a:cxnLst>
                <a:rect l="0" t="0" r="r" b="b"/>
                <a:pathLst>
                  <a:path w="19982" h="20760" extrusionOk="0">
                    <a:moveTo>
                      <a:pt x="6517" y="0"/>
                    </a:moveTo>
                    <a:cubicBezTo>
                      <a:pt x="6798" y="3188"/>
                      <a:pt x="8340" y="7200"/>
                      <a:pt x="11075" y="11267"/>
                    </a:cubicBezTo>
                    <a:cubicBezTo>
                      <a:pt x="13670" y="15115"/>
                      <a:pt x="16896" y="18247"/>
                      <a:pt x="19982" y="20226"/>
                    </a:cubicBezTo>
                    <a:cubicBezTo>
                      <a:pt x="10655" y="21600"/>
                      <a:pt x="4203" y="20391"/>
                      <a:pt x="1468" y="15774"/>
                    </a:cubicBezTo>
                    <a:cubicBezTo>
                      <a:pt x="-1618" y="10443"/>
                      <a:pt x="205" y="5386"/>
                      <a:pt x="6517" y="0"/>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1" name="Shape">
                <a:extLst>
                  <a:ext uri="{FF2B5EF4-FFF2-40B4-BE49-F238E27FC236}">
                    <a16:creationId xmlns:a16="http://schemas.microsoft.com/office/drawing/2014/main" id="{8DFB3177-A4CB-4BAA-9C81-F176DEFC0217}"/>
                  </a:ext>
                </a:extLst>
              </p:cNvPr>
              <p:cNvSpPr/>
              <p:nvPr/>
            </p:nvSpPr>
            <p:spPr>
              <a:xfrm rot="3600000">
                <a:off x="2859874" y="4791106"/>
                <a:ext cx="125610" cy="186135"/>
              </a:xfrm>
              <a:custGeom>
                <a:avLst/>
                <a:gdLst/>
                <a:ahLst/>
                <a:cxnLst>
                  <a:cxn ang="0">
                    <a:pos x="wd2" y="hd2"/>
                  </a:cxn>
                  <a:cxn ang="5400000">
                    <a:pos x="wd2" y="hd2"/>
                  </a:cxn>
                  <a:cxn ang="10800000">
                    <a:pos x="wd2" y="hd2"/>
                  </a:cxn>
                  <a:cxn ang="16200000">
                    <a:pos x="wd2" y="hd2"/>
                  </a:cxn>
                </a:cxnLst>
                <a:rect l="0" t="0" r="r" b="b"/>
                <a:pathLst>
                  <a:path w="21600" h="21600" extrusionOk="0">
                    <a:moveTo>
                      <a:pt x="4634" y="13710"/>
                    </a:moveTo>
                    <a:cubicBezTo>
                      <a:pt x="1853" y="10151"/>
                      <a:pt x="285" y="6639"/>
                      <a:pt x="0" y="3849"/>
                    </a:cubicBezTo>
                    <a:cubicBezTo>
                      <a:pt x="1711" y="2598"/>
                      <a:pt x="3778" y="1299"/>
                      <a:pt x="6202" y="0"/>
                    </a:cubicBezTo>
                    <a:cubicBezTo>
                      <a:pt x="5846" y="2983"/>
                      <a:pt x="7485" y="7216"/>
                      <a:pt x="10836" y="11498"/>
                    </a:cubicBezTo>
                    <a:cubicBezTo>
                      <a:pt x="13972" y="15491"/>
                      <a:pt x="17964" y="18569"/>
                      <a:pt x="21600" y="20205"/>
                    </a:cubicBezTo>
                    <a:cubicBezTo>
                      <a:pt x="18749" y="20782"/>
                      <a:pt x="16111" y="21263"/>
                      <a:pt x="13687" y="21600"/>
                    </a:cubicBezTo>
                    <a:cubicBezTo>
                      <a:pt x="10551" y="19820"/>
                      <a:pt x="7343" y="17078"/>
                      <a:pt x="4634" y="13710"/>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2" name="Shape">
                <a:extLst>
                  <a:ext uri="{FF2B5EF4-FFF2-40B4-BE49-F238E27FC236}">
                    <a16:creationId xmlns:a16="http://schemas.microsoft.com/office/drawing/2014/main" id="{F74EF74F-A571-48FB-B22B-748020BA6298}"/>
                  </a:ext>
                </a:extLst>
              </p:cNvPr>
              <p:cNvSpPr/>
              <p:nvPr/>
            </p:nvSpPr>
            <p:spPr>
              <a:xfrm rot="3600000">
                <a:off x="2893230" y="4806404"/>
                <a:ext cx="132938" cy="201889"/>
              </a:xfrm>
              <a:custGeom>
                <a:avLst/>
                <a:gdLst/>
                <a:ahLst/>
                <a:cxnLst>
                  <a:cxn ang="0">
                    <a:pos x="wd2" y="hd2"/>
                  </a:cxn>
                  <a:cxn ang="5400000">
                    <a:pos x="wd2" y="hd2"/>
                  </a:cxn>
                  <a:cxn ang="10800000">
                    <a:pos x="wd2" y="hd2"/>
                  </a:cxn>
                  <a:cxn ang="16200000">
                    <a:pos x="wd2" y="hd2"/>
                  </a:cxn>
                </a:cxnLst>
                <a:rect l="0" t="0" r="r" b="b"/>
                <a:pathLst>
                  <a:path w="21312" h="21600" extrusionOk="0">
                    <a:moveTo>
                      <a:pt x="4364" y="13616"/>
                    </a:moveTo>
                    <a:cubicBezTo>
                      <a:pt x="1241" y="9669"/>
                      <a:pt x="-288" y="5766"/>
                      <a:pt x="44" y="3016"/>
                    </a:cubicBezTo>
                    <a:cubicBezTo>
                      <a:pt x="1839" y="2040"/>
                      <a:pt x="3833" y="1020"/>
                      <a:pt x="6026" y="0"/>
                    </a:cubicBezTo>
                    <a:cubicBezTo>
                      <a:pt x="5162" y="2705"/>
                      <a:pt x="6624" y="7141"/>
                      <a:pt x="10146" y="11532"/>
                    </a:cubicBezTo>
                    <a:cubicBezTo>
                      <a:pt x="13403" y="15612"/>
                      <a:pt x="17657" y="18673"/>
                      <a:pt x="21312" y="19959"/>
                    </a:cubicBezTo>
                    <a:cubicBezTo>
                      <a:pt x="18919" y="20580"/>
                      <a:pt x="16593" y="21112"/>
                      <a:pt x="14466" y="21600"/>
                    </a:cubicBezTo>
                    <a:cubicBezTo>
                      <a:pt x="11010" y="20137"/>
                      <a:pt x="7289" y="17298"/>
                      <a:pt x="4364" y="13616"/>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3" name="Shape">
                <a:extLst>
                  <a:ext uri="{FF2B5EF4-FFF2-40B4-BE49-F238E27FC236}">
                    <a16:creationId xmlns:a16="http://schemas.microsoft.com/office/drawing/2014/main" id="{A50801FB-C95F-4049-BE49-245C3561B840}"/>
                  </a:ext>
                </a:extLst>
              </p:cNvPr>
              <p:cNvSpPr/>
              <p:nvPr/>
            </p:nvSpPr>
            <p:spPr>
              <a:xfrm rot="3600000">
                <a:off x="2954134" y="4838490"/>
                <a:ext cx="140466" cy="217641"/>
              </a:xfrm>
              <a:custGeom>
                <a:avLst/>
                <a:gdLst/>
                <a:ahLst/>
                <a:cxnLst>
                  <a:cxn ang="0">
                    <a:pos x="wd2" y="hd2"/>
                  </a:cxn>
                  <a:cxn ang="5400000">
                    <a:pos x="wd2" y="hd2"/>
                  </a:cxn>
                  <a:cxn ang="10800000">
                    <a:pos x="wd2" y="hd2"/>
                  </a:cxn>
                  <a:cxn ang="16200000">
                    <a:pos x="wd2" y="hd2"/>
                  </a:cxn>
                </a:cxnLst>
                <a:rect l="0" t="0" r="r" b="b"/>
                <a:pathLst>
                  <a:path w="20851" h="21600" extrusionOk="0">
                    <a:moveTo>
                      <a:pt x="4051" y="13577"/>
                    </a:moveTo>
                    <a:cubicBezTo>
                      <a:pt x="543" y="9134"/>
                      <a:pt x="-749" y="4731"/>
                      <a:pt x="420" y="2304"/>
                    </a:cubicBezTo>
                    <a:cubicBezTo>
                      <a:pt x="2205" y="1563"/>
                      <a:pt x="4051" y="782"/>
                      <a:pt x="5959" y="0"/>
                    </a:cubicBezTo>
                    <a:cubicBezTo>
                      <a:pt x="4420" y="2345"/>
                      <a:pt x="5651" y="6994"/>
                      <a:pt x="9343" y="11643"/>
                    </a:cubicBezTo>
                    <a:cubicBezTo>
                      <a:pt x="12728" y="15881"/>
                      <a:pt x="17220" y="18967"/>
                      <a:pt x="20851" y="19831"/>
                    </a:cubicBezTo>
                    <a:cubicBezTo>
                      <a:pt x="18820" y="20448"/>
                      <a:pt x="16913" y="21065"/>
                      <a:pt x="15005" y="21600"/>
                    </a:cubicBezTo>
                    <a:cubicBezTo>
                      <a:pt x="11559" y="20613"/>
                      <a:pt x="7251" y="17650"/>
                      <a:pt x="4051" y="13577"/>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4" name="Shape">
                <a:extLst>
                  <a:ext uri="{FF2B5EF4-FFF2-40B4-BE49-F238E27FC236}">
                    <a16:creationId xmlns:a16="http://schemas.microsoft.com/office/drawing/2014/main" id="{25A5D01A-717A-410D-894C-D758836FF3F8}"/>
                  </a:ext>
                </a:extLst>
              </p:cNvPr>
              <p:cNvSpPr/>
              <p:nvPr/>
            </p:nvSpPr>
            <p:spPr>
              <a:xfrm rot="3600000">
                <a:off x="2982329" y="4863277"/>
                <a:ext cx="367514" cy="342005"/>
              </a:xfrm>
              <a:custGeom>
                <a:avLst/>
                <a:gdLst/>
                <a:ahLst/>
                <a:cxnLst>
                  <a:cxn ang="0">
                    <a:pos x="wd2" y="hd2"/>
                  </a:cxn>
                  <a:cxn ang="5400000">
                    <a:pos x="wd2" y="hd2"/>
                  </a:cxn>
                  <a:cxn ang="10800000">
                    <a:pos x="wd2" y="hd2"/>
                  </a:cxn>
                  <a:cxn ang="16200000">
                    <a:pos x="wd2" y="hd2"/>
                  </a:cxn>
                </a:cxnLst>
                <a:rect l="0" t="0" r="r" b="b"/>
                <a:pathLst>
                  <a:path w="21253" h="21600" extrusionOk="0">
                    <a:moveTo>
                      <a:pt x="1571" y="16364"/>
                    </a:moveTo>
                    <a:cubicBezTo>
                      <a:pt x="132" y="13405"/>
                      <a:pt x="-347" y="10447"/>
                      <a:pt x="252" y="8954"/>
                    </a:cubicBezTo>
                    <a:cubicBezTo>
                      <a:pt x="4304" y="6336"/>
                      <a:pt x="9434" y="3404"/>
                      <a:pt x="15547" y="0"/>
                    </a:cubicBezTo>
                    <a:cubicBezTo>
                      <a:pt x="14900" y="1492"/>
                      <a:pt x="15380" y="4477"/>
                      <a:pt x="16842" y="7488"/>
                    </a:cubicBezTo>
                    <a:cubicBezTo>
                      <a:pt x="18136" y="10132"/>
                      <a:pt x="19839" y="12070"/>
                      <a:pt x="21253" y="12672"/>
                    </a:cubicBezTo>
                    <a:cubicBezTo>
                      <a:pt x="15643" y="16233"/>
                      <a:pt x="10513" y="19322"/>
                      <a:pt x="6078" y="21600"/>
                    </a:cubicBezTo>
                    <a:cubicBezTo>
                      <a:pt x="4639" y="21024"/>
                      <a:pt x="2889" y="19061"/>
                      <a:pt x="1571" y="16364"/>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5" name="Shape">
                <a:extLst>
                  <a:ext uri="{FF2B5EF4-FFF2-40B4-BE49-F238E27FC236}">
                    <a16:creationId xmlns:a16="http://schemas.microsoft.com/office/drawing/2014/main" id="{1A70DE2D-C418-4232-BB5C-B23F537D9724}"/>
                  </a:ext>
                </a:extLst>
              </p:cNvPr>
              <p:cNvSpPr/>
              <p:nvPr/>
            </p:nvSpPr>
            <p:spPr>
              <a:xfrm rot="3600000">
                <a:off x="2922973" y="4823335"/>
                <a:ext cx="137904" cy="211841"/>
              </a:xfrm>
              <a:custGeom>
                <a:avLst/>
                <a:gdLst/>
                <a:ahLst/>
                <a:cxnLst>
                  <a:cxn ang="0">
                    <a:pos x="wd2" y="hd2"/>
                  </a:cxn>
                  <a:cxn ang="5400000">
                    <a:pos x="wd2" y="hd2"/>
                  </a:cxn>
                  <a:cxn ang="10800000">
                    <a:pos x="wd2" y="hd2"/>
                  </a:cxn>
                  <a:cxn ang="16200000">
                    <a:pos x="wd2" y="hd2"/>
                  </a:cxn>
                </a:cxnLst>
                <a:rect l="0" t="0" r="r" b="b"/>
                <a:pathLst>
                  <a:path w="21009" h="21600" extrusionOk="0">
                    <a:moveTo>
                      <a:pt x="4146" y="13526"/>
                    </a:moveTo>
                    <a:cubicBezTo>
                      <a:pt x="798" y="9299"/>
                      <a:pt x="-591" y="5115"/>
                      <a:pt x="230" y="2536"/>
                    </a:cubicBezTo>
                    <a:cubicBezTo>
                      <a:pt x="1998" y="1691"/>
                      <a:pt x="3893" y="845"/>
                      <a:pt x="5914" y="0"/>
                    </a:cubicBezTo>
                    <a:cubicBezTo>
                      <a:pt x="4651" y="2536"/>
                      <a:pt x="5977" y="7059"/>
                      <a:pt x="9641" y="11582"/>
                    </a:cubicBezTo>
                    <a:cubicBezTo>
                      <a:pt x="12988" y="15724"/>
                      <a:pt x="17346" y="18810"/>
                      <a:pt x="21009" y="19867"/>
                    </a:cubicBezTo>
                    <a:cubicBezTo>
                      <a:pt x="18862" y="20501"/>
                      <a:pt x="16777" y="21093"/>
                      <a:pt x="14820" y="21600"/>
                    </a:cubicBezTo>
                    <a:cubicBezTo>
                      <a:pt x="11283" y="20374"/>
                      <a:pt x="7241" y="17415"/>
                      <a:pt x="4146" y="13526"/>
                    </a:cubicBezTo>
                    <a:close/>
                  </a:path>
                </a:pathLst>
              </a:cu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sp>
        <p:nvSpPr>
          <p:cNvPr id="163" name="Rectangle 162">
            <a:extLst>
              <a:ext uri="{FF2B5EF4-FFF2-40B4-BE49-F238E27FC236}">
                <a16:creationId xmlns:a16="http://schemas.microsoft.com/office/drawing/2014/main" id="{5EFF3B86-2402-43EF-8278-BF73B0C117A7}"/>
              </a:ext>
            </a:extLst>
          </p:cNvPr>
          <p:cNvSpPr/>
          <p:nvPr/>
        </p:nvSpPr>
        <p:spPr>
          <a:xfrm rot="2700000" flipH="1">
            <a:off x="5141149" y="1172902"/>
            <a:ext cx="520614" cy="520614"/>
          </a:xfrm>
          <a:prstGeom prst="rect">
            <a:avLst/>
          </a:prstGeom>
          <a:solidFill>
            <a:srgbClr val="C1301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1" smtClean="0">
              <a:ln>
                <a:noFill/>
              </a:ln>
              <a:solidFill>
                <a:srgbClr val="272D36"/>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2D3B750C-8603-45DC-982A-894DB93D1059}"/>
              </a:ext>
            </a:extLst>
          </p:cNvPr>
          <p:cNvSpPr/>
          <p:nvPr/>
        </p:nvSpPr>
        <p:spPr>
          <a:xfrm rot="2700000" flipH="1">
            <a:off x="5141149" y="2626450"/>
            <a:ext cx="520614" cy="520614"/>
          </a:xfrm>
          <a:prstGeom prst="rect">
            <a:avLst/>
          </a:prstGeom>
          <a:solidFill>
            <a:srgbClr val="4CC1E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1" smtClean="0">
              <a:ln>
                <a:noFill/>
              </a:ln>
              <a:solidFill>
                <a:srgbClr val="272D36"/>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8AA49767-BC83-42FE-AE35-F521072D98EF}"/>
              </a:ext>
            </a:extLst>
          </p:cNvPr>
          <p:cNvSpPr/>
          <p:nvPr/>
        </p:nvSpPr>
        <p:spPr>
          <a:xfrm rot="2700000" flipH="1">
            <a:off x="5141148" y="4067556"/>
            <a:ext cx="520614" cy="520614"/>
          </a:xfrm>
          <a:prstGeom prst="rect">
            <a:avLst/>
          </a:prstGeom>
          <a:solidFill>
            <a:srgbClr val="FFCC4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1" smtClean="0">
              <a:ln>
                <a:noFill/>
              </a:ln>
              <a:solidFill>
                <a:srgbClr val="272D36"/>
              </a:solidFill>
              <a:effectLst/>
              <a:uLnTx/>
              <a:uFillTx/>
              <a:latin typeface="Calibri" panose="020F0502020204030204"/>
              <a:ea typeface="+mn-ea"/>
              <a:cs typeface="+mn-cs"/>
            </a:endParaRPr>
          </a:p>
        </p:txBody>
      </p:sp>
      <p:sp>
        <p:nvSpPr>
          <p:cNvPr id="166" name="Rectangle 165">
            <a:extLst>
              <a:ext uri="{FF2B5EF4-FFF2-40B4-BE49-F238E27FC236}">
                <a16:creationId xmlns:a16="http://schemas.microsoft.com/office/drawing/2014/main" id="{D497A126-1485-435F-AF9D-0A8DFE070E05}"/>
              </a:ext>
            </a:extLst>
          </p:cNvPr>
          <p:cNvSpPr/>
          <p:nvPr/>
        </p:nvSpPr>
        <p:spPr>
          <a:xfrm rot="2700000" flipH="1">
            <a:off x="5141148" y="5577861"/>
            <a:ext cx="520614" cy="520614"/>
          </a:xfrm>
          <a:prstGeom prst="rect">
            <a:avLst/>
          </a:prstGeom>
          <a:solidFill>
            <a:srgbClr val="A2B969"/>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1" smtClean="0">
              <a:ln>
                <a:noFill/>
              </a:ln>
              <a:solidFill>
                <a:srgbClr val="272D36"/>
              </a:solidFill>
              <a:effectLst/>
              <a:uLnTx/>
              <a:uFillTx/>
              <a:latin typeface="Calibri" panose="020F0502020204030204"/>
              <a:ea typeface="+mn-ea"/>
              <a:cs typeface="+mn-cs"/>
            </a:endParaRPr>
          </a:p>
        </p:txBody>
      </p:sp>
      <p:sp>
        <p:nvSpPr>
          <p:cNvPr id="175" name="TextBox 174"/>
          <p:cNvSpPr txBox="1"/>
          <p:nvPr/>
        </p:nvSpPr>
        <p:spPr>
          <a:xfrm>
            <a:off x="5213426" y="1065079"/>
            <a:ext cx="677923" cy="584775"/>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a.</a:t>
            </a:r>
            <a:endParaRPr lang="en-US" sz="3200" dirty="0">
              <a:solidFill>
                <a:schemeClr val="bg1"/>
              </a:solidFill>
              <a:latin typeface="Arial" panose="020B0604020202020204" pitchFamily="34" charset="0"/>
              <a:cs typeface="Arial" panose="020B0604020202020204" pitchFamily="34" charset="0"/>
            </a:endParaRPr>
          </a:p>
        </p:txBody>
      </p:sp>
      <p:sp>
        <p:nvSpPr>
          <p:cNvPr id="176" name="TextBox 175"/>
          <p:cNvSpPr txBox="1"/>
          <p:nvPr/>
        </p:nvSpPr>
        <p:spPr>
          <a:xfrm>
            <a:off x="5232345" y="5477775"/>
            <a:ext cx="677923"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d</a:t>
            </a:r>
            <a:r>
              <a:rPr lang="en-US" sz="3200" dirty="0" smtClean="0">
                <a:solidFill>
                  <a:schemeClr val="bg1"/>
                </a:solidFill>
                <a:latin typeface="Arial" panose="020B0604020202020204" pitchFamily="34" charset="0"/>
                <a:cs typeface="Arial" panose="020B0604020202020204" pitchFamily="34" charset="0"/>
              </a:rPr>
              <a:t>.</a:t>
            </a:r>
            <a:endParaRPr lang="en-US" sz="3200" dirty="0">
              <a:solidFill>
                <a:schemeClr val="bg1"/>
              </a:solidFill>
              <a:latin typeface="Arial" panose="020B0604020202020204" pitchFamily="34" charset="0"/>
              <a:cs typeface="Arial" panose="020B0604020202020204" pitchFamily="34" charset="0"/>
            </a:endParaRPr>
          </a:p>
        </p:txBody>
      </p:sp>
      <p:sp>
        <p:nvSpPr>
          <p:cNvPr id="177" name="TextBox 176"/>
          <p:cNvSpPr txBox="1"/>
          <p:nvPr/>
        </p:nvSpPr>
        <p:spPr>
          <a:xfrm>
            <a:off x="5183254" y="3941877"/>
            <a:ext cx="677923"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c</a:t>
            </a:r>
            <a:r>
              <a:rPr lang="en-US" sz="3200" dirty="0" smtClean="0">
                <a:solidFill>
                  <a:schemeClr val="bg1"/>
                </a:solidFill>
                <a:latin typeface="Arial" panose="020B0604020202020204" pitchFamily="34" charset="0"/>
                <a:cs typeface="Arial" panose="020B0604020202020204" pitchFamily="34" charset="0"/>
              </a:rPr>
              <a:t>.</a:t>
            </a:r>
            <a:endParaRPr lang="en-US" sz="3200" dirty="0">
              <a:solidFill>
                <a:schemeClr val="bg1"/>
              </a:solidFill>
              <a:latin typeface="Arial" panose="020B0604020202020204" pitchFamily="34" charset="0"/>
              <a:cs typeface="Arial" panose="020B0604020202020204" pitchFamily="34" charset="0"/>
            </a:endParaRPr>
          </a:p>
        </p:txBody>
      </p:sp>
      <p:sp>
        <p:nvSpPr>
          <p:cNvPr id="178" name="TextBox 177"/>
          <p:cNvSpPr txBox="1"/>
          <p:nvPr/>
        </p:nvSpPr>
        <p:spPr>
          <a:xfrm>
            <a:off x="5172971" y="2539698"/>
            <a:ext cx="677923"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b</a:t>
            </a:r>
            <a:r>
              <a:rPr lang="en-US" sz="3200" dirty="0" smtClean="0">
                <a:solidFill>
                  <a:schemeClr val="bg1"/>
                </a:solidFill>
                <a:latin typeface="Arial" panose="020B0604020202020204" pitchFamily="34" charset="0"/>
                <a:cs typeface="Arial" panose="020B0604020202020204" pitchFamily="34" charset="0"/>
              </a:rPr>
              <a:t>.</a:t>
            </a:r>
            <a:endParaRPr lang="en-US" sz="3200" dirty="0">
              <a:solidFill>
                <a:schemeClr val="bg1"/>
              </a:solidFill>
              <a:latin typeface="Arial" panose="020B0604020202020204" pitchFamily="34" charset="0"/>
              <a:cs typeface="Arial" panose="020B0604020202020204" pitchFamily="34" charset="0"/>
            </a:endParaRPr>
          </a:p>
        </p:txBody>
      </p:sp>
      <p:sp>
        <p:nvSpPr>
          <p:cNvPr id="179" name="Rectangle 178"/>
          <p:cNvSpPr/>
          <p:nvPr/>
        </p:nvSpPr>
        <p:spPr>
          <a:xfrm>
            <a:off x="6127787" y="1020417"/>
            <a:ext cx="4160965" cy="1015663"/>
          </a:xfrm>
          <a:prstGeom prst="rect">
            <a:avLst/>
          </a:prstGeom>
        </p:spPr>
        <p:txBody>
          <a:bodyPr wrap="square">
            <a:spAutoFit/>
          </a:bodyPr>
          <a:lstStyle/>
          <a:p>
            <a:r>
              <a:rPr lang="vi-VN" sz="2000" dirty="0"/>
              <a:t>GV cần tổ chức chuỗi hoạt động học để HS chủ động khám phá những điều chưa biết </a:t>
            </a:r>
            <a:endParaRPr lang="en-US" sz="2000" dirty="0"/>
          </a:p>
        </p:txBody>
      </p:sp>
      <p:sp>
        <p:nvSpPr>
          <p:cNvPr id="180" name="Rectangle 179"/>
          <p:cNvSpPr/>
          <p:nvPr/>
        </p:nvSpPr>
        <p:spPr>
          <a:xfrm>
            <a:off x="6112938" y="2507817"/>
            <a:ext cx="4995323" cy="1015663"/>
          </a:xfrm>
          <a:prstGeom prst="rect">
            <a:avLst/>
          </a:prstGeom>
        </p:spPr>
        <p:txBody>
          <a:bodyPr wrap="square">
            <a:spAutoFit/>
          </a:bodyPr>
          <a:lstStyle/>
          <a:p>
            <a:r>
              <a:rPr lang="vi-VN" sz="2000" dirty="0" smtClean="0">
                <a:solidFill>
                  <a:srgbClr val="000000"/>
                </a:solidFill>
              </a:rPr>
              <a:t>GV </a:t>
            </a:r>
            <a:r>
              <a:rPr lang="vi-VN" sz="2000" dirty="0">
                <a:solidFill>
                  <a:srgbClr val="000000"/>
                </a:solidFill>
              </a:rPr>
              <a:t>cần đầu tư vào việc lựa chọn các phương pháp, kiến thức dạy học và giáo dục phát triển PC, NL phù hợp </a:t>
            </a:r>
            <a:endParaRPr lang="en-US" sz="2000" dirty="0"/>
          </a:p>
        </p:txBody>
      </p:sp>
      <p:sp>
        <p:nvSpPr>
          <p:cNvPr id="181" name="Rectangle 180"/>
          <p:cNvSpPr/>
          <p:nvPr/>
        </p:nvSpPr>
        <p:spPr>
          <a:xfrm>
            <a:off x="6127786" y="4039525"/>
            <a:ext cx="4160965" cy="707886"/>
          </a:xfrm>
          <a:prstGeom prst="rect">
            <a:avLst/>
          </a:prstGeom>
        </p:spPr>
        <p:txBody>
          <a:bodyPr wrap="square">
            <a:spAutoFit/>
          </a:bodyPr>
          <a:lstStyle/>
          <a:p>
            <a:r>
              <a:rPr lang="vi-VN" sz="2000" dirty="0">
                <a:solidFill>
                  <a:srgbClr val="000000"/>
                </a:solidFill>
              </a:rPr>
              <a:t>GV chú trọng rèn luyện cho HS phương pháp học tập, nghiên cứu </a:t>
            </a:r>
            <a:endParaRPr lang="en-US" sz="2000" dirty="0"/>
          </a:p>
        </p:txBody>
      </p:sp>
      <p:sp>
        <p:nvSpPr>
          <p:cNvPr id="183" name="Rectangle 182"/>
          <p:cNvSpPr/>
          <p:nvPr/>
        </p:nvSpPr>
        <p:spPr>
          <a:xfrm>
            <a:off x="6127786" y="5517931"/>
            <a:ext cx="3599492" cy="707886"/>
          </a:xfrm>
          <a:prstGeom prst="rect">
            <a:avLst/>
          </a:prstGeom>
        </p:spPr>
        <p:txBody>
          <a:bodyPr wrap="square">
            <a:spAutoFit/>
          </a:bodyPr>
          <a:lstStyle/>
          <a:p>
            <a:r>
              <a:rPr lang="vi-VN" sz="2000" dirty="0"/>
              <a:t>GV tăng cường phối hợp học tập cá thể với học tập hợp tác</a:t>
            </a:r>
            <a:endParaRPr lang="en-US" sz="2000" dirty="0"/>
          </a:p>
        </p:txBody>
      </p:sp>
    </p:spTree>
    <p:extLst>
      <p:ext uri="{BB962C8B-B14F-4D97-AF65-F5344CB8AC3E}">
        <p14:creationId xmlns:p14="http://schemas.microsoft.com/office/powerpoint/2010/main" val="8318089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500"/>
                                        <p:tgtEl>
                                          <p:spTgt spid="1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500"/>
                                        <p:tgtEl>
                                          <p:spTgt spid="1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fade">
                                      <p:cBhvr>
                                        <p:cTn id="16" dur="500"/>
                                        <p:tgtEl>
                                          <p:spTgt spid="180"/>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down)">
                                      <p:cBhvr>
                                        <p:cTn id="21" dur="580">
                                          <p:stCondLst>
                                            <p:cond delay="0"/>
                                          </p:stCondLst>
                                        </p:cTn>
                                        <p:tgtEl>
                                          <p:spTgt spid="88"/>
                                        </p:tgtEl>
                                      </p:cBhvr>
                                    </p:animEffect>
                                    <p:anim calcmode="lin" valueType="num">
                                      <p:cBhvr>
                                        <p:cTn id="2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27" dur="26">
                                          <p:stCondLst>
                                            <p:cond delay="650"/>
                                          </p:stCondLst>
                                        </p:cTn>
                                        <p:tgtEl>
                                          <p:spTgt spid="88"/>
                                        </p:tgtEl>
                                      </p:cBhvr>
                                      <p:to x="100000" y="60000"/>
                                    </p:animScale>
                                    <p:animScale>
                                      <p:cBhvr>
                                        <p:cTn id="28" dur="166" decel="50000">
                                          <p:stCondLst>
                                            <p:cond delay="676"/>
                                          </p:stCondLst>
                                        </p:cTn>
                                        <p:tgtEl>
                                          <p:spTgt spid="88"/>
                                        </p:tgtEl>
                                      </p:cBhvr>
                                      <p:to x="100000" y="100000"/>
                                    </p:animScale>
                                    <p:animScale>
                                      <p:cBhvr>
                                        <p:cTn id="29" dur="26">
                                          <p:stCondLst>
                                            <p:cond delay="1312"/>
                                          </p:stCondLst>
                                        </p:cTn>
                                        <p:tgtEl>
                                          <p:spTgt spid="88"/>
                                        </p:tgtEl>
                                      </p:cBhvr>
                                      <p:to x="100000" y="80000"/>
                                    </p:animScale>
                                    <p:animScale>
                                      <p:cBhvr>
                                        <p:cTn id="30" dur="166" decel="50000">
                                          <p:stCondLst>
                                            <p:cond delay="1338"/>
                                          </p:stCondLst>
                                        </p:cTn>
                                        <p:tgtEl>
                                          <p:spTgt spid="88"/>
                                        </p:tgtEl>
                                      </p:cBhvr>
                                      <p:to x="100000" y="100000"/>
                                    </p:animScale>
                                    <p:animScale>
                                      <p:cBhvr>
                                        <p:cTn id="31" dur="26">
                                          <p:stCondLst>
                                            <p:cond delay="1642"/>
                                          </p:stCondLst>
                                        </p:cTn>
                                        <p:tgtEl>
                                          <p:spTgt spid="88"/>
                                        </p:tgtEl>
                                      </p:cBhvr>
                                      <p:to x="100000" y="90000"/>
                                    </p:animScale>
                                    <p:animScale>
                                      <p:cBhvr>
                                        <p:cTn id="32" dur="166" decel="50000">
                                          <p:stCondLst>
                                            <p:cond delay="1668"/>
                                          </p:stCondLst>
                                        </p:cTn>
                                        <p:tgtEl>
                                          <p:spTgt spid="88"/>
                                        </p:tgtEl>
                                      </p:cBhvr>
                                      <p:to x="100000" y="100000"/>
                                    </p:animScale>
                                    <p:animScale>
                                      <p:cBhvr>
                                        <p:cTn id="33" dur="26">
                                          <p:stCondLst>
                                            <p:cond delay="1808"/>
                                          </p:stCondLst>
                                        </p:cTn>
                                        <p:tgtEl>
                                          <p:spTgt spid="88"/>
                                        </p:tgtEl>
                                      </p:cBhvr>
                                      <p:to x="100000" y="95000"/>
                                    </p:animScale>
                                    <p:animScale>
                                      <p:cBhvr>
                                        <p:cTn id="34" dur="166" decel="50000">
                                          <p:stCondLst>
                                            <p:cond delay="1834"/>
                                          </p:stCondLst>
                                        </p:cTn>
                                        <p:tgtEl>
                                          <p:spTgt spid="88"/>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77"/>
                                        </p:tgtEl>
                                        <p:attrNameLst>
                                          <p:attrName>style.visibility</p:attrName>
                                        </p:attrNameLst>
                                      </p:cBhvr>
                                      <p:to>
                                        <p:strVal val="visible"/>
                                      </p:to>
                                    </p:set>
                                    <p:animEffect transition="in" filter="wipe(down)">
                                      <p:cBhvr>
                                        <p:cTn id="37" dur="580">
                                          <p:stCondLst>
                                            <p:cond delay="0"/>
                                          </p:stCondLst>
                                        </p:cTn>
                                        <p:tgtEl>
                                          <p:spTgt spid="177"/>
                                        </p:tgtEl>
                                      </p:cBhvr>
                                    </p:animEffect>
                                    <p:anim calcmode="lin" valueType="num">
                                      <p:cBhvr>
                                        <p:cTn id="38" dur="1822" tmFilter="0,0; 0.14,0.36; 0.43,0.73; 0.71,0.91; 1.0,1.0">
                                          <p:stCondLst>
                                            <p:cond delay="0"/>
                                          </p:stCondLst>
                                        </p:cTn>
                                        <p:tgtEl>
                                          <p:spTgt spid="17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7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7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7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77"/>
                                        </p:tgtEl>
                                        <p:attrNameLst>
                                          <p:attrName>ppt_y</p:attrName>
                                        </p:attrNameLst>
                                      </p:cBhvr>
                                      <p:tavLst>
                                        <p:tav tm="0" fmla="#ppt_y-sin(pi*$)/81">
                                          <p:val>
                                            <p:fltVal val="0"/>
                                          </p:val>
                                        </p:tav>
                                        <p:tav tm="100000">
                                          <p:val>
                                            <p:fltVal val="1"/>
                                          </p:val>
                                        </p:tav>
                                      </p:tavLst>
                                    </p:anim>
                                    <p:animScale>
                                      <p:cBhvr>
                                        <p:cTn id="43" dur="26">
                                          <p:stCondLst>
                                            <p:cond delay="650"/>
                                          </p:stCondLst>
                                        </p:cTn>
                                        <p:tgtEl>
                                          <p:spTgt spid="177"/>
                                        </p:tgtEl>
                                      </p:cBhvr>
                                      <p:to x="100000" y="60000"/>
                                    </p:animScale>
                                    <p:animScale>
                                      <p:cBhvr>
                                        <p:cTn id="44" dur="166" decel="50000">
                                          <p:stCondLst>
                                            <p:cond delay="676"/>
                                          </p:stCondLst>
                                        </p:cTn>
                                        <p:tgtEl>
                                          <p:spTgt spid="177"/>
                                        </p:tgtEl>
                                      </p:cBhvr>
                                      <p:to x="100000" y="100000"/>
                                    </p:animScale>
                                    <p:animScale>
                                      <p:cBhvr>
                                        <p:cTn id="45" dur="26">
                                          <p:stCondLst>
                                            <p:cond delay="1312"/>
                                          </p:stCondLst>
                                        </p:cTn>
                                        <p:tgtEl>
                                          <p:spTgt spid="177"/>
                                        </p:tgtEl>
                                      </p:cBhvr>
                                      <p:to x="100000" y="80000"/>
                                    </p:animScale>
                                    <p:animScale>
                                      <p:cBhvr>
                                        <p:cTn id="46" dur="166" decel="50000">
                                          <p:stCondLst>
                                            <p:cond delay="1338"/>
                                          </p:stCondLst>
                                        </p:cTn>
                                        <p:tgtEl>
                                          <p:spTgt spid="177"/>
                                        </p:tgtEl>
                                      </p:cBhvr>
                                      <p:to x="100000" y="100000"/>
                                    </p:animScale>
                                    <p:animScale>
                                      <p:cBhvr>
                                        <p:cTn id="47" dur="26">
                                          <p:stCondLst>
                                            <p:cond delay="1642"/>
                                          </p:stCondLst>
                                        </p:cTn>
                                        <p:tgtEl>
                                          <p:spTgt spid="177"/>
                                        </p:tgtEl>
                                      </p:cBhvr>
                                      <p:to x="100000" y="90000"/>
                                    </p:animScale>
                                    <p:animScale>
                                      <p:cBhvr>
                                        <p:cTn id="48" dur="166" decel="50000">
                                          <p:stCondLst>
                                            <p:cond delay="1668"/>
                                          </p:stCondLst>
                                        </p:cTn>
                                        <p:tgtEl>
                                          <p:spTgt spid="177"/>
                                        </p:tgtEl>
                                      </p:cBhvr>
                                      <p:to x="100000" y="100000"/>
                                    </p:animScale>
                                    <p:animScale>
                                      <p:cBhvr>
                                        <p:cTn id="49" dur="26">
                                          <p:stCondLst>
                                            <p:cond delay="1808"/>
                                          </p:stCondLst>
                                        </p:cTn>
                                        <p:tgtEl>
                                          <p:spTgt spid="177"/>
                                        </p:tgtEl>
                                      </p:cBhvr>
                                      <p:to x="100000" y="95000"/>
                                    </p:animScale>
                                    <p:animScale>
                                      <p:cBhvr>
                                        <p:cTn id="50" dur="166" decel="50000">
                                          <p:stCondLst>
                                            <p:cond delay="1834"/>
                                          </p:stCondLst>
                                        </p:cTn>
                                        <p:tgtEl>
                                          <p:spTgt spid="177"/>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165"/>
                                        </p:tgtEl>
                                        <p:attrNameLst>
                                          <p:attrName>style.visibility</p:attrName>
                                        </p:attrNameLst>
                                      </p:cBhvr>
                                      <p:to>
                                        <p:strVal val="visible"/>
                                      </p:to>
                                    </p:set>
                                    <p:animEffect transition="in" filter="wipe(down)">
                                      <p:cBhvr>
                                        <p:cTn id="53" dur="580">
                                          <p:stCondLst>
                                            <p:cond delay="0"/>
                                          </p:stCondLst>
                                        </p:cTn>
                                        <p:tgtEl>
                                          <p:spTgt spid="165"/>
                                        </p:tgtEl>
                                      </p:cBhvr>
                                    </p:animEffect>
                                    <p:anim calcmode="lin" valueType="num">
                                      <p:cBhvr>
                                        <p:cTn id="54" dur="1822" tmFilter="0,0; 0.14,0.36; 0.43,0.73; 0.71,0.91; 1.0,1.0">
                                          <p:stCondLst>
                                            <p:cond delay="0"/>
                                          </p:stCondLst>
                                        </p:cTn>
                                        <p:tgtEl>
                                          <p:spTgt spid="16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6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6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6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65"/>
                                        </p:tgtEl>
                                        <p:attrNameLst>
                                          <p:attrName>ppt_y</p:attrName>
                                        </p:attrNameLst>
                                      </p:cBhvr>
                                      <p:tavLst>
                                        <p:tav tm="0" fmla="#ppt_y-sin(pi*$)/81">
                                          <p:val>
                                            <p:fltVal val="0"/>
                                          </p:val>
                                        </p:tav>
                                        <p:tav tm="100000">
                                          <p:val>
                                            <p:fltVal val="1"/>
                                          </p:val>
                                        </p:tav>
                                      </p:tavLst>
                                    </p:anim>
                                    <p:animScale>
                                      <p:cBhvr>
                                        <p:cTn id="59" dur="26">
                                          <p:stCondLst>
                                            <p:cond delay="650"/>
                                          </p:stCondLst>
                                        </p:cTn>
                                        <p:tgtEl>
                                          <p:spTgt spid="165"/>
                                        </p:tgtEl>
                                      </p:cBhvr>
                                      <p:to x="100000" y="60000"/>
                                    </p:animScale>
                                    <p:animScale>
                                      <p:cBhvr>
                                        <p:cTn id="60" dur="166" decel="50000">
                                          <p:stCondLst>
                                            <p:cond delay="676"/>
                                          </p:stCondLst>
                                        </p:cTn>
                                        <p:tgtEl>
                                          <p:spTgt spid="165"/>
                                        </p:tgtEl>
                                      </p:cBhvr>
                                      <p:to x="100000" y="100000"/>
                                    </p:animScale>
                                    <p:animScale>
                                      <p:cBhvr>
                                        <p:cTn id="61" dur="26">
                                          <p:stCondLst>
                                            <p:cond delay="1312"/>
                                          </p:stCondLst>
                                        </p:cTn>
                                        <p:tgtEl>
                                          <p:spTgt spid="165"/>
                                        </p:tgtEl>
                                      </p:cBhvr>
                                      <p:to x="100000" y="80000"/>
                                    </p:animScale>
                                    <p:animScale>
                                      <p:cBhvr>
                                        <p:cTn id="62" dur="166" decel="50000">
                                          <p:stCondLst>
                                            <p:cond delay="1338"/>
                                          </p:stCondLst>
                                        </p:cTn>
                                        <p:tgtEl>
                                          <p:spTgt spid="165"/>
                                        </p:tgtEl>
                                      </p:cBhvr>
                                      <p:to x="100000" y="100000"/>
                                    </p:animScale>
                                    <p:animScale>
                                      <p:cBhvr>
                                        <p:cTn id="63" dur="26">
                                          <p:stCondLst>
                                            <p:cond delay="1642"/>
                                          </p:stCondLst>
                                        </p:cTn>
                                        <p:tgtEl>
                                          <p:spTgt spid="165"/>
                                        </p:tgtEl>
                                      </p:cBhvr>
                                      <p:to x="100000" y="90000"/>
                                    </p:animScale>
                                    <p:animScale>
                                      <p:cBhvr>
                                        <p:cTn id="64" dur="166" decel="50000">
                                          <p:stCondLst>
                                            <p:cond delay="1668"/>
                                          </p:stCondLst>
                                        </p:cTn>
                                        <p:tgtEl>
                                          <p:spTgt spid="165"/>
                                        </p:tgtEl>
                                      </p:cBhvr>
                                      <p:to x="100000" y="100000"/>
                                    </p:animScale>
                                    <p:animScale>
                                      <p:cBhvr>
                                        <p:cTn id="65" dur="26">
                                          <p:stCondLst>
                                            <p:cond delay="1808"/>
                                          </p:stCondLst>
                                        </p:cTn>
                                        <p:tgtEl>
                                          <p:spTgt spid="165"/>
                                        </p:tgtEl>
                                      </p:cBhvr>
                                      <p:to x="100000" y="95000"/>
                                    </p:animScale>
                                    <p:animScale>
                                      <p:cBhvr>
                                        <p:cTn id="66" dur="166" decel="50000">
                                          <p:stCondLst>
                                            <p:cond delay="1834"/>
                                          </p:stCondLst>
                                        </p:cTn>
                                        <p:tgtEl>
                                          <p:spTgt spid="165"/>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181"/>
                                        </p:tgtEl>
                                        <p:attrNameLst>
                                          <p:attrName>style.visibility</p:attrName>
                                        </p:attrNameLst>
                                      </p:cBhvr>
                                      <p:to>
                                        <p:strVal val="visible"/>
                                      </p:to>
                                    </p:set>
                                    <p:animEffect transition="in" filter="wipe(down)">
                                      <p:cBhvr>
                                        <p:cTn id="69" dur="580">
                                          <p:stCondLst>
                                            <p:cond delay="0"/>
                                          </p:stCondLst>
                                        </p:cTn>
                                        <p:tgtEl>
                                          <p:spTgt spid="181"/>
                                        </p:tgtEl>
                                      </p:cBhvr>
                                    </p:animEffect>
                                    <p:anim calcmode="lin" valueType="num">
                                      <p:cBhvr>
                                        <p:cTn id="70" dur="1822" tmFilter="0,0; 0.14,0.36; 0.43,0.73; 0.71,0.91; 1.0,1.0">
                                          <p:stCondLst>
                                            <p:cond delay="0"/>
                                          </p:stCondLst>
                                        </p:cTn>
                                        <p:tgtEl>
                                          <p:spTgt spid="181"/>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81"/>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81"/>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81"/>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81"/>
                                        </p:tgtEl>
                                        <p:attrNameLst>
                                          <p:attrName>ppt_y</p:attrName>
                                        </p:attrNameLst>
                                      </p:cBhvr>
                                      <p:tavLst>
                                        <p:tav tm="0" fmla="#ppt_y-sin(pi*$)/81">
                                          <p:val>
                                            <p:fltVal val="0"/>
                                          </p:val>
                                        </p:tav>
                                        <p:tav tm="100000">
                                          <p:val>
                                            <p:fltVal val="1"/>
                                          </p:val>
                                        </p:tav>
                                      </p:tavLst>
                                    </p:anim>
                                    <p:animScale>
                                      <p:cBhvr>
                                        <p:cTn id="75" dur="26">
                                          <p:stCondLst>
                                            <p:cond delay="650"/>
                                          </p:stCondLst>
                                        </p:cTn>
                                        <p:tgtEl>
                                          <p:spTgt spid="181"/>
                                        </p:tgtEl>
                                      </p:cBhvr>
                                      <p:to x="100000" y="60000"/>
                                    </p:animScale>
                                    <p:animScale>
                                      <p:cBhvr>
                                        <p:cTn id="76" dur="166" decel="50000">
                                          <p:stCondLst>
                                            <p:cond delay="676"/>
                                          </p:stCondLst>
                                        </p:cTn>
                                        <p:tgtEl>
                                          <p:spTgt spid="181"/>
                                        </p:tgtEl>
                                      </p:cBhvr>
                                      <p:to x="100000" y="100000"/>
                                    </p:animScale>
                                    <p:animScale>
                                      <p:cBhvr>
                                        <p:cTn id="77" dur="26">
                                          <p:stCondLst>
                                            <p:cond delay="1312"/>
                                          </p:stCondLst>
                                        </p:cTn>
                                        <p:tgtEl>
                                          <p:spTgt spid="181"/>
                                        </p:tgtEl>
                                      </p:cBhvr>
                                      <p:to x="100000" y="80000"/>
                                    </p:animScale>
                                    <p:animScale>
                                      <p:cBhvr>
                                        <p:cTn id="78" dur="166" decel="50000">
                                          <p:stCondLst>
                                            <p:cond delay="1338"/>
                                          </p:stCondLst>
                                        </p:cTn>
                                        <p:tgtEl>
                                          <p:spTgt spid="181"/>
                                        </p:tgtEl>
                                      </p:cBhvr>
                                      <p:to x="100000" y="100000"/>
                                    </p:animScale>
                                    <p:animScale>
                                      <p:cBhvr>
                                        <p:cTn id="79" dur="26">
                                          <p:stCondLst>
                                            <p:cond delay="1642"/>
                                          </p:stCondLst>
                                        </p:cTn>
                                        <p:tgtEl>
                                          <p:spTgt spid="181"/>
                                        </p:tgtEl>
                                      </p:cBhvr>
                                      <p:to x="100000" y="90000"/>
                                    </p:animScale>
                                    <p:animScale>
                                      <p:cBhvr>
                                        <p:cTn id="80" dur="166" decel="50000">
                                          <p:stCondLst>
                                            <p:cond delay="1668"/>
                                          </p:stCondLst>
                                        </p:cTn>
                                        <p:tgtEl>
                                          <p:spTgt spid="181"/>
                                        </p:tgtEl>
                                      </p:cBhvr>
                                      <p:to x="100000" y="100000"/>
                                    </p:animScale>
                                    <p:animScale>
                                      <p:cBhvr>
                                        <p:cTn id="81" dur="26">
                                          <p:stCondLst>
                                            <p:cond delay="1808"/>
                                          </p:stCondLst>
                                        </p:cTn>
                                        <p:tgtEl>
                                          <p:spTgt spid="181"/>
                                        </p:tgtEl>
                                      </p:cBhvr>
                                      <p:to x="100000" y="95000"/>
                                    </p:animScale>
                                    <p:animScale>
                                      <p:cBhvr>
                                        <p:cTn id="82" dur="166" decel="50000">
                                          <p:stCondLst>
                                            <p:cond delay="1834"/>
                                          </p:stCondLst>
                                        </p:cTn>
                                        <p:tgtEl>
                                          <p:spTgt spid="181"/>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fade">
                                      <p:cBhvr>
                                        <p:cTn id="87" dur="1000"/>
                                        <p:tgtEl>
                                          <p:spTgt spid="89"/>
                                        </p:tgtEl>
                                      </p:cBhvr>
                                    </p:animEffect>
                                    <p:anim calcmode="lin" valueType="num">
                                      <p:cBhvr>
                                        <p:cTn id="88" dur="1000" fill="hold"/>
                                        <p:tgtEl>
                                          <p:spTgt spid="89"/>
                                        </p:tgtEl>
                                        <p:attrNameLst>
                                          <p:attrName>ppt_x</p:attrName>
                                        </p:attrNameLst>
                                      </p:cBhvr>
                                      <p:tavLst>
                                        <p:tav tm="0">
                                          <p:val>
                                            <p:strVal val="#ppt_x"/>
                                          </p:val>
                                        </p:tav>
                                        <p:tav tm="100000">
                                          <p:val>
                                            <p:strVal val="#ppt_x"/>
                                          </p:val>
                                        </p:tav>
                                      </p:tavLst>
                                    </p:anim>
                                    <p:anim calcmode="lin" valueType="num">
                                      <p:cBhvr>
                                        <p:cTn id="89" dur="1000" fill="hold"/>
                                        <p:tgtEl>
                                          <p:spTgt spid="8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76"/>
                                        </p:tgtEl>
                                        <p:attrNameLst>
                                          <p:attrName>style.visibility</p:attrName>
                                        </p:attrNameLst>
                                      </p:cBhvr>
                                      <p:to>
                                        <p:strVal val="visible"/>
                                      </p:to>
                                    </p:set>
                                    <p:animEffect transition="in" filter="fade">
                                      <p:cBhvr>
                                        <p:cTn id="92" dur="1000"/>
                                        <p:tgtEl>
                                          <p:spTgt spid="176"/>
                                        </p:tgtEl>
                                      </p:cBhvr>
                                    </p:animEffect>
                                    <p:anim calcmode="lin" valueType="num">
                                      <p:cBhvr>
                                        <p:cTn id="93" dur="1000" fill="hold"/>
                                        <p:tgtEl>
                                          <p:spTgt spid="176"/>
                                        </p:tgtEl>
                                        <p:attrNameLst>
                                          <p:attrName>ppt_x</p:attrName>
                                        </p:attrNameLst>
                                      </p:cBhvr>
                                      <p:tavLst>
                                        <p:tav tm="0">
                                          <p:val>
                                            <p:strVal val="#ppt_x"/>
                                          </p:val>
                                        </p:tav>
                                        <p:tav tm="100000">
                                          <p:val>
                                            <p:strVal val="#ppt_x"/>
                                          </p:val>
                                        </p:tav>
                                      </p:tavLst>
                                    </p:anim>
                                    <p:anim calcmode="lin" valueType="num">
                                      <p:cBhvr>
                                        <p:cTn id="94" dur="1000" fill="hold"/>
                                        <p:tgtEl>
                                          <p:spTgt spid="17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fade">
                                      <p:cBhvr>
                                        <p:cTn id="97" dur="1000"/>
                                        <p:tgtEl>
                                          <p:spTgt spid="166"/>
                                        </p:tgtEl>
                                      </p:cBhvr>
                                    </p:animEffect>
                                    <p:anim calcmode="lin" valueType="num">
                                      <p:cBhvr>
                                        <p:cTn id="98" dur="1000" fill="hold"/>
                                        <p:tgtEl>
                                          <p:spTgt spid="166"/>
                                        </p:tgtEl>
                                        <p:attrNameLst>
                                          <p:attrName>ppt_x</p:attrName>
                                        </p:attrNameLst>
                                      </p:cBhvr>
                                      <p:tavLst>
                                        <p:tav tm="0">
                                          <p:val>
                                            <p:strVal val="#ppt_x"/>
                                          </p:val>
                                        </p:tav>
                                        <p:tav tm="100000">
                                          <p:val>
                                            <p:strVal val="#ppt_x"/>
                                          </p:val>
                                        </p:tav>
                                      </p:tavLst>
                                    </p:anim>
                                    <p:anim calcmode="lin" valueType="num">
                                      <p:cBhvr>
                                        <p:cTn id="99" dur="1000" fill="hold"/>
                                        <p:tgtEl>
                                          <p:spTgt spid="16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83"/>
                                        </p:tgtEl>
                                        <p:attrNameLst>
                                          <p:attrName>style.visibility</p:attrName>
                                        </p:attrNameLst>
                                      </p:cBhvr>
                                      <p:to>
                                        <p:strVal val="visible"/>
                                      </p:to>
                                    </p:set>
                                    <p:animEffect transition="in" filter="fade">
                                      <p:cBhvr>
                                        <p:cTn id="102" dur="1000"/>
                                        <p:tgtEl>
                                          <p:spTgt spid="183"/>
                                        </p:tgtEl>
                                      </p:cBhvr>
                                    </p:animEffect>
                                    <p:anim calcmode="lin" valueType="num">
                                      <p:cBhvr>
                                        <p:cTn id="103" dur="1000" fill="hold"/>
                                        <p:tgtEl>
                                          <p:spTgt spid="183"/>
                                        </p:tgtEl>
                                        <p:attrNameLst>
                                          <p:attrName>ppt_x</p:attrName>
                                        </p:attrNameLst>
                                      </p:cBhvr>
                                      <p:tavLst>
                                        <p:tav tm="0">
                                          <p:val>
                                            <p:strVal val="#ppt_x"/>
                                          </p:val>
                                        </p:tav>
                                        <p:tav tm="100000">
                                          <p:val>
                                            <p:strVal val="#ppt_x"/>
                                          </p:val>
                                        </p:tav>
                                      </p:tavLst>
                                    </p:anim>
                                    <p:anim calcmode="lin" valueType="num">
                                      <p:cBhvr>
                                        <p:cTn id="104"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5" grpId="0" animBg="1"/>
      <p:bldP spid="166" grpId="0" animBg="1"/>
      <p:bldP spid="176" grpId="0"/>
      <p:bldP spid="177" grpId="0"/>
      <p:bldP spid="178" grpId="0"/>
      <p:bldP spid="180" grpId="0"/>
      <p:bldP spid="181" grpId="0"/>
      <p:bldP spid="18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89;p62"/>
          <p:cNvSpPr txBox="1">
            <a:spLocks/>
          </p:cNvSpPr>
          <p:nvPr/>
        </p:nvSpPr>
        <p:spPr>
          <a:xfrm>
            <a:off x="3663309" y="747119"/>
            <a:ext cx="5105400" cy="1213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2000"/>
              <a:buFont typeface="Hammersmith One"/>
              <a:buNone/>
              <a:defRPr sz="7500" b="1" i="0" u="none" strike="noStrike" cap="none">
                <a:solidFill>
                  <a:schemeClr val="accent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12000"/>
              <a:buFont typeface="Hammersmith One"/>
              <a:buNone/>
              <a:tabLst/>
              <a:defRPr/>
            </a:pPr>
            <a:r>
              <a:rPr kumimoji="0" lang="en" sz="7500" b="1" i="0" u="none" strike="noStrike" kern="0" cap="none" spc="0" normalizeH="0" baseline="0" noProof="0" dirty="0" smtClean="0">
                <a:ln>
                  <a:noFill/>
                </a:ln>
                <a:solidFill>
                  <a:srgbClr val="A0A299"/>
                </a:solidFill>
                <a:effectLst/>
                <a:uLnTx/>
                <a:uFillTx/>
                <a:latin typeface="Hammersmith One"/>
                <a:sym typeface="Hammersmith One"/>
              </a:rPr>
              <a:t>06</a:t>
            </a:r>
            <a:endParaRPr kumimoji="0" lang="en" sz="7500" b="1" i="0" u="none" strike="noStrike" kern="0" cap="none" spc="0" normalizeH="0" baseline="0" noProof="0" dirty="0">
              <a:ln>
                <a:noFill/>
              </a:ln>
              <a:solidFill>
                <a:srgbClr val="A0A299"/>
              </a:solidFill>
              <a:effectLst/>
              <a:uLnTx/>
              <a:uFillTx/>
              <a:latin typeface="Hammersmith One"/>
              <a:sym typeface="Hammersmith One"/>
            </a:endParaRPr>
          </a:p>
        </p:txBody>
      </p:sp>
      <p:sp>
        <p:nvSpPr>
          <p:cNvPr id="11" name="Google Shape;1390;p62"/>
          <p:cNvSpPr/>
          <p:nvPr/>
        </p:nvSpPr>
        <p:spPr>
          <a:xfrm>
            <a:off x="5525699" y="3791323"/>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4047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2" name="Flowchart: Punched Tape 1"/>
          <p:cNvSpPr/>
          <p:nvPr/>
        </p:nvSpPr>
        <p:spPr>
          <a:xfrm>
            <a:off x="2488470" y="1882493"/>
            <a:ext cx="7713614" cy="1527504"/>
          </a:xfrm>
          <a:prstGeom prst="flowChartPunchedTape">
            <a:avLst/>
          </a:prstGeom>
          <a:solidFill>
            <a:srgbClr val="D4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Google Shape;1388;p62"/>
          <p:cNvSpPr txBox="1">
            <a:spLocks/>
          </p:cNvSpPr>
          <p:nvPr/>
        </p:nvSpPr>
        <p:spPr>
          <a:xfrm>
            <a:off x="2344779" y="2039345"/>
            <a:ext cx="8216537" cy="1213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Hammersmith One"/>
              <a:buNone/>
              <a:defRPr sz="5400" b="1" i="0" u="none" strike="noStrike" cap="none">
                <a:solidFill>
                  <a:schemeClr val="accent2"/>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3600"/>
              <a:buFont typeface="Hammersmith One"/>
              <a:buNone/>
              <a:tabLst/>
              <a:defRPr/>
            </a:pP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Vấn</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đề</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đánh</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giá</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kết</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quả</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học</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tập</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của</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học</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r>
              <a:rPr lang="en-US" kern="0" dirty="0" err="1"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sinh</a:t>
            </a:r>
            <a:r>
              <a:rPr lang="en-US" kern="0" dirty="0" smtClean="0">
                <a:solidFill>
                  <a:srgbClr val="016CBD"/>
                </a:solidFill>
                <a:effectLst>
                  <a:outerShdw blurRad="60007" dist="310007" dir="7680000" sy="30000" kx="1300200" algn="ctr" rotWithShape="0">
                    <a:prstClr val="black">
                      <a:alpha val="32000"/>
                    </a:prstClr>
                  </a:outerShdw>
                </a:effectLst>
                <a:latin typeface="Arial" panose="020B0604020202020204" pitchFamily="34" charset="0"/>
              </a:rPr>
              <a:t> </a:t>
            </a:r>
            <a:endParaRPr kumimoji="0" lang="en-US" sz="5400" b="1" i="0" u="none" strike="noStrike" kern="0" cap="none" spc="0" normalizeH="0" baseline="0" noProof="0" dirty="0">
              <a:ln>
                <a:noFill/>
              </a:ln>
              <a:solidFill>
                <a:srgbClr val="016CBD"/>
              </a:solidFill>
              <a:effectLst>
                <a:outerShdw blurRad="60007" dist="310007" dir="7680000" sy="30000" kx="1300200" algn="ctr" rotWithShape="0">
                  <a:prstClr val="black">
                    <a:alpha val="32000"/>
                  </a:prstClr>
                </a:outerShdw>
              </a:effectLst>
              <a:uLnTx/>
              <a:uFillTx/>
              <a:latin typeface="Calibri" panose="020F0502020204030204"/>
              <a:sym typeface="Hammersmith One"/>
            </a:endParaRPr>
          </a:p>
        </p:txBody>
      </p:sp>
    </p:spTree>
    <p:extLst>
      <p:ext uri="{BB962C8B-B14F-4D97-AF65-F5344CB8AC3E}">
        <p14:creationId xmlns:p14="http://schemas.microsoft.com/office/powerpoint/2010/main" val="161566649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237686" y="6100310"/>
            <a:ext cx="562429" cy="365125"/>
          </a:xfrm>
        </p:spPr>
        <p:txBody>
          <a:bodyPr/>
          <a:lstStyle/>
          <a:p>
            <a:fld id="{05C2D176-BDDD-4308-9A3E-DBFC2B3B23A7}" type="slidenum">
              <a:rPr lang="vi-VN" smtClean="0"/>
              <a:pPr/>
              <a:t>38</a:t>
            </a:fld>
            <a:endParaRPr lang="vi-VN"/>
          </a:p>
        </p:txBody>
      </p:sp>
      <p:sp>
        <p:nvSpPr>
          <p:cNvPr id="4" name="Rectangle 3"/>
          <p:cNvSpPr/>
          <p:nvPr/>
        </p:nvSpPr>
        <p:spPr>
          <a:xfrm>
            <a:off x="237308" y="140566"/>
            <a:ext cx="9938657" cy="954107"/>
          </a:xfrm>
          <a:prstGeom prst="rect">
            <a:avLst/>
          </a:prstGeom>
        </p:spPr>
        <p:txBody>
          <a:bodyPr wrap="square">
            <a:spAutoFit/>
          </a:bodyPr>
          <a:lstStyle/>
          <a:p>
            <a:r>
              <a:rPr lang="vi-VN" sz="2800" b="1" dirty="0">
                <a:solidFill>
                  <a:srgbClr val="000000"/>
                </a:solidFill>
              </a:rPr>
              <a:t>a) Định hướng đánh giá kết quả giáo dục trong dạy học môn Lịch sử và Địa lí theo Chương trình GDPT năm 2018</a:t>
            </a:r>
            <a:endParaRPr lang="en-US" sz="2800" b="1" dirty="0"/>
          </a:p>
        </p:txBody>
      </p:sp>
      <p:sp>
        <p:nvSpPr>
          <p:cNvPr id="20" name="Shape">
            <a:extLst>
              <a:ext uri="{FF2B5EF4-FFF2-40B4-BE49-F238E27FC236}">
                <a16:creationId xmlns:a16="http://schemas.microsoft.com/office/drawing/2014/main" id="{C3CD275C-F251-894B-B785-4BF7F33937ED}"/>
              </a:ext>
            </a:extLst>
          </p:cNvPr>
          <p:cNvSpPr/>
          <p:nvPr/>
        </p:nvSpPr>
        <p:spPr>
          <a:xfrm>
            <a:off x="723356" y="2998494"/>
            <a:ext cx="245093" cy="1038482"/>
          </a:xfrm>
          <a:custGeom>
            <a:avLst/>
            <a:gdLst/>
            <a:ahLst/>
            <a:cxnLst>
              <a:cxn ang="0">
                <a:pos x="wd2" y="hd2"/>
              </a:cxn>
              <a:cxn ang="5400000">
                <a:pos x="wd2" y="hd2"/>
              </a:cxn>
              <a:cxn ang="10800000">
                <a:pos x="wd2" y="hd2"/>
              </a:cxn>
              <a:cxn ang="16200000">
                <a:pos x="wd2" y="hd2"/>
              </a:cxn>
            </a:cxnLst>
            <a:rect l="0" t="0" r="r" b="b"/>
            <a:pathLst>
              <a:path w="21192" h="21600" extrusionOk="0">
                <a:moveTo>
                  <a:pt x="19969" y="10203"/>
                </a:moveTo>
                <a:lnTo>
                  <a:pt x="10898" y="8571"/>
                </a:lnTo>
                <a:cubicBezTo>
                  <a:pt x="10115" y="8430"/>
                  <a:pt x="9658" y="8210"/>
                  <a:pt x="9658" y="7990"/>
                </a:cubicBezTo>
                <a:lnTo>
                  <a:pt x="9658" y="1162"/>
                </a:lnTo>
                <a:cubicBezTo>
                  <a:pt x="9658" y="518"/>
                  <a:pt x="7505" y="0"/>
                  <a:pt x="4829" y="0"/>
                </a:cubicBezTo>
                <a:lnTo>
                  <a:pt x="4829" y="0"/>
                </a:lnTo>
                <a:cubicBezTo>
                  <a:pt x="2154" y="0"/>
                  <a:pt x="0" y="518"/>
                  <a:pt x="0" y="1162"/>
                </a:cubicBezTo>
                <a:lnTo>
                  <a:pt x="0" y="20438"/>
                </a:lnTo>
                <a:cubicBezTo>
                  <a:pt x="0" y="21082"/>
                  <a:pt x="2154" y="21600"/>
                  <a:pt x="4829" y="21600"/>
                </a:cubicBezTo>
                <a:lnTo>
                  <a:pt x="4829" y="21600"/>
                </a:lnTo>
                <a:cubicBezTo>
                  <a:pt x="7505" y="21600"/>
                  <a:pt x="9658" y="21082"/>
                  <a:pt x="9658" y="20438"/>
                </a:cubicBezTo>
                <a:lnTo>
                  <a:pt x="9658" y="13610"/>
                </a:lnTo>
                <a:cubicBezTo>
                  <a:pt x="9658" y="13374"/>
                  <a:pt x="10115" y="13155"/>
                  <a:pt x="10898" y="13029"/>
                </a:cubicBezTo>
                <a:lnTo>
                  <a:pt x="19969" y="11397"/>
                </a:lnTo>
                <a:cubicBezTo>
                  <a:pt x="21600" y="11083"/>
                  <a:pt x="21600" y="10486"/>
                  <a:pt x="19969" y="10203"/>
                </a:cubicBezTo>
                <a:close/>
              </a:path>
            </a:pathLst>
          </a:custGeom>
          <a:solidFill>
            <a:srgbClr val="4CC1E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a:ln>
                <a:noFill/>
              </a:ln>
              <a:solidFill>
                <a:prstClr val="white"/>
              </a:solidFill>
              <a:effectLst/>
              <a:uLnTx/>
              <a:uFillTx/>
            </a:endParaRPr>
          </a:p>
        </p:txBody>
      </p:sp>
      <p:sp>
        <p:nvSpPr>
          <p:cNvPr id="21" name="TextBox 20">
            <a:extLst>
              <a:ext uri="{FF2B5EF4-FFF2-40B4-BE49-F238E27FC236}">
                <a16:creationId xmlns:a16="http://schemas.microsoft.com/office/drawing/2014/main" id="{54DF9D8E-97A4-6648-8ADB-09779DEE4B4E}"/>
              </a:ext>
            </a:extLst>
          </p:cNvPr>
          <p:cNvSpPr txBox="1"/>
          <p:nvPr/>
        </p:nvSpPr>
        <p:spPr>
          <a:xfrm>
            <a:off x="968448" y="2963737"/>
            <a:ext cx="1043876" cy="11079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smtClean="0">
                <a:ln>
                  <a:noFill/>
                </a:ln>
                <a:solidFill>
                  <a:srgbClr val="4CC1EF"/>
                </a:solidFill>
                <a:effectLst/>
                <a:uLnTx/>
                <a:uFillTx/>
              </a:rPr>
              <a:t>02</a:t>
            </a:r>
          </a:p>
        </p:txBody>
      </p:sp>
      <p:sp>
        <p:nvSpPr>
          <p:cNvPr id="23" name="TextBox 22">
            <a:extLst>
              <a:ext uri="{FF2B5EF4-FFF2-40B4-BE49-F238E27FC236}">
                <a16:creationId xmlns:a16="http://schemas.microsoft.com/office/drawing/2014/main" id="{BC9530CF-9151-42DD-B6CB-3FBD95E9AB74}"/>
              </a:ext>
            </a:extLst>
          </p:cNvPr>
          <p:cNvSpPr txBox="1"/>
          <p:nvPr/>
        </p:nvSpPr>
        <p:spPr>
          <a:xfrm>
            <a:off x="2232736" y="2898801"/>
            <a:ext cx="2194560" cy="400110"/>
          </a:xfrm>
          <a:prstGeom prst="rect">
            <a:avLst/>
          </a:prstGeom>
          <a:noFill/>
        </p:spPr>
        <p:txBody>
          <a:bodyPr wrap="square" lIns="0" rIns="0" rtlCol="0" anchor="b">
            <a:spAutoFit/>
          </a:bodyPr>
          <a:lstStyle/>
          <a:p>
            <a:pPr lvl="0"/>
            <a:r>
              <a:rPr lang="en-US" sz="2000" b="1" kern="0" noProof="1">
                <a:solidFill>
                  <a:prstClr val="black"/>
                </a:solidFill>
              </a:rPr>
              <a:t> </a:t>
            </a:r>
            <a:r>
              <a:rPr lang="en-US" sz="2000" b="1" kern="0" noProof="1" smtClean="0">
                <a:solidFill>
                  <a:prstClr val="black"/>
                </a:solidFill>
              </a:rPr>
              <a:t>Nội </a:t>
            </a:r>
            <a:r>
              <a:rPr lang="en-US" sz="2000" b="1" kern="0" noProof="1">
                <a:solidFill>
                  <a:prstClr val="black"/>
                </a:solidFill>
              </a:rPr>
              <a:t>dung</a:t>
            </a:r>
          </a:p>
        </p:txBody>
      </p:sp>
      <p:sp>
        <p:nvSpPr>
          <p:cNvPr id="25" name="Shape">
            <a:extLst>
              <a:ext uri="{FF2B5EF4-FFF2-40B4-BE49-F238E27FC236}">
                <a16:creationId xmlns:a16="http://schemas.microsoft.com/office/drawing/2014/main" id="{C2FC894A-86E8-5440-800C-86D54DA9A705}"/>
              </a:ext>
            </a:extLst>
          </p:cNvPr>
          <p:cNvSpPr/>
          <p:nvPr/>
        </p:nvSpPr>
        <p:spPr>
          <a:xfrm>
            <a:off x="723356" y="4454639"/>
            <a:ext cx="245093" cy="1038482"/>
          </a:xfrm>
          <a:custGeom>
            <a:avLst/>
            <a:gdLst/>
            <a:ahLst/>
            <a:cxnLst>
              <a:cxn ang="0">
                <a:pos x="wd2" y="hd2"/>
              </a:cxn>
              <a:cxn ang="5400000">
                <a:pos x="wd2" y="hd2"/>
              </a:cxn>
              <a:cxn ang="10800000">
                <a:pos x="wd2" y="hd2"/>
              </a:cxn>
              <a:cxn ang="16200000">
                <a:pos x="wd2" y="hd2"/>
              </a:cxn>
            </a:cxnLst>
            <a:rect l="0" t="0" r="r" b="b"/>
            <a:pathLst>
              <a:path w="21192" h="21600" extrusionOk="0">
                <a:moveTo>
                  <a:pt x="19969" y="10219"/>
                </a:moveTo>
                <a:lnTo>
                  <a:pt x="10898" y="8587"/>
                </a:lnTo>
                <a:cubicBezTo>
                  <a:pt x="10115" y="8445"/>
                  <a:pt x="9658" y="8226"/>
                  <a:pt x="9658" y="8006"/>
                </a:cubicBezTo>
                <a:lnTo>
                  <a:pt x="9658" y="1162"/>
                </a:lnTo>
                <a:cubicBezTo>
                  <a:pt x="9658" y="518"/>
                  <a:pt x="7505" y="0"/>
                  <a:pt x="4829" y="0"/>
                </a:cubicBezTo>
                <a:lnTo>
                  <a:pt x="4829" y="0"/>
                </a:lnTo>
                <a:cubicBezTo>
                  <a:pt x="2154" y="0"/>
                  <a:pt x="0" y="518"/>
                  <a:pt x="0" y="1162"/>
                </a:cubicBezTo>
                <a:lnTo>
                  <a:pt x="0" y="20438"/>
                </a:lnTo>
                <a:cubicBezTo>
                  <a:pt x="0" y="21082"/>
                  <a:pt x="2154" y="21600"/>
                  <a:pt x="4829" y="21600"/>
                </a:cubicBezTo>
                <a:lnTo>
                  <a:pt x="4829" y="21600"/>
                </a:lnTo>
                <a:cubicBezTo>
                  <a:pt x="7505" y="21600"/>
                  <a:pt x="9658" y="21082"/>
                  <a:pt x="9658" y="20438"/>
                </a:cubicBezTo>
                <a:lnTo>
                  <a:pt x="9658" y="13610"/>
                </a:lnTo>
                <a:cubicBezTo>
                  <a:pt x="9658" y="13374"/>
                  <a:pt x="10115" y="13155"/>
                  <a:pt x="10898" y="13029"/>
                </a:cubicBezTo>
                <a:lnTo>
                  <a:pt x="19969" y="11397"/>
                </a:lnTo>
                <a:cubicBezTo>
                  <a:pt x="21600" y="11098"/>
                  <a:pt x="21600" y="10517"/>
                  <a:pt x="19969" y="10219"/>
                </a:cubicBezTo>
                <a:close/>
              </a:path>
            </a:pathLst>
          </a:custGeom>
          <a:solidFill>
            <a:srgbClr val="A2B96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a:ln>
                <a:noFill/>
              </a:ln>
              <a:solidFill>
                <a:prstClr val="white"/>
              </a:solidFill>
              <a:effectLst/>
              <a:uLnTx/>
              <a:uFillTx/>
            </a:endParaRPr>
          </a:p>
        </p:txBody>
      </p:sp>
      <p:sp>
        <p:nvSpPr>
          <p:cNvPr id="26" name="TextBox 25">
            <a:extLst>
              <a:ext uri="{FF2B5EF4-FFF2-40B4-BE49-F238E27FC236}">
                <a16:creationId xmlns:a16="http://schemas.microsoft.com/office/drawing/2014/main" id="{06227695-5010-4F4C-86B7-1A38F182A23B}"/>
              </a:ext>
            </a:extLst>
          </p:cNvPr>
          <p:cNvSpPr txBox="1"/>
          <p:nvPr/>
        </p:nvSpPr>
        <p:spPr>
          <a:xfrm>
            <a:off x="968448" y="4419882"/>
            <a:ext cx="1043876" cy="11079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smtClean="0">
                <a:ln>
                  <a:noFill/>
                </a:ln>
                <a:solidFill>
                  <a:srgbClr val="A2B969"/>
                </a:solidFill>
                <a:effectLst/>
                <a:uLnTx/>
                <a:uFillTx/>
              </a:rPr>
              <a:t>03</a:t>
            </a:r>
          </a:p>
        </p:txBody>
      </p:sp>
      <p:sp>
        <p:nvSpPr>
          <p:cNvPr id="28" name="TextBox 27">
            <a:extLst>
              <a:ext uri="{FF2B5EF4-FFF2-40B4-BE49-F238E27FC236}">
                <a16:creationId xmlns:a16="http://schemas.microsoft.com/office/drawing/2014/main" id="{1DF43DF9-6939-434B-B958-E31063634534}"/>
              </a:ext>
            </a:extLst>
          </p:cNvPr>
          <p:cNvSpPr txBox="1"/>
          <p:nvPr/>
        </p:nvSpPr>
        <p:spPr>
          <a:xfrm>
            <a:off x="2224481" y="4354947"/>
            <a:ext cx="2194560" cy="400110"/>
          </a:xfrm>
          <a:prstGeom prst="rect">
            <a:avLst/>
          </a:prstGeom>
          <a:noFill/>
        </p:spPr>
        <p:txBody>
          <a:bodyPr wrap="square" lIns="0" rIns="0" rtlCol="0" anchor="b">
            <a:spAutoFit/>
          </a:bodyPr>
          <a:lstStyle/>
          <a:p>
            <a:pPr lvl="0"/>
            <a:r>
              <a:rPr lang="en-US" sz="2000" b="1" kern="0" noProof="1" smtClean="0">
                <a:solidFill>
                  <a:prstClr val="black"/>
                </a:solidFill>
              </a:rPr>
              <a:t>Hình </a:t>
            </a:r>
            <a:r>
              <a:rPr lang="en-US" sz="2000" b="1" kern="0" noProof="1">
                <a:solidFill>
                  <a:prstClr val="black"/>
                </a:solidFill>
              </a:rPr>
              <a:t>thức</a:t>
            </a:r>
          </a:p>
        </p:txBody>
      </p:sp>
      <p:sp>
        <p:nvSpPr>
          <p:cNvPr id="30" name="Shape">
            <a:extLst>
              <a:ext uri="{FF2B5EF4-FFF2-40B4-BE49-F238E27FC236}">
                <a16:creationId xmlns:a16="http://schemas.microsoft.com/office/drawing/2014/main" id="{6D203FE5-2EFB-944D-B264-0EEDF788AAFE}"/>
              </a:ext>
            </a:extLst>
          </p:cNvPr>
          <p:cNvSpPr/>
          <p:nvPr/>
        </p:nvSpPr>
        <p:spPr>
          <a:xfrm>
            <a:off x="723356" y="1542349"/>
            <a:ext cx="245093" cy="1038480"/>
          </a:xfrm>
          <a:custGeom>
            <a:avLst/>
            <a:gdLst/>
            <a:ahLst/>
            <a:cxnLst>
              <a:cxn ang="0">
                <a:pos x="wd2" y="hd2"/>
              </a:cxn>
              <a:cxn ang="5400000">
                <a:pos x="wd2" y="hd2"/>
              </a:cxn>
              <a:cxn ang="10800000">
                <a:pos x="wd2" y="hd2"/>
              </a:cxn>
              <a:cxn ang="16200000">
                <a:pos x="wd2" y="hd2"/>
              </a:cxn>
            </a:cxnLst>
            <a:rect l="0" t="0" r="r" b="b"/>
            <a:pathLst>
              <a:path w="21192" h="21600" extrusionOk="0">
                <a:moveTo>
                  <a:pt x="19969" y="10203"/>
                </a:moveTo>
                <a:lnTo>
                  <a:pt x="10898" y="8571"/>
                </a:lnTo>
                <a:cubicBezTo>
                  <a:pt x="10115" y="8430"/>
                  <a:pt x="9658" y="8210"/>
                  <a:pt x="9658" y="7990"/>
                </a:cubicBezTo>
                <a:lnTo>
                  <a:pt x="9658" y="1162"/>
                </a:lnTo>
                <a:cubicBezTo>
                  <a:pt x="9658" y="518"/>
                  <a:pt x="7505" y="0"/>
                  <a:pt x="4829" y="0"/>
                </a:cubicBezTo>
                <a:lnTo>
                  <a:pt x="4829" y="0"/>
                </a:lnTo>
                <a:cubicBezTo>
                  <a:pt x="2154" y="0"/>
                  <a:pt x="0" y="518"/>
                  <a:pt x="0" y="1162"/>
                </a:cubicBezTo>
                <a:lnTo>
                  <a:pt x="0" y="20438"/>
                </a:lnTo>
                <a:cubicBezTo>
                  <a:pt x="0" y="21082"/>
                  <a:pt x="2154" y="21600"/>
                  <a:pt x="4829" y="21600"/>
                </a:cubicBezTo>
                <a:lnTo>
                  <a:pt x="4829" y="21600"/>
                </a:lnTo>
                <a:cubicBezTo>
                  <a:pt x="7505" y="21600"/>
                  <a:pt x="9658" y="21082"/>
                  <a:pt x="9658" y="20438"/>
                </a:cubicBezTo>
                <a:lnTo>
                  <a:pt x="9658" y="13610"/>
                </a:lnTo>
                <a:cubicBezTo>
                  <a:pt x="9658" y="13374"/>
                  <a:pt x="10115" y="13155"/>
                  <a:pt x="10898" y="13029"/>
                </a:cubicBezTo>
                <a:lnTo>
                  <a:pt x="19969" y="11397"/>
                </a:lnTo>
                <a:cubicBezTo>
                  <a:pt x="21600" y="11083"/>
                  <a:pt x="21600" y="10502"/>
                  <a:pt x="19969" y="10203"/>
                </a:cubicBezTo>
                <a:close/>
              </a:path>
            </a:pathLst>
          </a:custGeom>
          <a:solidFill>
            <a:srgbClr val="C1301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a:ln>
                <a:noFill/>
              </a:ln>
              <a:solidFill>
                <a:prstClr val="white"/>
              </a:solidFill>
              <a:effectLst/>
              <a:uLnTx/>
              <a:uFillTx/>
            </a:endParaRPr>
          </a:p>
        </p:txBody>
      </p:sp>
      <p:sp>
        <p:nvSpPr>
          <p:cNvPr id="31" name="TextBox 30">
            <a:extLst>
              <a:ext uri="{FF2B5EF4-FFF2-40B4-BE49-F238E27FC236}">
                <a16:creationId xmlns:a16="http://schemas.microsoft.com/office/drawing/2014/main" id="{6324486E-1471-ED42-A81F-1A316C32A73A}"/>
              </a:ext>
            </a:extLst>
          </p:cNvPr>
          <p:cNvSpPr txBox="1"/>
          <p:nvPr/>
        </p:nvSpPr>
        <p:spPr>
          <a:xfrm>
            <a:off x="968448" y="1507591"/>
            <a:ext cx="1043876" cy="11079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smtClean="0">
                <a:ln>
                  <a:noFill/>
                </a:ln>
                <a:solidFill>
                  <a:srgbClr val="C13018"/>
                </a:solidFill>
                <a:effectLst/>
                <a:uLnTx/>
                <a:uFillTx/>
              </a:rPr>
              <a:t>01</a:t>
            </a:r>
          </a:p>
        </p:txBody>
      </p:sp>
      <p:sp>
        <p:nvSpPr>
          <p:cNvPr id="33" name="TextBox 32">
            <a:extLst>
              <a:ext uri="{FF2B5EF4-FFF2-40B4-BE49-F238E27FC236}">
                <a16:creationId xmlns:a16="http://schemas.microsoft.com/office/drawing/2014/main" id="{E1C2432E-AC1B-4B27-B9AF-7000E94D7804}"/>
              </a:ext>
            </a:extLst>
          </p:cNvPr>
          <p:cNvSpPr txBox="1"/>
          <p:nvPr/>
        </p:nvSpPr>
        <p:spPr>
          <a:xfrm>
            <a:off x="2230327" y="1442655"/>
            <a:ext cx="2194560" cy="400110"/>
          </a:xfrm>
          <a:prstGeom prst="rect">
            <a:avLst/>
          </a:prstGeom>
          <a:noFill/>
        </p:spPr>
        <p:txBody>
          <a:bodyPr wrap="square" lIns="0" rIns="0" rtlCol="0" anchor="b">
            <a:spAutoFit/>
          </a:bodyPr>
          <a:lstStyle/>
          <a:p>
            <a:pPr lvl="0"/>
            <a:r>
              <a:rPr lang="en-US" sz="2000" b="1" kern="0" noProof="1">
                <a:solidFill>
                  <a:prstClr val="black"/>
                </a:solidFill>
              </a:rPr>
              <a:t>Mục tiêu </a:t>
            </a:r>
          </a:p>
        </p:txBody>
      </p:sp>
      <p:sp>
        <p:nvSpPr>
          <p:cNvPr id="37" name="Rectangle 36"/>
          <p:cNvSpPr/>
          <p:nvPr/>
        </p:nvSpPr>
        <p:spPr>
          <a:xfrm>
            <a:off x="2399211" y="1772636"/>
            <a:ext cx="7776754" cy="923330"/>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t>
            </a:r>
            <a:r>
              <a:rPr lang="vi-VN" dirty="0" smtClean="0">
                <a:latin typeface="Arial" panose="020B0604020202020204" pitchFamily="34" charset="0"/>
                <a:cs typeface="Arial" panose="020B0604020202020204" pitchFamily="34" charset="0"/>
              </a:rPr>
              <a:t>ung </a:t>
            </a:r>
            <a:r>
              <a:rPr lang="vi-VN" dirty="0">
                <a:latin typeface="Arial" panose="020B0604020202020204" pitchFamily="34" charset="0"/>
                <a:cs typeface="Arial" panose="020B0604020202020204" pitchFamily="34" charset="0"/>
              </a:rPr>
              <a:t>cấp thông tin chính xác, kịp thời, có giá trị về mức độ đáp ứng yêu cầu cần đạt của chương trình </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a:t>
            </a:r>
            <a:r>
              <a:rPr lang="vi-VN" dirty="0" smtClean="0">
                <a:latin typeface="Arial" panose="020B0604020202020204" pitchFamily="34" charset="0"/>
                <a:cs typeface="Arial" panose="020B0604020202020204" pitchFamily="34" charset="0"/>
              </a:rPr>
              <a:t>ự </a:t>
            </a:r>
            <a:r>
              <a:rPr lang="vi-VN" dirty="0">
                <a:latin typeface="Arial" panose="020B0604020202020204" pitchFamily="34" charset="0"/>
                <a:cs typeface="Arial" panose="020B0604020202020204" pitchFamily="34" charset="0"/>
              </a:rPr>
              <a:t>tiến bộ của HS để hướng dẫn, điều chỉnh hoạt động </a:t>
            </a:r>
            <a:r>
              <a:rPr lang="vi-VN" dirty="0" smtClean="0">
                <a:latin typeface="Arial" panose="020B0604020202020204" pitchFamily="34" charset="0"/>
                <a:cs typeface="Arial" panose="020B0604020202020204" pitchFamily="34" charset="0"/>
              </a:rPr>
              <a:t>dạy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học</a:t>
            </a:r>
            <a:endParaRPr lang="vi-VN" dirty="0">
              <a:latin typeface="Arial" panose="020B0604020202020204" pitchFamily="34" charset="0"/>
              <a:cs typeface="Arial" panose="020B0604020202020204" pitchFamily="34" charset="0"/>
            </a:endParaRPr>
          </a:p>
        </p:txBody>
      </p:sp>
      <p:sp>
        <p:nvSpPr>
          <p:cNvPr id="39" name="TextBox 38"/>
          <p:cNvSpPr txBox="1"/>
          <p:nvPr/>
        </p:nvSpPr>
        <p:spPr>
          <a:xfrm>
            <a:off x="2399211" y="3285639"/>
            <a:ext cx="6566823"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Lí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thuyết</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Kĩ</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năng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của</a:t>
            </a:r>
            <a:r>
              <a:rPr lang="en-US" dirty="0" smtClean="0">
                <a:latin typeface="Arial" panose="020B0604020202020204" pitchFamily="34" charset="0"/>
                <a:cs typeface="Arial" panose="020B0604020202020204" pitchFamily="34" charset="0"/>
              </a:rPr>
              <a:t> HS</a:t>
            </a: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Khả</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năng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vận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dụng</a:t>
            </a:r>
            <a:r>
              <a:rPr lang="en-US" dirty="0" smtClean="0">
                <a:latin typeface="Arial" panose="020B0604020202020204" pitchFamily="34" charset="0"/>
                <a:cs typeface="Arial" panose="020B0604020202020204" pitchFamily="34" charset="0"/>
              </a:rPr>
              <a:t> tri </a:t>
            </a:r>
            <a:r>
              <a:rPr lang="en-US" dirty="0" err="1" smtClean="0">
                <a:latin typeface="Arial" panose="020B0604020202020204" pitchFamily="34" charset="0"/>
                <a:cs typeface="Arial" panose="020B0604020202020204" pitchFamily="34" charset="0"/>
              </a:rPr>
              <a:t>thức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vào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những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tình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huống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thực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tế</a:t>
            </a:r>
            <a:r>
              <a:rPr lang="en-US"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0" name="TextBox 39"/>
          <p:cNvSpPr txBox="1"/>
          <p:nvPr/>
        </p:nvSpPr>
        <p:spPr>
          <a:xfrm>
            <a:off x="2399210" y="4752554"/>
            <a:ext cx="5987143"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Đa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dạng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hóa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hình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đánh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giá</a:t>
            </a:r>
            <a:r>
              <a:rPr lang="en-US"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Kết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quả</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giáo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dục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hình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định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tính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định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lượng</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462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anim calcmode="lin" valueType="num">
                                      <p:cBhvr>
                                        <p:cTn id="51" dur="1000" fill="hold"/>
                                        <p:tgtEl>
                                          <p:spTgt spid="39"/>
                                        </p:tgtEl>
                                        <p:attrNameLst>
                                          <p:attrName>ppt_x</p:attrName>
                                        </p:attrNameLst>
                                      </p:cBhvr>
                                      <p:tavLst>
                                        <p:tav tm="0">
                                          <p:val>
                                            <p:strVal val="#ppt_x"/>
                                          </p:val>
                                        </p:tav>
                                        <p:tav tm="100000">
                                          <p:val>
                                            <p:strVal val="#ppt_x"/>
                                          </p:val>
                                        </p:tav>
                                      </p:tavLst>
                                    </p:anim>
                                    <p:anim calcmode="lin" valueType="num">
                                      <p:cBhvr>
                                        <p:cTn id="5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P spid="21" grpId="0"/>
      <p:bldP spid="23" grpId="0"/>
      <p:bldP spid="25" grpId="0" animBg="1"/>
      <p:bldP spid="26" grpId="0"/>
      <p:bldP spid="28" grpId="0"/>
      <p:bldP spid="30" grpId="0" animBg="1"/>
      <p:bldP spid="31" grpId="0"/>
      <p:bldP spid="33" grpId="0"/>
      <p:bldP spid="37" grpId="0"/>
      <p:bldP spid="39" grpId="0"/>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220145" y="6072189"/>
            <a:ext cx="518886" cy="365125"/>
          </a:xfrm>
        </p:spPr>
        <p:txBody>
          <a:bodyPr/>
          <a:lstStyle/>
          <a:p>
            <a:fld id="{05C2D176-BDDD-4308-9A3E-DBFC2B3B23A7}" type="slidenum">
              <a:rPr lang="vi-VN" smtClean="0"/>
              <a:pPr/>
              <a:t>39</a:t>
            </a:fld>
            <a:endParaRPr lang="vi-VN" dirty="0"/>
          </a:p>
        </p:txBody>
      </p:sp>
      <p:sp>
        <p:nvSpPr>
          <p:cNvPr id="5" name="Rectangle 4"/>
          <p:cNvSpPr/>
          <p:nvPr/>
        </p:nvSpPr>
        <p:spPr>
          <a:xfrm>
            <a:off x="203200" y="173949"/>
            <a:ext cx="9550400" cy="954107"/>
          </a:xfrm>
          <a:prstGeom prst="rect">
            <a:avLst/>
          </a:prstGeom>
        </p:spPr>
        <p:txBody>
          <a:bodyPr wrap="square">
            <a:spAutoFit/>
          </a:bodyPr>
          <a:lstStyle/>
          <a:p>
            <a:r>
              <a:rPr lang="vi-VN" sz="2800" b="1" dirty="0"/>
              <a:t>b) Một số gợi ý về hình thức và phương pháp kiểm tra đánh giá PC, NL</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2462387815"/>
              </p:ext>
            </p:extLst>
          </p:nvPr>
        </p:nvGraphicFramePr>
        <p:xfrm>
          <a:off x="689503" y="1407339"/>
          <a:ext cx="10182299" cy="4949011"/>
        </p:xfrm>
        <a:graphic>
          <a:graphicData uri="http://schemas.openxmlformats.org/drawingml/2006/table">
            <a:tbl>
              <a:tblPr firstRow="1" firstCol="1">
                <a:tableStyleId>{BC89EF96-8CEA-46FF-86C4-4CE0E7609802}</a:tableStyleId>
              </a:tblPr>
              <a:tblGrid>
                <a:gridCol w="2085164">
                  <a:extLst>
                    <a:ext uri="{9D8B030D-6E8A-4147-A177-3AD203B41FA5}">
                      <a16:colId xmlns:a16="http://schemas.microsoft.com/office/drawing/2014/main" val="263998907"/>
                    </a:ext>
                  </a:extLst>
                </a:gridCol>
                <a:gridCol w="3637622">
                  <a:extLst>
                    <a:ext uri="{9D8B030D-6E8A-4147-A177-3AD203B41FA5}">
                      <a16:colId xmlns:a16="http://schemas.microsoft.com/office/drawing/2014/main" val="3784706292"/>
                    </a:ext>
                  </a:extLst>
                </a:gridCol>
                <a:gridCol w="4459513">
                  <a:extLst>
                    <a:ext uri="{9D8B030D-6E8A-4147-A177-3AD203B41FA5}">
                      <a16:colId xmlns:a16="http://schemas.microsoft.com/office/drawing/2014/main" val="3677409870"/>
                    </a:ext>
                  </a:extLst>
                </a:gridCol>
              </a:tblGrid>
              <a:tr h="592970">
                <a:tc>
                  <a:txBody>
                    <a:bodyPr/>
                    <a:lstStyle/>
                    <a:p>
                      <a:pPr algn="ctr" rtl="0" fontAlgn="ctr">
                        <a:spcBef>
                          <a:spcPts val="0"/>
                        </a:spcBef>
                        <a:spcAft>
                          <a:spcPts val="0"/>
                        </a:spcAft>
                      </a:pPr>
                      <a:r>
                        <a:rPr lang="en-US" sz="1800" i="1" u="none" strike="noStrike" dirty="0" err="1">
                          <a:effectLst/>
                          <a:latin typeface="Arial" panose="020B0604020202020204" pitchFamily="34" charset="0"/>
                          <a:cs typeface="Arial" panose="020B0604020202020204" pitchFamily="34" charset="0"/>
                        </a:rPr>
                        <a:t>Hình</a:t>
                      </a:r>
                      <a:r>
                        <a:rPr lang="en-US" sz="1800" i="1" u="none" strike="noStrike" dirty="0">
                          <a:effectLst/>
                          <a:latin typeface="Arial" panose="020B0604020202020204" pitchFamily="34" charset="0"/>
                          <a:cs typeface="Arial" panose="020B0604020202020204" pitchFamily="34" charset="0"/>
                        </a:rPr>
                        <a:t> </a:t>
                      </a:r>
                      <a:r>
                        <a:rPr lang="en-US" sz="1800" i="1" u="none" strike="noStrike" dirty="0" err="1">
                          <a:effectLst/>
                          <a:latin typeface="Arial" panose="020B0604020202020204" pitchFamily="34" charset="0"/>
                          <a:cs typeface="Arial" panose="020B0604020202020204" pitchFamily="34" charset="0"/>
                        </a:rPr>
                        <a:t>thức</a:t>
                      </a:r>
                      <a:r>
                        <a:rPr lang="en-US" sz="1800" i="1" u="none" strike="noStrike" dirty="0">
                          <a:effectLst/>
                          <a:latin typeface="Arial" panose="020B0604020202020204" pitchFamily="34" charset="0"/>
                          <a:cs typeface="Arial" panose="020B0604020202020204" pitchFamily="34" charset="0"/>
                        </a:rPr>
                        <a:t> </a:t>
                      </a:r>
                      <a:endParaRPr lang="en-US" sz="1800" i="1" dirty="0">
                        <a:effectLst/>
                        <a:latin typeface="Arial" panose="020B0604020202020204" pitchFamily="34" charset="0"/>
                        <a:cs typeface="Arial" panose="020B0604020202020204" pitchFamily="34" charset="0"/>
                      </a:endParaRPr>
                    </a:p>
                    <a:p>
                      <a:pPr algn="ctr" rtl="0" fontAlgn="ctr">
                        <a:spcBef>
                          <a:spcPts val="0"/>
                        </a:spcBef>
                        <a:spcAft>
                          <a:spcPts val="0"/>
                        </a:spcAft>
                      </a:pPr>
                      <a:r>
                        <a:rPr lang="en-US" sz="1800" i="1" u="none" strike="noStrike" dirty="0" err="1">
                          <a:effectLst/>
                          <a:latin typeface="Arial" panose="020B0604020202020204" pitchFamily="34" charset="0"/>
                          <a:cs typeface="Arial" panose="020B0604020202020204" pitchFamily="34" charset="0"/>
                        </a:rPr>
                        <a:t>đánh</a:t>
                      </a:r>
                      <a:r>
                        <a:rPr lang="en-US" sz="1800" i="1" u="none" strike="noStrike" dirty="0">
                          <a:effectLst/>
                          <a:latin typeface="Arial" panose="020B0604020202020204" pitchFamily="34" charset="0"/>
                          <a:cs typeface="Arial" panose="020B0604020202020204" pitchFamily="34" charset="0"/>
                        </a:rPr>
                        <a:t> </a:t>
                      </a:r>
                      <a:r>
                        <a:rPr lang="en-US" sz="1800" i="1" u="none" strike="noStrike" dirty="0" err="1">
                          <a:effectLst/>
                          <a:latin typeface="Arial" panose="020B0604020202020204" pitchFamily="34" charset="0"/>
                          <a:cs typeface="Arial" panose="020B0604020202020204" pitchFamily="34" charset="0"/>
                        </a:rPr>
                        <a:t>giá</a:t>
                      </a:r>
                      <a:endParaRPr lang="en-US" sz="1800" i="1" dirty="0">
                        <a:effectLst/>
                        <a:latin typeface="Arial" panose="020B0604020202020204" pitchFamily="34" charset="0"/>
                        <a:cs typeface="Arial" panose="020B0604020202020204" pitchFamily="34" charset="0"/>
                      </a:endParaRPr>
                    </a:p>
                  </a:txBody>
                  <a:tcPr marL="57302" marR="57302" marT="35876" marB="35876" anchor="ctr"/>
                </a:tc>
                <a:tc>
                  <a:txBody>
                    <a:bodyPr/>
                    <a:lstStyle/>
                    <a:p>
                      <a:pPr algn="ctr" rtl="0" fontAlgn="ctr">
                        <a:spcBef>
                          <a:spcPts val="600"/>
                        </a:spcBef>
                        <a:spcAft>
                          <a:spcPts val="600"/>
                        </a:spcAft>
                      </a:pPr>
                      <a:r>
                        <a:rPr lang="vi-VN" sz="1800" i="1" u="none" strike="noStrike" dirty="0">
                          <a:effectLst/>
                          <a:latin typeface="Arial" panose="020B0604020202020204" pitchFamily="34" charset="0"/>
                          <a:cs typeface="Arial" panose="020B0604020202020204" pitchFamily="34" charset="0"/>
                        </a:rPr>
                        <a:t>Phương pháp đánh giá</a:t>
                      </a:r>
                      <a:endParaRPr lang="vi-VN" sz="1800" i="1" dirty="0">
                        <a:effectLst/>
                        <a:latin typeface="Arial" panose="020B0604020202020204" pitchFamily="34" charset="0"/>
                        <a:cs typeface="Arial" panose="020B0604020202020204" pitchFamily="34" charset="0"/>
                      </a:endParaRPr>
                    </a:p>
                  </a:txBody>
                  <a:tcPr marL="57302" marR="57302" marT="35876" marB="35876" anchor="ctr"/>
                </a:tc>
                <a:tc>
                  <a:txBody>
                    <a:bodyPr/>
                    <a:lstStyle/>
                    <a:p>
                      <a:pPr algn="ctr" rtl="0" fontAlgn="ctr">
                        <a:spcBef>
                          <a:spcPts val="600"/>
                        </a:spcBef>
                        <a:spcAft>
                          <a:spcPts val="600"/>
                        </a:spcAft>
                      </a:pPr>
                      <a:r>
                        <a:rPr lang="en-US" sz="1800" i="1" u="none" strike="noStrike" dirty="0" err="1">
                          <a:effectLst/>
                          <a:latin typeface="Arial" panose="020B0604020202020204" pitchFamily="34" charset="0"/>
                          <a:cs typeface="Arial" panose="020B0604020202020204" pitchFamily="34" charset="0"/>
                        </a:rPr>
                        <a:t>Công</a:t>
                      </a:r>
                      <a:r>
                        <a:rPr lang="en-US" sz="1800" i="1" u="none" strike="noStrike" dirty="0">
                          <a:effectLst/>
                          <a:latin typeface="Arial" panose="020B0604020202020204" pitchFamily="34" charset="0"/>
                          <a:cs typeface="Arial" panose="020B0604020202020204" pitchFamily="34" charset="0"/>
                        </a:rPr>
                        <a:t> </a:t>
                      </a:r>
                      <a:r>
                        <a:rPr lang="en-US" sz="1800" i="1" u="none" strike="noStrike" dirty="0" err="1">
                          <a:effectLst/>
                          <a:latin typeface="Arial" panose="020B0604020202020204" pitchFamily="34" charset="0"/>
                          <a:cs typeface="Arial" panose="020B0604020202020204" pitchFamily="34" charset="0"/>
                        </a:rPr>
                        <a:t>cụ</a:t>
                      </a:r>
                      <a:r>
                        <a:rPr lang="en-US" sz="1800" i="1" u="none" strike="noStrike" dirty="0">
                          <a:effectLst/>
                          <a:latin typeface="Arial" panose="020B0604020202020204" pitchFamily="34" charset="0"/>
                          <a:cs typeface="Arial" panose="020B0604020202020204" pitchFamily="34" charset="0"/>
                        </a:rPr>
                        <a:t> </a:t>
                      </a:r>
                      <a:r>
                        <a:rPr lang="en-US" sz="1800" i="1" u="none" strike="noStrike" dirty="0" err="1">
                          <a:effectLst/>
                          <a:latin typeface="Arial" panose="020B0604020202020204" pitchFamily="34" charset="0"/>
                          <a:cs typeface="Arial" panose="020B0604020202020204" pitchFamily="34" charset="0"/>
                        </a:rPr>
                        <a:t>đánh</a:t>
                      </a:r>
                      <a:r>
                        <a:rPr lang="en-US" sz="1800" i="1" u="none" strike="noStrike" dirty="0">
                          <a:effectLst/>
                          <a:latin typeface="Arial" panose="020B0604020202020204" pitchFamily="34" charset="0"/>
                          <a:cs typeface="Arial" panose="020B0604020202020204" pitchFamily="34" charset="0"/>
                        </a:rPr>
                        <a:t> </a:t>
                      </a:r>
                      <a:r>
                        <a:rPr lang="en-US" sz="1800" i="1" u="none" strike="noStrike" dirty="0" err="1">
                          <a:effectLst/>
                          <a:latin typeface="Arial" panose="020B0604020202020204" pitchFamily="34" charset="0"/>
                          <a:cs typeface="Arial" panose="020B0604020202020204" pitchFamily="34" charset="0"/>
                        </a:rPr>
                        <a:t>giá</a:t>
                      </a:r>
                      <a:endParaRPr lang="en-US" sz="1800" i="1" dirty="0">
                        <a:effectLst/>
                        <a:latin typeface="Arial" panose="020B0604020202020204" pitchFamily="34" charset="0"/>
                        <a:cs typeface="Arial" panose="020B0604020202020204" pitchFamily="34" charset="0"/>
                      </a:endParaRPr>
                    </a:p>
                  </a:txBody>
                  <a:tcPr marL="57302" marR="57302" marT="35876" marB="35876" anchor="ctr"/>
                </a:tc>
                <a:extLst>
                  <a:ext uri="{0D108BD9-81ED-4DB2-BD59-A6C34878D82A}">
                    <a16:rowId xmlns:a16="http://schemas.microsoft.com/office/drawing/2014/main" val="2252230869"/>
                  </a:ext>
                </a:extLst>
              </a:tr>
              <a:tr h="355782">
                <a:tc rowSpan="5">
                  <a:txBody>
                    <a:bodyPr/>
                    <a:lstStyle/>
                    <a:p>
                      <a:pPr algn="just" rtl="0" fontAlgn="t">
                        <a:spcBef>
                          <a:spcPts val="600"/>
                        </a:spcBef>
                        <a:spcAft>
                          <a:spcPts val="600"/>
                        </a:spcAft>
                      </a:pPr>
                      <a:r>
                        <a:rPr lang="en-US" sz="1800" u="none" strike="noStrike" dirty="0">
                          <a:effectLst/>
                        </a:rPr>
                        <a:t>ĐGTX/ </a:t>
                      </a:r>
                      <a:r>
                        <a:rPr lang="en-US" sz="1800" u="none" strike="noStrike" dirty="0" err="1">
                          <a:effectLst/>
                        </a:rPr>
                        <a:t>Đánh</a:t>
                      </a:r>
                      <a:r>
                        <a:rPr lang="en-US" sz="1800" u="none" strike="noStrike" dirty="0">
                          <a:effectLst/>
                        </a:rPr>
                        <a:t> </a:t>
                      </a:r>
                      <a:r>
                        <a:rPr lang="en-US" sz="1800" u="none" strike="noStrike" dirty="0" err="1">
                          <a:effectLst/>
                        </a:rPr>
                        <a:t>giá</a:t>
                      </a:r>
                      <a:r>
                        <a:rPr lang="en-US" sz="1800" u="none" strike="noStrike" dirty="0">
                          <a:effectLst/>
                        </a:rPr>
                        <a:t> </a:t>
                      </a:r>
                      <a:r>
                        <a:rPr lang="en-US" sz="1800" u="none" strike="noStrike" dirty="0" err="1">
                          <a:effectLst/>
                        </a:rPr>
                        <a:t>quá</a:t>
                      </a:r>
                      <a:r>
                        <a:rPr lang="en-US" sz="1800" u="none" strike="noStrike" dirty="0">
                          <a:effectLst/>
                        </a:rPr>
                        <a:t> </a:t>
                      </a:r>
                      <a:r>
                        <a:rPr lang="en-US" sz="1800" u="none" strike="noStrike" dirty="0" err="1">
                          <a:effectLst/>
                        </a:rPr>
                        <a:t>trình</a:t>
                      </a:r>
                      <a:endParaRPr lang="en-US" sz="1800" dirty="0">
                        <a:effectLst/>
                      </a:endParaRPr>
                    </a:p>
                    <a:p>
                      <a:pPr algn="just" rtl="0" fontAlgn="t">
                        <a:spcBef>
                          <a:spcPts val="600"/>
                        </a:spcBef>
                        <a:spcAft>
                          <a:spcPts val="600"/>
                        </a:spcAft>
                      </a:pPr>
                      <a:r>
                        <a:rPr lang="en-US" sz="1800" u="none" strike="noStrike" dirty="0">
                          <a:effectLst/>
                        </a:rPr>
                        <a:t>(</a:t>
                      </a:r>
                      <a:r>
                        <a:rPr lang="en-US" sz="1800" u="none" strike="noStrike" dirty="0" err="1">
                          <a:effectLst/>
                        </a:rPr>
                        <a:t>Đánh</a:t>
                      </a:r>
                      <a:r>
                        <a:rPr lang="en-US" sz="1800" u="none" strike="noStrike" dirty="0">
                          <a:effectLst/>
                        </a:rPr>
                        <a:t> </a:t>
                      </a:r>
                      <a:r>
                        <a:rPr lang="en-US" sz="1800" u="none" strike="noStrike" dirty="0" err="1">
                          <a:effectLst/>
                        </a:rPr>
                        <a:t>giá</a:t>
                      </a:r>
                      <a:r>
                        <a:rPr lang="en-US" sz="1800" u="none" strike="noStrike" dirty="0">
                          <a:effectLst/>
                        </a:rPr>
                        <a:t> </a:t>
                      </a:r>
                      <a:r>
                        <a:rPr lang="en-US" sz="1800" u="none" strike="noStrike" dirty="0" err="1">
                          <a:effectLst/>
                        </a:rPr>
                        <a:t>vì</a:t>
                      </a:r>
                      <a:r>
                        <a:rPr lang="en-US" sz="1800" u="none" strike="noStrike" dirty="0">
                          <a:effectLst/>
                        </a:rPr>
                        <a:t> </a:t>
                      </a:r>
                      <a:r>
                        <a:rPr lang="en-US" sz="1800" u="none" strike="noStrike" dirty="0" err="1">
                          <a:effectLst/>
                        </a:rPr>
                        <a:t>học</a:t>
                      </a:r>
                      <a:r>
                        <a:rPr lang="en-US" sz="1800" u="none" strike="noStrike" dirty="0">
                          <a:effectLst/>
                        </a:rPr>
                        <a:t> </a:t>
                      </a:r>
                      <a:r>
                        <a:rPr lang="en-US" sz="1800" u="none" strike="noStrike" dirty="0" err="1">
                          <a:effectLst/>
                        </a:rPr>
                        <a:t>tập</a:t>
                      </a:r>
                      <a:r>
                        <a:rPr lang="en-US" sz="1800" u="none" strike="noStrike" dirty="0">
                          <a:effectLst/>
                        </a:rPr>
                        <a:t>; </a:t>
                      </a:r>
                      <a:r>
                        <a:rPr lang="en-US" sz="1800" u="none" strike="noStrike" dirty="0" err="1">
                          <a:effectLst/>
                        </a:rPr>
                        <a:t>Đánh</a:t>
                      </a:r>
                      <a:r>
                        <a:rPr lang="en-US" sz="1800" u="none" strike="noStrike" dirty="0">
                          <a:effectLst/>
                        </a:rPr>
                        <a:t> </a:t>
                      </a:r>
                      <a:r>
                        <a:rPr lang="en-US" sz="1800" u="none" strike="noStrike" dirty="0" err="1">
                          <a:effectLst/>
                        </a:rPr>
                        <a:t>giá</a:t>
                      </a:r>
                      <a:r>
                        <a:rPr lang="en-US" sz="1800" u="none" strike="noStrike" dirty="0">
                          <a:effectLst/>
                        </a:rPr>
                        <a:t> </a:t>
                      </a:r>
                      <a:r>
                        <a:rPr lang="en-US" sz="1800" u="none" strike="noStrike" dirty="0" err="1">
                          <a:effectLst/>
                        </a:rPr>
                        <a:t>là</a:t>
                      </a:r>
                      <a:r>
                        <a:rPr lang="en-US" sz="1800" u="none" strike="noStrike" dirty="0">
                          <a:effectLst/>
                        </a:rPr>
                        <a:t> </a:t>
                      </a:r>
                      <a:r>
                        <a:rPr lang="en-US" sz="1800" u="none" strike="noStrike" dirty="0" err="1">
                          <a:effectLst/>
                        </a:rPr>
                        <a:t>học</a:t>
                      </a:r>
                      <a:r>
                        <a:rPr lang="en-US" sz="1800" u="none" strike="noStrike" dirty="0">
                          <a:effectLst/>
                        </a:rPr>
                        <a:t> </a:t>
                      </a:r>
                      <a:r>
                        <a:rPr lang="en-US" sz="1800" u="none" strike="noStrike" dirty="0" err="1">
                          <a:effectLst/>
                        </a:rPr>
                        <a:t>tập</a:t>
                      </a:r>
                      <a:r>
                        <a:rPr lang="en-US" sz="1800" u="none" strike="noStrike" dirty="0">
                          <a:effectLst/>
                        </a:rPr>
                        <a:t>)</a:t>
                      </a:r>
                      <a:endParaRPr lang="en-US" sz="1800" dirty="0">
                        <a:effectLst/>
                        <a:latin typeface="Arial" panose="020B0604020202020204" pitchFamily="34" charset="0"/>
                        <a:cs typeface="Arial" panose="020B0604020202020204" pitchFamily="34" charset="0"/>
                      </a:endParaRPr>
                    </a:p>
                  </a:txBody>
                  <a:tcPr marL="57302" marR="57302" marT="35876" marB="35876"/>
                </a:tc>
                <a:tc>
                  <a:txBody>
                    <a:bodyPr/>
                    <a:lstStyle/>
                    <a:p>
                      <a:pPr algn="just" rtl="0" fontAlgn="t">
                        <a:spcBef>
                          <a:spcPts val="600"/>
                        </a:spcBef>
                        <a:spcAft>
                          <a:spcPts val="600"/>
                        </a:spcAft>
                      </a:pPr>
                      <a:r>
                        <a:rPr lang="vi-VN" sz="1800" u="none" strike="noStrike" dirty="0">
                          <a:effectLst/>
                        </a:rPr>
                        <a:t>Phương pháp hỏi – đáp.</a:t>
                      </a:r>
                      <a:endParaRPr lang="vi-VN" sz="1800" dirty="0">
                        <a:effectLst/>
                        <a:latin typeface="Arial" panose="020B0604020202020204" pitchFamily="34" charset="0"/>
                        <a:cs typeface="Arial" panose="020B0604020202020204" pitchFamily="34" charset="0"/>
                      </a:endParaRPr>
                    </a:p>
                  </a:txBody>
                  <a:tcPr marL="57302" marR="57302" marT="35876" marB="35876"/>
                </a:tc>
                <a:tc>
                  <a:txBody>
                    <a:bodyPr/>
                    <a:lstStyle/>
                    <a:p>
                      <a:pPr algn="just" rtl="0" fontAlgn="t">
                        <a:spcBef>
                          <a:spcPts val="600"/>
                        </a:spcBef>
                        <a:spcAft>
                          <a:spcPts val="600"/>
                        </a:spcAft>
                      </a:pPr>
                      <a:r>
                        <a:rPr lang="en-US" sz="1800" u="none" strike="noStrike" dirty="0" err="1">
                          <a:effectLst/>
                        </a:rPr>
                        <a:t>Câu</a:t>
                      </a:r>
                      <a:r>
                        <a:rPr lang="en-US" sz="1800" u="none" strike="noStrike" dirty="0">
                          <a:effectLst/>
                        </a:rPr>
                        <a:t> </a:t>
                      </a:r>
                      <a:r>
                        <a:rPr lang="en-US" sz="1800" u="none" strike="noStrike" dirty="0" err="1">
                          <a:effectLst/>
                        </a:rPr>
                        <a:t>hỏi</a:t>
                      </a:r>
                      <a:r>
                        <a:rPr lang="en-US" sz="1800" u="none" strike="noStrike" dirty="0">
                          <a:effectLst/>
                        </a:rPr>
                        <a:t>, </a:t>
                      </a:r>
                      <a:r>
                        <a:rPr lang="en-US" sz="1800" u="none" strike="noStrike" dirty="0" err="1">
                          <a:effectLst/>
                        </a:rPr>
                        <a:t>bảng</a:t>
                      </a:r>
                      <a:r>
                        <a:rPr lang="en-US" sz="1800" u="none" strike="noStrike" dirty="0">
                          <a:effectLst/>
                        </a:rPr>
                        <a:t> </a:t>
                      </a:r>
                      <a:r>
                        <a:rPr lang="en-US" sz="1800" u="none" strike="noStrike" dirty="0" err="1">
                          <a:effectLst/>
                        </a:rPr>
                        <a:t>hỏi</a:t>
                      </a:r>
                      <a:endParaRPr lang="en-US" sz="1800" dirty="0">
                        <a:effectLst/>
                        <a:latin typeface="Arial" panose="020B0604020202020204" pitchFamily="34" charset="0"/>
                        <a:cs typeface="Arial" panose="020B0604020202020204" pitchFamily="34" charset="0"/>
                      </a:endParaRPr>
                    </a:p>
                  </a:txBody>
                  <a:tcPr marL="57302" marR="57302" marT="35876" marB="35876"/>
                </a:tc>
                <a:extLst>
                  <a:ext uri="{0D108BD9-81ED-4DB2-BD59-A6C34878D82A}">
                    <a16:rowId xmlns:a16="http://schemas.microsoft.com/office/drawing/2014/main" val="3351159915"/>
                  </a:ext>
                </a:extLst>
              </a:tr>
              <a:tr h="592970">
                <a:tc vMerge="1">
                  <a:txBody>
                    <a:bodyPr/>
                    <a:lstStyle/>
                    <a:p>
                      <a:endParaRPr lang="en-US"/>
                    </a:p>
                  </a:txBody>
                  <a:tcPr/>
                </a:tc>
                <a:tc>
                  <a:txBody>
                    <a:bodyPr/>
                    <a:lstStyle/>
                    <a:p>
                      <a:pPr algn="just" rtl="0" fontAlgn="t">
                        <a:spcBef>
                          <a:spcPts val="600"/>
                        </a:spcBef>
                        <a:spcAft>
                          <a:spcPts val="600"/>
                        </a:spcAft>
                      </a:pPr>
                      <a:r>
                        <a:rPr lang="vi-VN" sz="1800" u="none" strike="noStrike" dirty="0">
                          <a:effectLst/>
                        </a:rPr>
                        <a:t>Phương pháp quan sát</a:t>
                      </a:r>
                      <a:endParaRPr lang="vi-VN" sz="1800" dirty="0">
                        <a:effectLst/>
                        <a:latin typeface="Arial" panose="020B0604020202020204" pitchFamily="34" charset="0"/>
                        <a:cs typeface="Arial" panose="020B0604020202020204" pitchFamily="34" charset="0"/>
                      </a:endParaRPr>
                    </a:p>
                  </a:txBody>
                  <a:tcPr marL="57302" marR="57302" marT="35876" marB="35876"/>
                </a:tc>
                <a:tc>
                  <a:txBody>
                    <a:bodyPr/>
                    <a:lstStyle/>
                    <a:p>
                      <a:pPr algn="just" rtl="0" fontAlgn="t">
                        <a:spcBef>
                          <a:spcPts val="600"/>
                        </a:spcBef>
                        <a:spcAft>
                          <a:spcPts val="600"/>
                        </a:spcAft>
                      </a:pPr>
                      <a:r>
                        <a:rPr lang="vi-VN" sz="1800" u="none" strike="noStrike" dirty="0">
                          <a:effectLst/>
                        </a:rPr>
                        <a:t>Ghi chép các sự kiện thường nhật, thang đo, bảng kiểm, rubric</a:t>
                      </a:r>
                      <a:endParaRPr lang="vi-VN" sz="1800" dirty="0">
                        <a:effectLst/>
                        <a:latin typeface="Arial" panose="020B0604020202020204" pitchFamily="34" charset="0"/>
                        <a:cs typeface="Arial" panose="020B0604020202020204" pitchFamily="34" charset="0"/>
                      </a:endParaRPr>
                    </a:p>
                  </a:txBody>
                  <a:tcPr marL="57302" marR="57302" marT="35876" marB="35876"/>
                </a:tc>
                <a:extLst>
                  <a:ext uri="{0D108BD9-81ED-4DB2-BD59-A6C34878D82A}">
                    <a16:rowId xmlns:a16="http://schemas.microsoft.com/office/drawing/2014/main" val="3353382110"/>
                  </a:ext>
                </a:extLst>
              </a:tr>
              <a:tr h="592970">
                <a:tc vMerge="1">
                  <a:txBody>
                    <a:bodyPr/>
                    <a:lstStyle/>
                    <a:p>
                      <a:endParaRPr lang="en-US"/>
                    </a:p>
                  </a:txBody>
                  <a:tcPr/>
                </a:tc>
                <a:tc>
                  <a:txBody>
                    <a:bodyPr/>
                    <a:lstStyle/>
                    <a:p>
                      <a:pPr algn="just" rtl="0" fontAlgn="t">
                        <a:spcBef>
                          <a:spcPts val="600"/>
                        </a:spcBef>
                        <a:spcAft>
                          <a:spcPts val="600"/>
                        </a:spcAft>
                      </a:pPr>
                      <a:r>
                        <a:rPr lang="vi-VN" sz="1800" u="none" strike="noStrike" dirty="0">
                          <a:effectLst/>
                        </a:rPr>
                        <a:t>Phương pháp đánh giá qua hồ sơ học tập</a:t>
                      </a:r>
                      <a:endParaRPr lang="vi-VN" sz="1800" dirty="0">
                        <a:effectLst/>
                        <a:latin typeface="Arial" panose="020B0604020202020204" pitchFamily="34" charset="0"/>
                        <a:cs typeface="Arial" panose="020B0604020202020204" pitchFamily="34" charset="0"/>
                      </a:endParaRPr>
                    </a:p>
                  </a:txBody>
                  <a:tcPr marL="57302" marR="57302" marT="35876" marB="35876"/>
                </a:tc>
                <a:tc>
                  <a:txBody>
                    <a:bodyPr/>
                    <a:lstStyle/>
                    <a:p>
                      <a:pPr algn="just" rtl="0" fontAlgn="t">
                        <a:spcBef>
                          <a:spcPts val="600"/>
                        </a:spcBef>
                        <a:spcAft>
                          <a:spcPts val="600"/>
                        </a:spcAft>
                      </a:pPr>
                      <a:r>
                        <a:rPr lang="en-US" sz="1800" u="none" strike="noStrike" dirty="0" err="1">
                          <a:effectLst/>
                        </a:rPr>
                        <a:t>Bảng</a:t>
                      </a:r>
                      <a:r>
                        <a:rPr lang="en-US" sz="1800" u="none" strike="noStrike" dirty="0">
                          <a:effectLst/>
                        </a:rPr>
                        <a:t> </a:t>
                      </a:r>
                      <a:r>
                        <a:rPr lang="en-US" sz="1800" u="none" strike="noStrike" dirty="0" err="1">
                          <a:effectLst/>
                        </a:rPr>
                        <a:t>quan</a:t>
                      </a:r>
                      <a:r>
                        <a:rPr lang="en-US" sz="1800" u="none" strike="noStrike" dirty="0">
                          <a:effectLst/>
                        </a:rPr>
                        <a:t> </a:t>
                      </a:r>
                      <a:r>
                        <a:rPr lang="en-US" sz="1800" u="none" strike="noStrike" dirty="0" err="1">
                          <a:effectLst/>
                        </a:rPr>
                        <a:t>sát</a:t>
                      </a:r>
                      <a:r>
                        <a:rPr lang="en-US" sz="1800" u="none" strike="noStrike" dirty="0">
                          <a:effectLst/>
                        </a:rPr>
                        <a:t>, </a:t>
                      </a:r>
                      <a:r>
                        <a:rPr lang="en-US" sz="1800" u="none" strike="noStrike" dirty="0" err="1">
                          <a:effectLst/>
                        </a:rPr>
                        <a:t>câu</a:t>
                      </a:r>
                      <a:r>
                        <a:rPr lang="en-US" sz="1800" u="none" strike="noStrike" dirty="0">
                          <a:effectLst/>
                        </a:rPr>
                        <a:t> </a:t>
                      </a:r>
                      <a:r>
                        <a:rPr lang="en-US" sz="1800" u="none" strike="noStrike" dirty="0" err="1">
                          <a:effectLst/>
                        </a:rPr>
                        <a:t>hỏi</a:t>
                      </a:r>
                      <a:r>
                        <a:rPr lang="en-US" sz="1800" u="none" strike="noStrike" dirty="0">
                          <a:effectLst/>
                        </a:rPr>
                        <a:t> </a:t>
                      </a:r>
                      <a:r>
                        <a:rPr lang="en-US" sz="1800" u="none" strike="noStrike" dirty="0" err="1">
                          <a:effectLst/>
                        </a:rPr>
                        <a:t>vấn</a:t>
                      </a:r>
                      <a:r>
                        <a:rPr lang="en-US" sz="1800" u="none" strike="noStrike" dirty="0">
                          <a:effectLst/>
                        </a:rPr>
                        <a:t> </a:t>
                      </a:r>
                      <a:r>
                        <a:rPr lang="en-US" sz="1800" u="none" strike="noStrike" dirty="0" err="1">
                          <a:effectLst/>
                        </a:rPr>
                        <a:t>đáp</a:t>
                      </a:r>
                      <a:r>
                        <a:rPr lang="en-US" sz="1800" u="none" strike="noStrike" dirty="0">
                          <a:effectLst/>
                        </a:rPr>
                        <a:t>, </a:t>
                      </a:r>
                      <a:r>
                        <a:rPr lang="en-US" sz="1800" u="none" strike="noStrike" dirty="0" err="1">
                          <a:effectLst/>
                        </a:rPr>
                        <a:t>phiếu</a:t>
                      </a:r>
                      <a:r>
                        <a:rPr lang="en-US" sz="1800" u="none" strike="noStrike" dirty="0">
                          <a:effectLst/>
                        </a:rPr>
                        <a:t> </a:t>
                      </a:r>
                      <a:r>
                        <a:rPr lang="en-US" sz="1800" u="none" strike="noStrike" dirty="0" err="1">
                          <a:effectLst/>
                        </a:rPr>
                        <a:t>đánh</a:t>
                      </a:r>
                      <a:r>
                        <a:rPr lang="en-US" sz="1800" u="none" strike="noStrike" dirty="0">
                          <a:effectLst/>
                        </a:rPr>
                        <a:t> </a:t>
                      </a:r>
                      <a:r>
                        <a:rPr lang="en-US" sz="1800" u="none" strike="noStrike" dirty="0" err="1">
                          <a:effectLst/>
                        </a:rPr>
                        <a:t>giá</a:t>
                      </a:r>
                      <a:r>
                        <a:rPr lang="en-US" sz="1800" u="none" strike="noStrike" dirty="0">
                          <a:effectLst/>
                        </a:rPr>
                        <a:t> </a:t>
                      </a:r>
                      <a:r>
                        <a:rPr lang="en-US" sz="1800" u="none" strike="noStrike" dirty="0" err="1">
                          <a:effectLst/>
                        </a:rPr>
                        <a:t>theo</a:t>
                      </a:r>
                      <a:r>
                        <a:rPr lang="en-US" sz="1800" u="none" strike="noStrike" dirty="0">
                          <a:effectLst/>
                        </a:rPr>
                        <a:t> </a:t>
                      </a:r>
                      <a:r>
                        <a:rPr lang="en-US" sz="1800" u="none" strike="noStrike" dirty="0" err="1">
                          <a:effectLst/>
                        </a:rPr>
                        <a:t>tiêu</a:t>
                      </a:r>
                      <a:r>
                        <a:rPr lang="en-US" sz="1800" u="none" strike="noStrike" dirty="0">
                          <a:effectLst/>
                        </a:rPr>
                        <a:t> </a:t>
                      </a:r>
                      <a:r>
                        <a:rPr lang="en-US" sz="1800" u="none" strike="noStrike" dirty="0" err="1">
                          <a:effectLst/>
                        </a:rPr>
                        <a:t>chí</a:t>
                      </a:r>
                      <a:r>
                        <a:rPr lang="en-US" sz="1800" u="none" strike="noStrike" dirty="0">
                          <a:effectLst/>
                        </a:rPr>
                        <a:t> (Rubrics,...)</a:t>
                      </a:r>
                      <a:endParaRPr lang="en-US" sz="1800" dirty="0">
                        <a:effectLst/>
                        <a:latin typeface="Arial" panose="020B0604020202020204" pitchFamily="34" charset="0"/>
                        <a:cs typeface="Arial" panose="020B0604020202020204" pitchFamily="34" charset="0"/>
                      </a:endParaRPr>
                    </a:p>
                  </a:txBody>
                  <a:tcPr marL="57302" marR="57302" marT="35876" marB="35876"/>
                </a:tc>
                <a:extLst>
                  <a:ext uri="{0D108BD9-81ED-4DB2-BD59-A6C34878D82A}">
                    <a16:rowId xmlns:a16="http://schemas.microsoft.com/office/drawing/2014/main" val="2011551900"/>
                  </a:ext>
                </a:extLst>
              </a:tr>
              <a:tr h="592970">
                <a:tc vMerge="1">
                  <a:txBody>
                    <a:bodyPr/>
                    <a:lstStyle/>
                    <a:p>
                      <a:endParaRPr lang="en-US"/>
                    </a:p>
                  </a:txBody>
                  <a:tcPr/>
                </a:tc>
                <a:tc>
                  <a:txBody>
                    <a:bodyPr/>
                    <a:lstStyle/>
                    <a:p>
                      <a:pPr algn="just" rtl="0" fontAlgn="t">
                        <a:spcBef>
                          <a:spcPts val="600"/>
                        </a:spcBef>
                        <a:spcAft>
                          <a:spcPts val="600"/>
                        </a:spcAft>
                      </a:pPr>
                      <a:r>
                        <a:rPr lang="vi-VN" sz="1800" u="none" strike="noStrike" dirty="0">
                          <a:effectLst/>
                        </a:rPr>
                        <a:t>Phương pháp đánh giá qua sản phẩm học tập</a:t>
                      </a:r>
                      <a:endParaRPr lang="vi-VN" sz="1800" dirty="0">
                        <a:effectLst/>
                        <a:latin typeface="Arial" panose="020B0604020202020204" pitchFamily="34" charset="0"/>
                        <a:cs typeface="Arial" panose="020B0604020202020204" pitchFamily="34" charset="0"/>
                      </a:endParaRPr>
                    </a:p>
                  </a:txBody>
                  <a:tcPr marL="57302" marR="57302" marT="35876" marB="35876"/>
                </a:tc>
                <a:tc>
                  <a:txBody>
                    <a:bodyPr/>
                    <a:lstStyle/>
                    <a:p>
                      <a:pPr algn="just" rtl="0" fontAlgn="t">
                        <a:spcBef>
                          <a:spcPts val="600"/>
                        </a:spcBef>
                        <a:spcAft>
                          <a:spcPts val="600"/>
                        </a:spcAft>
                      </a:pPr>
                      <a:r>
                        <a:rPr lang="en-US" sz="1800" u="none" strike="noStrike" dirty="0" err="1">
                          <a:effectLst/>
                        </a:rPr>
                        <a:t>Bảng</a:t>
                      </a:r>
                      <a:r>
                        <a:rPr lang="en-US" sz="1800" u="none" strike="noStrike" dirty="0">
                          <a:effectLst/>
                        </a:rPr>
                        <a:t> </a:t>
                      </a:r>
                      <a:r>
                        <a:rPr lang="en-US" sz="1800" u="none" strike="noStrike" dirty="0" err="1">
                          <a:effectLst/>
                        </a:rPr>
                        <a:t>kiểm</a:t>
                      </a:r>
                      <a:r>
                        <a:rPr lang="en-US" sz="1800" u="none" strike="noStrike" dirty="0">
                          <a:effectLst/>
                        </a:rPr>
                        <a:t>, thang </a:t>
                      </a:r>
                      <a:r>
                        <a:rPr lang="en-US" sz="1800" u="none" strike="noStrike" dirty="0" err="1">
                          <a:effectLst/>
                        </a:rPr>
                        <a:t>đánh</a:t>
                      </a:r>
                      <a:r>
                        <a:rPr lang="en-US" sz="1800" u="none" strike="noStrike" dirty="0">
                          <a:effectLst/>
                        </a:rPr>
                        <a:t> </a:t>
                      </a:r>
                      <a:r>
                        <a:rPr lang="en-US" sz="1800" u="none" strike="noStrike" dirty="0" err="1">
                          <a:effectLst/>
                        </a:rPr>
                        <a:t>giá</a:t>
                      </a:r>
                      <a:r>
                        <a:rPr lang="en-US" sz="1800" u="none" strike="noStrike" dirty="0">
                          <a:effectLst/>
                        </a:rPr>
                        <a:t>, </a:t>
                      </a:r>
                      <a:r>
                        <a:rPr lang="en-US" sz="1800" u="none" strike="noStrike" dirty="0" err="1">
                          <a:effectLst/>
                        </a:rPr>
                        <a:t>phiếu</a:t>
                      </a:r>
                      <a:r>
                        <a:rPr lang="en-US" sz="1800" u="none" strike="noStrike" dirty="0">
                          <a:effectLst/>
                        </a:rPr>
                        <a:t> </a:t>
                      </a:r>
                      <a:r>
                        <a:rPr lang="en-US" sz="1800" u="none" strike="noStrike" dirty="0" err="1">
                          <a:effectLst/>
                        </a:rPr>
                        <a:t>đánh</a:t>
                      </a:r>
                      <a:r>
                        <a:rPr lang="en-US" sz="1800" u="none" strike="noStrike" dirty="0">
                          <a:effectLst/>
                        </a:rPr>
                        <a:t> </a:t>
                      </a:r>
                      <a:r>
                        <a:rPr lang="en-US" sz="1800" u="none" strike="noStrike" dirty="0" err="1">
                          <a:effectLst/>
                        </a:rPr>
                        <a:t>giá</a:t>
                      </a:r>
                      <a:r>
                        <a:rPr lang="en-US" sz="1800" u="none" strike="noStrike" dirty="0">
                          <a:effectLst/>
                        </a:rPr>
                        <a:t> </a:t>
                      </a:r>
                      <a:r>
                        <a:rPr lang="en-US" sz="1800" u="none" strike="noStrike" dirty="0" err="1">
                          <a:effectLst/>
                        </a:rPr>
                        <a:t>theo</a:t>
                      </a:r>
                      <a:r>
                        <a:rPr lang="en-US" sz="1800" u="none" strike="noStrike" dirty="0">
                          <a:effectLst/>
                        </a:rPr>
                        <a:t> </a:t>
                      </a:r>
                      <a:r>
                        <a:rPr lang="en-US" sz="1800" u="none" strike="noStrike" dirty="0" err="1">
                          <a:effectLst/>
                        </a:rPr>
                        <a:t>tiêu</a:t>
                      </a:r>
                      <a:r>
                        <a:rPr lang="en-US" sz="1800" u="none" strike="noStrike" dirty="0">
                          <a:effectLst/>
                        </a:rPr>
                        <a:t> </a:t>
                      </a:r>
                      <a:r>
                        <a:rPr lang="en-US" sz="1800" u="none" strike="noStrike" dirty="0" err="1">
                          <a:effectLst/>
                        </a:rPr>
                        <a:t>chí</a:t>
                      </a:r>
                      <a:r>
                        <a:rPr lang="en-US" sz="1800" u="none" strike="noStrike" dirty="0">
                          <a:effectLst/>
                        </a:rPr>
                        <a:t> (Rubrics,...)</a:t>
                      </a:r>
                      <a:endParaRPr lang="en-US" sz="1800" dirty="0">
                        <a:effectLst/>
                        <a:latin typeface="Arial" panose="020B0604020202020204" pitchFamily="34" charset="0"/>
                        <a:cs typeface="Arial" panose="020B0604020202020204" pitchFamily="34" charset="0"/>
                      </a:endParaRPr>
                    </a:p>
                  </a:txBody>
                  <a:tcPr marL="57302" marR="57302" marT="35876" marB="35876"/>
                </a:tc>
                <a:extLst>
                  <a:ext uri="{0D108BD9-81ED-4DB2-BD59-A6C34878D82A}">
                    <a16:rowId xmlns:a16="http://schemas.microsoft.com/office/drawing/2014/main" val="471640990"/>
                  </a:ext>
                </a:extLst>
              </a:tr>
              <a:tr h="355782">
                <a:tc vMerge="1">
                  <a:txBody>
                    <a:bodyPr/>
                    <a:lstStyle/>
                    <a:p>
                      <a:endParaRPr lang="en-US"/>
                    </a:p>
                  </a:txBody>
                  <a:tcPr/>
                </a:tc>
                <a:tc>
                  <a:txBody>
                    <a:bodyPr/>
                    <a:lstStyle/>
                    <a:p>
                      <a:pPr algn="just" rtl="0" fontAlgn="t">
                        <a:spcBef>
                          <a:spcPts val="600"/>
                        </a:spcBef>
                        <a:spcAft>
                          <a:spcPts val="600"/>
                        </a:spcAft>
                      </a:pPr>
                      <a:r>
                        <a:rPr lang="vi-VN" sz="1800" u="none" strike="noStrike">
                          <a:effectLst/>
                        </a:rPr>
                        <a:t>Phương pháp kiểm tra viết</a:t>
                      </a:r>
                      <a:endParaRPr lang="vi-VN" sz="1800">
                        <a:effectLst/>
                        <a:latin typeface="Arial" panose="020B0604020202020204" pitchFamily="34" charset="0"/>
                        <a:cs typeface="Arial" panose="020B0604020202020204" pitchFamily="34" charset="0"/>
                      </a:endParaRPr>
                    </a:p>
                  </a:txBody>
                  <a:tcPr marL="57302" marR="57302" marT="35876" marB="35876"/>
                </a:tc>
                <a:tc>
                  <a:txBody>
                    <a:bodyPr/>
                    <a:lstStyle/>
                    <a:p>
                      <a:pPr algn="just" rtl="0" fontAlgn="t">
                        <a:spcBef>
                          <a:spcPts val="600"/>
                        </a:spcBef>
                        <a:spcAft>
                          <a:spcPts val="600"/>
                        </a:spcAft>
                      </a:pPr>
                      <a:r>
                        <a:rPr lang="en-US" sz="1800" u="none" strike="noStrike" dirty="0">
                          <a:effectLst/>
                        </a:rPr>
                        <a:t>KWLH, </a:t>
                      </a:r>
                      <a:r>
                        <a:rPr lang="en-US" sz="1800" u="none" strike="noStrike" dirty="0" err="1">
                          <a:effectLst/>
                        </a:rPr>
                        <a:t>câu</a:t>
                      </a:r>
                      <a:r>
                        <a:rPr lang="en-US" sz="1800" u="none" strike="noStrike" dirty="0">
                          <a:effectLst/>
                        </a:rPr>
                        <a:t> </a:t>
                      </a:r>
                      <a:r>
                        <a:rPr lang="en-US" sz="1800" u="none" strike="noStrike" dirty="0" err="1">
                          <a:effectLst/>
                        </a:rPr>
                        <a:t>trả</a:t>
                      </a:r>
                      <a:r>
                        <a:rPr lang="en-US" sz="1800" u="none" strike="noStrike" dirty="0">
                          <a:effectLst/>
                        </a:rPr>
                        <a:t> </a:t>
                      </a:r>
                      <a:r>
                        <a:rPr lang="en-US" sz="1800" u="none" strike="noStrike" dirty="0" err="1">
                          <a:effectLst/>
                        </a:rPr>
                        <a:t>lời</a:t>
                      </a:r>
                      <a:r>
                        <a:rPr lang="en-US" sz="1800" u="none" strike="noStrike" dirty="0">
                          <a:effectLst/>
                        </a:rPr>
                        <a:t> </a:t>
                      </a:r>
                      <a:r>
                        <a:rPr lang="en-US" sz="1800" u="none" strike="noStrike" dirty="0" err="1">
                          <a:effectLst/>
                        </a:rPr>
                        <a:t>ngắn</a:t>
                      </a:r>
                      <a:r>
                        <a:rPr lang="en-US" sz="1800" u="none" strike="noStrike" dirty="0">
                          <a:effectLst/>
                        </a:rPr>
                        <a:t>, </a:t>
                      </a:r>
                      <a:r>
                        <a:rPr lang="en-US" sz="1800" u="none" strike="noStrike" dirty="0" err="1">
                          <a:effectLst/>
                        </a:rPr>
                        <a:t>thẻ</a:t>
                      </a:r>
                      <a:r>
                        <a:rPr lang="en-US" sz="1800" u="none" strike="noStrike" dirty="0">
                          <a:effectLst/>
                        </a:rPr>
                        <a:t> </a:t>
                      </a:r>
                      <a:r>
                        <a:rPr lang="en-US" sz="1800" u="none" strike="noStrike" dirty="0" err="1">
                          <a:effectLst/>
                        </a:rPr>
                        <a:t>kiểm</a:t>
                      </a:r>
                      <a:r>
                        <a:rPr lang="en-US" sz="1800" u="none" strike="noStrike" dirty="0">
                          <a:effectLst/>
                        </a:rPr>
                        <a:t> </a:t>
                      </a:r>
                      <a:r>
                        <a:rPr lang="en-US" sz="1800" u="none" strike="noStrike" dirty="0" err="1">
                          <a:effectLst/>
                        </a:rPr>
                        <a:t>tra</a:t>
                      </a:r>
                      <a:r>
                        <a:rPr lang="en-US" sz="1800" u="none" strike="noStrike" dirty="0">
                          <a:effectLst/>
                        </a:rPr>
                        <a:t>,...</a:t>
                      </a:r>
                      <a:endParaRPr lang="en-US" sz="1800" dirty="0">
                        <a:effectLst/>
                        <a:latin typeface="Arial" panose="020B0604020202020204" pitchFamily="34" charset="0"/>
                        <a:cs typeface="Arial" panose="020B0604020202020204" pitchFamily="34" charset="0"/>
                      </a:endParaRPr>
                    </a:p>
                  </a:txBody>
                  <a:tcPr marL="57302" marR="57302" marT="35876" marB="35876"/>
                </a:tc>
                <a:extLst>
                  <a:ext uri="{0D108BD9-81ED-4DB2-BD59-A6C34878D82A}">
                    <a16:rowId xmlns:a16="http://schemas.microsoft.com/office/drawing/2014/main" val="3865889717"/>
                  </a:ext>
                </a:extLst>
              </a:tr>
              <a:tr h="1755879">
                <a:tc>
                  <a:txBody>
                    <a:bodyPr/>
                    <a:lstStyle/>
                    <a:p>
                      <a:pPr algn="just" rtl="0" fontAlgn="t">
                        <a:spcBef>
                          <a:spcPts val="600"/>
                        </a:spcBef>
                        <a:spcAft>
                          <a:spcPts val="600"/>
                        </a:spcAft>
                      </a:pPr>
                      <a:r>
                        <a:rPr lang="en-US" sz="1800" u="none" strike="noStrike" dirty="0">
                          <a:effectLst/>
                        </a:rPr>
                        <a:t>ĐGĐK/ </a:t>
                      </a:r>
                      <a:r>
                        <a:rPr lang="en-US" sz="1800" u="none" strike="noStrike" dirty="0" err="1">
                          <a:effectLst/>
                        </a:rPr>
                        <a:t>Đánh</a:t>
                      </a:r>
                      <a:r>
                        <a:rPr lang="en-US" sz="1800" u="none" strike="noStrike" dirty="0">
                          <a:effectLst/>
                        </a:rPr>
                        <a:t> </a:t>
                      </a:r>
                      <a:r>
                        <a:rPr lang="en-US" sz="1800" u="none" strike="noStrike" dirty="0" err="1">
                          <a:effectLst/>
                        </a:rPr>
                        <a:t>giá</a:t>
                      </a:r>
                      <a:r>
                        <a:rPr lang="en-US" sz="1800" u="none" strike="noStrike" dirty="0">
                          <a:effectLst/>
                        </a:rPr>
                        <a:t> </a:t>
                      </a:r>
                      <a:r>
                        <a:rPr lang="en-US" sz="1800" u="none" strike="noStrike" dirty="0" err="1">
                          <a:effectLst/>
                        </a:rPr>
                        <a:t>tổng</a:t>
                      </a:r>
                      <a:r>
                        <a:rPr lang="en-US" sz="1800" u="none" strike="noStrike" dirty="0">
                          <a:effectLst/>
                        </a:rPr>
                        <a:t> </a:t>
                      </a:r>
                      <a:r>
                        <a:rPr lang="en-US" sz="1800" u="none" strike="noStrike" dirty="0" err="1">
                          <a:effectLst/>
                        </a:rPr>
                        <a:t>kết</a:t>
                      </a:r>
                      <a:endParaRPr lang="en-US" sz="1800" dirty="0">
                        <a:effectLst/>
                      </a:endParaRPr>
                    </a:p>
                    <a:p>
                      <a:pPr algn="just" rtl="0" fontAlgn="t">
                        <a:spcBef>
                          <a:spcPts val="600"/>
                        </a:spcBef>
                        <a:spcAft>
                          <a:spcPts val="600"/>
                        </a:spcAft>
                      </a:pPr>
                      <a:r>
                        <a:rPr lang="en-US" sz="1800" u="none" strike="noStrike" dirty="0">
                          <a:effectLst/>
                        </a:rPr>
                        <a:t>(</a:t>
                      </a:r>
                      <a:r>
                        <a:rPr lang="en-US" sz="1800" u="none" strike="noStrike" dirty="0" err="1">
                          <a:effectLst/>
                        </a:rPr>
                        <a:t>Đánh</a:t>
                      </a:r>
                      <a:r>
                        <a:rPr lang="en-US" sz="1800" u="none" strike="noStrike" dirty="0">
                          <a:effectLst/>
                        </a:rPr>
                        <a:t> </a:t>
                      </a:r>
                      <a:r>
                        <a:rPr lang="en-US" sz="1800" u="none" strike="noStrike" dirty="0" err="1">
                          <a:effectLst/>
                        </a:rPr>
                        <a:t>giá</a:t>
                      </a:r>
                      <a:r>
                        <a:rPr lang="en-US" sz="1800" u="none" strike="noStrike" dirty="0">
                          <a:effectLst/>
                        </a:rPr>
                        <a:t> </a:t>
                      </a:r>
                      <a:r>
                        <a:rPr lang="en-US" sz="1800" u="none" strike="noStrike" dirty="0" err="1">
                          <a:effectLst/>
                        </a:rPr>
                        <a:t>kết</a:t>
                      </a:r>
                      <a:r>
                        <a:rPr lang="en-US" sz="1800" u="none" strike="noStrike" dirty="0">
                          <a:effectLst/>
                        </a:rPr>
                        <a:t> </a:t>
                      </a:r>
                      <a:r>
                        <a:rPr lang="en-US" sz="1800" u="none" strike="noStrike" dirty="0" err="1">
                          <a:effectLst/>
                        </a:rPr>
                        <a:t>quả</a:t>
                      </a:r>
                      <a:r>
                        <a:rPr lang="en-US" sz="1800" u="none" strike="noStrike" dirty="0">
                          <a:effectLst/>
                        </a:rPr>
                        <a:t> </a:t>
                      </a:r>
                      <a:r>
                        <a:rPr lang="en-US" sz="1800" u="none" strike="noStrike" dirty="0" err="1">
                          <a:effectLst/>
                        </a:rPr>
                        <a:t>học</a:t>
                      </a:r>
                      <a:r>
                        <a:rPr lang="en-US" sz="1800" u="none" strike="noStrike" dirty="0">
                          <a:effectLst/>
                        </a:rPr>
                        <a:t> </a:t>
                      </a:r>
                      <a:r>
                        <a:rPr lang="en-US" sz="1800" u="none" strike="noStrike" dirty="0" err="1">
                          <a:effectLst/>
                        </a:rPr>
                        <a:t>tập</a:t>
                      </a:r>
                      <a:r>
                        <a:rPr lang="en-US" sz="1800" u="none" strike="noStrike" dirty="0">
                          <a:effectLst/>
                        </a:rPr>
                        <a:t>)</a:t>
                      </a:r>
                      <a:endParaRPr lang="en-US" sz="1800" dirty="0">
                        <a:effectLst/>
                        <a:latin typeface="Arial" panose="020B0604020202020204" pitchFamily="34" charset="0"/>
                        <a:cs typeface="Arial" panose="020B0604020202020204" pitchFamily="34" charset="0"/>
                      </a:endParaRPr>
                    </a:p>
                  </a:txBody>
                  <a:tcPr marL="57302" marR="57302" marT="35876" marB="35876"/>
                </a:tc>
                <a:tc>
                  <a:txBody>
                    <a:bodyPr/>
                    <a:lstStyle/>
                    <a:p>
                      <a:pPr algn="just" rtl="0" fontAlgn="t">
                        <a:spcBef>
                          <a:spcPts val="600"/>
                        </a:spcBef>
                        <a:spcAft>
                          <a:spcPts val="600"/>
                        </a:spcAft>
                      </a:pPr>
                      <a:r>
                        <a:rPr lang="vi-VN" sz="1800" u="none" strike="noStrike">
                          <a:effectLst/>
                        </a:rPr>
                        <a:t>Phương pháp kiểm tra viết</a:t>
                      </a:r>
                      <a:endParaRPr lang="vi-VN" sz="1800">
                        <a:effectLst/>
                      </a:endParaRPr>
                    </a:p>
                    <a:p>
                      <a:pPr algn="just" rtl="0" fontAlgn="t">
                        <a:spcBef>
                          <a:spcPts val="600"/>
                        </a:spcBef>
                        <a:spcAft>
                          <a:spcPts val="600"/>
                        </a:spcAft>
                      </a:pPr>
                      <a:r>
                        <a:rPr lang="vi-VN" sz="1800" u="none" strike="noStrike">
                          <a:effectLst/>
                        </a:rPr>
                        <a:t>Phương pháp đánh giá qua hồ sơ học tập</a:t>
                      </a:r>
                      <a:endParaRPr lang="vi-VN" sz="1800">
                        <a:effectLst/>
                      </a:endParaRPr>
                    </a:p>
                    <a:p>
                      <a:pPr algn="just" rtl="0" fontAlgn="t">
                        <a:spcBef>
                          <a:spcPts val="600"/>
                        </a:spcBef>
                        <a:spcAft>
                          <a:spcPts val="600"/>
                        </a:spcAft>
                      </a:pPr>
                      <a:r>
                        <a:rPr lang="vi-VN" sz="1800" u="none" strike="noStrike">
                          <a:effectLst/>
                        </a:rPr>
                        <a:t>Phương pháp đánh giá qua sản phẩm học tập</a:t>
                      </a:r>
                      <a:endParaRPr lang="vi-VN" sz="1800">
                        <a:effectLst/>
                        <a:latin typeface="Arial" panose="020B0604020202020204" pitchFamily="34" charset="0"/>
                        <a:cs typeface="Arial" panose="020B0604020202020204" pitchFamily="34" charset="0"/>
                      </a:endParaRPr>
                    </a:p>
                  </a:txBody>
                  <a:tcPr marL="57302" marR="57302" marT="35876" marB="35876"/>
                </a:tc>
                <a:tc>
                  <a:txBody>
                    <a:bodyPr/>
                    <a:lstStyle/>
                    <a:p>
                      <a:pPr algn="just" rtl="0" fontAlgn="t">
                        <a:spcBef>
                          <a:spcPts val="600"/>
                        </a:spcBef>
                        <a:spcAft>
                          <a:spcPts val="600"/>
                        </a:spcAft>
                      </a:pPr>
                      <a:r>
                        <a:rPr lang="en-US" sz="1800" u="none" strike="noStrike" dirty="0" err="1">
                          <a:effectLst/>
                        </a:rPr>
                        <a:t>Bài</a:t>
                      </a:r>
                      <a:r>
                        <a:rPr lang="en-US" sz="1800" u="none" strike="noStrike" dirty="0">
                          <a:effectLst/>
                        </a:rPr>
                        <a:t> </a:t>
                      </a:r>
                      <a:r>
                        <a:rPr lang="en-US" sz="1800" u="none" strike="noStrike" dirty="0" err="1">
                          <a:effectLst/>
                        </a:rPr>
                        <a:t>kiểm</a:t>
                      </a:r>
                      <a:r>
                        <a:rPr lang="en-US" sz="1800" u="none" strike="noStrike" dirty="0">
                          <a:effectLst/>
                        </a:rPr>
                        <a:t> </a:t>
                      </a:r>
                      <a:r>
                        <a:rPr lang="en-US" sz="1800" u="none" strike="noStrike" dirty="0" err="1">
                          <a:effectLst/>
                        </a:rPr>
                        <a:t>tra</a:t>
                      </a:r>
                      <a:r>
                        <a:rPr lang="en-US" sz="1800" u="none" strike="noStrike" dirty="0">
                          <a:effectLst/>
                        </a:rPr>
                        <a:t> (</a:t>
                      </a:r>
                      <a:r>
                        <a:rPr lang="en-US" sz="1800" u="none" strike="noStrike" dirty="0" err="1">
                          <a:effectLst/>
                        </a:rPr>
                        <a:t>câu</a:t>
                      </a:r>
                      <a:r>
                        <a:rPr lang="en-US" sz="1800" u="none" strike="noStrike" dirty="0">
                          <a:effectLst/>
                        </a:rPr>
                        <a:t> </a:t>
                      </a:r>
                      <a:r>
                        <a:rPr lang="en-US" sz="1800" u="none" strike="noStrike" dirty="0" err="1">
                          <a:effectLst/>
                        </a:rPr>
                        <a:t>hỏi</a:t>
                      </a:r>
                      <a:r>
                        <a:rPr lang="en-US" sz="1800" u="none" strike="noStrike" dirty="0">
                          <a:effectLst/>
                        </a:rPr>
                        <a:t> </a:t>
                      </a:r>
                      <a:r>
                        <a:rPr lang="en-US" sz="1800" u="none" strike="noStrike" dirty="0" err="1">
                          <a:effectLst/>
                        </a:rPr>
                        <a:t>tự</a:t>
                      </a:r>
                      <a:r>
                        <a:rPr lang="en-US" sz="1800" u="none" strike="noStrike" dirty="0">
                          <a:effectLst/>
                        </a:rPr>
                        <a:t> </a:t>
                      </a:r>
                      <a:r>
                        <a:rPr lang="en-US" sz="1800" u="none" strike="noStrike" dirty="0" err="1">
                          <a:effectLst/>
                        </a:rPr>
                        <a:t>luận</a:t>
                      </a:r>
                      <a:r>
                        <a:rPr lang="en-US" sz="1800" u="none" strike="noStrike" dirty="0">
                          <a:effectLst/>
                        </a:rPr>
                        <a:t>, </a:t>
                      </a:r>
                      <a:r>
                        <a:rPr lang="en-US" sz="1800" u="none" strike="noStrike" dirty="0" err="1">
                          <a:effectLst/>
                        </a:rPr>
                        <a:t>câu</a:t>
                      </a:r>
                      <a:r>
                        <a:rPr lang="en-US" sz="1800" u="none" strike="noStrike" dirty="0">
                          <a:effectLst/>
                        </a:rPr>
                        <a:t> </a:t>
                      </a:r>
                      <a:r>
                        <a:rPr lang="en-US" sz="1800" u="none" strike="noStrike" dirty="0" err="1">
                          <a:effectLst/>
                        </a:rPr>
                        <a:t>hỏi</a:t>
                      </a:r>
                      <a:r>
                        <a:rPr lang="en-US" sz="1800" u="none" strike="noStrike" dirty="0">
                          <a:effectLst/>
                        </a:rPr>
                        <a:t> </a:t>
                      </a:r>
                      <a:r>
                        <a:rPr lang="en-US" sz="1800" u="none" strike="noStrike" dirty="0" err="1">
                          <a:effectLst/>
                        </a:rPr>
                        <a:t>trắc</a:t>
                      </a:r>
                      <a:r>
                        <a:rPr lang="en-US" sz="1800" u="none" strike="noStrike" dirty="0">
                          <a:effectLst/>
                        </a:rPr>
                        <a:t> </a:t>
                      </a:r>
                      <a:r>
                        <a:rPr lang="en-US" sz="1800" u="none" strike="noStrike" dirty="0" err="1">
                          <a:effectLst/>
                        </a:rPr>
                        <a:t>nghiệm</a:t>
                      </a:r>
                      <a:r>
                        <a:rPr lang="en-US" sz="1800" u="none" strike="noStrike" dirty="0">
                          <a:effectLst/>
                        </a:rPr>
                        <a:t>), </a:t>
                      </a:r>
                      <a:r>
                        <a:rPr lang="en-US" sz="1800" u="none" strike="noStrike" dirty="0" err="1">
                          <a:effectLst/>
                        </a:rPr>
                        <a:t>bài</a:t>
                      </a:r>
                      <a:r>
                        <a:rPr lang="en-US" sz="1800" u="none" strike="noStrike" dirty="0">
                          <a:effectLst/>
                        </a:rPr>
                        <a:t> </a:t>
                      </a:r>
                      <a:r>
                        <a:rPr lang="en-US" sz="1800" u="none" strike="noStrike" dirty="0" err="1">
                          <a:effectLst/>
                        </a:rPr>
                        <a:t>luận</a:t>
                      </a:r>
                      <a:r>
                        <a:rPr lang="en-US" sz="1800" u="none" strike="noStrike" dirty="0">
                          <a:effectLst/>
                        </a:rPr>
                        <a:t>, </a:t>
                      </a:r>
                      <a:r>
                        <a:rPr lang="en-US" sz="1800" u="none" strike="noStrike" dirty="0" err="1">
                          <a:effectLst/>
                        </a:rPr>
                        <a:t>bảng</a:t>
                      </a:r>
                      <a:r>
                        <a:rPr lang="en-US" sz="1800" u="none" strike="noStrike" dirty="0">
                          <a:effectLst/>
                        </a:rPr>
                        <a:t> </a:t>
                      </a:r>
                      <a:r>
                        <a:rPr lang="en-US" sz="1800" u="none" strike="noStrike" dirty="0" err="1">
                          <a:effectLst/>
                        </a:rPr>
                        <a:t>kiểm</a:t>
                      </a:r>
                      <a:r>
                        <a:rPr lang="en-US" sz="1800" u="none" strike="noStrike" dirty="0">
                          <a:effectLst/>
                        </a:rPr>
                        <a:t>, </a:t>
                      </a:r>
                      <a:r>
                        <a:rPr lang="en-US" sz="1800" u="none" strike="noStrike" dirty="0" err="1">
                          <a:effectLst/>
                        </a:rPr>
                        <a:t>phiếu</a:t>
                      </a:r>
                      <a:r>
                        <a:rPr lang="en-US" sz="1800" u="none" strike="noStrike" dirty="0">
                          <a:effectLst/>
                        </a:rPr>
                        <a:t> </a:t>
                      </a:r>
                      <a:r>
                        <a:rPr lang="en-US" sz="1800" u="none" strike="noStrike" dirty="0" err="1">
                          <a:effectLst/>
                        </a:rPr>
                        <a:t>đánh</a:t>
                      </a:r>
                      <a:r>
                        <a:rPr lang="en-US" sz="1800" u="none" strike="noStrike" dirty="0">
                          <a:effectLst/>
                        </a:rPr>
                        <a:t> </a:t>
                      </a:r>
                      <a:r>
                        <a:rPr lang="en-US" sz="1800" u="none" strike="noStrike" dirty="0" err="1">
                          <a:effectLst/>
                        </a:rPr>
                        <a:t>giá</a:t>
                      </a:r>
                      <a:r>
                        <a:rPr lang="en-US" sz="1800" u="none" strike="noStrike" dirty="0">
                          <a:effectLst/>
                        </a:rPr>
                        <a:t> </a:t>
                      </a:r>
                      <a:r>
                        <a:rPr lang="en-US" sz="1800" u="none" strike="noStrike" dirty="0" err="1">
                          <a:effectLst/>
                        </a:rPr>
                        <a:t>theo</a:t>
                      </a:r>
                      <a:r>
                        <a:rPr lang="en-US" sz="1800" u="none" strike="noStrike" dirty="0">
                          <a:effectLst/>
                        </a:rPr>
                        <a:t> </a:t>
                      </a:r>
                      <a:r>
                        <a:rPr lang="en-US" sz="1800" u="none" strike="noStrike" dirty="0" err="1">
                          <a:effectLst/>
                        </a:rPr>
                        <a:t>tiêu</a:t>
                      </a:r>
                      <a:r>
                        <a:rPr lang="en-US" sz="1800" u="none" strike="noStrike" dirty="0">
                          <a:effectLst/>
                        </a:rPr>
                        <a:t> </a:t>
                      </a:r>
                      <a:r>
                        <a:rPr lang="en-US" sz="1800" u="none" strike="noStrike" dirty="0" err="1">
                          <a:effectLst/>
                        </a:rPr>
                        <a:t>chí</a:t>
                      </a:r>
                      <a:r>
                        <a:rPr lang="en-US" sz="1800" u="none" strike="noStrike" dirty="0">
                          <a:effectLst/>
                        </a:rPr>
                        <a:t>, thang </a:t>
                      </a:r>
                      <a:r>
                        <a:rPr lang="en-US" sz="1800" u="none" strike="noStrike" dirty="0" err="1">
                          <a:effectLst/>
                        </a:rPr>
                        <a:t>đo</a:t>
                      </a:r>
                      <a:endParaRPr lang="en-US" sz="1800" dirty="0">
                        <a:effectLst/>
                        <a:latin typeface="Arial" panose="020B0604020202020204" pitchFamily="34" charset="0"/>
                        <a:cs typeface="Arial" panose="020B0604020202020204" pitchFamily="34" charset="0"/>
                      </a:endParaRPr>
                    </a:p>
                  </a:txBody>
                  <a:tcPr marL="57302" marR="57302" marT="35876" marB="35876"/>
                </a:tc>
                <a:extLst>
                  <a:ext uri="{0D108BD9-81ED-4DB2-BD59-A6C34878D82A}">
                    <a16:rowId xmlns:a16="http://schemas.microsoft.com/office/drawing/2014/main" val="101884766"/>
                  </a:ext>
                </a:extLst>
              </a:tr>
            </a:tbl>
          </a:graphicData>
        </a:graphic>
      </p:graphicFrame>
      <p:sp>
        <p:nvSpPr>
          <p:cNvPr id="7" name="Rectangle 1"/>
          <p:cNvSpPr>
            <a:spLocks noChangeArrowheads="1"/>
          </p:cNvSpPr>
          <p:nvPr/>
        </p:nvSpPr>
        <p:spPr bwMode="auto">
          <a:xfrm>
            <a:off x="355674" y="1343251"/>
            <a:ext cx="24827309" cy="75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3072672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288486" y="6056540"/>
            <a:ext cx="227187" cy="365125"/>
          </a:xfrm>
        </p:spPr>
        <p:txBody>
          <a:bodyPr/>
          <a:lstStyle/>
          <a:p>
            <a:fld id="{05C2D176-BDDD-4308-9A3E-DBFC2B3B23A7}" type="slidenum">
              <a:rPr lang="vi-VN" smtClean="0"/>
              <a:pPr/>
              <a:t>4</a:t>
            </a:fld>
            <a:endParaRPr lang="vi-VN" dirty="0"/>
          </a:p>
        </p:txBody>
      </p:sp>
      <p:sp>
        <p:nvSpPr>
          <p:cNvPr id="4" name="TextBox 3"/>
          <p:cNvSpPr txBox="1"/>
          <p:nvPr/>
        </p:nvSpPr>
        <p:spPr>
          <a:xfrm>
            <a:off x="181049" y="252252"/>
            <a:ext cx="4702628" cy="584775"/>
          </a:xfrm>
          <a:prstGeom prst="rect">
            <a:avLst/>
          </a:prstGeom>
          <a:noFill/>
        </p:spPr>
        <p:txBody>
          <a:bodyPr wrap="square" rtlCol="0">
            <a:spAutoFit/>
          </a:bodyPr>
          <a:lstStyle/>
          <a:p>
            <a:r>
              <a:rPr lang="en-US" sz="3200" b="1" dirty="0" smtClean="0">
                <a:solidFill>
                  <a:srgbClr val="0070C0"/>
                </a:solidFill>
                <a:latin typeface="Arial" panose="020B0604020202020204" pitchFamily="34" charset="0"/>
                <a:cs typeface="Arial" panose="020B0604020202020204" pitchFamily="34" charset="0"/>
              </a:rPr>
              <a:t>1. </a:t>
            </a:r>
            <a:r>
              <a:rPr lang="en-US" sz="3200" b="1" dirty="0" err="1" smtClean="0">
                <a:solidFill>
                  <a:srgbClr val="0070C0"/>
                </a:solidFill>
                <a:latin typeface="Arial" panose="020B0604020202020204" pitchFamily="34" charset="0"/>
                <a:cs typeface="Arial" panose="020B0604020202020204" pitchFamily="34" charset="0"/>
              </a:rPr>
              <a:t>Đặc</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điểm</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môn</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học</a:t>
            </a:r>
            <a:r>
              <a:rPr lang="en-US" sz="3200" b="1" dirty="0" smtClean="0">
                <a:solidFill>
                  <a:srgbClr val="0070C0"/>
                </a:solidFill>
                <a:latin typeface="Arial" panose="020B0604020202020204" pitchFamily="34" charset="0"/>
                <a:cs typeface="Arial" panose="020B0604020202020204" pitchFamily="34" charset="0"/>
              </a:rPr>
              <a:t> </a:t>
            </a:r>
            <a:endParaRPr lang="en-US" sz="3200" b="1" dirty="0">
              <a:solidFill>
                <a:srgbClr val="0070C0"/>
              </a:solidFill>
              <a:latin typeface="Arial" panose="020B0604020202020204" pitchFamily="34" charset="0"/>
              <a:cs typeface="Arial" panose="020B0604020202020204" pitchFamily="34" charset="0"/>
            </a:endParaRPr>
          </a:p>
        </p:txBody>
      </p:sp>
      <p:sp>
        <p:nvSpPr>
          <p:cNvPr id="45" name="Shape">
            <a:extLst>
              <a:ext uri="{FF2B5EF4-FFF2-40B4-BE49-F238E27FC236}">
                <a16:creationId xmlns:a16="http://schemas.microsoft.com/office/drawing/2014/main" id="{A1AEDF0B-B7AD-4DC9-8942-7F91563151BE}"/>
              </a:ext>
            </a:extLst>
          </p:cNvPr>
          <p:cNvSpPr/>
          <p:nvPr/>
        </p:nvSpPr>
        <p:spPr>
          <a:xfrm>
            <a:off x="8347485" y="1621294"/>
            <a:ext cx="2614767" cy="2614774"/>
          </a:xfrm>
          <a:custGeom>
            <a:avLst/>
            <a:gdLst/>
            <a:ahLst/>
            <a:cxnLst>
              <a:cxn ang="0">
                <a:pos x="wd2" y="hd2"/>
              </a:cxn>
              <a:cxn ang="5400000">
                <a:pos x="wd2" y="hd2"/>
              </a:cxn>
              <a:cxn ang="10800000">
                <a:pos x="wd2" y="hd2"/>
              </a:cxn>
              <a:cxn ang="16200000">
                <a:pos x="wd2" y="hd2"/>
              </a:cxn>
            </a:cxnLst>
            <a:rect l="0" t="0" r="r" b="b"/>
            <a:pathLst>
              <a:path w="21600" h="21600" extrusionOk="0">
                <a:moveTo>
                  <a:pt x="17228" y="0"/>
                </a:moveTo>
                <a:lnTo>
                  <a:pt x="4372" y="0"/>
                </a:lnTo>
                <a:cubicBezTo>
                  <a:pt x="1951" y="0"/>
                  <a:pt x="0" y="1951"/>
                  <a:pt x="0" y="4372"/>
                </a:cubicBezTo>
                <a:lnTo>
                  <a:pt x="0" y="17228"/>
                </a:lnTo>
                <a:cubicBezTo>
                  <a:pt x="0" y="19649"/>
                  <a:pt x="1951" y="21600"/>
                  <a:pt x="4372" y="21600"/>
                </a:cubicBezTo>
                <a:lnTo>
                  <a:pt x="17228" y="21600"/>
                </a:lnTo>
                <a:cubicBezTo>
                  <a:pt x="19649" y="21600"/>
                  <a:pt x="21600" y="19649"/>
                  <a:pt x="21600" y="17228"/>
                </a:cubicBezTo>
                <a:lnTo>
                  <a:pt x="21600" y="4372"/>
                </a:lnTo>
                <a:cubicBezTo>
                  <a:pt x="21600" y="1951"/>
                  <a:pt x="19649" y="0"/>
                  <a:pt x="17228" y="0"/>
                </a:cubicBezTo>
                <a:close/>
                <a:moveTo>
                  <a:pt x="20895" y="17228"/>
                </a:moveTo>
                <a:cubicBezTo>
                  <a:pt x="20895" y="19250"/>
                  <a:pt x="19250" y="20895"/>
                  <a:pt x="17228" y="20895"/>
                </a:cubicBezTo>
                <a:lnTo>
                  <a:pt x="4372" y="20895"/>
                </a:lnTo>
                <a:cubicBezTo>
                  <a:pt x="2350" y="20895"/>
                  <a:pt x="705" y="19250"/>
                  <a:pt x="705" y="17228"/>
                </a:cubicBezTo>
                <a:lnTo>
                  <a:pt x="705" y="4372"/>
                </a:lnTo>
                <a:cubicBezTo>
                  <a:pt x="705" y="2350"/>
                  <a:pt x="2350" y="705"/>
                  <a:pt x="4372" y="705"/>
                </a:cubicBezTo>
                <a:lnTo>
                  <a:pt x="17228" y="705"/>
                </a:lnTo>
                <a:cubicBezTo>
                  <a:pt x="19250" y="705"/>
                  <a:pt x="20895" y="2350"/>
                  <a:pt x="20895" y="4372"/>
                </a:cubicBezTo>
                <a:lnTo>
                  <a:pt x="20895" y="17228"/>
                </a:lnTo>
                <a:close/>
              </a:path>
            </a:pathLst>
          </a:cu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46" name="Shape">
            <a:extLst>
              <a:ext uri="{FF2B5EF4-FFF2-40B4-BE49-F238E27FC236}">
                <a16:creationId xmlns:a16="http://schemas.microsoft.com/office/drawing/2014/main" id="{3D65AD95-399A-4F85-9561-CED6C8BADE69}"/>
              </a:ext>
            </a:extLst>
          </p:cNvPr>
          <p:cNvSpPr/>
          <p:nvPr/>
        </p:nvSpPr>
        <p:spPr>
          <a:xfrm>
            <a:off x="1177496" y="1621296"/>
            <a:ext cx="2682477" cy="2677365"/>
          </a:xfrm>
          <a:custGeom>
            <a:avLst/>
            <a:gdLst/>
            <a:ahLst/>
            <a:cxnLst>
              <a:cxn ang="0">
                <a:pos x="wd2" y="hd2"/>
              </a:cxn>
              <a:cxn ang="5400000">
                <a:pos x="wd2" y="hd2"/>
              </a:cxn>
              <a:cxn ang="10800000">
                <a:pos x="wd2" y="hd2"/>
              </a:cxn>
              <a:cxn ang="16200000">
                <a:pos x="wd2" y="hd2"/>
              </a:cxn>
            </a:cxnLst>
            <a:rect l="0" t="0" r="r" b="b"/>
            <a:pathLst>
              <a:path w="21527" h="21600" extrusionOk="0">
                <a:moveTo>
                  <a:pt x="12741" y="19901"/>
                </a:moveTo>
                <a:cubicBezTo>
                  <a:pt x="12398" y="19901"/>
                  <a:pt x="12101" y="20108"/>
                  <a:pt x="11987"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964" y="21095"/>
                </a:lnTo>
                <a:cubicBezTo>
                  <a:pt x="12101" y="21393"/>
                  <a:pt x="12375" y="21600"/>
                  <a:pt x="12718" y="21600"/>
                </a:cubicBezTo>
                <a:cubicBezTo>
                  <a:pt x="13175" y="21600"/>
                  <a:pt x="13563" y="21233"/>
                  <a:pt x="13563" y="20751"/>
                </a:cubicBezTo>
                <a:cubicBezTo>
                  <a:pt x="13563" y="20269"/>
                  <a:pt x="13197" y="19901"/>
                  <a:pt x="12741" y="19901"/>
                </a:cubicBezTo>
                <a:close/>
              </a:path>
            </a:pathLst>
          </a:custGeom>
          <a:solidFill>
            <a:srgbClr val="A2B96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47" name="Shape">
            <a:extLst>
              <a:ext uri="{FF2B5EF4-FFF2-40B4-BE49-F238E27FC236}">
                <a16:creationId xmlns:a16="http://schemas.microsoft.com/office/drawing/2014/main" id="{4E6441AC-22A9-43EB-8E17-C48807D6173A}"/>
              </a:ext>
            </a:extLst>
          </p:cNvPr>
          <p:cNvSpPr/>
          <p:nvPr/>
        </p:nvSpPr>
        <p:spPr>
          <a:xfrm>
            <a:off x="4762490" y="1621296"/>
            <a:ext cx="2682477" cy="2677365"/>
          </a:xfrm>
          <a:custGeom>
            <a:avLst/>
            <a:gdLst/>
            <a:ahLst/>
            <a:cxnLst>
              <a:cxn ang="0">
                <a:pos x="wd2" y="hd2"/>
              </a:cxn>
              <a:cxn ang="5400000">
                <a:pos x="wd2" y="hd2"/>
              </a:cxn>
              <a:cxn ang="10800000">
                <a:pos x="wd2" y="hd2"/>
              </a:cxn>
              <a:cxn ang="16200000">
                <a:pos x="wd2" y="hd2"/>
              </a:cxn>
            </a:cxnLst>
            <a:rect l="0" t="0" r="r" b="b"/>
            <a:pathLst>
              <a:path w="21527" h="21600" extrusionOk="0">
                <a:moveTo>
                  <a:pt x="12672" y="19901"/>
                </a:moveTo>
                <a:cubicBezTo>
                  <a:pt x="12330" y="19901"/>
                  <a:pt x="12033" y="20108"/>
                  <a:pt x="11919"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896" y="21095"/>
                </a:lnTo>
                <a:cubicBezTo>
                  <a:pt x="12033" y="21393"/>
                  <a:pt x="12307" y="21600"/>
                  <a:pt x="12650" y="21600"/>
                </a:cubicBezTo>
                <a:cubicBezTo>
                  <a:pt x="13106" y="21600"/>
                  <a:pt x="13494" y="21233"/>
                  <a:pt x="13494" y="20751"/>
                </a:cubicBezTo>
                <a:cubicBezTo>
                  <a:pt x="13494" y="20269"/>
                  <a:pt x="13152" y="19901"/>
                  <a:pt x="12672" y="19901"/>
                </a:cubicBezTo>
                <a:close/>
              </a:path>
            </a:pathLst>
          </a:custGeom>
          <a:solidFill>
            <a:srgbClr val="F7931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48" name="Shape">
            <a:extLst>
              <a:ext uri="{FF2B5EF4-FFF2-40B4-BE49-F238E27FC236}">
                <a16:creationId xmlns:a16="http://schemas.microsoft.com/office/drawing/2014/main" id="{6C787F12-0E14-4DF0-832A-7FB52073ECEA}"/>
              </a:ext>
            </a:extLst>
          </p:cNvPr>
          <p:cNvSpPr/>
          <p:nvPr/>
        </p:nvSpPr>
        <p:spPr>
          <a:xfrm>
            <a:off x="2969990" y="3299984"/>
            <a:ext cx="2681294" cy="2677365"/>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2069" y="1194"/>
                </a:lnTo>
                <a:cubicBezTo>
                  <a:pt x="12206" y="1492"/>
                  <a:pt x="12480" y="1699"/>
                  <a:pt x="12823" y="1699"/>
                </a:cubicBezTo>
                <a:cubicBezTo>
                  <a:pt x="13280" y="1699"/>
                  <a:pt x="13669" y="1331"/>
                  <a:pt x="13669" y="849"/>
                </a:cubicBezTo>
                <a:cubicBezTo>
                  <a:pt x="13669" y="367"/>
                  <a:pt x="13303" y="0"/>
                  <a:pt x="12823" y="0"/>
                </a:cubicBezTo>
                <a:cubicBezTo>
                  <a:pt x="12480" y="0"/>
                  <a:pt x="12183" y="207"/>
                  <a:pt x="12069"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rgbClr val="4CC1E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49" name="Shape">
            <a:extLst>
              <a:ext uri="{FF2B5EF4-FFF2-40B4-BE49-F238E27FC236}">
                <a16:creationId xmlns:a16="http://schemas.microsoft.com/office/drawing/2014/main" id="{0A3C58D7-7A3D-4D2B-A4FD-228BC6DA1A11}"/>
              </a:ext>
            </a:extLst>
          </p:cNvPr>
          <p:cNvSpPr/>
          <p:nvPr/>
        </p:nvSpPr>
        <p:spPr>
          <a:xfrm>
            <a:off x="6554985" y="3299984"/>
            <a:ext cx="2681294" cy="2677365"/>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1680" y="1194"/>
                </a:lnTo>
                <a:cubicBezTo>
                  <a:pt x="11817" y="1492"/>
                  <a:pt x="12091" y="1699"/>
                  <a:pt x="12434" y="1699"/>
                </a:cubicBezTo>
                <a:cubicBezTo>
                  <a:pt x="12891" y="1699"/>
                  <a:pt x="13280" y="1331"/>
                  <a:pt x="13280" y="849"/>
                </a:cubicBezTo>
                <a:cubicBezTo>
                  <a:pt x="13280" y="367"/>
                  <a:pt x="12914" y="0"/>
                  <a:pt x="12434" y="0"/>
                </a:cubicBezTo>
                <a:cubicBezTo>
                  <a:pt x="12091" y="0"/>
                  <a:pt x="11794" y="207"/>
                  <a:pt x="11680"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51" name="TextBox 50">
            <a:extLst>
              <a:ext uri="{FF2B5EF4-FFF2-40B4-BE49-F238E27FC236}">
                <a16:creationId xmlns:a16="http://schemas.microsoft.com/office/drawing/2014/main" id="{44DF45B4-CE3F-406C-B48F-B59D6EEF99FA}"/>
              </a:ext>
            </a:extLst>
          </p:cNvPr>
          <p:cNvSpPr txBox="1"/>
          <p:nvPr/>
        </p:nvSpPr>
        <p:spPr>
          <a:xfrm>
            <a:off x="8656024" y="1876256"/>
            <a:ext cx="1997687" cy="2031325"/>
          </a:xfrm>
          <a:prstGeom prst="rect">
            <a:avLst/>
          </a:prstGeom>
          <a:noFill/>
        </p:spPr>
        <p:txBody>
          <a:bodyPr wrap="square" lIns="0" rIns="0" rtlCol="0" anchor="b">
            <a:spAutoFit/>
          </a:bodyPr>
          <a:lstStyle/>
          <a:p>
            <a:pPr lvl="0" algn="just"/>
            <a:r>
              <a:rPr lang="en-US" dirty="0">
                <a:latin typeface="Arial" panose="020B0604020202020204" pitchFamily="34" charset="0"/>
                <a:cs typeface="Arial" panose="020B0604020202020204" pitchFamily="34" charset="0"/>
              </a:rPr>
              <a:t>C</a:t>
            </a:r>
            <a:r>
              <a:rPr lang="vi-VN" dirty="0" smtClean="0">
                <a:latin typeface="Arial" panose="020B0604020202020204" pitchFamily="34" charset="0"/>
                <a:cs typeface="Arial" panose="020B0604020202020204" pitchFamily="34" charset="0"/>
              </a:rPr>
              <a:t>ó </a:t>
            </a:r>
            <a:r>
              <a:rPr lang="vi-VN" dirty="0">
                <a:latin typeface="Arial" panose="020B0604020202020204" pitchFamily="34" charset="0"/>
                <a:cs typeface="Arial" panose="020B0604020202020204" pitchFamily="34" charset="0"/>
              </a:rPr>
              <a:t>thêm một số chủ đề mang tính </a:t>
            </a:r>
            <a:r>
              <a:rPr lang="vi-VN" b="1" dirty="0">
                <a:latin typeface="Arial" panose="020B0604020202020204" pitchFamily="34" charset="0"/>
                <a:cs typeface="Arial" panose="020B0604020202020204" pitchFamily="34" charset="0"/>
              </a:rPr>
              <a:t>tích hợp</a:t>
            </a:r>
            <a:r>
              <a:rPr lang="vi-VN" dirty="0">
                <a:latin typeface="Arial" panose="020B0604020202020204" pitchFamily="34" charset="0"/>
                <a:cs typeface="Arial" panose="020B0604020202020204" pitchFamily="34" charset="0"/>
              </a:rPr>
              <a:t>, như: bảo vệ chủ quyền biển đảo Việt </a:t>
            </a:r>
            <a:r>
              <a:rPr lang="vi-VN" dirty="0" smtClean="0">
                <a:latin typeface="Arial" panose="020B0604020202020204" pitchFamily="34" charset="0"/>
                <a:cs typeface="Arial" panose="020B0604020202020204" pitchFamily="34" charset="0"/>
              </a:rPr>
              <a:t>Nam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thị</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lịch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tại</a:t>
            </a:r>
            <a:endParaRPr kumimoji="0" lang="en-US" sz="2400" b="1" i="0" strike="noStrike" kern="0" cap="none" spc="0" normalizeH="0" baseline="0" noProof="1"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B288F3FB-50D0-4D0A-8C86-4CE4DE36B5F7}"/>
              </a:ext>
            </a:extLst>
          </p:cNvPr>
          <p:cNvSpPr txBox="1"/>
          <p:nvPr/>
        </p:nvSpPr>
        <p:spPr>
          <a:xfrm>
            <a:off x="5058213" y="2207562"/>
            <a:ext cx="2091030" cy="923330"/>
          </a:xfrm>
          <a:prstGeom prst="rect">
            <a:avLst/>
          </a:prstGeom>
          <a:noFill/>
        </p:spPr>
        <p:txBody>
          <a:bodyPr wrap="square" lIns="0" rIns="0" rtlCol="0" anchor="b">
            <a:spAutoFit/>
          </a:bodyPr>
          <a:lstStyle/>
          <a:p>
            <a:pPr lvl="0" algn="just"/>
            <a:r>
              <a:rPr lang="en-US" dirty="0">
                <a:latin typeface="Arial" panose="020B0604020202020204" pitchFamily="34" charset="0"/>
                <a:cs typeface="Arial" panose="020B0604020202020204" pitchFamily="34" charset="0"/>
              </a:rPr>
              <a:t>M</a:t>
            </a:r>
            <a:r>
              <a:rPr lang="vi-VN" dirty="0" smtClean="0">
                <a:latin typeface="Arial" panose="020B0604020202020204" pitchFamily="34" charset="0"/>
                <a:cs typeface="Arial" panose="020B0604020202020204" pitchFamily="34" charset="0"/>
              </a:rPr>
              <a:t>ôn </a:t>
            </a:r>
            <a:r>
              <a:rPr lang="vi-VN" dirty="0">
                <a:latin typeface="Arial" panose="020B0604020202020204" pitchFamily="34" charset="0"/>
                <a:cs typeface="Arial" panose="020B0604020202020204" pitchFamily="34" charset="0"/>
              </a:rPr>
              <a:t>học </a:t>
            </a:r>
            <a:r>
              <a:rPr lang="vi-VN" b="1" dirty="0">
                <a:latin typeface="Arial" panose="020B0604020202020204" pitchFamily="34" charset="0"/>
                <a:cs typeface="Arial" panose="020B0604020202020204" pitchFamily="34" charset="0"/>
              </a:rPr>
              <a:t>bắt buộc</a:t>
            </a:r>
            <a:r>
              <a:rPr lang="vi-VN" dirty="0">
                <a:latin typeface="Arial" panose="020B0604020202020204" pitchFamily="34" charset="0"/>
                <a:cs typeface="Arial" panose="020B0604020202020204" pitchFamily="34" charset="0"/>
              </a:rPr>
              <a:t>, được dạy học từ lớp 6 đến lớp 9</a:t>
            </a:r>
            <a:endParaRPr kumimoji="0" lang="en-US" sz="2400" b="1" i="0" strike="noStrike" kern="0" cap="none" spc="0" normalizeH="0" baseline="0" noProof="1"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15F99451-6310-4380-9CBF-80ACE4F58DE3}"/>
              </a:ext>
            </a:extLst>
          </p:cNvPr>
          <p:cNvSpPr txBox="1"/>
          <p:nvPr/>
        </p:nvSpPr>
        <p:spPr>
          <a:xfrm>
            <a:off x="1486848" y="1930563"/>
            <a:ext cx="2091030" cy="1477328"/>
          </a:xfrm>
          <a:prstGeom prst="rect">
            <a:avLst/>
          </a:prstGeom>
          <a:noFill/>
        </p:spPr>
        <p:txBody>
          <a:bodyPr wrap="square" lIns="0" rIns="0" rtlCol="0" anchor="b">
            <a:spAutoFit/>
          </a:bodyPr>
          <a:lstStyle/>
          <a:p>
            <a:pPr lvl="0" algn="just"/>
            <a:r>
              <a:rPr lang="en-US" dirty="0" err="1">
                <a:latin typeface="Arial" panose="020B0604020202020204" pitchFamily="34" charset="0"/>
                <a:cs typeface="Arial" panose="020B0604020202020204" pitchFamily="34" charset="0"/>
              </a:rPr>
              <a:t>L</a:t>
            </a:r>
            <a:r>
              <a:rPr lang="en-US" dirty="0" err="1" smtClean="0">
                <a:latin typeface="Arial" panose="020B0604020202020204" pitchFamily="34" charset="0"/>
                <a:cs typeface="Arial" panose="020B0604020202020204" pitchFamily="34" charset="0"/>
              </a:rPr>
              <a:t>à</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môn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trò</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trọng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triển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PC </a:t>
            </a:r>
            <a:r>
              <a:rPr lang="en-US" dirty="0" err="1" smtClean="0">
                <a:latin typeface="Arial" panose="020B0604020202020204" pitchFamily="34" charset="0"/>
                <a:cs typeface="Arial" panose="020B0604020202020204" pitchFamily="34" charset="0"/>
              </a:rPr>
              <a:t>và</a:t>
            </a:r>
            <a:r>
              <a:rPr lang="en-US" dirty="0" smtClean="0">
                <a:latin typeface="Arial" panose="020B0604020202020204" pitchFamily="34" charset="0"/>
                <a:cs typeface="Arial" panose="020B0604020202020204" pitchFamily="34" charset="0"/>
              </a:rPr>
              <a:t> NL </a:t>
            </a:r>
            <a:r>
              <a:rPr lang="en-US" dirty="0" err="1" smtClean="0">
                <a:latin typeface="Arial" panose="020B0604020202020204" pitchFamily="34" charset="0"/>
                <a:cs typeface="Arial" panose="020B0604020202020204" pitchFamily="34" charset="0"/>
              </a:rPr>
              <a:t>cho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học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sinh</a:t>
            </a:r>
            <a:r>
              <a:rPr lang="en-US" dirty="0" smtClean="0">
                <a:latin typeface="Arial" panose="020B0604020202020204" pitchFamily="34" charset="0"/>
                <a:cs typeface="Arial" panose="020B0604020202020204" pitchFamily="34" charset="0"/>
              </a:rPr>
              <a:t> </a:t>
            </a:r>
            <a:endParaRPr kumimoji="0" lang="en-US" sz="2400" b="1" i="0" strike="noStrike" kern="0" cap="none" spc="0" normalizeH="0" baseline="0" noProof="1"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112C4CD2-5871-4B59-8759-36ADEE06BC2D}"/>
              </a:ext>
            </a:extLst>
          </p:cNvPr>
          <p:cNvSpPr txBox="1"/>
          <p:nvPr/>
        </p:nvSpPr>
        <p:spPr>
          <a:xfrm>
            <a:off x="3373490" y="4111013"/>
            <a:ext cx="2189673" cy="1477328"/>
          </a:xfrm>
          <a:prstGeom prst="rect">
            <a:avLst/>
          </a:prstGeom>
          <a:noFill/>
        </p:spPr>
        <p:txBody>
          <a:bodyPr wrap="square" lIns="0" rIns="0" rtlCol="0" anchor="b">
            <a:spAutoFit/>
          </a:bodyPr>
          <a:lstStyle/>
          <a:p>
            <a:pPr lvl="0"/>
            <a:r>
              <a:rPr lang="en-US" dirty="0"/>
              <a:t>T</a:t>
            </a:r>
            <a:r>
              <a:rPr lang="vi-VN" dirty="0" smtClean="0"/>
              <a:t>ạo </a:t>
            </a:r>
            <a:r>
              <a:rPr lang="vi-VN" b="1" dirty="0"/>
              <a:t>tiền đề </a:t>
            </a:r>
            <a:r>
              <a:rPr lang="vi-VN" dirty="0" smtClean="0"/>
              <a:t>cho </a:t>
            </a:r>
            <a:r>
              <a:rPr lang="vi-VN" dirty="0"/>
              <a:t>tương lai của </a:t>
            </a:r>
            <a:r>
              <a:rPr lang="vi-VN" dirty="0" smtClean="0"/>
              <a:t>HS</a:t>
            </a:r>
            <a:r>
              <a:rPr lang="en-US" dirty="0" smtClean="0"/>
              <a:t> </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cấp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học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cao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tham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đời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sống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lao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động</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 </a:t>
            </a:r>
            <a:endParaRPr kumimoji="0" lang="en-US" b="1" i="0" u="none" strike="noStrike" kern="0" cap="none" spc="0" normalizeH="0" baseline="0" noProof="1"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ABCA386-4AFB-4B26-B6B3-E4A294044453}"/>
              </a:ext>
            </a:extLst>
          </p:cNvPr>
          <p:cNvSpPr txBox="1"/>
          <p:nvPr/>
        </p:nvSpPr>
        <p:spPr>
          <a:xfrm>
            <a:off x="6847661" y="4203801"/>
            <a:ext cx="1990126" cy="1477328"/>
          </a:xfrm>
          <a:prstGeom prst="rect">
            <a:avLst/>
          </a:prstGeom>
          <a:noFill/>
        </p:spPr>
        <p:txBody>
          <a:bodyPr wrap="square" lIns="0" rIns="0" rtlCol="0" anchor="b">
            <a:spAutoFit/>
          </a:bodyPr>
          <a:lstStyle/>
          <a:p>
            <a:pPr lvl="0" algn="just"/>
            <a:r>
              <a:rPr lang="en-US" dirty="0">
                <a:latin typeface="Arial" panose="020B0604020202020204" pitchFamily="34" charset="0"/>
                <a:cs typeface="Arial" panose="020B0604020202020204" pitchFamily="34" charset="0"/>
              </a:rPr>
              <a:t>M</a:t>
            </a:r>
            <a:r>
              <a:rPr lang="vi-VN" dirty="0" smtClean="0">
                <a:latin typeface="Arial" panose="020B0604020202020204" pitchFamily="34" charset="0"/>
                <a:cs typeface="Arial" panose="020B0604020202020204" pitchFamily="34" charset="0"/>
              </a:rPr>
              <a:t>ạch </a:t>
            </a:r>
            <a:r>
              <a:rPr lang="vi-VN" dirty="0">
                <a:latin typeface="Arial" panose="020B0604020202020204" pitchFamily="34" charset="0"/>
                <a:cs typeface="Arial" panose="020B0604020202020204" pitchFamily="34" charset="0"/>
              </a:rPr>
              <a:t>kiến thức lịch sử và địa lí được </a:t>
            </a:r>
            <a:r>
              <a:rPr lang="vi-VN" b="1" dirty="0">
                <a:latin typeface="Arial" panose="020B0604020202020204" pitchFamily="34" charset="0"/>
                <a:cs typeface="Arial" panose="020B0604020202020204" pitchFamily="34" charset="0"/>
              </a:rPr>
              <a:t>kết nối</a:t>
            </a:r>
            <a:r>
              <a:rPr lang="vi-VN" dirty="0">
                <a:latin typeface="Arial" panose="020B0604020202020204" pitchFamily="34" charset="0"/>
                <a:cs typeface="Arial" panose="020B0604020202020204" pitchFamily="34" charset="0"/>
              </a:rPr>
              <a:t> với nhau nhằm bổ sung và hỗ trợ lẫn nhau</a:t>
            </a:r>
            <a:endParaRPr kumimoji="0" lang="en-US" sz="2400" b="1" i="0" strike="noStrike" kern="0" cap="none" spc="0" normalizeH="0" baseline="0" noProof="1"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00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0"/>
                                        <p:tgtEl>
                                          <p:spTgt spid="48"/>
                                        </p:tgtEl>
                                      </p:cBhvr>
                                    </p:animEffect>
                                    <p:anim calcmode="lin" valueType="num">
                                      <p:cBhvr>
                                        <p:cTn id="31" dur="1000" fill="hold"/>
                                        <p:tgtEl>
                                          <p:spTgt spid="48"/>
                                        </p:tgtEl>
                                        <p:attrNameLst>
                                          <p:attrName>ppt_x</p:attrName>
                                        </p:attrNameLst>
                                      </p:cBhvr>
                                      <p:tavLst>
                                        <p:tav tm="0">
                                          <p:val>
                                            <p:strVal val="#ppt_x"/>
                                          </p:val>
                                        </p:tav>
                                        <p:tav tm="100000">
                                          <p:val>
                                            <p:strVal val="#ppt_x"/>
                                          </p:val>
                                        </p:tav>
                                      </p:tavLst>
                                    </p:anim>
                                    <p:anim calcmode="lin" valueType="num">
                                      <p:cBhvr>
                                        <p:cTn id="3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barn(inVertical)">
                                      <p:cBhvr>
                                        <p:cTn id="49" dur="500"/>
                                        <p:tgtEl>
                                          <p:spTgt spid="6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barn(inVertical)">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circle(in)">
                                      <p:cBhvr>
                                        <p:cTn id="57" dur="2000"/>
                                        <p:tgtEl>
                                          <p:spTgt spid="51"/>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circle(in)">
                                      <p:cBhvr>
                                        <p:cTn id="60"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animBg="1"/>
      <p:bldP spid="46" grpId="0" animBg="1"/>
      <p:bldP spid="47" grpId="0" animBg="1"/>
      <p:bldP spid="48" grpId="0" animBg="1"/>
      <p:bldP spid="49" grpId="0" animBg="1"/>
      <p:bldP spid="51" grpId="0"/>
      <p:bldP spid="54" grpId="0"/>
      <p:bldP spid="57" grpId="0"/>
      <p:bldP spid="60" grpId="0"/>
      <p:bldP spid="6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vi-VN" smtClean="0"/>
              <a:t>25/05/2020</a:t>
            </a:r>
            <a:endParaRPr lang="vi-VN"/>
          </a:p>
        </p:txBody>
      </p:sp>
      <p:sp>
        <p:nvSpPr>
          <p:cNvPr id="4" name="Slide Number Placeholder 3"/>
          <p:cNvSpPr>
            <a:spLocks noGrp="1"/>
          </p:cNvSpPr>
          <p:nvPr>
            <p:ph type="sldNum" sz="quarter" idx="12"/>
          </p:nvPr>
        </p:nvSpPr>
        <p:spPr>
          <a:xfrm>
            <a:off x="11237687" y="6085796"/>
            <a:ext cx="605971" cy="365125"/>
          </a:xfrm>
        </p:spPr>
        <p:txBody>
          <a:bodyPr/>
          <a:lstStyle/>
          <a:p>
            <a:fld id="{05C2D176-BDDD-4308-9A3E-DBFC2B3B23A7}" type="slidenum">
              <a:rPr lang="vi-VN" smtClean="0"/>
              <a:pPr/>
              <a:t>40</a:t>
            </a:fld>
            <a:endParaRPr lang="vi-VN" dirty="0"/>
          </a:p>
        </p:txBody>
      </p:sp>
      <p:sp>
        <p:nvSpPr>
          <p:cNvPr id="5" name="Rectangle 4"/>
          <p:cNvSpPr/>
          <p:nvPr/>
        </p:nvSpPr>
        <p:spPr>
          <a:xfrm>
            <a:off x="344714" y="318546"/>
            <a:ext cx="10820400" cy="3708708"/>
          </a:xfrm>
          <a:prstGeom prst="rect">
            <a:avLst/>
          </a:prstGeom>
        </p:spPr>
        <p:txBody>
          <a:bodyPr wrap="square">
            <a:spAutoFit/>
          </a:bodyPr>
          <a:lstStyle/>
          <a:p>
            <a:pPr algn="just">
              <a:spcBef>
                <a:spcPts val="600"/>
              </a:spcBef>
              <a:spcAft>
                <a:spcPts val="600"/>
              </a:spcAft>
            </a:pPr>
            <a:r>
              <a:rPr lang="en-US" sz="2000" b="1" dirty="0" smtClean="0">
                <a:solidFill>
                  <a:srgbClr val="000000"/>
                </a:solidFill>
                <a:latin typeface="Arial" panose="020B0604020202020204" pitchFamily="34" charset="0"/>
                <a:cs typeface="Arial" panose="020B0604020202020204" pitchFamily="34" charset="0"/>
              </a:rPr>
              <a:t>*</a:t>
            </a:r>
            <a:r>
              <a:rPr lang="vi-VN" sz="2000" b="1" dirty="0" smtClean="0">
                <a:solidFill>
                  <a:srgbClr val="000000"/>
                </a:solidFill>
                <a:latin typeface="Arial" panose="020B0604020202020204" pitchFamily="34" charset="0"/>
                <a:cs typeface="Arial" panose="020B0604020202020204" pitchFamily="34" charset="0"/>
              </a:rPr>
              <a:t>Giới </a:t>
            </a:r>
            <a:r>
              <a:rPr lang="vi-VN" sz="2000" b="1" dirty="0">
                <a:solidFill>
                  <a:srgbClr val="000000"/>
                </a:solidFill>
                <a:latin typeface="Arial" panose="020B0604020202020204" pitchFamily="34" charset="0"/>
                <a:cs typeface="Arial" panose="020B0604020202020204" pitchFamily="34" charset="0"/>
              </a:rPr>
              <a:t>thiệu chung về hệ thống tài liệu tham khảo hỗ trợ</a:t>
            </a:r>
            <a:endParaRPr lang="vi-VN" sz="2000" dirty="0">
              <a:latin typeface="Arial" panose="020B0604020202020204" pitchFamily="34" charset="0"/>
              <a:cs typeface="Arial" panose="020B0604020202020204" pitchFamily="34" charset="0"/>
            </a:endParaRPr>
          </a:p>
          <a:p>
            <a:pPr algn="just">
              <a:spcBef>
                <a:spcPts val="600"/>
              </a:spcBef>
              <a:spcAft>
                <a:spcPts val="600"/>
              </a:spcAft>
            </a:pPr>
            <a:r>
              <a:rPr lang="vi-VN" sz="2000" dirty="0">
                <a:solidFill>
                  <a:srgbClr val="000000"/>
                </a:solidFill>
                <a:latin typeface="Arial" panose="020B0604020202020204" pitchFamily="34" charset="0"/>
                <a:cs typeface="Arial" panose="020B0604020202020204" pitchFamily="34" charset="0"/>
              </a:rPr>
              <a:t>– Sách giáo viên.</a:t>
            </a:r>
            <a:endParaRPr lang="vi-VN" sz="2000" dirty="0">
              <a:latin typeface="Arial" panose="020B0604020202020204" pitchFamily="34" charset="0"/>
              <a:cs typeface="Arial" panose="020B0604020202020204" pitchFamily="34" charset="0"/>
            </a:endParaRPr>
          </a:p>
          <a:p>
            <a:pPr algn="just">
              <a:spcBef>
                <a:spcPts val="600"/>
              </a:spcBef>
              <a:spcAft>
                <a:spcPts val="600"/>
              </a:spcAft>
            </a:pPr>
            <a:r>
              <a:rPr lang="vi-VN" sz="2000" dirty="0">
                <a:solidFill>
                  <a:srgbClr val="000000"/>
                </a:solidFill>
                <a:latin typeface="Arial" panose="020B0604020202020204" pitchFamily="34" charset="0"/>
                <a:cs typeface="Arial" panose="020B0604020202020204" pitchFamily="34" charset="0"/>
              </a:rPr>
              <a:t>– Sách bài tập. </a:t>
            </a:r>
            <a:endParaRPr lang="vi-VN" sz="2000" dirty="0">
              <a:latin typeface="Arial" panose="020B0604020202020204" pitchFamily="34" charset="0"/>
              <a:cs typeface="Arial" panose="020B0604020202020204" pitchFamily="34" charset="0"/>
            </a:endParaRPr>
          </a:p>
          <a:p>
            <a:pPr algn="just">
              <a:spcBef>
                <a:spcPts val="600"/>
              </a:spcBef>
              <a:spcAft>
                <a:spcPts val="600"/>
              </a:spcAft>
            </a:pPr>
            <a:r>
              <a:rPr lang="vi-VN" sz="2000" dirty="0">
                <a:solidFill>
                  <a:srgbClr val="000000"/>
                </a:solidFill>
                <a:latin typeface="Arial" panose="020B0604020202020204" pitchFamily="34" charset="0"/>
                <a:cs typeface="Arial" panose="020B0604020202020204" pitchFamily="34" charset="0"/>
              </a:rPr>
              <a:t>– Sách bổ trợ và sách tham khảo thiết yếu của môn học.</a:t>
            </a:r>
            <a:endParaRPr lang="vi-VN" sz="2000" dirty="0">
              <a:latin typeface="Arial" panose="020B0604020202020204" pitchFamily="34" charset="0"/>
              <a:cs typeface="Arial" panose="020B0604020202020204" pitchFamily="34" charset="0"/>
            </a:endParaRPr>
          </a:p>
          <a:p>
            <a:pPr algn="just">
              <a:spcBef>
                <a:spcPts val="600"/>
              </a:spcBef>
              <a:spcAft>
                <a:spcPts val="600"/>
              </a:spcAft>
            </a:pPr>
            <a:r>
              <a:rPr lang="vi-VN" sz="2000" dirty="0">
                <a:solidFill>
                  <a:srgbClr val="000000"/>
                </a:solidFill>
                <a:latin typeface="Arial" panose="020B0604020202020204" pitchFamily="34" charset="0"/>
                <a:cs typeface="Arial" panose="020B0604020202020204" pitchFamily="34" charset="0"/>
              </a:rPr>
              <a:t>– Thiết bị dạy học bộ môn: Bộ TBDH Cánh Diều và hướng dẫn cách khai thác trong dạy học.</a:t>
            </a:r>
            <a:endParaRPr lang="vi-VN" sz="2000" dirty="0">
              <a:latin typeface="Arial" panose="020B0604020202020204" pitchFamily="34" charset="0"/>
              <a:cs typeface="Arial" panose="020B0604020202020204" pitchFamily="34" charset="0"/>
            </a:endParaRPr>
          </a:p>
          <a:p>
            <a:pPr algn="just">
              <a:spcBef>
                <a:spcPts val="600"/>
              </a:spcBef>
              <a:spcAft>
                <a:spcPts val="600"/>
              </a:spcAft>
            </a:pPr>
            <a:r>
              <a:rPr lang="vi-VN" sz="2000" dirty="0">
                <a:solidFill>
                  <a:srgbClr val="000000"/>
                </a:solidFill>
                <a:latin typeface="Arial" panose="020B0604020202020204" pitchFamily="34" charset="0"/>
                <a:cs typeface="Arial" panose="020B0604020202020204" pitchFamily="34" charset="0"/>
              </a:rPr>
              <a:t>– Nguồn tài nguyên sách và học liệu điện tử (SGK phiên bản điện tử, video minh hoạ tiết học, bài tập tương tác phục vụ kiểm tra, đánh giá,...).</a:t>
            </a:r>
            <a:endParaRPr lang="vi-VN" sz="2000" dirty="0">
              <a:latin typeface="Arial" panose="020B0604020202020204" pitchFamily="34" charset="0"/>
              <a:cs typeface="Arial" panose="020B0604020202020204" pitchFamily="34" charset="0"/>
            </a:endParaRPr>
          </a:p>
          <a:p>
            <a:r>
              <a:rPr lang="vi-VN" sz="2000" dirty="0">
                <a:latin typeface="Arial" panose="020B0604020202020204" pitchFamily="34" charset="0"/>
                <a:cs typeface="Arial" panose="020B0604020202020204" pitchFamily="34" charset="0"/>
              </a:rPr>
              <a:t/>
            </a:r>
            <a:br>
              <a:rPr lang="vi-VN"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344714" y="3483429"/>
            <a:ext cx="6168572" cy="1323439"/>
          </a:xfrm>
          <a:prstGeom prst="rect">
            <a:avLst/>
          </a:prstGeom>
          <a:noFill/>
        </p:spPr>
        <p:txBody>
          <a:bodyPr wrap="square" rtlCol="0">
            <a:spAutoFit/>
          </a:bodyPr>
          <a:lstStyle/>
          <a:p>
            <a:pPr>
              <a:lnSpc>
                <a:spcPct val="200000"/>
              </a:lnSpc>
            </a:pPr>
            <a:r>
              <a:rPr lang="en-US" sz="2000" b="1" dirty="0" smtClean="0">
                <a:latin typeface="Arial" panose="020B0604020202020204" pitchFamily="34" charset="0"/>
                <a:cs typeface="Arial" panose="020B0604020202020204" pitchFamily="34" charset="0"/>
              </a:rPr>
              <a:t>*</a:t>
            </a:r>
            <a:r>
              <a:rPr lang="en-US" sz="2000" b="1" dirty="0" err="1" smtClean="0">
                <a:latin typeface="Arial" panose="020B0604020202020204" pitchFamily="34" charset="0"/>
                <a:cs typeface="Arial" panose="020B0604020202020204" pitchFamily="34" charset="0"/>
              </a:rPr>
              <a:t>Kế</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hoạch</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bài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dạy</a:t>
            </a:r>
            <a:r>
              <a:rPr lang="en-US" sz="2000" b="1" dirty="0" smtClean="0">
                <a:latin typeface="Arial" panose="020B0604020202020204" pitchFamily="34" charset="0"/>
                <a:cs typeface="Arial" panose="020B0604020202020204" pitchFamily="34" charset="0"/>
              </a:rPr>
              <a:t> minh </a:t>
            </a:r>
            <a:r>
              <a:rPr lang="en-US" sz="2000" b="1" dirty="0" err="1" smtClean="0">
                <a:latin typeface="Arial" panose="020B0604020202020204" pitchFamily="34" charset="0"/>
                <a:cs typeface="Arial" panose="020B0604020202020204" pitchFamily="34" charset="0"/>
              </a:rPr>
              <a:t>họa</a:t>
            </a:r>
            <a:r>
              <a:rPr lang="en-US" sz="2000" b="1" dirty="0" smtClean="0">
                <a:latin typeface="Arial" panose="020B0604020202020204" pitchFamily="34" charset="0"/>
                <a:cs typeface="Arial" panose="020B0604020202020204" pitchFamily="34" charset="0"/>
              </a:rPr>
              <a:t> </a:t>
            </a:r>
          </a:p>
          <a:p>
            <a:pPr>
              <a:lnSpc>
                <a:spcPct val="200000"/>
              </a:lnSpc>
            </a:pPr>
            <a:r>
              <a:rPr lang="en-US" sz="2000" b="1" dirty="0" smtClean="0">
                <a:latin typeface="Arial" panose="020B0604020202020204" pitchFamily="34" charset="0"/>
                <a:cs typeface="Arial" panose="020B0604020202020204" pitchFamily="34" charset="0"/>
              </a:rPr>
              <a:t>*</a:t>
            </a:r>
            <a:r>
              <a:rPr lang="en-US" sz="2000" b="1" dirty="0" err="1" smtClean="0">
                <a:latin typeface="Arial" panose="020B0604020202020204" pitchFamily="34" charset="0"/>
                <a:cs typeface="Arial" panose="020B0604020202020204" pitchFamily="34" charset="0"/>
              </a:rPr>
              <a:t>Gợi</a:t>
            </a:r>
            <a:r>
              <a:rPr lang="en-US" sz="2000" b="1" dirty="0" smtClean="0">
                <a:latin typeface="Arial" panose="020B0604020202020204" pitchFamily="34" charset="0"/>
                <a:cs typeface="Arial" panose="020B0604020202020204" pitchFamily="34" charset="0"/>
              </a:rPr>
              <a:t> ý </a:t>
            </a:r>
            <a:r>
              <a:rPr lang="en-US" sz="2000" b="1" dirty="0" err="1" smtClean="0">
                <a:latin typeface="Arial" panose="020B0604020202020204" pitchFamily="34" charset="0"/>
                <a:cs typeface="Arial" panose="020B0604020202020204" pitchFamily="34" charset="0"/>
              </a:rPr>
              <a:t>bài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kiểm</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tra</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định</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kì</a:t>
            </a:r>
            <a:r>
              <a:rPr lang="en-US" sz="2000" b="1" dirty="0" smtClean="0">
                <a:latin typeface="Arial" panose="020B0604020202020204" pitchFamily="34" charset="0"/>
                <a:cs typeface="Arial" panose="020B0604020202020204" pitchFamily="34" charset="0"/>
              </a:rPr>
              <a:t> + </a:t>
            </a:r>
            <a:r>
              <a:rPr lang="en-US" sz="2000" b="1" dirty="0" err="1" smtClean="0">
                <a:latin typeface="Arial" panose="020B0604020202020204" pitchFamily="34" charset="0"/>
                <a:cs typeface="Arial" panose="020B0604020202020204" pitchFamily="34" charset="0"/>
              </a:rPr>
              <a:t>đề</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kiểm</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tra</a:t>
            </a:r>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8" name="Oval 7">
            <a:hlinkClick r:id="rId2" action="ppaction://hlinkfile"/>
          </p:cNvPr>
          <p:cNvSpPr/>
          <p:nvPr/>
        </p:nvSpPr>
        <p:spPr>
          <a:xfrm>
            <a:off x="4455886" y="3483429"/>
            <a:ext cx="841828" cy="72571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Link </a:t>
            </a:r>
            <a:endParaRPr lang="en-US" dirty="0"/>
          </a:p>
        </p:txBody>
      </p:sp>
      <p:sp>
        <p:nvSpPr>
          <p:cNvPr id="9" name="Oval 8">
            <a:hlinkClick r:id="rId3" action="ppaction://hlinkfile"/>
          </p:cNvPr>
          <p:cNvSpPr/>
          <p:nvPr/>
        </p:nvSpPr>
        <p:spPr>
          <a:xfrm>
            <a:off x="5334000" y="4234314"/>
            <a:ext cx="841828" cy="72571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Link </a:t>
            </a:r>
            <a:endParaRPr lang="en-US" dirty="0"/>
          </a:p>
        </p:txBody>
      </p:sp>
    </p:spTree>
    <p:extLst>
      <p:ext uri="{BB962C8B-B14F-4D97-AF65-F5344CB8AC3E}">
        <p14:creationId xmlns:p14="http://schemas.microsoft.com/office/powerpoint/2010/main" val="42734084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972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301550" y="6063706"/>
            <a:ext cx="298268" cy="365125"/>
          </a:xfrm>
        </p:spPr>
        <p:txBody>
          <a:bodyPr/>
          <a:lstStyle/>
          <a:p>
            <a:fld id="{05C2D176-BDDD-4308-9A3E-DBFC2B3B23A7}" type="slidenum">
              <a:rPr lang="vi-VN" smtClean="0"/>
              <a:pPr/>
              <a:t>5</a:t>
            </a:fld>
            <a:endParaRPr lang="vi-VN" dirty="0"/>
          </a:p>
        </p:txBody>
      </p:sp>
      <p:sp>
        <p:nvSpPr>
          <p:cNvPr id="4" name="TextBox 3"/>
          <p:cNvSpPr txBox="1"/>
          <p:nvPr/>
        </p:nvSpPr>
        <p:spPr>
          <a:xfrm>
            <a:off x="220238" y="200001"/>
            <a:ext cx="5867054" cy="584775"/>
          </a:xfrm>
          <a:prstGeom prst="rect">
            <a:avLst/>
          </a:prstGeom>
          <a:noFill/>
        </p:spPr>
        <p:txBody>
          <a:bodyPr wrap="square" rtlCol="0">
            <a:spAutoFit/>
          </a:bodyPr>
          <a:lstStyle/>
          <a:p>
            <a:r>
              <a:rPr lang="en-US" sz="3200" b="1" dirty="0">
                <a:solidFill>
                  <a:srgbClr val="0070C0"/>
                </a:solidFill>
                <a:latin typeface="Arial" panose="020B0604020202020204" pitchFamily="34" charset="0"/>
                <a:cs typeface="Arial" panose="020B0604020202020204" pitchFamily="34" charset="0"/>
              </a:rPr>
              <a:t>2</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Mục</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tiêu</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chương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trình</a:t>
            </a:r>
            <a:endParaRPr lang="en-US" sz="3200" b="1" dirty="0">
              <a:solidFill>
                <a:srgbClr val="0070C0"/>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452852311"/>
              </p:ext>
            </p:extLst>
          </p:nvPr>
        </p:nvGraphicFramePr>
        <p:xfrm>
          <a:off x="-985520" y="1227909"/>
          <a:ext cx="5779589" cy="4296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916274920"/>
              </p:ext>
            </p:extLst>
          </p:nvPr>
        </p:nvGraphicFramePr>
        <p:xfrm>
          <a:off x="3887290" y="1206598"/>
          <a:ext cx="6863442" cy="43390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635888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graphicEl>
                                              <a:dgm id="{609AE103-B1EC-4C5C-B8BB-1587E9DC2070}"/>
                                            </p:graphicEl>
                                          </p:spTgt>
                                        </p:tgtEl>
                                        <p:attrNameLst>
                                          <p:attrName>style.visibility</p:attrName>
                                        </p:attrNameLst>
                                      </p:cBhvr>
                                      <p:to>
                                        <p:strVal val="visible"/>
                                      </p:to>
                                    </p:set>
                                    <p:animEffect transition="in" filter="fade">
                                      <p:cBhvr>
                                        <p:cTn id="13" dur="1000"/>
                                        <p:tgtEl>
                                          <p:spTgt spid="5">
                                            <p:graphicEl>
                                              <a:dgm id="{609AE103-B1EC-4C5C-B8BB-1587E9DC2070}"/>
                                            </p:graphicEl>
                                          </p:spTgt>
                                        </p:tgtEl>
                                      </p:cBhvr>
                                    </p:animEffect>
                                    <p:anim calcmode="lin" valueType="num">
                                      <p:cBhvr>
                                        <p:cTn id="14" dur="1000" fill="hold"/>
                                        <p:tgtEl>
                                          <p:spTgt spid="5">
                                            <p:graphicEl>
                                              <a:dgm id="{609AE103-B1EC-4C5C-B8BB-1587E9DC2070}"/>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609AE103-B1EC-4C5C-B8BB-1587E9DC2070}"/>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graphicEl>
                                              <a:dgm id="{CA9962B8-43F4-45B8-9244-107601A615BF}"/>
                                            </p:graphicEl>
                                          </p:spTgt>
                                        </p:tgtEl>
                                        <p:attrNameLst>
                                          <p:attrName>style.visibility</p:attrName>
                                        </p:attrNameLst>
                                      </p:cBhvr>
                                      <p:to>
                                        <p:strVal val="visible"/>
                                      </p:to>
                                    </p:set>
                                    <p:animEffect transition="in" filter="fade">
                                      <p:cBhvr>
                                        <p:cTn id="20" dur="1000"/>
                                        <p:tgtEl>
                                          <p:spTgt spid="5">
                                            <p:graphicEl>
                                              <a:dgm id="{CA9962B8-43F4-45B8-9244-107601A615BF}"/>
                                            </p:graphicEl>
                                          </p:spTgt>
                                        </p:tgtEl>
                                      </p:cBhvr>
                                    </p:animEffect>
                                    <p:anim calcmode="lin" valueType="num">
                                      <p:cBhvr>
                                        <p:cTn id="21" dur="1000" fill="hold"/>
                                        <p:tgtEl>
                                          <p:spTgt spid="5">
                                            <p:graphicEl>
                                              <a:dgm id="{CA9962B8-43F4-45B8-9244-107601A615BF}"/>
                                            </p:graphicEl>
                                          </p:spTgt>
                                        </p:tgtEl>
                                        <p:attrNameLst>
                                          <p:attrName>ppt_x</p:attrName>
                                        </p:attrNameLst>
                                      </p:cBhvr>
                                      <p:tavLst>
                                        <p:tav tm="0">
                                          <p:val>
                                            <p:strVal val="#ppt_x"/>
                                          </p:val>
                                        </p:tav>
                                        <p:tav tm="100000">
                                          <p:val>
                                            <p:strVal val="#ppt_x"/>
                                          </p:val>
                                        </p:tav>
                                      </p:tavLst>
                                    </p:anim>
                                    <p:anim calcmode="lin" valueType="num">
                                      <p:cBhvr>
                                        <p:cTn id="22" dur="1000" fill="hold"/>
                                        <p:tgtEl>
                                          <p:spTgt spid="5">
                                            <p:graphicEl>
                                              <a:dgm id="{CA9962B8-43F4-45B8-9244-107601A615BF}"/>
                                            </p:graphic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graphicEl>
                                              <a:dgm id="{9C3C727F-C153-4741-A39F-72137027C994}"/>
                                            </p:graphicEl>
                                          </p:spTgt>
                                        </p:tgtEl>
                                        <p:attrNameLst>
                                          <p:attrName>style.visibility</p:attrName>
                                        </p:attrNameLst>
                                      </p:cBhvr>
                                      <p:to>
                                        <p:strVal val="visible"/>
                                      </p:to>
                                    </p:set>
                                    <p:animEffect transition="in" filter="fade">
                                      <p:cBhvr>
                                        <p:cTn id="25" dur="1000"/>
                                        <p:tgtEl>
                                          <p:spTgt spid="5">
                                            <p:graphicEl>
                                              <a:dgm id="{9C3C727F-C153-4741-A39F-72137027C994}"/>
                                            </p:graphicEl>
                                          </p:spTgt>
                                        </p:tgtEl>
                                      </p:cBhvr>
                                    </p:animEffect>
                                    <p:anim calcmode="lin" valueType="num">
                                      <p:cBhvr>
                                        <p:cTn id="26" dur="1000" fill="hold"/>
                                        <p:tgtEl>
                                          <p:spTgt spid="5">
                                            <p:graphicEl>
                                              <a:dgm id="{9C3C727F-C153-4741-A39F-72137027C994}"/>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9C3C727F-C153-4741-A39F-72137027C994}"/>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graphicEl>
                                              <a:dgm id="{B1AB71B2-E319-4CBD-B22D-0D054CF7F417}"/>
                                            </p:graphicEl>
                                          </p:spTgt>
                                        </p:tgtEl>
                                        <p:attrNameLst>
                                          <p:attrName>style.visibility</p:attrName>
                                        </p:attrNameLst>
                                      </p:cBhvr>
                                      <p:to>
                                        <p:strVal val="visible"/>
                                      </p:to>
                                    </p:set>
                                    <p:animEffect transition="in" filter="fade">
                                      <p:cBhvr>
                                        <p:cTn id="32" dur="1000"/>
                                        <p:tgtEl>
                                          <p:spTgt spid="5">
                                            <p:graphicEl>
                                              <a:dgm id="{B1AB71B2-E319-4CBD-B22D-0D054CF7F417}"/>
                                            </p:graphicEl>
                                          </p:spTgt>
                                        </p:tgtEl>
                                      </p:cBhvr>
                                    </p:animEffect>
                                    <p:anim calcmode="lin" valueType="num">
                                      <p:cBhvr>
                                        <p:cTn id="33" dur="1000" fill="hold"/>
                                        <p:tgtEl>
                                          <p:spTgt spid="5">
                                            <p:graphicEl>
                                              <a:dgm id="{B1AB71B2-E319-4CBD-B22D-0D054CF7F417}"/>
                                            </p:graphicEl>
                                          </p:spTgt>
                                        </p:tgtEl>
                                        <p:attrNameLst>
                                          <p:attrName>ppt_x</p:attrName>
                                        </p:attrNameLst>
                                      </p:cBhvr>
                                      <p:tavLst>
                                        <p:tav tm="0">
                                          <p:val>
                                            <p:strVal val="#ppt_x"/>
                                          </p:val>
                                        </p:tav>
                                        <p:tav tm="100000">
                                          <p:val>
                                            <p:strVal val="#ppt_x"/>
                                          </p:val>
                                        </p:tav>
                                      </p:tavLst>
                                    </p:anim>
                                    <p:anim calcmode="lin" valueType="num">
                                      <p:cBhvr>
                                        <p:cTn id="34" dur="1000" fill="hold"/>
                                        <p:tgtEl>
                                          <p:spTgt spid="5">
                                            <p:graphicEl>
                                              <a:dgm id="{B1AB71B2-E319-4CBD-B22D-0D054CF7F417}"/>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graphicEl>
                                              <a:dgm id="{B97A50C1-0E17-48E4-BD1E-250A05DEC2D8}"/>
                                            </p:graphicEl>
                                          </p:spTgt>
                                        </p:tgtEl>
                                        <p:attrNameLst>
                                          <p:attrName>style.visibility</p:attrName>
                                        </p:attrNameLst>
                                      </p:cBhvr>
                                      <p:to>
                                        <p:strVal val="visible"/>
                                      </p:to>
                                    </p:set>
                                    <p:animEffect transition="in" filter="fade">
                                      <p:cBhvr>
                                        <p:cTn id="37" dur="1000"/>
                                        <p:tgtEl>
                                          <p:spTgt spid="5">
                                            <p:graphicEl>
                                              <a:dgm id="{B97A50C1-0E17-48E4-BD1E-250A05DEC2D8}"/>
                                            </p:graphicEl>
                                          </p:spTgt>
                                        </p:tgtEl>
                                      </p:cBhvr>
                                    </p:animEffect>
                                    <p:anim calcmode="lin" valueType="num">
                                      <p:cBhvr>
                                        <p:cTn id="38" dur="1000" fill="hold"/>
                                        <p:tgtEl>
                                          <p:spTgt spid="5">
                                            <p:graphicEl>
                                              <a:dgm id="{B97A50C1-0E17-48E4-BD1E-250A05DEC2D8}"/>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B97A50C1-0E17-48E4-BD1E-250A05DEC2D8}"/>
                                            </p:graphic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Dgm bld="one"/>
        </p:bldSub>
      </p:bldGraphic>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smtClean="0"/>
              <a:t>25/05/2020</a:t>
            </a:r>
            <a:endParaRPr lang="vi-VN"/>
          </a:p>
        </p:txBody>
      </p:sp>
      <p:sp>
        <p:nvSpPr>
          <p:cNvPr id="3" name="Slide Number Placeholder 2"/>
          <p:cNvSpPr>
            <a:spLocks noGrp="1"/>
          </p:cNvSpPr>
          <p:nvPr>
            <p:ph type="sldNum" sz="quarter" idx="12"/>
          </p:nvPr>
        </p:nvSpPr>
        <p:spPr>
          <a:xfrm>
            <a:off x="11296471" y="6064341"/>
            <a:ext cx="363583" cy="365125"/>
          </a:xfrm>
        </p:spPr>
        <p:txBody>
          <a:bodyPr/>
          <a:lstStyle/>
          <a:p>
            <a:fld id="{05C2D176-BDDD-4308-9A3E-DBFC2B3B23A7}" type="slidenum">
              <a:rPr lang="vi-VN" smtClean="0"/>
              <a:pPr/>
              <a:t>6</a:t>
            </a:fld>
            <a:endParaRPr lang="vi-VN" dirty="0"/>
          </a:p>
        </p:txBody>
      </p:sp>
      <p:sp>
        <p:nvSpPr>
          <p:cNvPr id="90" name="TextBox 89"/>
          <p:cNvSpPr txBox="1"/>
          <p:nvPr/>
        </p:nvSpPr>
        <p:spPr>
          <a:xfrm>
            <a:off x="220238" y="200001"/>
            <a:ext cx="5867054" cy="584775"/>
          </a:xfrm>
          <a:prstGeom prst="rect">
            <a:avLst/>
          </a:prstGeom>
          <a:noFill/>
        </p:spPr>
        <p:txBody>
          <a:bodyPr wrap="square" rtlCol="0">
            <a:spAutoFit/>
          </a:bodyPr>
          <a:lstStyle/>
          <a:p>
            <a:r>
              <a:rPr lang="en-US" sz="3200" b="1" dirty="0" smtClean="0">
                <a:solidFill>
                  <a:srgbClr val="0070C0"/>
                </a:solidFill>
                <a:latin typeface="Arial" panose="020B0604020202020204" pitchFamily="34" charset="0"/>
                <a:cs typeface="Arial" panose="020B0604020202020204" pitchFamily="34" charset="0"/>
              </a:rPr>
              <a:t>3. </a:t>
            </a:r>
            <a:r>
              <a:rPr lang="en-US" sz="3200" b="1" dirty="0" err="1" smtClean="0">
                <a:solidFill>
                  <a:srgbClr val="0070C0"/>
                </a:solidFill>
                <a:latin typeface="Arial" panose="020B0604020202020204" pitchFamily="34" charset="0"/>
                <a:cs typeface="Arial" panose="020B0604020202020204" pitchFamily="34" charset="0"/>
              </a:rPr>
              <a:t>Yêu</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cầu</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cần</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đạt</a:t>
            </a:r>
            <a:r>
              <a:rPr lang="en-US" sz="3200" b="1" dirty="0" smtClean="0">
                <a:solidFill>
                  <a:srgbClr val="0070C0"/>
                </a:solidFill>
                <a:latin typeface="Arial" panose="020B0604020202020204" pitchFamily="34" charset="0"/>
                <a:cs typeface="Arial" panose="020B0604020202020204" pitchFamily="34" charset="0"/>
              </a:rPr>
              <a:t> </a:t>
            </a:r>
            <a:endParaRPr lang="en-US" sz="3200" b="1" dirty="0">
              <a:solidFill>
                <a:srgbClr val="0070C0"/>
              </a:solidFill>
              <a:latin typeface="Arial" panose="020B0604020202020204" pitchFamily="34" charset="0"/>
              <a:cs typeface="Arial" panose="020B0604020202020204" pitchFamily="34" charset="0"/>
            </a:endParaRPr>
          </a:p>
        </p:txBody>
      </p:sp>
      <p:graphicFrame>
        <p:nvGraphicFramePr>
          <p:cNvPr id="91" name="Diagram 90"/>
          <p:cNvGraphicFramePr/>
          <p:nvPr>
            <p:extLst>
              <p:ext uri="{D42A27DB-BD31-4B8C-83A1-F6EECF244321}">
                <p14:modId xmlns:p14="http://schemas.microsoft.com/office/powerpoint/2010/main" val="2567938512"/>
              </p:ext>
            </p:extLst>
          </p:nvPr>
        </p:nvGraphicFramePr>
        <p:xfrm>
          <a:off x="1152433" y="609953"/>
          <a:ext cx="10369007" cy="2455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3" name="Straight Connector 92"/>
          <p:cNvCxnSpPr/>
          <p:nvPr/>
        </p:nvCxnSpPr>
        <p:spPr>
          <a:xfrm flipH="1">
            <a:off x="6191794" y="2207623"/>
            <a:ext cx="1" cy="4331289"/>
          </a:xfrm>
          <a:prstGeom prst="line">
            <a:avLst/>
          </a:prstGeom>
          <a:ln w="28575">
            <a:solidFill>
              <a:srgbClr val="44546A"/>
            </a:solidFill>
          </a:ln>
        </p:spPr>
        <p:style>
          <a:lnRef idx="1">
            <a:schemeClr val="dk1"/>
          </a:lnRef>
          <a:fillRef idx="0">
            <a:schemeClr val="dk1"/>
          </a:fillRef>
          <a:effectRef idx="0">
            <a:schemeClr val="dk1"/>
          </a:effectRef>
          <a:fontRef idx="minor">
            <a:schemeClr val="tx1"/>
          </a:fontRef>
        </p:style>
      </p:cxnSp>
      <p:sp>
        <p:nvSpPr>
          <p:cNvPr id="95" name="Rectangle 94"/>
          <p:cNvSpPr/>
          <p:nvPr/>
        </p:nvSpPr>
        <p:spPr>
          <a:xfrm>
            <a:off x="3153765" y="2878919"/>
            <a:ext cx="2569029" cy="3216265"/>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en-US" dirty="0" smtClean="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H</a:t>
            </a:r>
            <a:r>
              <a:rPr lang="vi-VN" dirty="0" smtClean="0">
                <a:solidFill>
                  <a:srgbClr val="000000"/>
                </a:solidFill>
                <a:latin typeface="Arial" panose="020B0604020202020204" pitchFamily="34" charset="0"/>
                <a:cs typeface="Arial" panose="020B0604020202020204" pitchFamily="34" charset="0"/>
              </a:rPr>
              <a:t>ình </a:t>
            </a:r>
            <a:r>
              <a:rPr lang="vi-VN" dirty="0">
                <a:solidFill>
                  <a:srgbClr val="000000"/>
                </a:solidFill>
                <a:latin typeface="Arial" panose="020B0604020202020204" pitchFamily="34" charset="0"/>
                <a:cs typeface="Arial" panose="020B0604020202020204" pitchFamily="34" charset="0"/>
              </a:rPr>
              <a:t>thành và phát triển ở học sinh các </a:t>
            </a:r>
            <a:r>
              <a:rPr lang="vi-VN" b="1" dirty="0">
                <a:solidFill>
                  <a:srgbClr val="000000"/>
                </a:solidFill>
                <a:latin typeface="Arial" panose="020B0604020202020204" pitchFamily="34" charset="0"/>
                <a:cs typeface="Arial" panose="020B0604020202020204" pitchFamily="34" charset="0"/>
              </a:rPr>
              <a:t>phẩm chất </a:t>
            </a:r>
            <a:r>
              <a:rPr lang="vi-VN" dirty="0">
                <a:solidFill>
                  <a:srgbClr val="000000"/>
                </a:solidFill>
                <a:latin typeface="Arial" panose="020B0604020202020204" pitchFamily="34" charset="0"/>
                <a:cs typeface="Arial" panose="020B0604020202020204" pitchFamily="34" charset="0"/>
              </a:rPr>
              <a:t>chủ yếu và </a:t>
            </a:r>
            <a:r>
              <a:rPr lang="vi-VN" b="1" dirty="0">
                <a:solidFill>
                  <a:srgbClr val="000000"/>
                </a:solidFill>
                <a:latin typeface="Arial" panose="020B0604020202020204" pitchFamily="34" charset="0"/>
                <a:cs typeface="Arial" panose="020B0604020202020204" pitchFamily="34" charset="0"/>
              </a:rPr>
              <a:t>NL chung </a:t>
            </a:r>
            <a:r>
              <a:rPr lang="vi-VN" dirty="0">
                <a:solidFill>
                  <a:srgbClr val="000000"/>
                </a:solidFill>
                <a:latin typeface="Arial" panose="020B0604020202020204" pitchFamily="34" charset="0"/>
                <a:cs typeface="Arial" panose="020B0604020202020204" pitchFamily="34" charset="0"/>
              </a:rPr>
              <a:t>theo các mức độ phù hợp với môn học, cấp học đã được quy định tại Chương trình tổng thể. </a:t>
            </a:r>
            <a:endParaRPr lang="vi-VN" dirty="0">
              <a:latin typeface="Arial" panose="020B0604020202020204" pitchFamily="34" charset="0"/>
              <a:cs typeface="Arial" panose="020B0604020202020204" pitchFamily="34" charset="0"/>
            </a:endParaRPr>
          </a:p>
          <a:p>
            <a:r>
              <a:rPr lang="vi-VN" dirty="0">
                <a:latin typeface="Arial" panose="020B0604020202020204" pitchFamily="34" charset="0"/>
                <a:cs typeface="Arial" panose="020B0604020202020204" pitchFamily="34" charset="0"/>
              </a:rPr>
              <a:t/>
            </a:r>
            <a:br>
              <a:rPr lang="vi-VN"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97" name="TextBox 96"/>
          <p:cNvSpPr txBox="1"/>
          <p:nvPr/>
        </p:nvSpPr>
        <p:spPr>
          <a:xfrm>
            <a:off x="6336936" y="3172938"/>
            <a:ext cx="4172481" cy="1200329"/>
          </a:xfrm>
          <a:prstGeom prst="rect">
            <a:avLst/>
          </a:prstGeom>
          <a:noFill/>
        </p:spPr>
        <p:txBody>
          <a:bodyPr wrap="square" rtlCol="0">
            <a:spAutoFit/>
          </a:bodyPr>
          <a:lstStyle/>
          <a:p>
            <a:pPr marL="285750" indent="-285750">
              <a:buFontTx/>
              <a:buChar char="-"/>
            </a:pPr>
            <a:r>
              <a:rPr lang="en-US" b="1" i="1" dirty="0" err="1" smtClean="0">
                <a:latin typeface="Arial" panose="020B0604020202020204" pitchFamily="34" charset="0"/>
                <a:cs typeface="Arial" panose="020B0604020202020204" pitchFamily="34" charset="0"/>
              </a:rPr>
              <a:t>Năng</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lực</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lịch</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sử</a:t>
            </a:r>
            <a:r>
              <a:rPr lang="en-US" b="1" i="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Tìm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hiểu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lịch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sử</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Nhận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duy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lịch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sử</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Vận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dụng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kiến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kĩ</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năng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đã</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học</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98" name="TextBox 97"/>
          <p:cNvSpPr txBox="1"/>
          <p:nvPr/>
        </p:nvSpPr>
        <p:spPr>
          <a:xfrm>
            <a:off x="6336936" y="4487051"/>
            <a:ext cx="4291594" cy="1200329"/>
          </a:xfrm>
          <a:prstGeom prst="rect">
            <a:avLst/>
          </a:prstGeom>
          <a:noFill/>
        </p:spPr>
        <p:txBody>
          <a:bodyPr wrap="square" rtlCol="0">
            <a:spAutoFit/>
          </a:bodyPr>
          <a:lstStyle/>
          <a:p>
            <a:pPr marL="285750" indent="-285750">
              <a:buFontTx/>
              <a:buChar char="-"/>
            </a:pPr>
            <a:r>
              <a:rPr lang="en-US" b="1" i="1" dirty="0" err="1" smtClean="0">
                <a:latin typeface="Arial" panose="020B0604020202020204" pitchFamily="34" charset="0"/>
                <a:cs typeface="Arial" panose="020B0604020202020204" pitchFamily="34" charset="0"/>
              </a:rPr>
              <a:t>Năng</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lực</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địa</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lí</a:t>
            </a:r>
            <a:r>
              <a:rPr lang="en-US" b="1" i="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Nhận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khoa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học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địa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lí</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Tìm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hiểu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địa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lí</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Vận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dụng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kiến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kĩ</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năng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đã</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học</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7854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barn(outVertical)">
                                      <p:cBhvr>
                                        <p:cTn id="13" dur="500"/>
                                        <p:tgtEl>
                                          <p:spTgt spid="9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500" fill="hold"/>
                                        <p:tgtEl>
                                          <p:spTgt spid="95"/>
                                        </p:tgtEl>
                                        <p:attrNameLst>
                                          <p:attrName>ppt_x</p:attrName>
                                        </p:attrNameLst>
                                      </p:cBhvr>
                                      <p:tavLst>
                                        <p:tav tm="0">
                                          <p:val>
                                            <p:strVal val="#ppt_x"/>
                                          </p:val>
                                        </p:tav>
                                        <p:tav tm="100000">
                                          <p:val>
                                            <p:strVal val="#ppt_x"/>
                                          </p:val>
                                        </p:tav>
                                      </p:tavLst>
                                    </p:anim>
                                    <p:anim calcmode="lin" valueType="num">
                                      <p:cBhvr additive="base">
                                        <p:cTn id="2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additive="base">
                                        <p:cTn id="29" dur="500" fill="hold"/>
                                        <p:tgtEl>
                                          <p:spTgt spid="97"/>
                                        </p:tgtEl>
                                        <p:attrNameLst>
                                          <p:attrName>ppt_x</p:attrName>
                                        </p:attrNameLst>
                                      </p:cBhvr>
                                      <p:tavLst>
                                        <p:tav tm="0">
                                          <p:val>
                                            <p:strVal val="#ppt_x"/>
                                          </p:val>
                                        </p:tav>
                                        <p:tav tm="100000">
                                          <p:val>
                                            <p:strVal val="#ppt_x"/>
                                          </p:val>
                                        </p:tav>
                                      </p:tavLst>
                                    </p:anim>
                                    <p:anim calcmode="lin" valueType="num">
                                      <p:cBhvr additive="base">
                                        <p:cTn id="30"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8"/>
                                        </p:tgtEl>
                                        <p:attrNameLst>
                                          <p:attrName>style.visibility</p:attrName>
                                        </p:attrNameLst>
                                      </p:cBhvr>
                                      <p:to>
                                        <p:strVal val="visible"/>
                                      </p:to>
                                    </p:set>
                                    <p:anim calcmode="lin" valueType="num">
                                      <p:cBhvr additive="base">
                                        <p:cTn id="35" dur="500" fill="hold"/>
                                        <p:tgtEl>
                                          <p:spTgt spid="98"/>
                                        </p:tgtEl>
                                        <p:attrNameLst>
                                          <p:attrName>ppt_x</p:attrName>
                                        </p:attrNameLst>
                                      </p:cBhvr>
                                      <p:tavLst>
                                        <p:tav tm="0">
                                          <p:val>
                                            <p:strVal val="#ppt_x"/>
                                          </p:val>
                                        </p:tav>
                                        <p:tav tm="100000">
                                          <p:val>
                                            <p:strVal val="#ppt_x"/>
                                          </p:val>
                                        </p:tav>
                                      </p:tavLst>
                                    </p:anim>
                                    <p:anim calcmode="lin" valueType="num">
                                      <p:cBhvr additive="base">
                                        <p:cTn id="3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Graphic spid="91" grpId="0">
        <p:bldAsOne/>
      </p:bldGraphic>
      <p:bldP spid="95" grpId="0"/>
      <p:bldP spid="97" grpId="0"/>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89;p62"/>
          <p:cNvSpPr txBox="1">
            <a:spLocks/>
          </p:cNvSpPr>
          <p:nvPr/>
        </p:nvSpPr>
        <p:spPr>
          <a:xfrm>
            <a:off x="3443148" y="1106216"/>
            <a:ext cx="5105400" cy="1213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2000"/>
              <a:buFont typeface="Hammersmith One"/>
              <a:buNone/>
              <a:defRPr sz="7500" b="1" i="0" u="none" strike="noStrike" cap="none">
                <a:solidFill>
                  <a:schemeClr val="accent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12000"/>
              <a:buFont typeface="Hammersmith One"/>
              <a:buNone/>
              <a:defRPr sz="120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12000"/>
              <a:buFont typeface="Hammersmith One"/>
              <a:buNone/>
              <a:tabLst/>
              <a:defRPr/>
            </a:pPr>
            <a:r>
              <a:rPr kumimoji="0" lang="en" sz="7500" b="1" i="0" u="none" strike="noStrike" kern="0" cap="none" spc="0" normalizeH="0" baseline="0" noProof="0" dirty="0" smtClean="0">
                <a:ln>
                  <a:noFill/>
                </a:ln>
                <a:solidFill>
                  <a:srgbClr val="A0A299"/>
                </a:solidFill>
                <a:effectLst/>
                <a:uLnTx/>
                <a:uFillTx/>
                <a:latin typeface="Hammersmith One"/>
                <a:sym typeface="Hammersmith One"/>
              </a:rPr>
              <a:t>02</a:t>
            </a:r>
            <a:endParaRPr kumimoji="0" lang="en" sz="7500" b="1" i="0" u="none" strike="noStrike" kern="0" cap="none" spc="0" normalizeH="0" baseline="0" noProof="0" dirty="0">
              <a:ln>
                <a:noFill/>
              </a:ln>
              <a:solidFill>
                <a:srgbClr val="A0A299"/>
              </a:solidFill>
              <a:effectLst/>
              <a:uLnTx/>
              <a:uFillTx/>
              <a:latin typeface="Hammersmith One"/>
              <a:sym typeface="Hammersmith One"/>
            </a:endParaRPr>
          </a:p>
        </p:txBody>
      </p:sp>
      <p:sp>
        <p:nvSpPr>
          <p:cNvPr id="11" name="Google Shape;1390;p62"/>
          <p:cNvSpPr/>
          <p:nvPr/>
        </p:nvSpPr>
        <p:spPr>
          <a:xfrm>
            <a:off x="5525700" y="3817449"/>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4047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 name="Flowchart: Punched Tape 12"/>
          <p:cNvSpPr/>
          <p:nvPr/>
        </p:nvSpPr>
        <p:spPr>
          <a:xfrm>
            <a:off x="2349403" y="2234045"/>
            <a:ext cx="7733211" cy="1293223"/>
          </a:xfrm>
          <a:prstGeom prst="flowChartPunchedTape">
            <a:avLst/>
          </a:prstGeom>
          <a:solidFill>
            <a:srgbClr val="D4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388;p62"/>
          <p:cNvSpPr txBox="1">
            <a:spLocks/>
          </p:cNvSpPr>
          <p:nvPr/>
        </p:nvSpPr>
        <p:spPr>
          <a:xfrm>
            <a:off x="1372951" y="2234045"/>
            <a:ext cx="9686113" cy="11656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Hammersmith One"/>
              <a:buNone/>
              <a:defRPr sz="5400" b="1" i="0" u="none" strike="noStrike" cap="none">
                <a:solidFill>
                  <a:schemeClr val="accent2"/>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9pPr>
          </a:lstStyle>
          <a:p>
            <a:pPr marL="0" marR="0" lvl="0" indent="0" algn="ctr" defTabSz="914400" rtl="0" eaLnBrk="1" fontAlgn="auto" latinLnBrk="0" hangingPunct="1">
              <a:lnSpc>
                <a:spcPct val="100000"/>
              </a:lnSpc>
              <a:spcBef>
                <a:spcPts val="0"/>
              </a:spcBef>
              <a:spcAft>
                <a:spcPts val="0"/>
              </a:spcAft>
              <a:buClr>
                <a:srgbClr val="40474B"/>
              </a:buClr>
              <a:buSzPts val="3600"/>
              <a:buFont typeface="Hammersmith One"/>
              <a:buNone/>
              <a:tabLst/>
              <a:defRPr/>
            </a:pPr>
            <a:r>
              <a:rPr kumimoji="0" lang="en-US" sz="4800" b="1" i="0" u="none" strike="noStrike" kern="0" cap="none" spc="0" normalizeH="0" baseline="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Giới</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thiệu</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chung</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về</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sách</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giáo</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khoa</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Lịch</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sử</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và</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Địa</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a:t>
            </a:r>
            <a:r>
              <a:rPr kumimoji="0" lang="en-US" sz="4800" b="1" i="0" u="none" strike="noStrike" kern="0" cap="none" spc="0" normalizeH="0" noProof="0" dirty="0" err="1"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lí</a:t>
            </a:r>
            <a:r>
              <a:rPr kumimoji="0" lang="en-US" sz="4800" b="1" i="0" u="none" strike="noStrike" kern="0" cap="none" spc="0" normalizeH="0" noProof="0" dirty="0" smtClean="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rPr>
              <a:t> 6</a:t>
            </a:r>
            <a:endParaRPr kumimoji="0" lang="en-US" sz="4800" b="1" i="0" u="none" strike="noStrike" kern="0" cap="none" spc="0" normalizeH="0" baseline="0" noProof="0" dirty="0">
              <a:ln>
                <a:noFill/>
              </a:ln>
              <a:solidFill>
                <a:srgbClr val="016CBD"/>
              </a:solidFill>
              <a:effectLst>
                <a:outerShdw blurRad="60007" dist="310007" dir="7680000" sy="30000" kx="1300200" algn="ctr" rotWithShape="0">
                  <a:prstClr val="black">
                    <a:alpha val="32000"/>
                  </a:prstClr>
                </a:outerShdw>
              </a:effectLst>
              <a:uLnTx/>
              <a:uFillTx/>
              <a:latin typeface="Hammersmith One"/>
              <a:sym typeface="Hammersmith One"/>
            </a:endParaRPr>
          </a:p>
        </p:txBody>
      </p:sp>
    </p:spTree>
    <p:extLst>
      <p:ext uri="{BB962C8B-B14F-4D97-AF65-F5344CB8AC3E}">
        <p14:creationId xmlns:p14="http://schemas.microsoft.com/office/powerpoint/2010/main" val="7163435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0855234" y="5991542"/>
            <a:ext cx="1091032" cy="733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0" y="-1"/>
            <a:ext cx="12191999" cy="6858001"/>
            <a:chOff x="0" y="-1"/>
            <a:chExt cx="12191999" cy="6858001"/>
          </a:xfrm>
        </p:grpSpPr>
        <p:sp>
          <p:nvSpPr>
            <p:cNvPr id="56" name="Rectangle 55">
              <a:extLst>
                <a:ext uri="{FF2B5EF4-FFF2-40B4-BE49-F238E27FC236}">
                  <a16:creationId xmlns:a16="http://schemas.microsoft.com/office/drawing/2014/main" id="{C734DCA7-B65E-4D57-915C-7E05112E6709}"/>
                </a:ext>
              </a:extLst>
            </p:cNvPr>
            <p:cNvSpPr/>
            <p:nvPr/>
          </p:nvSpPr>
          <p:spPr>
            <a:xfrm>
              <a:off x="9624942" y="0"/>
              <a:ext cx="2567057" cy="6858000"/>
            </a:xfrm>
            <a:prstGeom prst="rect">
              <a:avLst/>
            </a:prstGeom>
            <a:gradFill flip="none" rotWithShape="1">
              <a:gsLst>
                <a:gs pos="0">
                  <a:srgbClr val="EFEDEE">
                    <a:alpha val="0"/>
                  </a:srgbClr>
                </a:gs>
                <a:gs pos="67000">
                  <a:srgbClr val="D3D3D3"/>
                </a:gs>
                <a:gs pos="100000">
                  <a:srgbClr val="D3D3D3">
                    <a:lumMod val="90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8CA0C12-A2D2-4178-ADAF-446955DDDCA8}"/>
                </a:ext>
              </a:extLst>
            </p:cNvPr>
            <p:cNvSpPr/>
            <p:nvPr/>
          </p:nvSpPr>
          <p:spPr>
            <a:xfrm>
              <a:off x="4466147" y="-1"/>
              <a:ext cx="984250" cy="6858001"/>
            </a:xfrm>
            <a:prstGeom prst="rect">
              <a:avLst/>
            </a:prstGeom>
            <a:gradFill flip="none" rotWithShape="1">
              <a:gsLst>
                <a:gs pos="0">
                  <a:srgbClr val="EFEDEE">
                    <a:alpha val="0"/>
                  </a:srgbClr>
                </a:gs>
                <a:gs pos="67000">
                  <a:srgbClr val="D3D3D3"/>
                </a:gs>
                <a:gs pos="100000">
                  <a:srgbClr val="D3D3D3">
                    <a:lumMod val="90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A5D1FE82-BD52-4DE6-B0ED-949C520E7FD5}"/>
                </a:ext>
              </a:extLst>
            </p:cNvPr>
            <p:cNvSpPr/>
            <p:nvPr/>
          </p:nvSpPr>
          <p:spPr>
            <a:xfrm>
              <a:off x="5463098" y="0"/>
              <a:ext cx="984250" cy="6858000"/>
            </a:xfrm>
            <a:prstGeom prst="rect">
              <a:avLst/>
            </a:prstGeom>
            <a:gradFill flip="none" rotWithShape="1">
              <a:gsLst>
                <a:gs pos="0">
                  <a:srgbClr val="EFEDEE">
                    <a:alpha val="0"/>
                  </a:srgbClr>
                </a:gs>
                <a:gs pos="67000">
                  <a:sysClr val="window" lastClr="FFFFFF"/>
                </a:gs>
                <a:gs pos="100000">
                  <a:sysClr val="window" lastClr="FFFFFF"/>
                </a:gs>
              </a:gsLst>
              <a:lin ang="10800000" scaled="1"/>
              <a:tileRect/>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8BE0924D-882E-4771-BCF5-508248FA5B89}"/>
                </a:ext>
              </a:extLst>
            </p:cNvPr>
            <p:cNvSpPr/>
            <p:nvPr/>
          </p:nvSpPr>
          <p:spPr>
            <a:xfrm>
              <a:off x="0" y="0"/>
              <a:ext cx="2477954" cy="6858000"/>
            </a:xfrm>
            <a:prstGeom prst="rect">
              <a:avLst/>
            </a:prstGeom>
            <a:gradFill flip="none" rotWithShape="1">
              <a:gsLst>
                <a:gs pos="0">
                  <a:srgbClr val="EFEDEE">
                    <a:alpha val="0"/>
                  </a:srgbClr>
                </a:gs>
                <a:gs pos="67000">
                  <a:sysClr val="window" lastClr="FFFFFF"/>
                </a:gs>
                <a:gs pos="100000">
                  <a:sysClr val="window" lastClr="FFFFFF"/>
                </a:gs>
              </a:gsLst>
              <a:lin ang="10800000" scaled="1"/>
              <a:tileRect/>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cxnSp>
        <p:nvCxnSpPr>
          <p:cNvPr id="57" name="Straight Connector 56">
            <a:extLst>
              <a:ext uri="{FF2B5EF4-FFF2-40B4-BE49-F238E27FC236}">
                <a16:creationId xmlns:a16="http://schemas.microsoft.com/office/drawing/2014/main" id="{FB8EDAA0-B867-443D-9524-331DA961A251}"/>
              </a:ext>
            </a:extLst>
          </p:cNvPr>
          <p:cNvCxnSpPr>
            <a:cxnSpLocks/>
          </p:cNvCxnSpPr>
          <p:nvPr/>
        </p:nvCxnSpPr>
        <p:spPr>
          <a:xfrm>
            <a:off x="5456747" y="0"/>
            <a:ext cx="6351" cy="6858000"/>
          </a:xfrm>
          <a:prstGeom prst="line">
            <a:avLst/>
          </a:prstGeom>
          <a:noFill/>
          <a:ln w="28575" cap="flat" cmpd="sng" algn="ctr">
            <a:solidFill>
              <a:sysClr val="window" lastClr="FFFFFF">
                <a:lumMod val="65000"/>
              </a:sysClr>
            </a:solidFill>
            <a:prstDash val="solid"/>
            <a:miter lim="800000"/>
          </a:ln>
          <a:effectLst/>
        </p:spPr>
      </p:cxnSp>
      <p:sp>
        <p:nvSpPr>
          <p:cNvPr id="60" name="TextBox 59">
            <a:extLst>
              <a:ext uri="{FF2B5EF4-FFF2-40B4-BE49-F238E27FC236}">
                <a16:creationId xmlns:a16="http://schemas.microsoft.com/office/drawing/2014/main" id="{0A2F89B2-AE4B-4A94-92D3-A4D27B9133C2}"/>
              </a:ext>
            </a:extLst>
          </p:cNvPr>
          <p:cNvSpPr txBox="1"/>
          <p:nvPr/>
        </p:nvSpPr>
        <p:spPr>
          <a:xfrm>
            <a:off x="1309481" y="3000002"/>
            <a:ext cx="3202670" cy="2246769"/>
          </a:xfrm>
          <a:prstGeom prst="rect">
            <a:avLst/>
          </a:prstGeom>
          <a:noFill/>
        </p:spPr>
        <p:txBody>
          <a:bodyPr wrap="square" lIns="0" rIns="0" rtlCol="0" anchor="b">
            <a:spAutoFit/>
          </a:bodyPr>
          <a:lstStyle/>
          <a:p>
            <a:pPr algn="just">
              <a:spcBef>
                <a:spcPts val="600"/>
              </a:spcBef>
              <a:spcAft>
                <a:spcPts val="600"/>
              </a:spcAft>
            </a:pPr>
            <a:r>
              <a:rPr lang="vi-VN" sz="2000" i="1" dirty="0">
                <a:solidFill>
                  <a:srgbClr val="000000"/>
                </a:solidFill>
              </a:rPr>
              <a:t>Sách giáo khoa </a:t>
            </a:r>
            <a:r>
              <a:rPr lang="vi-VN" sz="2000" b="1" i="1" dirty="0">
                <a:solidFill>
                  <a:srgbClr val="000000"/>
                </a:solidFill>
              </a:rPr>
              <a:t>Lịch sử và Địa lí 6 </a:t>
            </a:r>
            <a:r>
              <a:rPr lang="vi-VN" sz="2000" i="1" dirty="0">
                <a:solidFill>
                  <a:srgbClr val="000000"/>
                </a:solidFill>
              </a:rPr>
              <a:t>đã được Bộ trưởng Bộ Giáo dục và Đào tạo phê duyệt sử dụng trong cơ sở giáo dục phổ thông tại Quyết định số 718/QĐ-BGDĐT ngày 09/2/2021. </a:t>
            </a:r>
            <a:endParaRPr lang="vi-VN" sz="2000" i="1" dirty="0"/>
          </a:p>
        </p:txBody>
      </p:sp>
      <p:cxnSp>
        <p:nvCxnSpPr>
          <p:cNvPr id="68" name="Straight Connector 67">
            <a:extLst>
              <a:ext uri="{FF2B5EF4-FFF2-40B4-BE49-F238E27FC236}">
                <a16:creationId xmlns:a16="http://schemas.microsoft.com/office/drawing/2014/main" id="{F656FAFB-6488-4062-A925-EC1D57C3D114}"/>
              </a:ext>
            </a:extLst>
          </p:cNvPr>
          <p:cNvCxnSpPr>
            <a:cxnSpLocks/>
          </p:cNvCxnSpPr>
          <p:nvPr/>
        </p:nvCxnSpPr>
        <p:spPr>
          <a:xfrm flipV="1">
            <a:off x="6336714" y="1762896"/>
            <a:ext cx="2560320" cy="1"/>
          </a:xfrm>
          <a:prstGeom prst="line">
            <a:avLst/>
          </a:prstGeom>
          <a:noFill/>
          <a:ln w="6350" cap="flat" cmpd="sng" algn="ctr">
            <a:solidFill>
              <a:srgbClr val="D3D3D3">
                <a:lumMod val="75000"/>
              </a:srgbClr>
            </a:solidFill>
            <a:prstDash val="solid"/>
            <a:miter lim="800000"/>
          </a:ln>
          <a:effectLst/>
        </p:spPr>
      </p:cxnSp>
      <p:cxnSp>
        <p:nvCxnSpPr>
          <p:cNvPr id="72" name="Straight Connector 71">
            <a:extLst>
              <a:ext uri="{FF2B5EF4-FFF2-40B4-BE49-F238E27FC236}">
                <a16:creationId xmlns:a16="http://schemas.microsoft.com/office/drawing/2014/main" id="{8A29BFC2-8AB9-4F73-8E59-0106C02650BA}"/>
              </a:ext>
            </a:extLst>
          </p:cNvPr>
          <p:cNvCxnSpPr>
            <a:cxnSpLocks/>
          </p:cNvCxnSpPr>
          <p:nvPr/>
        </p:nvCxnSpPr>
        <p:spPr>
          <a:xfrm flipV="1">
            <a:off x="9385946" y="1762896"/>
            <a:ext cx="2560320" cy="1"/>
          </a:xfrm>
          <a:prstGeom prst="line">
            <a:avLst/>
          </a:prstGeom>
          <a:noFill/>
          <a:ln w="6350" cap="flat" cmpd="sng" algn="ctr">
            <a:solidFill>
              <a:srgbClr val="D3D3D3">
                <a:lumMod val="75000"/>
              </a:srgbClr>
            </a:solidFill>
            <a:prstDash val="solid"/>
            <a:miter lim="800000"/>
          </a:ln>
          <a:effectLst/>
        </p:spPr>
      </p:cxnSp>
      <p:cxnSp>
        <p:nvCxnSpPr>
          <p:cNvPr id="76" name="Straight Connector 75">
            <a:extLst>
              <a:ext uri="{FF2B5EF4-FFF2-40B4-BE49-F238E27FC236}">
                <a16:creationId xmlns:a16="http://schemas.microsoft.com/office/drawing/2014/main" id="{BA043880-A5FB-404F-A30B-3B78D3F5AA45}"/>
              </a:ext>
            </a:extLst>
          </p:cNvPr>
          <p:cNvCxnSpPr>
            <a:cxnSpLocks/>
          </p:cNvCxnSpPr>
          <p:nvPr/>
        </p:nvCxnSpPr>
        <p:spPr>
          <a:xfrm flipV="1">
            <a:off x="6336714" y="3513822"/>
            <a:ext cx="2560320" cy="1"/>
          </a:xfrm>
          <a:prstGeom prst="line">
            <a:avLst/>
          </a:prstGeom>
          <a:noFill/>
          <a:ln w="6350" cap="flat" cmpd="sng" algn="ctr">
            <a:solidFill>
              <a:srgbClr val="D3D3D3">
                <a:lumMod val="75000"/>
              </a:srgbClr>
            </a:solidFill>
            <a:prstDash val="solid"/>
            <a:miter lim="800000"/>
          </a:ln>
          <a:effectLst/>
        </p:spPr>
      </p:cxnSp>
      <p:cxnSp>
        <p:nvCxnSpPr>
          <p:cNvPr id="80" name="Straight Connector 79">
            <a:extLst>
              <a:ext uri="{FF2B5EF4-FFF2-40B4-BE49-F238E27FC236}">
                <a16:creationId xmlns:a16="http://schemas.microsoft.com/office/drawing/2014/main" id="{15A4F29C-C2EE-416E-A4E4-E8B62544FDEC}"/>
              </a:ext>
            </a:extLst>
          </p:cNvPr>
          <p:cNvCxnSpPr>
            <a:cxnSpLocks/>
          </p:cNvCxnSpPr>
          <p:nvPr/>
        </p:nvCxnSpPr>
        <p:spPr>
          <a:xfrm flipV="1">
            <a:off x="9385946" y="3513822"/>
            <a:ext cx="2560320" cy="1"/>
          </a:xfrm>
          <a:prstGeom prst="line">
            <a:avLst/>
          </a:prstGeom>
          <a:noFill/>
          <a:ln w="6350" cap="flat" cmpd="sng" algn="ctr">
            <a:solidFill>
              <a:srgbClr val="D3D3D3">
                <a:lumMod val="75000"/>
              </a:srgbClr>
            </a:solidFill>
            <a:prstDash val="solid"/>
            <a:miter lim="800000"/>
          </a:ln>
          <a:effectLst/>
        </p:spPr>
      </p:cxnSp>
      <p:cxnSp>
        <p:nvCxnSpPr>
          <p:cNvPr id="84" name="Straight Connector 83">
            <a:extLst>
              <a:ext uri="{FF2B5EF4-FFF2-40B4-BE49-F238E27FC236}">
                <a16:creationId xmlns:a16="http://schemas.microsoft.com/office/drawing/2014/main" id="{EC883D72-C616-49EC-A177-7AC00E8599BB}"/>
              </a:ext>
            </a:extLst>
          </p:cNvPr>
          <p:cNvCxnSpPr>
            <a:cxnSpLocks/>
          </p:cNvCxnSpPr>
          <p:nvPr/>
        </p:nvCxnSpPr>
        <p:spPr>
          <a:xfrm flipV="1">
            <a:off x="6336714" y="5264747"/>
            <a:ext cx="2560320" cy="1"/>
          </a:xfrm>
          <a:prstGeom prst="line">
            <a:avLst/>
          </a:prstGeom>
          <a:noFill/>
          <a:ln w="6350" cap="flat" cmpd="sng" algn="ctr">
            <a:solidFill>
              <a:srgbClr val="D3D3D3">
                <a:lumMod val="75000"/>
              </a:srgbClr>
            </a:solidFill>
            <a:prstDash val="solid"/>
            <a:miter lim="800000"/>
          </a:ln>
          <a:effectLst/>
        </p:spPr>
      </p:cxnSp>
      <p:cxnSp>
        <p:nvCxnSpPr>
          <p:cNvPr id="88" name="Straight Connector 87">
            <a:extLst>
              <a:ext uri="{FF2B5EF4-FFF2-40B4-BE49-F238E27FC236}">
                <a16:creationId xmlns:a16="http://schemas.microsoft.com/office/drawing/2014/main" id="{F1EBB74C-4C73-4794-B13D-5FD501E240C3}"/>
              </a:ext>
            </a:extLst>
          </p:cNvPr>
          <p:cNvCxnSpPr>
            <a:cxnSpLocks/>
          </p:cNvCxnSpPr>
          <p:nvPr/>
        </p:nvCxnSpPr>
        <p:spPr>
          <a:xfrm flipV="1">
            <a:off x="9348311" y="5264747"/>
            <a:ext cx="2560320" cy="1"/>
          </a:xfrm>
          <a:prstGeom prst="line">
            <a:avLst/>
          </a:prstGeom>
          <a:noFill/>
          <a:ln w="6350" cap="flat" cmpd="sng" algn="ctr">
            <a:solidFill>
              <a:srgbClr val="D3D3D3">
                <a:lumMod val="75000"/>
              </a:srgbClr>
            </a:solidFill>
            <a:prstDash val="solid"/>
            <a:miter lim="800000"/>
          </a:ln>
          <a:effectLst/>
        </p:spPr>
      </p:cxnSp>
      <p:sp>
        <p:nvSpPr>
          <p:cNvPr id="89" name="TextBox 88">
            <a:extLst>
              <a:ext uri="{FF2B5EF4-FFF2-40B4-BE49-F238E27FC236}">
                <a16:creationId xmlns:a16="http://schemas.microsoft.com/office/drawing/2014/main" id="{EE1996CD-E821-41B8-9E5F-B155FA90191D}"/>
              </a:ext>
            </a:extLst>
          </p:cNvPr>
          <p:cNvSpPr txBox="1"/>
          <p:nvPr/>
        </p:nvSpPr>
        <p:spPr>
          <a:xfrm>
            <a:off x="9384839" y="2819598"/>
            <a:ext cx="991276" cy="552740"/>
          </a:xfrm>
          <a:custGeom>
            <a:avLst/>
            <a:gdLst>
              <a:gd name="connsiteX0" fmla="*/ 880019 w 1178792"/>
              <a:gd name="connsiteY0" fmla="*/ 167805 h 657300"/>
              <a:gd name="connsiteX1" fmla="*/ 880019 w 1178792"/>
              <a:gd name="connsiteY1" fmla="*/ 174353 h 657300"/>
              <a:gd name="connsiteX2" fmla="*/ 819856 w 1178792"/>
              <a:gd name="connsiteY2" fmla="*/ 273808 h 657300"/>
              <a:gd name="connsiteX3" fmla="*/ 758055 w 1178792"/>
              <a:gd name="connsiteY3" fmla="*/ 377355 h 657300"/>
              <a:gd name="connsiteX4" fmla="*/ 758055 w 1178792"/>
              <a:gd name="connsiteY4" fmla="*/ 387996 h 657300"/>
              <a:gd name="connsiteX5" fmla="*/ 762761 w 1178792"/>
              <a:gd name="connsiteY5" fmla="*/ 394135 h 657300"/>
              <a:gd name="connsiteX6" fmla="*/ 767877 w 1178792"/>
              <a:gd name="connsiteY6" fmla="*/ 398637 h 657300"/>
              <a:gd name="connsiteX7" fmla="*/ 826199 w 1178792"/>
              <a:gd name="connsiteY7" fmla="*/ 397410 h 657300"/>
              <a:gd name="connsiteX8" fmla="*/ 884112 w 1178792"/>
              <a:gd name="connsiteY8" fmla="*/ 396182 h 657300"/>
              <a:gd name="connsiteX9" fmla="*/ 896391 w 1178792"/>
              <a:gd name="connsiteY9" fmla="*/ 381448 h 657300"/>
              <a:gd name="connsiteX10" fmla="*/ 896391 w 1178792"/>
              <a:gd name="connsiteY10" fmla="*/ 365895 h 657300"/>
              <a:gd name="connsiteX11" fmla="*/ 895572 w 1178792"/>
              <a:gd name="connsiteY11" fmla="*/ 351161 h 657300"/>
              <a:gd name="connsiteX12" fmla="*/ 895572 w 1178792"/>
              <a:gd name="connsiteY12" fmla="*/ 341339 h 657300"/>
              <a:gd name="connsiteX13" fmla="*/ 896186 w 1178792"/>
              <a:gd name="connsiteY13" fmla="*/ 315963 h 657300"/>
              <a:gd name="connsiteX14" fmla="*/ 896391 w 1178792"/>
              <a:gd name="connsiteY14" fmla="*/ 284858 h 657300"/>
              <a:gd name="connsiteX15" fmla="*/ 880019 w 1178792"/>
              <a:gd name="connsiteY15" fmla="*/ 167805 h 657300"/>
              <a:gd name="connsiteX16" fmla="*/ 291405 w 1178792"/>
              <a:gd name="connsiteY16" fmla="*/ 148159 h 657300"/>
              <a:gd name="connsiteX17" fmla="*/ 271760 w 1178792"/>
              <a:gd name="connsiteY17" fmla="*/ 151024 h 657300"/>
              <a:gd name="connsiteX18" fmla="*/ 256003 w 1178792"/>
              <a:gd name="connsiteY18" fmla="*/ 160642 h 657300"/>
              <a:gd name="connsiteX19" fmla="*/ 243929 w 1178792"/>
              <a:gd name="connsiteY19" fmla="*/ 174352 h 657300"/>
              <a:gd name="connsiteX20" fmla="*/ 234925 w 1178792"/>
              <a:gd name="connsiteY20" fmla="*/ 193179 h 657300"/>
              <a:gd name="connsiteX21" fmla="*/ 228377 w 1178792"/>
              <a:gd name="connsiteY21" fmla="*/ 214257 h 657300"/>
              <a:gd name="connsiteX22" fmla="*/ 223875 w 1178792"/>
              <a:gd name="connsiteY22" fmla="*/ 238814 h 657300"/>
              <a:gd name="connsiteX23" fmla="*/ 221214 w 1178792"/>
              <a:gd name="connsiteY23" fmla="*/ 263779 h 657300"/>
              <a:gd name="connsiteX24" fmla="*/ 219782 w 1178792"/>
              <a:gd name="connsiteY24" fmla="*/ 290792 h 657300"/>
              <a:gd name="connsiteX25" fmla="*/ 219372 w 1178792"/>
              <a:gd name="connsiteY25" fmla="*/ 316372 h 657300"/>
              <a:gd name="connsiteX26" fmla="*/ 219372 w 1178792"/>
              <a:gd name="connsiteY26" fmla="*/ 341747 h 657300"/>
              <a:gd name="connsiteX27" fmla="*/ 219372 w 1178792"/>
              <a:gd name="connsiteY27" fmla="*/ 349523 h 657300"/>
              <a:gd name="connsiteX28" fmla="*/ 219782 w 1178792"/>
              <a:gd name="connsiteY28" fmla="*/ 377763 h 657300"/>
              <a:gd name="connsiteX29" fmla="*/ 221623 w 1178792"/>
              <a:gd name="connsiteY29" fmla="*/ 407845 h 657300"/>
              <a:gd name="connsiteX30" fmla="*/ 225512 w 1178792"/>
              <a:gd name="connsiteY30" fmla="*/ 438950 h 657300"/>
              <a:gd name="connsiteX31" fmla="*/ 232674 w 1178792"/>
              <a:gd name="connsiteY31" fmla="*/ 466576 h 657300"/>
              <a:gd name="connsiteX32" fmla="*/ 243929 w 1178792"/>
              <a:gd name="connsiteY32" fmla="*/ 490315 h 657300"/>
              <a:gd name="connsiteX33" fmla="*/ 260505 w 1178792"/>
              <a:gd name="connsiteY33" fmla="*/ 505662 h 657300"/>
              <a:gd name="connsiteX34" fmla="*/ 283220 w 1178792"/>
              <a:gd name="connsiteY34" fmla="*/ 511597 h 657300"/>
              <a:gd name="connsiteX35" fmla="*/ 308800 w 1178792"/>
              <a:gd name="connsiteY35" fmla="*/ 505458 h 657300"/>
              <a:gd name="connsiteX36" fmla="*/ 327217 w 1178792"/>
              <a:gd name="connsiteY36" fmla="*/ 490724 h 657300"/>
              <a:gd name="connsiteX37" fmla="*/ 339291 w 1178792"/>
              <a:gd name="connsiteY37" fmla="*/ 466986 h 657300"/>
              <a:gd name="connsiteX38" fmla="*/ 346658 w 1178792"/>
              <a:gd name="connsiteY38" fmla="*/ 440178 h 657300"/>
              <a:gd name="connsiteX39" fmla="*/ 350341 w 1178792"/>
              <a:gd name="connsiteY39" fmla="*/ 409482 h 657300"/>
              <a:gd name="connsiteX40" fmla="*/ 351774 w 1178792"/>
              <a:gd name="connsiteY40" fmla="*/ 380628 h 657300"/>
              <a:gd name="connsiteX41" fmla="*/ 351978 w 1178792"/>
              <a:gd name="connsiteY41" fmla="*/ 353207 h 657300"/>
              <a:gd name="connsiteX42" fmla="*/ 351978 w 1178792"/>
              <a:gd name="connsiteY42" fmla="*/ 347886 h 657300"/>
              <a:gd name="connsiteX43" fmla="*/ 353615 w 1178792"/>
              <a:gd name="connsiteY43" fmla="*/ 304503 h 657300"/>
              <a:gd name="connsiteX44" fmla="*/ 353820 w 1178792"/>
              <a:gd name="connsiteY44" fmla="*/ 288132 h 657300"/>
              <a:gd name="connsiteX45" fmla="*/ 354025 w 1178792"/>
              <a:gd name="connsiteY45" fmla="*/ 265007 h 657300"/>
              <a:gd name="connsiteX46" fmla="*/ 352797 w 1178792"/>
              <a:gd name="connsiteY46" fmla="*/ 239837 h 657300"/>
              <a:gd name="connsiteX47" fmla="*/ 349523 w 1178792"/>
              <a:gd name="connsiteY47" fmla="*/ 212824 h 657300"/>
              <a:gd name="connsiteX48" fmla="*/ 342770 w 1178792"/>
              <a:gd name="connsiteY48" fmla="*/ 188677 h 657300"/>
              <a:gd name="connsiteX49" fmla="*/ 331514 w 1178792"/>
              <a:gd name="connsiteY49" fmla="*/ 167190 h 657300"/>
              <a:gd name="connsiteX50" fmla="*/ 314734 w 1178792"/>
              <a:gd name="connsiteY50" fmla="*/ 153684 h 657300"/>
              <a:gd name="connsiteX51" fmla="*/ 291405 w 1178792"/>
              <a:gd name="connsiteY51" fmla="*/ 148159 h 657300"/>
              <a:gd name="connsiteX52" fmla="*/ 799801 w 1178792"/>
              <a:gd name="connsiteY52" fmla="*/ 22102 h 657300"/>
              <a:gd name="connsiteX53" fmla="*/ 1107578 w 1178792"/>
              <a:gd name="connsiteY53" fmla="*/ 22102 h 657300"/>
              <a:gd name="connsiteX54" fmla="*/ 1107578 w 1178792"/>
              <a:gd name="connsiteY54" fmla="*/ 48296 h 657300"/>
              <a:gd name="connsiteX55" fmla="*/ 1105941 w 1178792"/>
              <a:gd name="connsiteY55" fmla="*/ 161666 h 657300"/>
              <a:gd name="connsiteX56" fmla="*/ 1104303 w 1178792"/>
              <a:gd name="connsiteY56" fmla="*/ 275036 h 657300"/>
              <a:gd name="connsiteX57" fmla="*/ 1104303 w 1178792"/>
              <a:gd name="connsiteY57" fmla="*/ 293862 h 657300"/>
              <a:gd name="connsiteX58" fmla="*/ 1105122 w 1178792"/>
              <a:gd name="connsiteY58" fmla="*/ 313508 h 657300"/>
              <a:gd name="connsiteX59" fmla="*/ 1105122 w 1178792"/>
              <a:gd name="connsiteY59" fmla="*/ 316782 h 657300"/>
              <a:gd name="connsiteX60" fmla="*/ 1104303 w 1178792"/>
              <a:gd name="connsiteY60" fmla="*/ 329879 h 657300"/>
              <a:gd name="connsiteX61" fmla="*/ 1104303 w 1178792"/>
              <a:gd name="connsiteY61" fmla="*/ 344613 h 657300"/>
              <a:gd name="connsiteX62" fmla="*/ 1122312 w 1178792"/>
              <a:gd name="connsiteY62" fmla="*/ 374899 h 657300"/>
              <a:gd name="connsiteX63" fmla="*/ 1139501 w 1178792"/>
              <a:gd name="connsiteY63" fmla="*/ 374490 h 657300"/>
              <a:gd name="connsiteX64" fmla="*/ 1156691 w 1178792"/>
              <a:gd name="connsiteY64" fmla="*/ 374081 h 657300"/>
              <a:gd name="connsiteX65" fmla="*/ 1174085 w 1178792"/>
              <a:gd name="connsiteY65" fmla="*/ 378378 h 657300"/>
              <a:gd name="connsiteX66" fmla="*/ 1177973 w 1178792"/>
              <a:gd name="connsiteY66" fmla="*/ 398637 h 657300"/>
              <a:gd name="connsiteX67" fmla="*/ 1176336 w 1178792"/>
              <a:gd name="connsiteY67" fmla="*/ 400275 h 657300"/>
              <a:gd name="connsiteX68" fmla="*/ 1176950 w 1178792"/>
              <a:gd name="connsiteY68" fmla="*/ 417669 h 657300"/>
              <a:gd name="connsiteX69" fmla="*/ 1178178 w 1178792"/>
              <a:gd name="connsiteY69" fmla="*/ 455322 h 657300"/>
              <a:gd name="connsiteX70" fmla="*/ 1178792 w 1178792"/>
              <a:gd name="connsiteY70" fmla="*/ 496864 h 657300"/>
              <a:gd name="connsiteX71" fmla="*/ 1176132 w 1178792"/>
              <a:gd name="connsiteY71" fmla="*/ 536769 h 657300"/>
              <a:gd name="connsiteX72" fmla="*/ 1164877 w 1178792"/>
              <a:gd name="connsiteY72" fmla="*/ 547614 h 657300"/>
              <a:gd name="connsiteX73" fmla="*/ 1107578 w 1178792"/>
              <a:gd name="connsiteY73" fmla="*/ 547614 h 657300"/>
              <a:gd name="connsiteX74" fmla="*/ 1109215 w 1178792"/>
              <a:gd name="connsiteY74" fmla="*/ 621284 h 657300"/>
              <a:gd name="connsiteX75" fmla="*/ 1108601 w 1178792"/>
              <a:gd name="connsiteY75" fmla="*/ 634177 h 657300"/>
              <a:gd name="connsiteX76" fmla="*/ 1104303 w 1178792"/>
              <a:gd name="connsiteY76" fmla="*/ 641544 h 657300"/>
              <a:gd name="connsiteX77" fmla="*/ 1092844 w 1178792"/>
              <a:gd name="connsiteY77" fmla="*/ 645841 h 657300"/>
              <a:gd name="connsiteX78" fmla="*/ 1013444 w 1178792"/>
              <a:gd name="connsiteY78" fmla="*/ 645841 h 657300"/>
              <a:gd name="connsiteX79" fmla="*/ 880838 w 1178792"/>
              <a:gd name="connsiteY79" fmla="*/ 648297 h 657300"/>
              <a:gd name="connsiteX80" fmla="*/ 866923 w 1178792"/>
              <a:gd name="connsiteY80" fmla="*/ 631107 h 657300"/>
              <a:gd name="connsiteX81" fmla="*/ 866923 w 1178792"/>
              <a:gd name="connsiteY81" fmla="*/ 541885 h 657300"/>
              <a:gd name="connsiteX82" fmla="*/ 614808 w 1178792"/>
              <a:gd name="connsiteY82" fmla="*/ 541885 h 657300"/>
              <a:gd name="connsiteX83" fmla="*/ 608464 w 1178792"/>
              <a:gd name="connsiteY83" fmla="*/ 542294 h 657300"/>
              <a:gd name="connsiteX84" fmla="*/ 602529 w 1178792"/>
              <a:gd name="connsiteY84" fmla="*/ 542498 h 657300"/>
              <a:gd name="connsiteX85" fmla="*/ 597618 w 1178792"/>
              <a:gd name="connsiteY85" fmla="*/ 541680 h 657300"/>
              <a:gd name="connsiteX86" fmla="*/ 592707 w 1178792"/>
              <a:gd name="connsiteY86" fmla="*/ 538815 h 657300"/>
              <a:gd name="connsiteX87" fmla="*/ 588614 w 1178792"/>
              <a:gd name="connsiteY87" fmla="*/ 532880 h 657300"/>
              <a:gd name="connsiteX88" fmla="*/ 588614 w 1178792"/>
              <a:gd name="connsiteY88" fmla="*/ 410097 h 657300"/>
              <a:gd name="connsiteX89" fmla="*/ 591684 w 1178792"/>
              <a:gd name="connsiteY89" fmla="*/ 386359 h 657300"/>
              <a:gd name="connsiteX90" fmla="*/ 598027 w 1178792"/>
              <a:gd name="connsiteY90" fmla="*/ 363849 h 657300"/>
              <a:gd name="connsiteX91" fmla="*/ 609078 w 1178792"/>
              <a:gd name="connsiteY91" fmla="*/ 339088 h 657300"/>
              <a:gd name="connsiteX92" fmla="*/ 620333 w 1178792"/>
              <a:gd name="connsiteY92" fmla="*/ 317600 h 657300"/>
              <a:gd name="connsiteX93" fmla="*/ 633634 w 1178792"/>
              <a:gd name="connsiteY93" fmla="*/ 294886 h 657300"/>
              <a:gd name="connsiteX94" fmla="*/ 644276 w 1178792"/>
              <a:gd name="connsiteY94" fmla="*/ 276673 h 657300"/>
              <a:gd name="connsiteX95" fmla="*/ 719787 w 1178792"/>
              <a:gd name="connsiteY95" fmla="*/ 152662 h 657300"/>
              <a:gd name="connsiteX96" fmla="*/ 799801 w 1178792"/>
              <a:gd name="connsiteY96" fmla="*/ 22102 h 657300"/>
              <a:gd name="connsiteX97" fmla="*/ 286494 w 1178792"/>
              <a:gd name="connsiteY97" fmla="*/ 0 h 657300"/>
              <a:gd name="connsiteX98" fmla="*/ 377149 w 1178792"/>
              <a:gd name="connsiteY98" fmla="*/ 11255 h 657300"/>
              <a:gd name="connsiteX99" fmla="*/ 447340 w 1178792"/>
              <a:gd name="connsiteY99" fmla="*/ 41337 h 657300"/>
              <a:gd name="connsiteX100" fmla="*/ 498909 w 1178792"/>
              <a:gd name="connsiteY100" fmla="*/ 87381 h 657300"/>
              <a:gd name="connsiteX101" fmla="*/ 534925 w 1178792"/>
              <a:gd name="connsiteY101" fmla="*/ 144066 h 657300"/>
              <a:gd name="connsiteX102" fmla="*/ 557026 w 1178792"/>
              <a:gd name="connsiteY102" fmla="*/ 208118 h 657300"/>
              <a:gd name="connsiteX103" fmla="*/ 568895 w 1178792"/>
              <a:gd name="connsiteY103" fmla="*/ 274216 h 657300"/>
              <a:gd name="connsiteX104" fmla="*/ 572169 w 1178792"/>
              <a:gd name="connsiteY104" fmla="*/ 339700 h 657300"/>
              <a:gd name="connsiteX105" fmla="*/ 549864 w 1178792"/>
              <a:gd name="connsiteY105" fmla="*/ 478446 h 657300"/>
              <a:gd name="connsiteX106" fmla="*/ 488063 w 1178792"/>
              <a:gd name="connsiteY106" fmla="*/ 578309 h 657300"/>
              <a:gd name="connsiteX107" fmla="*/ 396180 w 1178792"/>
              <a:gd name="connsiteY107" fmla="*/ 637245 h 657300"/>
              <a:gd name="connsiteX108" fmla="*/ 281583 w 1178792"/>
              <a:gd name="connsiteY108" fmla="*/ 657300 h 657300"/>
              <a:gd name="connsiteX109" fmla="*/ 197476 w 1178792"/>
              <a:gd name="connsiteY109" fmla="*/ 648500 h 657300"/>
              <a:gd name="connsiteX110" fmla="*/ 131787 w 1178792"/>
              <a:gd name="connsiteY110" fmla="*/ 624558 h 657300"/>
              <a:gd name="connsiteX111" fmla="*/ 82469 w 1178792"/>
              <a:gd name="connsiteY111" fmla="*/ 586085 h 657300"/>
              <a:gd name="connsiteX112" fmla="*/ 46862 w 1178792"/>
              <a:gd name="connsiteY112" fmla="*/ 536358 h 657300"/>
              <a:gd name="connsiteX113" fmla="*/ 22919 w 1178792"/>
              <a:gd name="connsiteY113" fmla="*/ 475785 h 657300"/>
              <a:gd name="connsiteX114" fmla="*/ 7981 w 1178792"/>
              <a:gd name="connsiteY114" fmla="*/ 408050 h 657300"/>
              <a:gd name="connsiteX115" fmla="*/ 0 w 1178792"/>
              <a:gd name="connsiteY115" fmla="*/ 333152 h 657300"/>
              <a:gd name="connsiteX116" fmla="*/ 286494 w 1178792"/>
              <a:gd name="connsiteY116" fmla="*/ 0 h 6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78792" h="657300">
                <a:moveTo>
                  <a:pt x="880019" y="167805"/>
                </a:moveTo>
                <a:lnTo>
                  <a:pt x="880019" y="174353"/>
                </a:lnTo>
                <a:cubicBezTo>
                  <a:pt x="868014" y="195363"/>
                  <a:pt x="847959" y="228514"/>
                  <a:pt x="819856" y="273808"/>
                </a:cubicBezTo>
                <a:cubicBezTo>
                  <a:pt x="791752" y="319101"/>
                  <a:pt x="771152" y="353617"/>
                  <a:pt x="758055" y="377355"/>
                </a:cubicBezTo>
                <a:lnTo>
                  <a:pt x="758055" y="387996"/>
                </a:lnTo>
                <a:cubicBezTo>
                  <a:pt x="758328" y="389633"/>
                  <a:pt x="759897" y="391680"/>
                  <a:pt x="762761" y="394135"/>
                </a:cubicBezTo>
                <a:cubicBezTo>
                  <a:pt x="765626" y="396591"/>
                  <a:pt x="767332" y="398092"/>
                  <a:pt x="767877" y="398637"/>
                </a:cubicBezTo>
                <a:cubicBezTo>
                  <a:pt x="780156" y="398637"/>
                  <a:pt x="799596" y="398228"/>
                  <a:pt x="826199" y="397410"/>
                </a:cubicBezTo>
                <a:cubicBezTo>
                  <a:pt x="852803" y="396591"/>
                  <a:pt x="872107" y="396182"/>
                  <a:pt x="884112" y="396182"/>
                </a:cubicBezTo>
                <a:cubicBezTo>
                  <a:pt x="889842" y="393726"/>
                  <a:pt x="893935" y="388815"/>
                  <a:pt x="896391" y="381448"/>
                </a:cubicBezTo>
                <a:lnTo>
                  <a:pt x="896391" y="365895"/>
                </a:lnTo>
                <a:cubicBezTo>
                  <a:pt x="895845" y="363167"/>
                  <a:pt x="895572" y="358255"/>
                  <a:pt x="895572" y="351161"/>
                </a:cubicBezTo>
                <a:lnTo>
                  <a:pt x="895572" y="341339"/>
                </a:lnTo>
                <a:cubicBezTo>
                  <a:pt x="895845" y="335063"/>
                  <a:pt x="896049" y="326605"/>
                  <a:pt x="896186" y="315963"/>
                </a:cubicBezTo>
                <a:cubicBezTo>
                  <a:pt x="896322" y="305322"/>
                  <a:pt x="896391" y="294954"/>
                  <a:pt x="896391" y="284858"/>
                </a:cubicBezTo>
                <a:cubicBezTo>
                  <a:pt x="896391" y="206823"/>
                  <a:pt x="890933" y="167805"/>
                  <a:pt x="880019" y="167805"/>
                </a:cubicBezTo>
                <a:close/>
                <a:moveTo>
                  <a:pt x="291405" y="148159"/>
                </a:moveTo>
                <a:cubicBezTo>
                  <a:pt x="284311" y="148159"/>
                  <a:pt x="277763" y="149114"/>
                  <a:pt x="271760" y="151024"/>
                </a:cubicBezTo>
                <a:cubicBezTo>
                  <a:pt x="265757" y="152934"/>
                  <a:pt x="260505" y="156140"/>
                  <a:pt x="256003" y="160642"/>
                </a:cubicBezTo>
                <a:cubicBezTo>
                  <a:pt x="251501" y="165144"/>
                  <a:pt x="247476" y="169714"/>
                  <a:pt x="243929" y="174352"/>
                </a:cubicBezTo>
                <a:cubicBezTo>
                  <a:pt x="240382" y="178991"/>
                  <a:pt x="237381" y="185266"/>
                  <a:pt x="234925" y="193179"/>
                </a:cubicBezTo>
                <a:cubicBezTo>
                  <a:pt x="232469" y="201092"/>
                  <a:pt x="230287" y="208118"/>
                  <a:pt x="228377" y="214257"/>
                </a:cubicBezTo>
                <a:cubicBezTo>
                  <a:pt x="226467" y="220396"/>
                  <a:pt x="224966" y="228582"/>
                  <a:pt x="223875" y="238814"/>
                </a:cubicBezTo>
                <a:cubicBezTo>
                  <a:pt x="222783" y="249046"/>
                  <a:pt x="221896" y="257367"/>
                  <a:pt x="221214" y="263779"/>
                </a:cubicBezTo>
                <a:cubicBezTo>
                  <a:pt x="220532" y="270192"/>
                  <a:pt x="220055" y="279196"/>
                  <a:pt x="219782" y="290792"/>
                </a:cubicBezTo>
                <a:cubicBezTo>
                  <a:pt x="219509" y="302388"/>
                  <a:pt x="219372" y="310915"/>
                  <a:pt x="219372" y="316372"/>
                </a:cubicBezTo>
                <a:cubicBezTo>
                  <a:pt x="219372" y="321829"/>
                  <a:pt x="219372" y="330287"/>
                  <a:pt x="219372" y="341747"/>
                </a:cubicBezTo>
                <a:cubicBezTo>
                  <a:pt x="219372" y="345294"/>
                  <a:pt x="219372" y="347886"/>
                  <a:pt x="219372" y="349523"/>
                </a:cubicBezTo>
                <a:cubicBezTo>
                  <a:pt x="219372" y="360164"/>
                  <a:pt x="219509" y="369578"/>
                  <a:pt x="219782" y="377763"/>
                </a:cubicBezTo>
                <a:cubicBezTo>
                  <a:pt x="220055" y="385949"/>
                  <a:pt x="220668" y="395976"/>
                  <a:pt x="221623" y="407845"/>
                </a:cubicBezTo>
                <a:cubicBezTo>
                  <a:pt x="222578" y="419714"/>
                  <a:pt x="223875" y="430083"/>
                  <a:pt x="225512" y="438950"/>
                </a:cubicBezTo>
                <a:cubicBezTo>
                  <a:pt x="227149" y="447818"/>
                  <a:pt x="229536" y="457027"/>
                  <a:pt x="232674" y="466576"/>
                </a:cubicBezTo>
                <a:cubicBezTo>
                  <a:pt x="235812" y="476126"/>
                  <a:pt x="239563" y="484039"/>
                  <a:pt x="243929" y="490315"/>
                </a:cubicBezTo>
                <a:cubicBezTo>
                  <a:pt x="248295" y="496590"/>
                  <a:pt x="253820" y="501706"/>
                  <a:pt x="260505" y="505662"/>
                </a:cubicBezTo>
                <a:cubicBezTo>
                  <a:pt x="267190" y="509619"/>
                  <a:pt x="274761" y="511597"/>
                  <a:pt x="283220" y="511597"/>
                </a:cubicBezTo>
                <a:cubicBezTo>
                  <a:pt x="292770" y="511597"/>
                  <a:pt x="301296" y="509551"/>
                  <a:pt x="308800" y="505458"/>
                </a:cubicBezTo>
                <a:cubicBezTo>
                  <a:pt x="316303" y="501365"/>
                  <a:pt x="322442" y="496454"/>
                  <a:pt x="327217" y="490724"/>
                </a:cubicBezTo>
                <a:cubicBezTo>
                  <a:pt x="331992" y="484994"/>
                  <a:pt x="336016" y="477081"/>
                  <a:pt x="339291" y="466986"/>
                </a:cubicBezTo>
                <a:cubicBezTo>
                  <a:pt x="342565" y="456890"/>
                  <a:pt x="345021" y="447954"/>
                  <a:pt x="346658" y="440178"/>
                </a:cubicBezTo>
                <a:cubicBezTo>
                  <a:pt x="348295" y="432402"/>
                  <a:pt x="349523" y="422170"/>
                  <a:pt x="350341" y="409482"/>
                </a:cubicBezTo>
                <a:cubicBezTo>
                  <a:pt x="351160" y="396795"/>
                  <a:pt x="351637" y="387177"/>
                  <a:pt x="351774" y="380628"/>
                </a:cubicBezTo>
                <a:cubicBezTo>
                  <a:pt x="351910" y="374080"/>
                  <a:pt x="351978" y="364939"/>
                  <a:pt x="351978" y="353207"/>
                </a:cubicBezTo>
                <a:cubicBezTo>
                  <a:pt x="351978" y="350751"/>
                  <a:pt x="351978" y="348977"/>
                  <a:pt x="351978" y="347886"/>
                </a:cubicBezTo>
                <a:cubicBezTo>
                  <a:pt x="353070" y="338609"/>
                  <a:pt x="353615" y="324148"/>
                  <a:pt x="353615" y="304503"/>
                </a:cubicBezTo>
                <a:cubicBezTo>
                  <a:pt x="353615" y="303138"/>
                  <a:pt x="353684" y="297681"/>
                  <a:pt x="353820" y="288132"/>
                </a:cubicBezTo>
                <a:cubicBezTo>
                  <a:pt x="353956" y="278582"/>
                  <a:pt x="354025" y="270874"/>
                  <a:pt x="354025" y="265007"/>
                </a:cubicBezTo>
                <a:cubicBezTo>
                  <a:pt x="354025" y="259141"/>
                  <a:pt x="353615" y="250751"/>
                  <a:pt x="352797" y="239837"/>
                </a:cubicBezTo>
                <a:cubicBezTo>
                  <a:pt x="351978" y="228923"/>
                  <a:pt x="350887" y="219919"/>
                  <a:pt x="349523" y="212824"/>
                </a:cubicBezTo>
                <a:cubicBezTo>
                  <a:pt x="348158" y="205730"/>
                  <a:pt x="345907" y="197681"/>
                  <a:pt x="342770" y="188677"/>
                </a:cubicBezTo>
                <a:cubicBezTo>
                  <a:pt x="339632" y="179673"/>
                  <a:pt x="335880" y="172511"/>
                  <a:pt x="331514" y="167190"/>
                </a:cubicBezTo>
                <a:cubicBezTo>
                  <a:pt x="327149" y="161869"/>
                  <a:pt x="321555" y="157367"/>
                  <a:pt x="314734" y="153684"/>
                </a:cubicBezTo>
                <a:cubicBezTo>
                  <a:pt x="307913" y="150000"/>
                  <a:pt x="300136" y="148159"/>
                  <a:pt x="291405" y="148159"/>
                </a:cubicBezTo>
                <a:close/>
                <a:moveTo>
                  <a:pt x="799801" y="22102"/>
                </a:moveTo>
                <a:lnTo>
                  <a:pt x="1107578" y="22102"/>
                </a:lnTo>
                <a:lnTo>
                  <a:pt x="1107578" y="48296"/>
                </a:lnTo>
                <a:cubicBezTo>
                  <a:pt x="1107578" y="73671"/>
                  <a:pt x="1107032" y="111461"/>
                  <a:pt x="1105941" y="161666"/>
                </a:cubicBezTo>
                <a:cubicBezTo>
                  <a:pt x="1104849" y="211870"/>
                  <a:pt x="1104303" y="249660"/>
                  <a:pt x="1104303" y="275036"/>
                </a:cubicBezTo>
                <a:lnTo>
                  <a:pt x="1104303" y="293862"/>
                </a:lnTo>
                <a:cubicBezTo>
                  <a:pt x="1104303" y="302594"/>
                  <a:pt x="1104576" y="309142"/>
                  <a:pt x="1105122" y="313508"/>
                </a:cubicBezTo>
                <a:lnTo>
                  <a:pt x="1105122" y="316782"/>
                </a:lnTo>
                <a:cubicBezTo>
                  <a:pt x="1105122" y="322785"/>
                  <a:pt x="1104849" y="327150"/>
                  <a:pt x="1104303" y="329879"/>
                </a:cubicBezTo>
                <a:lnTo>
                  <a:pt x="1104303" y="344613"/>
                </a:lnTo>
                <a:cubicBezTo>
                  <a:pt x="1104303" y="364804"/>
                  <a:pt x="1110306" y="374899"/>
                  <a:pt x="1122312" y="374899"/>
                </a:cubicBezTo>
                <a:cubicBezTo>
                  <a:pt x="1125859" y="374899"/>
                  <a:pt x="1131589" y="374763"/>
                  <a:pt x="1139501" y="374490"/>
                </a:cubicBezTo>
                <a:cubicBezTo>
                  <a:pt x="1147414" y="374217"/>
                  <a:pt x="1153144" y="374081"/>
                  <a:pt x="1156691" y="374081"/>
                </a:cubicBezTo>
                <a:cubicBezTo>
                  <a:pt x="1165695" y="374081"/>
                  <a:pt x="1171493" y="375513"/>
                  <a:pt x="1174085" y="378378"/>
                </a:cubicBezTo>
                <a:cubicBezTo>
                  <a:pt x="1176677" y="381243"/>
                  <a:pt x="1177973" y="387996"/>
                  <a:pt x="1177973" y="398637"/>
                </a:cubicBezTo>
                <a:cubicBezTo>
                  <a:pt x="1177973" y="399729"/>
                  <a:pt x="1177428" y="400275"/>
                  <a:pt x="1176336" y="400275"/>
                </a:cubicBezTo>
                <a:cubicBezTo>
                  <a:pt x="1176336" y="401639"/>
                  <a:pt x="1176541" y="407437"/>
                  <a:pt x="1176950" y="417669"/>
                </a:cubicBezTo>
                <a:cubicBezTo>
                  <a:pt x="1177359" y="427901"/>
                  <a:pt x="1177769" y="440452"/>
                  <a:pt x="1178178" y="455322"/>
                </a:cubicBezTo>
                <a:cubicBezTo>
                  <a:pt x="1178587" y="470193"/>
                  <a:pt x="1178792" y="484040"/>
                  <a:pt x="1178792" y="496864"/>
                </a:cubicBezTo>
                <a:cubicBezTo>
                  <a:pt x="1178792" y="516236"/>
                  <a:pt x="1177905" y="529538"/>
                  <a:pt x="1176132" y="536769"/>
                </a:cubicBezTo>
                <a:cubicBezTo>
                  <a:pt x="1174358" y="543999"/>
                  <a:pt x="1170606" y="547614"/>
                  <a:pt x="1164877" y="547614"/>
                </a:cubicBezTo>
                <a:lnTo>
                  <a:pt x="1107578" y="547614"/>
                </a:lnTo>
                <a:cubicBezTo>
                  <a:pt x="1108669" y="581448"/>
                  <a:pt x="1109215" y="606005"/>
                  <a:pt x="1109215" y="621284"/>
                </a:cubicBezTo>
                <a:cubicBezTo>
                  <a:pt x="1109215" y="627287"/>
                  <a:pt x="1109010" y="631584"/>
                  <a:pt x="1108601" y="634177"/>
                </a:cubicBezTo>
                <a:cubicBezTo>
                  <a:pt x="1108192" y="636769"/>
                  <a:pt x="1106759" y="639224"/>
                  <a:pt x="1104303" y="641544"/>
                </a:cubicBezTo>
                <a:cubicBezTo>
                  <a:pt x="1101848" y="643863"/>
                  <a:pt x="1098028" y="645295"/>
                  <a:pt x="1092844" y="645841"/>
                </a:cubicBezTo>
                <a:lnTo>
                  <a:pt x="1013444" y="645841"/>
                </a:lnTo>
                <a:cubicBezTo>
                  <a:pt x="947959" y="645841"/>
                  <a:pt x="903758" y="646660"/>
                  <a:pt x="880838" y="648297"/>
                </a:cubicBezTo>
                <a:lnTo>
                  <a:pt x="866923" y="631107"/>
                </a:lnTo>
                <a:lnTo>
                  <a:pt x="866923" y="541885"/>
                </a:lnTo>
                <a:lnTo>
                  <a:pt x="614808" y="541885"/>
                </a:lnTo>
                <a:cubicBezTo>
                  <a:pt x="613171" y="541885"/>
                  <a:pt x="611056" y="542021"/>
                  <a:pt x="608464" y="542294"/>
                </a:cubicBezTo>
                <a:cubicBezTo>
                  <a:pt x="605872" y="542567"/>
                  <a:pt x="603894" y="542635"/>
                  <a:pt x="602529" y="542498"/>
                </a:cubicBezTo>
                <a:cubicBezTo>
                  <a:pt x="601165" y="542362"/>
                  <a:pt x="599528" y="542089"/>
                  <a:pt x="597618" y="541680"/>
                </a:cubicBezTo>
                <a:cubicBezTo>
                  <a:pt x="595708" y="541271"/>
                  <a:pt x="594071" y="540316"/>
                  <a:pt x="592707" y="538815"/>
                </a:cubicBezTo>
                <a:cubicBezTo>
                  <a:pt x="591343" y="537314"/>
                  <a:pt x="589978" y="535336"/>
                  <a:pt x="588614" y="532880"/>
                </a:cubicBezTo>
                <a:lnTo>
                  <a:pt x="588614" y="410097"/>
                </a:lnTo>
                <a:cubicBezTo>
                  <a:pt x="588614" y="403003"/>
                  <a:pt x="589637" y="395090"/>
                  <a:pt x="591684" y="386359"/>
                </a:cubicBezTo>
                <a:cubicBezTo>
                  <a:pt x="593730" y="377628"/>
                  <a:pt x="595845" y="370124"/>
                  <a:pt x="598027" y="363849"/>
                </a:cubicBezTo>
                <a:cubicBezTo>
                  <a:pt x="600210" y="357573"/>
                  <a:pt x="603894" y="349319"/>
                  <a:pt x="609078" y="339088"/>
                </a:cubicBezTo>
                <a:cubicBezTo>
                  <a:pt x="614262" y="328856"/>
                  <a:pt x="618014" y="321693"/>
                  <a:pt x="620333" y="317600"/>
                </a:cubicBezTo>
                <a:cubicBezTo>
                  <a:pt x="622652" y="313508"/>
                  <a:pt x="627086" y="305936"/>
                  <a:pt x="633634" y="294886"/>
                </a:cubicBezTo>
                <a:cubicBezTo>
                  <a:pt x="640183" y="283835"/>
                  <a:pt x="643730" y="277764"/>
                  <a:pt x="644276" y="276673"/>
                </a:cubicBezTo>
                <a:cubicBezTo>
                  <a:pt x="659828" y="251843"/>
                  <a:pt x="684999" y="210506"/>
                  <a:pt x="719787" y="152662"/>
                </a:cubicBezTo>
                <a:cubicBezTo>
                  <a:pt x="754576" y="94817"/>
                  <a:pt x="781247" y="51297"/>
                  <a:pt x="799801" y="22102"/>
                </a:cubicBezTo>
                <a:close/>
                <a:moveTo>
                  <a:pt x="286494" y="0"/>
                </a:moveTo>
                <a:cubicBezTo>
                  <a:pt x="319509" y="0"/>
                  <a:pt x="349727" y="3752"/>
                  <a:pt x="377149" y="11255"/>
                </a:cubicBezTo>
                <a:cubicBezTo>
                  <a:pt x="404570" y="18759"/>
                  <a:pt x="427967" y="28786"/>
                  <a:pt x="447340" y="41337"/>
                </a:cubicBezTo>
                <a:cubicBezTo>
                  <a:pt x="466712" y="53888"/>
                  <a:pt x="483902" y="69236"/>
                  <a:pt x="498909" y="87381"/>
                </a:cubicBezTo>
                <a:cubicBezTo>
                  <a:pt x="513916" y="105526"/>
                  <a:pt x="525921" y="124421"/>
                  <a:pt x="534925" y="144066"/>
                </a:cubicBezTo>
                <a:cubicBezTo>
                  <a:pt x="543929" y="163711"/>
                  <a:pt x="551296" y="185062"/>
                  <a:pt x="557026" y="208118"/>
                </a:cubicBezTo>
                <a:cubicBezTo>
                  <a:pt x="562756" y="231174"/>
                  <a:pt x="566712" y="253207"/>
                  <a:pt x="568895" y="274216"/>
                </a:cubicBezTo>
                <a:cubicBezTo>
                  <a:pt x="571078" y="295226"/>
                  <a:pt x="572169" y="317054"/>
                  <a:pt x="572169" y="339700"/>
                </a:cubicBezTo>
                <a:cubicBezTo>
                  <a:pt x="572169" y="391542"/>
                  <a:pt x="564734" y="437791"/>
                  <a:pt x="549864" y="478446"/>
                </a:cubicBezTo>
                <a:cubicBezTo>
                  <a:pt x="534993" y="519100"/>
                  <a:pt x="514393" y="552388"/>
                  <a:pt x="488063" y="578309"/>
                </a:cubicBezTo>
                <a:cubicBezTo>
                  <a:pt x="461733" y="604230"/>
                  <a:pt x="431105" y="623875"/>
                  <a:pt x="396180" y="637245"/>
                </a:cubicBezTo>
                <a:cubicBezTo>
                  <a:pt x="361255" y="650615"/>
                  <a:pt x="323056" y="657300"/>
                  <a:pt x="281583" y="657300"/>
                </a:cubicBezTo>
                <a:cubicBezTo>
                  <a:pt x="250750" y="657300"/>
                  <a:pt x="222715" y="654367"/>
                  <a:pt x="197476" y="648500"/>
                </a:cubicBezTo>
                <a:cubicBezTo>
                  <a:pt x="172237" y="642634"/>
                  <a:pt x="150341" y="634653"/>
                  <a:pt x="131787" y="624558"/>
                </a:cubicBezTo>
                <a:cubicBezTo>
                  <a:pt x="113233" y="614462"/>
                  <a:pt x="96794" y="601638"/>
                  <a:pt x="82469" y="586085"/>
                </a:cubicBezTo>
                <a:cubicBezTo>
                  <a:pt x="68144" y="570533"/>
                  <a:pt x="56275" y="553957"/>
                  <a:pt x="46862" y="536358"/>
                </a:cubicBezTo>
                <a:cubicBezTo>
                  <a:pt x="37449" y="518759"/>
                  <a:pt x="29468" y="498568"/>
                  <a:pt x="22919" y="475785"/>
                </a:cubicBezTo>
                <a:cubicBezTo>
                  <a:pt x="16371" y="453002"/>
                  <a:pt x="11391" y="430424"/>
                  <a:pt x="7981" y="408050"/>
                </a:cubicBezTo>
                <a:cubicBezTo>
                  <a:pt x="4570" y="385676"/>
                  <a:pt x="1910" y="360710"/>
                  <a:pt x="0" y="333152"/>
                </a:cubicBezTo>
                <a:cubicBezTo>
                  <a:pt x="0" y="126058"/>
                  <a:pt x="95498" y="15007"/>
                  <a:pt x="286494" y="0"/>
                </a:cubicBezTo>
                <a:close/>
              </a:path>
            </a:pathLst>
          </a:custGeom>
          <a:solidFill>
            <a:srgbClr val="FFCC4C"/>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prstClr val="black"/>
              </a:solidFill>
              <a:effectLst/>
              <a:uLnTx/>
              <a:uFillTx/>
            </a:endParaRPr>
          </a:p>
        </p:txBody>
      </p:sp>
      <p:sp>
        <p:nvSpPr>
          <p:cNvPr id="90" name="TextBox 89">
            <a:extLst>
              <a:ext uri="{FF2B5EF4-FFF2-40B4-BE49-F238E27FC236}">
                <a16:creationId xmlns:a16="http://schemas.microsoft.com/office/drawing/2014/main" id="{EBF5A28D-953B-4CA4-88C6-FB5A6C083601}"/>
              </a:ext>
            </a:extLst>
          </p:cNvPr>
          <p:cNvSpPr txBox="1"/>
          <p:nvPr/>
        </p:nvSpPr>
        <p:spPr>
          <a:xfrm>
            <a:off x="9384839" y="4566414"/>
            <a:ext cx="983704" cy="554804"/>
          </a:xfrm>
          <a:custGeom>
            <a:avLst/>
            <a:gdLst>
              <a:gd name="connsiteX0" fmla="*/ 904576 w 1169788"/>
              <a:gd name="connsiteY0" fmla="*/ 353615 h 659755"/>
              <a:gd name="connsiteX1" fmla="*/ 869788 w 1169788"/>
              <a:gd name="connsiteY1" fmla="*/ 360982 h 659755"/>
              <a:gd name="connsiteX2" fmla="*/ 848505 w 1169788"/>
              <a:gd name="connsiteY2" fmla="*/ 382060 h 659755"/>
              <a:gd name="connsiteX3" fmla="*/ 838682 w 1169788"/>
              <a:gd name="connsiteY3" fmla="*/ 410914 h 659755"/>
              <a:gd name="connsiteX4" fmla="*/ 835818 w 1169788"/>
              <a:gd name="connsiteY4" fmla="*/ 446112 h 659755"/>
              <a:gd name="connsiteX5" fmla="*/ 852803 w 1169788"/>
              <a:gd name="connsiteY5" fmla="*/ 504229 h 659755"/>
              <a:gd name="connsiteX6" fmla="*/ 901302 w 1169788"/>
              <a:gd name="connsiteY6" fmla="*/ 528786 h 659755"/>
              <a:gd name="connsiteX7" fmla="*/ 936295 w 1169788"/>
              <a:gd name="connsiteY7" fmla="*/ 520396 h 659755"/>
              <a:gd name="connsiteX8" fmla="*/ 958191 w 1169788"/>
              <a:gd name="connsiteY8" fmla="*/ 497681 h 659755"/>
              <a:gd name="connsiteX9" fmla="*/ 968628 w 1169788"/>
              <a:gd name="connsiteY9" fmla="*/ 468418 h 659755"/>
              <a:gd name="connsiteX10" fmla="*/ 971698 w 1169788"/>
              <a:gd name="connsiteY10" fmla="*/ 436289 h 659755"/>
              <a:gd name="connsiteX11" fmla="*/ 954713 w 1169788"/>
              <a:gd name="connsiteY11" fmla="*/ 374898 h 659755"/>
              <a:gd name="connsiteX12" fmla="*/ 904576 w 1169788"/>
              <a:gd name="connsiteY12" fmla="*/ 353615 h 659755"/>
              <a:gd name="connsiteX13" fmla="*/ 291405 w 1169788"/>
              <a:gd name="connsiteY13" fmla="*/ 150614 h 659755"/>
              <a:gd name="connsiteX14" fmla="*/ 271760 w 1169788"/>
              <a:gd name="connsiteY14" fmla="*/ 153479 h 659755"/>
              <a:gd name="connsiteX15" fmla="*/ 256003 w 1169788"/>
              <a:gd name="connsiteY15" fmla="*/ 163097 h 659755"/>
              <a:gd name="connsiteX16" fmla="*/ 243929 w 1169788"/>
              <a:gd name="connsiteY16" fmla="*/ 176807 h 659755"/>
              <a:gd name="connsiteX17" fmla="*/ 234925 w 1169788"/>
              <a:gd name="connsiteY17" fmla="*/ 195634 h 659755"/>
              <a:gd name="connsiteX18" fmla="*/ 228377 w 1169788"/>
              <a:gd name="connsiteY18" fmla="*/ 216712 h 659755"/>
              <a:gd name="connsiteX19" fmla="*/ 223875 w 1169788"/>
              <a:gd name="connsiteY19" fmla="*/ 241269 h 659755"/>
              <a:gd name="connsiteX20" fmla="*/ 221214 w 1169788"/>
              <a:gd name="connsiteY20" fmla="*/ 266235 h 659755"/>
              <a:gd name="connsiteX21" fmla="*/ 219782 w 1169788"/>
              <a:gd name="connsiteY21" fmla="*/ 293247 h 659755"/>
              <a:gd name="connsiteX22" fmla="*/ 219372 w 1169788"/>
              <a:gd name="connsiteY22" fmla="*/ 318827 h 659755"/>
              <a:gd name="connsiteX23" fmla="*/ 219372 w 1169788"/>
              <a:gd name="connsiteY23" fmla="*/ 344202 h 659755"/>
              <a:gd name="connsiteX24" fmla="*/ 219372 w 1169788"/>
              <a:gd name="connsiteY24" fmla="*/ 351978 h 659755"/>
              <a:gd name="connsiteX25" fmla="*/ 219782 w 1169788"/>
              <a:gd name="connsiteY25" fmla="*/ 380218 h 659755"/>
              <a:gd name="connsiteX26" fmla="*/ 221623 w 1169788"/>
              <a:gd name="connsiteY26" fmla="*/ 410300 h 659755"/>
              <a:gd name="connsiteX27" fmla="*/ 225512 w 1169788"/>
              <a:gd name="connsiteY27" fmla="*/ 441405 h 659755"/>
              <a:gd name="connsiteX28" fmla="*/ 232674 w 1169788"/>
              <a:gd name="connsiteY28" fmla="*/ 469032 h 659755"/>
              <a:gd name="connsiteX29" fmla="*/ 243929 w 1169788"/>
              <a:gd name="connsiteY29" fmla="*/ 492770 h 659755"/>
              <a:gd name="connsiteX30" fmla="*/ 260505 w 1169788"/>
              <a:gd name="connsiteY30" fmla="*/ 508118 h 659755"/>
              <a:gd name="connsiteX31" fmla="*/ 283220 w 1169788"/>
              <a:gd name="connsiteY31" fmla="*/ 514052 h 659755"/>
              <a:gd name="connsiteX32" fmla="*/ 308800 w 1169788"/>
              <a:gd name="connsiteY32" fmla="*/ 507913 h 659755"/>
              <a:gd name="connsiteX33" fmla="*/ 327217 w 1169788"/>
              <a:gd name="connsiteY33" fmla="*/ 493179 h 659755"/>
              <a:gd name="connsiteX34" fmla="*/ 339291 w 1169788"/>
              <a:gd name="connsiteY34" fmla="*/ 469441 h 659755"/>
              <a:gd name="connsiteX35" fmla="*/ 346658 w 1169788"/>
              <a:gd name="connsiteY35" fmla="*/ 442633 h 659755"/>
              <a:gd name="connsiteX36" fmla="*/ 350341 w 1169788"/>
              <a:gd name="connsiteY36" fmla="*/ 411937 h 659755"/>
              <a:gd name="connsiteX37" fmla="*/ 351774 w 1169788"/>
              <a:gd name="connsiteY37" fmla="*/ 383083 h 659755"/>
              <a:gd name="connsiteX38" fmla="*/ 351978 w 1169788"/>
              <a:gd name="connsiteY38" fmla="*/ 355662 h 659755"/>
              <a:gd name="connsiteX39" fmla="*/ 351978 w 1169788"/>
              <a:gd name="connsiteY39" fmla="*/ 350341 h 659755"/>
              <a:gd name="connsiteX40" fmla="*/ 353615 w 1169788"/>
              <a:gd name="connsiteY40" fmla="*/ 306958 h 659755"/>
              <a:gd name="connsiteX41" fmla="*/ 353820 w 1169788"/>
              <a:gd name="connsiteY41" fmla="*/ 290587 h 659755"/>
              <a:gd name="connsiteX42" fmla="*/ 354025 w 1169788"/>
              <a:gd name="connsiteY42" fmla="*/ 267462 h 659755"/>
              <a:gd name="connsiteX43" fmla="*/ 352797 w 1169788"/>
              <a:gd name="connsiteY43" fmla="*/ 242292 h 659755"/>
              <a:gd name="connsiteX44" fmla="*/ 349523 w 1169788"/>
              <a:gd name="connsiteY44" fmla="*/ 215280 h 659755"/>
              <a:gd name="connsiteX45" fmla="*/ 342770 w 1169788"/>
              <a:gd name="connsiteY45" fmla="*/ 191132 h 659755"/>
              <a:gd name="connsiteX46" fmla="*/ 331514 w 1169788"/>
              <a:gd name="connsiteY46" fmla="*/ 169645 h 659755"/>
              <a:gd name="connsiteX47" fmla="*/ 314734 w 1169788"/>
              <a:gd name="connsiteY47" fmla="*/ 156139 h 659755"/>
              <a:gd name="connsiteX48" fmla="*/ 291405 w 1169788"/>
              <a:gd name="connsiteY48" fmla="*/ 150614 h 659755"/>
              <a:gd name="connsiteX49" fmla="*/ 286494 w 1169788"/>
              <a:gd name="connsiteY49" fmla="*/ 2455 h 659755"/>
              <a:gd name="connsiteX50" fmla="*/ 377149 w 1169788"/>
              <a:gd name="connsiteY50" fmla="*/ 13710 h 659755"/>
              <a:gd name="connsiteX51" fmla="*/ 447340 w 1169788"/>
              <a:gd name="connsiteY51" fmla="*/ 43792 h 659755"/>
              <a:gd name="connsiteX52" fmla="*/ 498909 w 1169788"/>
              <a:gd name="connsiteY52" fmla="*/ 89836 h 659755"/>
              <a:gd name="connsiteX53" fmla="*/ 534925 w 1169788"/>
              <a:gd name="connsiteY53" fmla="*/ 146521 h 659755"/>
              <a:gd name="connsiteX54" fmla="*/ 557026 w 1169788"/>
              <a:gd name="connsiteY54" fmla="*/ 210573 h 659755"/>
              <a:gd name="connsiteX55" fmla="*/ 568895 w 1169788"/>
              <a:gd name="connsiteY55" fmla="*/ 276671 h 659755"/>
              <a:gd name="connsiteX56" fmla="*/ 572169 w 1169788"/>
              <a:gd name="connsiteY56" fmla="*/ 342156 h 659755"/>
              <a:gd name="connsiteX57" fmla="*/ 549864 w 1169788"/>
              <a:gd name="connsiteY57" fmla="*/ 480901 h 659755"/>
              <a:gd name="connsiteX58" fmla="*/ 488063 w 1169788"/>
              <a:gd name="connsiteY58" fmla="*/ 580764 h 659755"/>
              <a:gd name="connsiteX59" fmla="*/ 396180 w 1169788"/>
              <a:gd name="connsiteY59" fmla="*/ 639700 h 659755"/>
              <a:gd name="connsiteX60" fmla="*/ 281583 w 1169788"/>
              <a:gd name="connsiteY60" fmla="*/ 659755 h 659755"/>
              <a:gd name="connsiteX61" fmla="*/ 197476 w 1169788"/>
              <a:gd name="connsiteY61" fmla="*/ 650955 h 659755"/>
              <a:gd name="connsiteX62" fmla="*/ 131787 w 1169788"/>
              <a:gd name="connsiteY62" fmla="*/ 627013 h 659755"/>
              <a:gd name="connsiteX63" fmla="*/ 82469 w 1169788"/>
              <a:gd name="connsiteY63" fmla="*/ 588541 h 659755"/>
              <a:gd name="connsiteX64" fmla="*/ 46862 w 1169788"/>
              <a:gd name="connsiteY64" fmla="*/ 538813 h 659755"/>
              <a:gd name="connsiteX65" fmla="*/ 22919 w 1169788"/>
              <a:gd name="connsiteY65" fmla="*/ 478240 h 659755"/>
              <a:gd name="connsiteX66" fmla="*/ 7981 w 1169788"/>
              <a:gd name="connsiteY66" fmla="*/ 410505 h 659755"/>
              <a:gd name="connsiteX67" fmla="*/ 0 w 1169788"/>
              <a:gd name="connsiteY67" fmla="*/ 335607 h 659755"/>
              <a:gd name="connsiteX68" fmla="*/ 286494 w 1169788"/>
              <a:gd name="connsiteY68" fmla="*/ 2455 h 659755"/>
              <a:gd name="connsiteX69" fmla="*/ 907850 w 1169788"/>
              <a:gd name="connsiteY69" fmla="*/ 0 h 659755"/>
              <a:gd name="connsiteX70" fmla="*/ 1005258 w 1169788"/>
              <a:gd name="connsiteY70" fmla="*/ 10436 h 659755"/>
              <a:gd name="connsiteX71" fmla="*/ 1071970 w 1169788"/>
              <a:gd name="connsiteY71" fmla="*/ 37039 h 659755"/>
              <a:gd name="connsiteX72" fmla="*/ 1112898 w 1169788"/>
              <a:gd name="connsiteY72" fmla="*/ 77762 h 659755"/>
              <a:gd name="connsiteX73" fmla="*/ 1135204 w 1169788"/>
              <a:gd name="connsiteY73" fmla="*/ 126057 h 659755"/>
              <a:gd name="connsiteX74" fmla="*/ 1143594 w 1169788"/>
              <a:gd name="connsiteY74" fmla="*/ 179263 h 659755"/>
              <a:gd name="connsiteX75" fmla="*/ 1115354 w 1169788"/>
              <a:gd name="connsiteY75" fmla="*/ 190928 h 659755"/>
              <a:gd name="connsiteX76" fmla="*/ 1043935 w 1169788"/>
              <a:gd name="connsiteY76" fmla="*/ 196044 h 659755"/>
              <a:gd name="connsiteX77" fmla="*/ 979883 w 1169788"/>
              <a:gd name="connsiteY77" fmla="*/ 196862 h 659755"/>
              <a:gd name="connsiteX78" fmla="*/ 944685 w 1169788"/>
              <a:gd name="connsiteY78" fmla="*/ 196453 h 659755"/>
              <a:gd name="connsiteX79" fmla="*/ 928314 w 1169788"/>
              <a:gd name="connsiteY79" fmla="*/ 189904 h 659755"/>
              <a:gd name="connsiteX80" fmla="*/ 928314 w 1169788"/>
              <a:gd name="connsiteY80" fmla="*/ 168622 h 659755"/>
              <a:gd name="connsiteX81" fmla="*/ 908669 w 1169788"/>
              <a:gd name="connsiteY81" fmla="*/ 161255 h 659755"/>
              <a:gd name="connsiteX82" fmla="*/ 842366 w 1169788"/>
              <a:gd name="connsiteY82" fmla="*/ 268486 h 659755"/>
              <a:gd name="connsiteX83" fmla="*/ 842366 w 1169788"/>
              <a:gd name="connsiteY83" fmla="*/ 275034 h 659755"/>
              <a:gd name="connsiteX84" fmla="*/ 960238 w 1169788"/>
              <a:gd name="connsiteY84" fmla="*/ 231651 h 659755"/>
              <a:gd name="connsiteX85" fmla="*/ 1110238 w 1169788"/>
              <a:gd name="connsiteY85" fmla="*/ 286903 h 659755"/>
              <a:gd name="connsiteX86" fmla="*/ 1169788 w 1169788"/>
              <a:gd name="connsiteY86" fmla="*/ 427285 h 659755"/>
              <a:gd name="connsiteX87" fmla="*/ 1154440 w 1169788"/>
              <a:gd name="connsiteY87" fmla="*/ 514666 h 659755"/>
              <a:gd name="connsiteX88" fmla="*/ 1114126 w 1169788"/>
              <a:gd name="connsiteY88" fmla="*/ 579332 h 659755"/>
              <a:gd name="connsiteX89" fmla="*/ 1055395 w 1169788"/>
              <a:gd name="connsiteY89" fmla="*/ 622715 h 659755"/>
              <a:gd name="connsiteX90" fmla="*/ 986636 w 1169788"/>
              <a:gd name="connsiteY90" fmla="*/ 648500 h 659755"/>
              <a:gd name="connsiteX91" fmla="*/ 914399 w 1169788"/>
              <a:gd name="connsiteY91" fmla="*/ 658118 h 659755"/>
              <a:gd name="connsiteX92" fmla="*/ 685817 w 1169788"/>
              <a:gd name="connsiteY92" fmla="*/ 573193 h 659755"/>
              <a:gd name="connsiteX93" fmla="*/ 609896 w 1169788"/>
              <a:gd name="connsiteY93" fmla="*/ 329059 h 659755"/>
              <a:gd name="connsiteX94" fmla="*/ 645299 w 1169788"/>
              <a:gd name="connsiteY94" fmla="*/ 158390 h 659755"/>
              <a:gd name="connsiteX95" fmla="*/ 748437 w 1169788"/>
              <a:gd name="connsiteY95" fmla="*/ 42974 h 659755"/>
              <a:gd name="connsiteX96" fmla="*/ 907850 w 1169788"/>
              <a:gd name="connsiteY96" fmla="*/ 0 h 65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69788" h="659755">
                <a:moveTo>
                  <a:pt x="904576" y="353615"/>
                </a:moveTo>
                <a:cubicBezTo>
                  <a:pt x="890933" y="353615"/>
                  <a:pt x="879337" y="356071"/>
                  <a:pt x="869788" y="360982"/>
                </a:cubicBezTo>
                <a:cubicBezTo>
                  <a:pt x="860238" y="365894"/>
                  <a:pt x="853144" y="372920"/>
                  <a:pt x="848505" y="382060"/>
                </a:cubicBezTo>
                <a:cubicBezTo>
                  <a:pt x="843867" y="391201"/>
                  <a:pt x="840592" y="400819"/>
                  <a:pt x="838682" y="410914"/>
                </a:cubicBezTo>
                <a:cubicBezTo>
                  <a:pt x="836772" y="421010"/>
                  <a:pt x="835818" y="432742"/>
                  <a:pt x="835818" y="446112"/>
                </a:cubicBezTo>
                <a:cubicBezTo>
                  <a:pt x="835818" y="468486"/>
                  <a:pt x="841479" y="487858"/>
                  <a:pt x="852803" y="504229"/>
                </a:cubicBezTo>
                <a:cubicBezTo>
                  <a:pt x="864126" y="520600"/>
                  <a:pt x="880292" y="528786"/>
                  <a:pt x="901302" y="528786"/>
                </a:cubicBezTo>
                <a:cubicBezTo>
                  <a:pt x="914944" y="528786"/>
                  <a:pt x="926609" y="525989"/>
                  <a:pt x="936295" y="520396"/>
                </a:cubicBezTo>
                <a:cubicBezTo>
                  <a:pt x="945981" y="514802"/>
                  <a:pt x="953280" y="507231"/>
                  <a:pt x="958191" y="497681"/>
                </a:cubicBezTo>
                <a:cubicBezTo>
                  <a:pt x="963103" y="488131"/>
                  <a:pt x="966582" y="478377"/>
                  <a:pt x="968628" y="468418"/>
                </a:cubicBezTo>
                <a:cubicBezTo>
                  <a:pt x="970674" y="458458"/>
                  <a:pt x="971698" y="447749"/>
                  <a:pt x="971698" y="436289"/>
                </a:cubicBezTo>
                <a:cubicBezTo>
                  <a:pt x="970333" y="409550"/>
                  <a:pt x="964672" y="389086"/>
                  <a:pt x="954713" y="374898"/>
                </a:cubicBezTo>
                <a:cubicBezTo>
                  <a:pt x="944753" y="360709"/>
                  <a:pt x="928041" y="353615"/>
                  <a:pt x="904576" y="353615"/>
                </a:cubicBezTo>
                <a:close/>
                <a:moveTo>
                  <a:pt x="291405" y="150614"/>
                </a:moveTo>
                <a:cubicBezTo>
                  <a:pt x="284311" y="150614"/>
                  <a:pt x="277763" y="151569"/>
                  <a:pt x="271760" y="153479"/>
                </a:cubicBezTo>
                <a:cubicBezTo>
                  <a:pt x="265757" y="155389"/>
                  <a:pt x="260505" y="158595"/>
                  <a:pt x="256003" y="163097"/>
                </a:cubicBezTo>
                <a:cubicBezTo>
                  <a:pt x="251501" y="167599"/>
                  <a:pt x="247476" y="172169"/>
                  <a:pt x="243929" y="176807"/>
                </a:cubicBezTo>
                <a:cubicBezTo>
                  <a:pt x="240382" y="181446"/>
                  <a:pt x="237381" y="187722"/>
                  <a:pt x="234925" y="195634"/>
                </a:cubicBezTo>
                <a:cubicBezTo>
                  <a:pt x="232469" y="203547"/>
                  <a:pt x="230287" y="210573"/>
                  <a:pt x="228377" y="216712"/>
                </a:cubicBezTo>
                <a:cubicBezTo>
                  <a:pt x="226467" y="222851"/>
                  <a:pt x="224966" y="231037"/>
                  <a:pt x="223875" y="241269"/>
                </a:cubicBezTo>
                <a:cubicBezTo>
                  <a:pt x="222783" y="251501"/>
                  <a:pt x="221896" y="259823"/>
                  <a:pt x="221214" y="266235"/>
                </a:cubicBezTo>
                <a:cubicBezTo>
                  <a:pt x="220532" y="272647"/>
                  <a:pt x="220055" y="281651"/>
                  <a:pt x="219782" y="293247"/>
                </a:cubicBezTo>
                <a:cubicBezTo>
                  <a:pt x="219509" y="304843"/>
                  <a:pt x="219372" y="313370"/>
                  <a:pt x="219372" y="318827"/>
                </a:cubicBezTo>
                <a:cubicBezTo>
                  <a:pt x="219372" y="324284"/>
                  <a:pt x="219372" y="332742"/>
                  <a:pt x="219372" y="344202"/>
                </a:cubicBezTo>
                <a:cubicBezTo>
                  <a:pt x="219372" y="347749"/>
                  <a:pt x="219372" y="350341"/>
                  <a:pt x="219372" y="351978"/>
                </a:cubicBezTo>
                <a:cubicBezTo>
                  <a:pt x="219372" y="362619"/>
                  <a:pt x="219509" y="372033"/>
                  <a:pt x="219782" y="380218"/>
                </a:cubicBezTo>
                <a:cubicBezTo>
                  <a:pt x="220055" y="388404"/>
                  <a:pt x="220668" y="398431"/>
                  <a:pt x="221623" y="410300"/>
                </a:cubicBezTo>
                <a:cubicBezTo>
                  <a:pt x="222578" y="422169"/>
                  <a:pt x="223875" y="432538"/>
                  <a:pt x="225512" y="441405"/>
                </a:cubicBezTo>
                <a:cubicBezTo>
                  <a:pt x="227149" y="450273"/>
                  <a:pt x="229536" y="459482"/>
                  <a:pt x="232674" y="469032"/>
                </a:cubicBezTo>
                <a:cubicBezTo>
                  <a:pt x="235812" y="478581"/>
                  <a:pt x="239563" y="486494"/>
                  <a:pt x="243929" y="492770"/>
                </a:cubicBezTo>
                <a:cubicBezTo>
                  <a:pt x="248295" y="499045"/>
                  <a:pt x="253820" y="504161"/>
                  <a:pt x="260505" y="508118"/>
                </a:cubicBezTo>
                <a:cubicBezTo>
                  <a:pt x="267190" y="512074"/>
                  <a:pt x="274761" y="514052"/>
                  <a:pt x="283220" y="514052"/>
                </a:cubicBezTo>
                <a:cubicBezTo>
                  <a:pt x="292770" y="514052"/>
                  <a:pt x="301296" y="512006"/>
                  <a:pt x="308800" y="507913"/>
                </a:cubicBezTo>
                <a:cubicBezTo>
                  <a:pt x="316303" y="503820"/>
                  <a:pt x="322442" y="498909"/>
                  <a:pt x="327217" y="493179"/>
                </a:cubicBezTo>
                <a:cubicBezTo>
                  <a:pt x="331992" y="487449"/>
                  <a:pt x="336017" y="479536"/>
                  <a:pt x="339291" y="469441"/>
                </a:cubicBezTo>
                <a:cubicBezTo>
                  <a:pt x="342565" y="459345"/>
                  <a:pt x="345021" y="450409"/>
                  <a:pt x="346658" y="442633"/>
                </a:cubicBezTo>
                <a:cubicBezTo>
                  <a:pt x="348295" y="434857"/>
                  <a:pt x="349523" y="424625"/>
                  <a:pt x="350341" y="411937"/>
                </a:cubicBezTo>
                <a:cubicBezTo>
                  <a:pt x="351160" y="399250"/>
                  <a:pt x="351637" y="389632"/>
                  <a:pt x="351774" y="383083"/>
                </a:cubicBezTo>
                <a:cubicBezTo>
                  <a:pt x="351910" y="376535"/>
                  <a:pt x="351978" y="367394"/>
                  <a:pt x="351978" y="355662"/>
                </a:cubicBezTo>
                <a:cubicBezTo>
                  <a:pt x="351978" y="353206"/>
                  <a:pt x="351978" y="351433"/>
                  <a:pt x="351978" y="350341"/>
                </a:cubicBezTo>
                <a:cubicBezTo>
                  <a:pt x="353070" y="341064"/>
                  <a:pt x="353615" y="326603"/>
                  <a:pt x="353615" y="306958"/>
                </a:cubicBezTo>
                <a:cubicBezTo>
                  <a:pt x="353615" y="305593"/>
                  <a:pt x="353684" y="300136"/>
                  <a:pt x="353820" y="290587"/>
                </a:cubicBezTo>
                <a:cubicBezTo>
                  <a:pt x="353956" y="281037"/>
                  <a:pt x="354025" y="273329"/>
                  <a:pt x="354025" y="267462"/>
                </a:cubicBezTo>
                <a:cubicBezTo>
                  <a:pt x="354025" y="261596"/>
                  <a:pt x="353615" y="253206"/>
                  <a:pt x="352797" y="242292"/>
                </a:cubicBezTo>
                <a:cubicBezTo>
                  <a:pt x="351978" y="231378"/>
                  <a:pt x="350887" y="222374"/>
                  <a:pt x="349523" y="215280"/>
                </a:cubicBezTo>
                <a:cubicBezTo>
                  <a:pt x="348158" y="208185"/>
                  <a:pt x="345907" y="200136"/>
                  <a:pt x="342770" y="191132"/>
                </a:cubicBezTo>
                <a:cubicBezTo>
                  <a:pt x="339632" y="182128"/>
                  <a:pt x="335880" y="174966"/>
                  <a:pt x="331514" y="169645"/>
                </a:cubicBezTo>
                <a:cubicBezTo>
                  <a:pt x="327149" y="164325"/>
                  <a:pt x="321555" y="159822"/>
                  <a:pt x="314734" y="156139"/>
                </a:cubicBezTo>
                <a:cubicBezTo>
                  <a:pt x="307913" y="152455"/>
                  <a:pt x="300136" y="150614"/>
                  <a:pt x="291405" y="150614"/>
                </a:cubicBezTo>
                <a:close/>
                <a:moveTo>
                  <a:pt x="286494" y="2455"/>
                </a:moveTo>
                <a:cubicBezTo>
                  <a:pt x="319509" y="2455"/>
                  <a:pt x="349727" y="6207"/>
                  <a:pt x="377149" y="13710"/>
                </a:cubicBezTo>
                <a:cubicBezTo>
                  <a:pt x="404570" y="21214"/>
                  <a:pt x="427967" y="31241"/>
                  <a:pt x="447340" y="43792"/>
                </a:cubicBezTo>
                <a:cubicBezTo>
                  <a:pt x="466712" y="56344"/>
                  <a:pt x="483902" y="71691"/>
                  <a:pt x="498909" y="89836"/>
                </a:cubicBezTo>
                <a:cubicBezTo>
                  <a:pt x="513916" y="107981"/>
                  <a:pt x="525921" y="126876"/>
                  <a:pt x="534925" y="146521"/>
                </a:cubicBezTo>
                <a:cubicBezTo>
                  <a:pt x="543929" y="166166"/>
                  <a:pt x="551296" y="187517"/>
                  <a:pt x="557026" y="210573"/>
                </a:cubicBezTo>
                <a:cubicBezTo>
                  <a:pt x="562756" y="233629"/>
                  <a:pt x="566712" y="255662"/>
                  <a:pt x="568895" y="276671"/>
                </a:cubicBezTo>
                <a:cubicBezTo>
                  <a:pt x="571078" y="297681"/>
                  <a:pt x="572169" y="319509"/>
                  <a:pt x="572169" y="342156"/>
                </a:cubicBezTo>
                <a:cubicBezTo>
                  <a:pt x="572169" y="393997"/>
                  <a:pt x="564734" y="440246"/>
                  <a:pt x="549864" y="480901"/>
                </a:cubicBezTo>
                <a:cubicBezTo>
                  <a:pt x="534993" y="521555"/>
                  <a:pt x="514393" y="554843"/>
                  <a:pt x="488063" y="580764"/>
                </a:cubicBezTo>
                <a:cubicBezTo>
                  <a:pt x="461733" y="606685"/>
                  <a:pt x="431105" y="626330"/>
                  <a:pt x="396180" y="639700"/>
                </a:cubicBezTo>
                <a:cubicBezTo>
                  <a:pt x="361255" y="653070"/>
                  <a:pt x="323056" y="659755"/>
                  <a:pt x="281583" y="659755"/>
                </a:cubicBezTo>
                <a:cubicBezTo>
                  <a:pt x="250750" y="659755"/>
                  <a:pt x="222715" y="656822"/>
                  <a:pt x="197476" y="650955"/>
                </a:cubicBezTo>
                <a:cubicBezTo>
                  <a:pt x="172237" y="645089"/>
                  <a:pt x="150341" y="637108"/>
                  <a:pt x="131787" y="627013"/>
                </a:cubicBezTo>
                <a:cubicBezTo>
                  <a:pt x="113233" y="616917"/>
                  <a:pt x="96794" y="604093"/>
                  <a:pt x="82469" y="588541"/>
                </a:cubicBezTo>
                <a:cubicBezTo>
                  <a:pt x="68144" y="572988"/>
                  <a:pt x="56275" y="556412"/>
                  <a:pt x="46862" y="538813"/>
                </a:cubicBezTo>
                <a:cubicBezTo>
                  <a:pt x="37449" y="521214"/>
                  <a:pt x="29468" y="501023"/>
                  <a:pt x="22919" y="478240"/>
                </a:cubicBezTo>
                <a:cubicBezTo>
                  <a:pt x="16371" y="455457"/>
                  <a:pt x="11391" y="432879"/>
                  <a:pt x="7981" y="410505"/>
                </a:cubicBezTo>
                <a:cubicBezTo>
                  <a:pt x="4570" y="388131"/>
                  <a:pt x="1910" y="363165"/>
                  <a:pt x="0" y="335607"/>
                </a:cubicBezTo>
                <a:cubicBezTo>
                  <a:pt x="0" y="128513"/>
                  <a:pt x="95498" y="17462"/>
                  <a:pt x="286494" y="2455"/>
                </a:cubicBezTo>
                <a:close/>
                <a:moveTo>
                  <a:pt x="907850" y="0"/>
                </a:moveTo>
                <a:cubicBezTo>
                  <a:pt x="944958" y="0"/>
                  <a:pt x="977427" y="3479"/>
                  <a:pt x="1005258" y="10436"/>
                </a:cubicBezTo>
                <a:cubicBezTo>
                  <a:pt x="1033089" y="17394"/>
                  <a:pt x="1055327" y="26262"/>
                  <a:pt x="1071970" y="37039"/>
                </a:cubicBezTo>
                <a:cubicBezTo>
                  <a:pt x="1088614" y="47817"/>
                  <a:pt x="1102257" y="61391"/>
                  <a:pt x="1112898" y="77762"/>
                </a:cubicBezTo>
                <a:cubicBezTo>
                  <a:pt x="1123540" y="94133"/>
                  <a:pt x="1130975" y="110232"/>
                  <a:pt x="1135204" y="126057"/>
                </a:cubicBezTo>
                <a:cubicBezTo>
                  <a:pt x="1139433" y="141882"/>
                  <a:pt x="1142230" y="159618"/>
                  <a:pt x="1143594" y="179263"/>
                </a:cubicBezTo>
                <a:cubicBezTo>
                  <a:pt x="1143594" y="184174"/>
                  <a:pt x="1134181" y="188063"/>
                  <a:pt x="1115354" y="190928"/>
                </a:cubicBezTo>
                <a:cubicBezTo>
                  <a:pt x="1096527" y="193793"/>
                  <a:pt x="1072721" y="195498"/>
                  <a:pt x="1043935" y="196044"/>
                </a:cubicBezTo>
                <a:cubicBezTo>
                  <a:pt x="1015149" y="196589"/>
                  <a:pt x="993799" y="196862"/>
                  <a:pt x="979883" y="196862"/>
                </a:cubicBezTo>
                <a:cubicBezTo>
                  <a:pt x="965968" y="196862"/>
                  <a:pt x="954235" y="196726"/>
                  <a:pt x="944685" y="196453"/>
                </a:cubicBezTo>
                <a:cubicBezTo>
                  <a:pt x="933771" y="196453"/>
                  <a:pt x="928314" y="194270"/>
                  <a:pt x="928314" y="189904"/>
                </a:cubicBezTo>
                <a:lnTo>
                  <a:pt x="928314" y="168622"/>
                </a:lnTo>
                <a:cubicBezTo>
                  <a:pt x="925859" y="163711"/>
                  <a:pt x="919310" y="161255"/>
                  <a:pt x="908669" y="161255"/>
                </a:cubicBezTo>
                <a:cubicBezTo>
                  <a:pt x="864467" y="161255"/>
                  <a:pt x="842366" y="196999"/>
                  <a:pt x="842366" y="268486"/>
                </a:cubicBezTo>
                <a:lnTo>
                  <a:pt x="842366" y="275034"/>
                </a:lnTo>
                <a:cubicBezTo>
                  <a:pt x="866923" y="246112"/>
                  <a:pt x="906213" y="231651"/>
                  <a:pt x="960238" y="231651"/>
                </a:cubicBezTo>
                <a:cubicBezTo>
                  <a:pt x="1020538" y="231651"/>
                  <a:pt x="1070538" y="250068"/>
                  <a:pt x="1110238" y="286903"/>
                </a:cubicBezTo>
                <a:cubicBezTo>
                  <a:pt x="1149938" y="323738"/>
                  <a:pt x="1169788" y="370532"/>
                  <a:pt x="1169788" y="427285"/>
                </a:cubicBezTo>
                <a:cubicBezTo>
                  <a:pt x="1169788" y="459482"/>
                  <a:pt x="1164672" y="488609"/>
                  <a:pt x="1154440" y="514666"/>
                </a:cubicBezTo>
                <a:cubicBezTo>
                  <a:pt x="1144208" y="540723"/>
                  <a:pt x="1130770" y="562279"/>
                  <a:pt x="1114126" y="579332"/>
                </a:cubicBezTo>
                <a:cubicBezTo>
                  <a:pt x="1097482" y="596385"/>
                  <a:pt x="1077905" y="610846"/>
                  <a:pt x="1055395" y="622715"/>
                </a:cubicBezTo>
                <a:cubicBezTo>
                  <a:pt x="1032885" y="634584"/>
                  <a:pt x="1009965" y="643179"/>
                  <a:pt x="986636" y="648500"/>
                </a:cubicBezTo>
                <a:cubicBezTo>
                  <a:pt x="963307" y="653820"/>
                  <a:pt x="939228" y="657026"/>
                  <a:pt x="914399" y="658118"/>
                </a:cubicBezTo>
                <a:cubicBezTo>
                  <a:pt x="812625" y="658118"/>
                  <a:pt x="736431" y="629809"/>
                  <a:pt x="685817" y="573193"/>
                </a:cubicBezTo>
                <a:cubicBezTo>
                  <a:pt x="635203" y="516576"/>
                  <a:pt x="609896" y="435198"/>
                  <a:pt x="609896" y="329059"/>
                </a:cubicBezTo>
                <a:cubicBezTo>
                  <a:pt x="609896" y="264393"/>
                  <a:pt x="621697" y="207503"/>
                  <a:pt x="645299" y="158390"/>
                </a:cubicBezTo>
                <a:cubicBezTo>
                  <a:pt x="668901" y="109277"/>
                  <a:pt x="703280" y="70805"/>
                  <a:pt x="748437" y="42974"/>
                </a:cubicBezTo>
                <a:cubicBezTo>
                  <a:pt x="793594" y="15143"/>
                  <a:pt x="846732" y="818"/>
                  <a:pt x="907850" y="0"/>
                </a:cubicBezTo>
                <a:close/>
              </a:path>
            </a:pathLst>
          </a:custGeom>
          <a:solidFill>
            <a:srgbClr val="4CC1EF"/>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prstClr val="black"/>
              </a:solidFill>
              <a:effectLst/>
              <a:uLnTx/>
              <a:uFillTx/>
            </a:endParaRPr>
          </a:p>
        </p:txBody>
      </p:sp>
      <p:sp>
        <p:nvSpPr>
          <p:cNvPr id="91" name="TextBox 90">
            <a:extLst>
              <a:ext uri="{FF2B5EF4-FFF2-40B4-BE49-F238E27FC236}">
                <a16:creationId xmlns:a16="http://schemas.microsoft.com/office/drawing/2014/main" id="{0A495F5B-3A47-4673-8172-F64262267B3B}"/>
              </a:ext>
            </a:extLst>
          </p:cNvPr>
          <p:cNvSpPr txBox="1"/>
          <p:nvPr/>
        </p:nvSpPr>
        <p:spPr>
          <a:xfrm>
            <a:off x="9384839" y="1066153"/>
            <a:ext cx="984393" cy="552740"/>
          </a:xfrm>
          <a:custGeom>
            <a:avLst/>
            <a:gdLst>
              <a:gd name="connsiteX0" fmla="*/ 291405 w 1170607"/>
              <a:gd name="connsiteY0" fmla="*/ 148159 h 657300"/>
              <a:gd name="connsiteX1" fmla="*/ 271760 w 1170607"/>
              <a:gd name="connsiteY1" fmla="*/ 151024 h 657300"/>
              <a:gd name="connsiteX2" fmla="*/ 256003 w 1170607"/>
              <a:gd name="connsiteY2" fmla="*/ 160642 h 657300"/>
              <a:gd name="connsiteX3" fmla="*/ 243929 w 1170607"/>
              <a:gd name="connsiteY3" fmla="*/ 174352 h 657300"/>
              <a:gd name="connsiteX4" fmla="*/ 234925 w 1170607"/>
              <a:gd name="connsiteY4" fmla="*/ 193179 h 657300"/>
              <a:gd name="connsiteX5" fmla="*/ 228377 w 1170607"/>
              <a:gd name="connsiteY5" fmla="*/ 214257 h 657300"/>
              <a:gd name="connsiteX6" fmla="*/ 223875 w 1170607"/>
              <a:gd name="connsiteY6" fmla="*/ 238814 h 657300"/>
              <a:gd name="connsiteX7" fmla="*/ 221214 w 1170607"/>
              <a:gd name="connsiteY7" fmla="*/ 263779 h 657300"/>
              <a:gd name="connsiteX8" fmla="*/ 219782 w 1170607"/>
              <a:gd name="connsiteY8" fmla="*/ 290792 h 657300"/>
              <a:gd name="connsiteX9" fmla="*/ 219372 w 1170607"/>
              <a:gd name="connsiteY9" fmla="*/ 316372 h 657300"/>
              <a:gd name="connsiteX10" fmla="*/ 219372 w 1170607"/>
              <a:gd name="connsiteY10" fmla="*/ 341747 h 657300"/>
              <a:gd name="connsiteX11" fmla="*/ 219372 w 1170607"/>
              <a:gd name="connsiteY11" fmla="*/ 349523 h 657300"/>
              <a:gd name="connsiteX12" fmla="*/ 219782 w 1170607"/>
              <a:gd name="connsiteY12" fmla="*/ 377763 h 657300"/>
              <a:gd name="connsiteX13" fmla="*/ 221623 w 1170607"/>
              <a:gd name="connsiteY13" fmla="*/ 407845 h 657300"/>
              <a:gd name="connsiteX14" fmla="*/ 225512 w 1170607"/>
              <a:gd name="connsiteY14" fmla="*/ 438950 h 657300"/>
              <a:gd name="connsiteX15" fmla="*/ 232674 w 1170607"/>
              <a:gd name="connsiteY15" fmla="*/ 466576 h 657300"/>
              <a:gd name="connsiteX16" fmla="*/ 243929 w 1170607"/>
              <a:gd name="connsiteY16" fmla="*/ 490314 h 657300"/>
              <a:gd name="connsiteX17" fmla="*/ 260505 w 1170607"/>
              <a:gd name="connsiteY17" fmla="*/ 505662 h 657300"/>
              <a:gd name="connsiteX18" fmla="*/ 283220 w 1170607"/>
              <a:gd name="connsiteY18" fmla="*/ 511597 h 657300"/>
              <a:gd name="connsiteX19" fmla="*/ 308800 w 1170607"/>
              <a:gd name="connsiteY19" fmla="*/ 505458 h 657300"/>
              <a:gd name="connsiteX20" fmla="*/ 327217 w 1170607"/>
              <a:gd name="connsiteY20" fmla="*/ 490724 h 657300"/>
              <a:gd name="connsiteX21" fmla="*/ 339291 w 1170607"/>
              <a:gd name="connsiteY21" fmla="*/ 466986 h 657300"/>
              <a:gd name="connsiteX22" fmla="*/ 346658 w 1170607"/>
              <a:gd name="connsiteY22" fmla="*/ 440178 h 657300"/>
              <a:gd name="connsiteX23" fmla="*/ 350341 w 1170607"/>
              <a:gd name="connsiteY23" fmla="*/ 409482 h 657300"/>
              <a:gd name="connsiteX24" fmla="*/ 351774 w 1170607"/>
              <a:gd name="connsiteY24" fmla="*/ 380628 h 657300"/>
              <a:gd name="connsiteX25" fmla="*/ 351978 w 1170607"/>
              <a:gd name="connsiteY25" fmla="*/ 353207 h 657300"/>
              <a:gd name="connsiteX26" fmla="*/ 351978 w 1170607"/>
              <a:gd name="connsiteY26" fmla="*/ 347886 h 657300"/>
              <a:gd name="connsiteX27" fmla="*/ 353615 w 1170607"/>
              <a:gd name="connsiteY27" fmla="*/ 304503 h 657300"/>
              <a:gd name="connsiteX28" fmla="*/ 353820 w 1170607"/>
              <a:gd name="connsiteY28" fmla="*/ 288131 h 657300"/>
              <a:gd name="connsiteX29" fmla="*/ 354025 w 1170607"/>
              <a:gd name="connsiteY29" fmla="*/ 265007 h 657300"/>
              <a:gd name="connsiteX30" fmla="*/ 352797 w 1170607"/>
              <a:gd name="connsiteY30" fmla="*/ 239837 h 657300"/>
              <a:gd name="connsiteX31" fmla="*/ 349523 w 1170607"/>
              <a:gd name="connsiteY31" fmla="*/ 212824 h 657300"/>
              <a:gd name="connsiteX32" fmla="*/ 342770 w 1170607"/>
              <a:gd name="connsiteY32" fmla="*/ 188677 h 657300"/>
              <a:gd name="connsiteX33" fmla="*/ 331514 w 1170607"/>
              <a:gd name="connsiteY33" fmla="*/ 167190 h 657300"/>
              <a:gd name="connsiteX34" fmla="*/ 314734 w 1170607"/>
              <a:gd name="connsiteY34" fmla="*/ 153684 h 657300"/>
              <a:gd name="connsiteX35" fmla="*/ 291405 w 1170607"/>
              <a:gd name="connsiteY35" fmla="*/ 148159 h 657300"/>
              <a:gd name="connsiteX36" fmla="*/ 892299 w 1170607"/>
              <a:gd name="connsiteY36" fmla="*/ 2457 h 657300"/>
              <a:gd name="connsiteX37" fmla="*/ 974154 w 1170607"/>
              <a:gd name="connsiteY37" fmla="*/ 9210 h 657300"/>
              <a:gd name="connsiteX38" fmla="*/ 1048233 w 1170607"/>
              <a:gd name="connsiteY38" fmla="*/ 30902 h 657300"/>
              <a:gd name="connsiteX39" fmla="*/ 1109011 w 1170607"/>
              <a:gd name="connsiteY39" fmla="*/ 67737 h 657300"/>
              <a:gd name="connsiteX40" fmla="*/ 1149734 w 1170607"/>
              <a:gd name="connsiteY40" fmla="*/ 121966 h 657300"/>
              <a:gd name="connsiteX41" fmla="*/ 1164878 w 1170607"/>
              <a:gd name="connsiteY41" fmla="*/ 193999 h 657300"/>
              <a:gd name="connsiteX42" fmla="*/ 1154850 w 1170607"/>
              <a:gd name="connsiteY42" fmla="*/ 258664 h 657300"/>
              <a:gd name="connsiteX43" fmla="*/ 1129475 w 1170607"/>
              <a:gd name="connsiteY43" fmla="*/ 309415 h 657300"/>
              <a:gd name="connsiteX44" fmla="*/ 1091003 w 1170607"/>
              <a:gd name="connsiteY44" fmla="*/ 351980 h 657300"/>
              <a:gd name="connsiteX45" fmla="*/ 1046187 w 1170607"/>
              <a:gd name="connsiteY45" fmla="*/ 389429 h 657300"/>
              <a:gd name="connsiteX46" fmla="*/ 996869 w 1170607"/>
              <a:gd name="connsiteY46" fmla="*/ 427287 h 657300"/>
              <a:gd name="connsiteX47" fmla="*/ 949598 w 1170607"/>
              <a:gd name="connsiteY47" fmla="*/ 469033 h 657300"/>
              <a:gd name="connsiteX48" fmla="*/ 1034932 w 1170607"/>
              <a:gd name="connsiteY48" fmla="*/ 467396 h 657300"/>
              <a:gd name="connsiteX49" fmla="*/ 1122313 w 1170607"/>
              <a:gd name="connsiteY49" fmla="*/ 465759 h 657300"/>
              <a:gd name="connsiteX50" fmla="*/ 1160580 w 1170607"/>
              <a:gd name="connsiteY50" fmla="*/ 484790 h 657300"/>
              <a:gd name="connsiteX51" fmla="*/ 1170607 w 1170607"/>
              <a:gd name="connsiteY51" fmla="*/ 539429 h 657300"/>
              <a:gd name="connsiteX52" fmla="*/ 1169380 w 1170607"/>
              <a:gd name="connsiteY52" fmla="*/ 576878 h 657300"/>
              <a:gd name="connsiteX53" fmla="*/ 1168152 w 1170607"/>
              <a:gd name="connsiteY53" fmla="*/ 617191 h 657300"/>
              <a:gd name="connsiteX54" fmla="*/ 1168152 w 1170607"/>
              <a:gd name="connsiteY54" fmla="*/ 624558 h 657300"/>
              <a:gd name="connsiteX55" fmla="*/ 1167333 w 1170607"/>
              <a:gd name="connsiteY55" fmla="*/ 633972 h 657300"/>
              <a:gd name="connsiteX56" fmla="*/ 1162831 w 1170607"/>
              <a:gd name="connsiteY56" fmla="*/ 640111 h 657300"/>
              <a:gd name="connsiteX57" fmla="*/ 1151781 w 1170607"/>
              <a:gd name="connsiteY57" fmla="*/ 644204 h 657300"/>
              <a:gd name="connsiteX58" fmla="*/ 1122313 w 1170607"/>
              <a:gd name="connsiteY58" fmla="*/ 644204 h 657300"/>
              <a:gd name="connsiteX59" fmla="*/ 989707 w 1170607"/>
              <a:gd name="connsiteY59" fmla="*/ 640930 h 657300"/>
              <a:gd name="connsiteX60" fmla="*/ 631998 w 1170607"/>
              <a:gd name="connsiteY60" fmla="*/ 647478 h 657300"/>
              <a:gd name="connsiteX61" fmla="*/ 631998 w 1170607"/>
              <a:gd name="connsiteY61" fmla="*/ 639292 h 657300"/>
              <a:gd name="connsiteX62" fmla="*/ 621971 w 1170607"/>
              <a:gd name="connsiteY62" fmla="*/ 624558 h 657300"/>
              <a:gd name="connsiteX63" fmla="*/ 618083 w 1170607"/>
              <a:gd name="connsiteY63" fmla="*/ 600002 h 657300"/>
              <a:gd name="connsiteX64" fmla="*/ 618083 w 1170607"/>
              <a:gd name="connsiteY64" fmla="*/ 480493 h 657300"/>
              <a:gd name="connsiteX65" fmla="*/ 645914 w 1170607"/>
              <a:gd name="connsiteY65" fmla="*/ 452662 h 657300"/>
              <a:gd name="connsiteX66" fmla="*/ 807169 w 1170607"/>
              <a:gd name="connsiteY66" fmla="*/ 342157 h 657300"/>
              <a:gd name="connsiteX67" fmla="*/ 832544 w 1170607"/>
              <a:gd name="connsiteY67" fmla="*/ 322512 h 657300"/>
              <a:gd name="connsiteX68" fmla="*/ 920948 w 1170607"/>
              <a:gd name="connsiteY68" fmla="*/ 199729 h 657300"/>
              <a:gd name="connsiteX69" fmla="*/ 910921 w 1170607"/>
              <a:gd name="connsiteY69" fmla="*/ 172716 h 657300"/>
              <a:gd name="connsiteX70" fmla="*/ 884113 w 1170607"/>
              <a:gd name="connsiteY70" fmla="*/ 162894 h 657300"/>
              <a:gd name="connsiteX71" fmla="*/ 861398 w 1170607"/>
              <a:gd name="connsiteY71" fmla="*/ 169237 h 657300"/>
              <a:gd name="connsiteX72" fmla="*/ 849939 w 1170607"/>
              <a:gd name="connsiteY72" fmla="*/ 184790 h 657300"/>
              <a:gd name="connsiteX73" fmla="*/ 845027 w 1170607"/>
              <a:gd name="connsiteY73" fmla="*/ 203412 h 657300"/>
              <a:gd name="connsiteX74" fmla="*/ 839707 w 1170607"/>
              <a:gd name="connsiteY74" fmla="*/ 220602 h 657300"/>
              <a:gd name="connsiteX75" fmla="*/ 829270 w 1170607"/>
              <a:gd name="connsiteY75" fmla="*/ 230015 h 657300"/>
              <a:gd name="connsiteX76" fmla="*/ 639365 w 1170607"/>
              <a:gd name="connsiteY76" fmla="*/ 230015 h 657300"/>
              <a:gd name="connsiteX77" fmla="*/ 616446 w 1170607"/>
              <a:gd name="connsiteY77" fmla="*/ 217737 h 657300"/>
              <a:gd name="connsiteX78" fmla="*/ 644686 w 1170607"/>
              <a:gd name="connsiteY78" fmla="*/ 116441 h 657300"/>
              <a:gd name="connsiteX79" fmla="*/ 703622 w 1170607"/>
              <a:gd name="connsiteY79" fmla="*/ 49524 h 657300"/>
              <a:gd name="connsiteX80" fmla="*/ 786705 w 1170607"/>
              <a:gd name="connsiteY80" fmla="*/ 13712 h 657300"/>
              <a:gd name="connsiteX81" fmla="*/ 892299 w 1170607"/>
              <a:gd name="connsiteY81" fmla="*/ 2457 h 657300"/>
              <a:gd name="connsiteX82" fmla="*/ 286494 w 1170607"/>
              <a:gd name="connsiteY82" fmla="*/ 0 h 657300"/>
              <a:gd name="connsiteX83" fmla="*/ 377149 w 1170607"/>
              <a:gd name="connsiteY83" fmla="*/ 11255 h 657300"/>
              <a:gd name="connsiteX84" fmla="*/ 447340 w 1170607"/>
              <a:gd name="connsiteY84" fmla="*/ 41337 h 657300"/>
              <a:gd name="connsiteX85" fmla="*/ 498909 w 1170607"/>
              <a:gd name="connsiteY85" fmla="*/ 87381 h 657300"/>
              <a:gd name="connsiteX86" fmla="*/ 534925 w 1170607"/>
              <a:gd name="connsiteY86" fmla="*/ 144066 h 657300"/>
              <a:gd name="connsiteX87" fmla="*/ 557026 w 1170607"/>
              <a:gd name="connsiteY87" fmla="*/ 208118 h 657300"/>
              <a:gd name="connsiteX88" fmla="*/ 568895 w 1170607"/>
              <a:gd name="connsiteY88" fmla="*/ 274216 h 657300"/>
              <a:gd name="connsiteX89" fmla="*/ 572169 w 1170607"/>
              <a:gd name="connsiteY89" fmla="*/ 339700 h 657300"/>
              <a:gd name="connsiteX90" fmla="*/ 549864 w 1170607"/>
              <a:gd name="connsiteY90" fmla="*/ 478445 h 657300"/>
              <a:gd name="connsiteX91" fmla="*/ 488063 w 1170607"/>
              <a:gd name="connsiteY91" fmla="*/ 578309 h 657300"/>
              <a:gd name="connsiteX92" fmla="*/ 396180 w 1170607"/>
              <a:gd name="connsiteY92" fmla="*/ 637245 h 657300"/>
              <a:gd name="connsiteX93" fmla="*/ 281583 w 1170607"/>
              <a:gd name="connsiteY93" fmla="*/ 657300 h 657300"/>
              <a:gd name="connsiteX94" fmla="*/ 197476 w 1170607"/>
              <a:gd name="connsiteY94" fmla="*/ 648500 h 657300"/>
              <a:gd name="connsiteX95" fmla="*/ 131787 w 1170607"/>
              <a:gd name="connsiteY95" fmla="*/ 624557 h 657300"/>
              <a:gd name="connsiteX96" fmla="*/ 82469 w 1170607"/>
              <a:gd name="connsiteY96" fmla="*/ 586085 h 657300"/>
              <a:gd name="connsiteX97" fmla="*/ 46862 w 1170607"/>
              <a:gd name="connsiteY97" fmla="*/ 536358 h 657300"/>
              <a:gd name="connsiteX98" fmla="*/ 22919 w 1170607"/>
              <a:gd name="connsiteY98" fmla="*/ 475785 h 657300"/>
              <a:gd name="connsiteX99" fmla="*/ 7981 w 1170607"/>
              <a:gd name="connsiteY99" fmla="*/ 408050 h 657300"/>
              <a:gd name="connsiteX100" fmla="*/ 0 w 1170607"/>
              <a:gd name="connsiteY100" fmla="*/ 333152 h 657300"/>
              <a:gd name="connsiteX101" fmla="*/ 286494 w 1170607"/>
              <a:gd name="connsiteY101" fmla="*/ 0 h 6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170607" h="657300">
                <a:moveTo>
                  <a:pt x="291405" y="148159"/>
                </a:moveTo>
                <a:cubicBezTo>
                  <a:pt x="284311" y="148159"/>
                  <a:pt x="277763" y="149114"/>
                  <a:pt x="271760" y="151024"/>
                </a:cubicBezTo>
                <a:cubicBezTo>
                  <a:pt x="265757" y="152933"/>
                  <a:pt x="260505" y="156139"/>
                  <a:pt x="256003" y="160642"/>
                </a:cubicBezTo>
                <a:cubicBezTo>
                  <a:pt x="251501" y="165144"/>
                  <a:pt x="247476" y="169714"/>
                  <a:pt x="243929" y="174352"/>
                </a:cubicBezTo>
                <a:cubicBezTo>
                  <a:pt x="240382" y="178991"/>
                  <a:pt x="237381" y="185266"/>
                  <a:pt x="234925" y="193179"/>
                </a:cubicBezTo>
                <a:cubicBezTo>
                  <a:pt x="232469" y="201092"/>
                  <a:pt x="230287" y="208118"/>
                  <a:pt x="228377" y="214257"/>
                </a:cubicBezTo>
                <a:cubicBezTo>
                  <a:pt x="226467" y="220396"/>
                  <a:pt x="224966" y="228582"/>
                  <a:pt x="223875" y="238814"/>
                </a:cubicBezTo>
                <a:cubicBezTo>
                  <a:pt x="222783" y="249045"/>
                  <a:pt x="221896" y="257367"/>
                  <a:pt x="221214" y="263779"/>
                </a:cubicBezTo>
                <a:cubicBezTo>
                  <a:pt x="220532" y="270191"/>
                  <a:pt x="220055" y="279196"/>
                  <a:pt x="219782" y="290792"/>
                </a:cubicBezTo>
                <a:cubicBezTo>
                  <a:pt x="219509" y="302388"/>
                  <a:pt x="219372" y="310915"/>
                  <a:pt x="219372" y="316372"/>
                </a:cubicBezTo>
                <a:cubicBezTo>
                  <a:pt x="219372" y="321829"/>
                  <a:pt x="219372" y="330287"/>
                  <a:pt x="219372" y="341747"/>
                </a:cubicBezTo>
                <a:cubicBezTo>
                  <a:pt x="219372" y="345294"/>
                  <a:pt x="219372" y="347886"/>
                  <a:pt x="219372" y="349523"/>
                </a:cubicBezTo>
                <a:cubicBezTo>
                  <a:pt x="219372" y="360164"/>
                  <a:pt x="219509" y="369578"/>
                  <a:pt x="219782" y="377763"/>
                </a:cubicBezTo>
                <a:cubicBezTo>
                  <a:pt x="220055" y="385949"/>
                  <a:pt x="220668" y="395976"/>
                  <a:pt x="221623" y="407845"/>
                </a:cubicBezTo>
                <a:cubicBezTo>
                  <a:pt x="222578" y="419714"/>
                  <a:pt x="223875" y="430082"/>
                  <a:pt x="225512" y="438950"/>
                </a:cubicBezTo>
                <a:cubicBezTo>
                  <a:pt x="227149" y="447818"/>
                  <a:pt x="229536" y="457027"/>
                  <a:pt x="232674" y="466576"/>
                </a:cubicBezTo>
                <a:cubicBezTo>
                  <a:pt x="235812" y="476126"/>
                  <a:pt x="239563" y="484039"/>
                  <a:pt x="243929" y="490314"/>
                </a:cubicBezTo>
                <a:cubicBezTo>
                  <a:pt x="248295" y="496590"/>
                  <a:pt x="253820" y="501706"/>
                  <a:pt x="260505" y="505662"/>
                </a:cubicBezTo>
                <a:cubicBezTo>
                  <a:pt x="267190" y="509619"/>
                  <a:pt x="274761" y="511597"/>
                  <a:pt x="283220" y="511597"/>
                </a:cubicBezTo>
                <a:cubicBezTo>
                  <a:pt x="292770" y="511597"/>
                  <a:pt x="301296" y="509551"/>
                  <a:pt x="308800" y="505458"/>
                </a:cubicBezTo>
                <a:cubicBezTo>
                  <a:pt x="316303" y="501365"/>
                  <a:pt x="322442" y="496454"/>
                  <a:pt x="327217" y="490724"/>
                </a:cubicBezTo>
                <a:cubicBezTo>
                  <a:pt x="331992" y="484994"/>
                  <a:pt x="336017" y="477081"/>
                  <a:pt x="339291" y="466986"/>
                </a:cubicBezTo>
                <a:cubicBezTo>
                  <a:pt x="342565" y="456890"/>
                  <a:pt x="345021" y="447954"/>
                  <a:pt x="346658" y="440178"/>
                </a:cubicBezTo>
                <a:cubicBezTo>
                  <a:pt x="348295" y="432402"/>
                  <a:pt x="349523" y="422170"/>
                  <a:pt x="350341" y="409482"/>
                </a:cubicBezTo>
                <a:cubicBezTo>
                  <a:pt x="351160" y="396795"/>
                  <a:pt x="351637" y="387177"/>
                  <a:pt x="351774" y="380628"/>
                </a:cubicBezTo>
                <a:cubicBezTo>
                  <a:pt x="351910" y="374080"/>
                  <a:pt x="351978" y="364939"/>
                  <a:pt x="351978" y="353207"/>
                </a:cubicBezTo>
                <a:cubicBezTo>
                  <a:pt x="351978" y="350751"/>
                  <a:pt x="351978" y="348977"/>
                  <a:pt x="351978" y="347886"/>
                </a:cubicBezTo>
                <a:cubicBezTo>
                  <a:pt x="353070" y="338609"/>
                  <a:pt x="353615" y="324148"/>
                  <a:pt x="353615" y="304503"/>
                </a:cubicBezTo>
                <a:cubicBezTo>
                  <a:pt x="353615" y="303138"/>
                  <a:pt x="353684" y="297681"/>
                  <a:pt x="353820" y="288131"/>
                </a:cubicBezTo>
                <a:cubicBezTo>
                  <a:pt x="353956" y="278582"/>
                  <a:pt x="354025" y="270874"/>
                  <a:pt x="354025" y="265007"/>
                </a:cubicBezTo>
                <a:cubicBezTo>
                  <a:pt x="354025" y="259141"/>
                  <a:pt x="353615" y="250751"/>
                  <a:pt x="352797" y="239837"/>
                </a:cubicBezTo>
                <a:cubicBezTo>
                  <a:pt x="351978" y="228923"/>
                  <a:pt x="350887" y="219919"/>
                  <a:pt x="349523" y="212824"/>
                </a:cubicBezTo>
                <a:cubicBezTo>
                  <a:pt x="348158" y="205730"/>
                  <a:pt x="345907" y="197681"/>
                  <a:pt x="342770" y="188677"/>
                </a:cubicBezTo>
                <a:cubicBezTo>
                  <a:pt x="339632" y="179673"/>
                  <a:pt x="335880" y="172511"/>
                  <a:pt x="331514" y="167190"/>
                </a:cubicBezTo>
                <a:cubicBezTo>
                  <a:pt x="327149" y="161869"/>
                  <a:pt x="321555" y="157367"/>
                  <a:pt x="314734" y="153684"/>
                </a:cubicBezTo>
                <a:cubicBezTo>
                  <a:pt x="307913" y="150000"/>
                  <a:pt x="300136" y="148159"/>
                  <a:pt x="291405" y="148159"/>
                </a:cubicBezTo>
                <a:close/>
                <a:moveTo>
                  <a:pt x="892299" y="2457"/>
                </a:moveTo>
                <a:cubicBezTo>
                  <a:pt x="920948" y="2457"/>
                  <a:pt x="948233" y="4708"/>
                  <a:pt x="974154" y="9210"/>
                </a:cubicBezTo>
                <a:cubicBezTo>
                  <a:pt x="1000075" y="13712"/>
                  <a:pt x="1024768" y="20942"/>
                  <a:pt x="1048233" y="30902"/>
                </a:cubicBezTo>
                <a:cubicBezTo>
                  <a:pt x="1071699" y="40861"/>
                  <a:pt x="1091958" y="53139"/>
                  <a:pt x="1109011" y="67737"/>
                </a:cubicBezTo>
                <a:cubicBezTo>
                  <a:pt x="1126064" y="82334"/>
                  <a:pt x="1139639" y="100411"/>
                  <a:pt x="1149734" y="121966"/>
                </a:cubicBezTo>
                <a:cubicBezTo>
                  <a:pt x="1159830" y="143521"/>
                  <a:pt x="1164878" y="167532"/>
                  <a:pt x="1164878" y="193999"/>
                </a:cubicBezTo>
                <a:cubicBezTo>
                  <a:pt x="1164878" y="217191"/>
                  <a:pt x="1161535" y="238746"/>
                  <a:pt x="1154850" y="258664"/>
                </a:cubicBezTo>
                <a:cubicBezTo>
                  <a:pt x="1148165" y="278583"/>
                  <a:pt x="1139707" y="295499"/>
                  <a:pt x="1129475" y="309415"/>
                </a:cubicBezTo>
                <a:cubicBezTo>
                  <a:pt x="1119243" y="323330"/>
                  <a:pt x="1106419" y="337519"/>
                  <a:pt x="1091003" y="351980"/>
                </a:cubicBezTo>
                <a:cubicBezTo>
                  <a:pt x="1075587" y="366441"/>
                  <a:pt x="1060648" y="378924"/>
                  <a:pt x="1046187" y="389429"/>
                </a:cubicBezTo>
                <a:cubicBezTo>
                  <a:pt x="1031726" y="399933"/>
                  <a:pt x="1015287" y="412553"/>
                  <a:pt x="996869" y="427287"/>
                </a:cubicBezTo>
                <a:cubicBezTo>
                  <a:pt x="978452" y="442021"/>
                  <a:pt x="962694" y="455936"/>
                  <a:pt x="949598" y="469033"/>
                </a:cubicBezTo>
                <a:cubicBezTo>
                  <a:pt x="968151" y="469033"/>
                  <a:pt x="996596" y="468487"/>
                  <a:pt x="1034932" y="467396"/>
                </a:cubicBezTo>
                <a:cubicBezTo>
                  <a:pt x="1073267" y="466305"/>
                  <a:pt x="1102394" y="465759"/>
                  <a:pt x="1122313" y="465759"/>
                </a:cubicBezTo>
                <a:cubicBezTo>
                  <a:pt x="1141139" y="465759"/>
                  <a:pt x="1153895" y="472103"/>
                  <a:pt x="1160580" y="484790"/>
                </a:cubicBezTo>
                <a:cubicBezTo>
                  <a:pt x="1167265" y="497478"/>
                  <a:pt x="1170607" y="515691"/>
                  <a:pt x="1170607" y="539429"/>
                </a:cubicBezTo>
                <a:cubicBezTo>
                  <a:pt x="1170607" y="546796"/>
                  <a:pt x="1170198" y="559279"/>
                  <a:pt x="1169380" y="576878"/>
                </a:cubicBezTo>
                <a:cubicBezTo>
                  <a:pt x="1168561" y="594477"/>
                  <a:pt x="1168152" y="607914"/>
                  <a:pt x="1168152" y="617191"/>
                </a:cubicBezTo>
                <a:lnTo>
                  <a:pt x="1168152" y="624558"/>
                </a:lnTo>
                <a:cubicBezTo>
                  <a:pt x="1168152" y="628651"/>
                  <a:pt x="1167879" y="631789"/>
                  <a:pt x="1167333" y="633972"/>
                </a:cubicBezTo>
                <a:cubicBezTo>
                  <a:pt x="1166787" y="636155"/>
                  <a:pt x="1165287" y="638201"/>
                  <a:pt x="1162831" y="640111"/>
                </a:cubicBezTo>
                <a:cubicBezTo>
                  <a:pt x="1160375" y="642021"/>
                  <a:pt x="1156692" y="643385"/>
                  <a:pt x="1151781" y="644204"/>
                </a:cubicBezTo>
                <a:lnTo>
                  <a:pt x="1122313" y="644204"/>
                </a:lnTo>
                <a:cubicBezTo>
                  <a:pt x="1101576" y="643658"/>
                  <a:pt x="1057374" y="642567"/>
                  <a:pt x="989707" y="640930"/>
                </a:cubicBezTo>
                <a:cubicBezTo>
                  <a:pt x="880566" y="640930"/>
                  <a:pt x="761330" y="643112"/>
                  <a:pt x="631998" y="647478"/>
                </a:cubicBezTo>
                <a:lnTo>
                  <a:pt x="631998" y="639292"/>
                </a:lnTo>
                <a:cubicBezTo>
                  <a:pt x="627906" y="636837"/>
                  <a:pt x="624563" y="631925"/>
                  <a:pt x="621971" y="624558"/>
                </a:cubicBezTo>
                <a:cubicBezTo>
                  <a:pt x="619379" y="617191"/>
                  <a:pt x="618083" y="609006"/>
                  <a:pt x="618083" y="600002"/>
                </a:cubicBezTo>
                <a:lnTo>
                  <a:pt x="618083" y="480493"/>
                </a:lnTo>
                <a:cubicBezTo>
                  <a:pt x="618083" y="474217"/>
                  <a:pt x="627360" y="464940"/>
                  <a:pt x="645914" y="452662"/>
                </a:cubicBezTo>
                <a:cubicBezTo>
                  <a:pt x="720948" y="401912"/>
                  <a:pt x="774700" y="365077"/>
                  <a:pt x="807169" y="342157"/>
                </a:cubicBezTo>
                <a:lnTo>
                  <a:pt x="832544" y="322512"/>
                </a:lnTo>
                <a:cubicBezTo>
                  <a:pt x="891480" y="276673"/>
                  <a:pt x="920948" y="235745"/>
                  <a:pt x="920948" y="199729"/>
                </a:cubicBezTo>
                <a:cubicBezTo>
                  <a:pt x="920948" y="188269"/>
                  <a:pt x="917606" y="179265"/>
                  <a:pt x="910921" y="172716"/>
                </a:cubicBezTo>
                <a:cubicBezTo>
                  <a:pt x="904236" y="166168"/>
                  <a:pt x="895300" y="162894"/>
                  <a:pt x="884113" y="162894"/>
                </a:cubicBezTo>
                <a:cubicBezTo>
                  <a:pt x="874563" y="162894"/>
                  <a:pt x="866992" y="165008"/>
                  <a:pt x="861398" y="169237"/>
                </a:cubicBezTo>
                <a:cubicBezTo>
                  <a:pt x="855805" y="173467"/>
                  <a:pt x="851985" y="178651"/>
                  <a:pt x="849939" y="184790"/>
                </a:cubicBezTo>
                <a:cubicBezTo>
                  <a:pt x="847892" y="190929"/>
                  <a:pt x="846255" y="197136"/>
                  <a:pt x="845027" y="203412"/>
                </a:cubicBezTo>
                <a:cubicBezTo>
                  <a:pt x="843799" y="209688"/>
                  <a:pt x="842026" y="215417"/>
                  <a:pt x="839707" y="220602"/>
                </a:cubicBezTo>
                <a:cubicBezTo>
                  <a:pt x="837387" y="225786"/>
                  <a:pt x="833909" y="228924"/>
                  <a:pt x="829270" y="230015"/>
                </a:cubicBezTo>
                <a:lnTo>
                  <a:pt x="639365" y="230015"/>
                </a:lnTo>
                <a:cubicBezTo>
                  <a:pt x="624086" y="230015"/>
                  <a:pt x="616446" y="225922"/>
                  <a:pt x="616446" y="217737"/>
                </a:cubicBezTo>
                <a:cubicBezTo>
                  <a:pt x="620539" y="178446"/>
                  <a:pt x="629952" y="144681"/>
                  <a:pt x="644686" y="116441"/>
                </a:cubicBezTo>
                <a:cubicBezTo>
                  <a:pt x="659420" y="88200"/>
                  <a:pt x="679065" y="65895"/>
                  <a:pt x="703622" y="49524"/>
                </a:cubicBezTo>
                <a:cubicBezTo>
                  <a:pt x="728179" y="33153"/>
                  <a:pt x="755873" y="21215"/>
                  <a:pt x="786705" y="13712"/>
                </a:cubicBezTo>
                <a:cubicBezTo>
                  <a:pt x="817537" y="6209"/>
                  <a:pt x="852735" y="2457"/>
                  <a:pt x="892299" y="2457"/>
                </a:cubicBezTo>
                <a:close/>
                <a:moveTo>
                  <a:pt x="286494" y="0"/>
                </a:moveTo>
                <a:cubicBezTo>
                  <a:pt x="319509" y="0"/>
                  <a:pt x="349727" y="3752"/>
                  <a:pt x="377149" y="11255"/>
                </a:cubicBezTo>
                <a:cubicBezTo>
                  <a:pt x="404570" y="18759"/>
                  <a:pt x="427967" y="28786"/>
                  <a:pt x="447340" y="41337"/>
                </a:cubicBezTo>
                <a:cubicBezTo>
                  <a:pt x="466712" y="53888"/>
                  <a:pt x="483902" y="69236"/>
                  <a:pt x="498909" y="87381"/>
                </a:cubicBezTo>
                <a:cubicBezTo>
                  <a:pt x="513916" y="105526"/>
                  <a:pt x="525921" y="124420"/>
                  <a:pt x="534925" y="144066"/>
                </a:cubicBezTo>
                <a:cubicBezTo>
                  <a:pt x="543929" y="163711"/>
                  <a:pt x="551296" y="185062"/>
                  <a:pt x="557026" y="208118"/>
                </a:cubicBezTo>
                <a:cubicBezTo>
                  <a:pt x="562756" y="231174"/>
                  <a:pt x="566712" y="253206"/>
                  <a:pt x="568895" y="274216"/>
                </a:cubicBezTo>
                <a:cubicBezTo>
                  <a:pt x="571078" y="295226"/>
                  <a:pt x="572169" y="317054"/>
                  <a:pt x="572169" y="339700"/>
                </a:cubicBezTo>
                <a:cubicBezTo>
                  <a:pt x="572169" y="391542"/>
                  <a:pt x="564734" y="437791"/>
                  <a:pt x="549864" y="478445"/>
                </a:cubicBezTo>
                <a:cubicBezTo>
                  <a:pt x="534993" y="519100"/>
                  <a:pt x="514393" y="552388"/>
                  <a:pt x="488063" y="578309"/>
                </a:cubicBezTo>
                <a:cubicBezTo>
                  <a:pt x="461733" y="604230"/>
                  <a:pt x="431105" y="623875"/>
                  <a:pt x="396180" y="637245"/>
                </a:cubicBezTo>
                <a:cubicBezTo>
                  <a:pt x="361255" y="650615"/>
                  <a:pt x="323056" y="657300"/>
                  <a:pt x="281583" y="657300"/>
                </a:cubicBezTo>
                <a:cubicBezTo>
                  <a:pt x="250750" y="657300"/>
                  <a:pt x="222715" y="654366"/>
                  <a:pt x="197476" y="648500"/>
                </a:cubicBezTo>
                <a:cubicBezTo>
                  <a:pt x="172237" y="642634"/>
                  <a:pt x="150341" y="634653"/>
                  <a:pt x="131787" y="624557"/>
                </a:cubicBezTo>
                <a:cubicBezTo>
                  <a:pt x="113233" y="614462"/>
                  <a:pt x="96794" y="601638"/>
                  <a:pt x="82469" y="586085"/>
                </a:cubicBezTo>
                <a:cubicBezTo>
                  <a:pt x="68144" y="570533"/>
                  <a:pt x="56275" y="553957"/>
                  <a:pt x="46862" y="536358"/>
                </a:cubicBezTo>
                <a:cubicBezTo>
                  <a:pt x="37449" y="518759"/>
                  <a:pt x="29468" y="498568"/>
                  <a:pt x="22919" y="475785"/>
                </a:cubicBezTo>
                <a:cubicBezTo>
                  <a:pt x="16371" y="453002"/>
                  <a:pt x="11391" y="430424"/>
                  <a:pt x="7981" y="408050"/>
                </a:cubicBezTo>
                <a:cubicBezTo>
                  <a:pt x="4570" y="385676"/>
                  <a:pt x="1910" y="360710"/>
                  <a:pt x="0" y="333152"/>
                </a:cubicBezTo>
                <a:cubicBezTo>
                  <a:pt x="0" y="126058"/>
                  <a:pt x="95498" y="15007"/>
                  <a:pt x="286494" y="0"/>
                </a:cubicBezTo>
                <a:close/>
              </a:path>
            </a:pathLst>
          </a:custGeom>
          <a:solidFill>
            <a:srgbClr val="3A5C84"/>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prstClr val="black"/>
              </a:solidFill>
              <a:effectLst/>
              <a:uLnTx/>
              <a:uFillTx/>
            </a:endParaRPr>
          </a:p>
        </p:txBody>
      </p:sp>
      <p:sp>
        <p:nvSpPr>
          <p:cNvPr id="92" name="TextBox 91">
            <a:extLst>
              <a:ext uri="{FF2B5EF4-FFF2-40B4-BE49-F238E27FC236}">
                <a16:creationId xmlns:a16="http://schemas.microsoft.com/office/drawing/2014/main" id="{5760D138-0977-4C5A-850F-93F0FE72BEB2}"/>
              </a:ext>
            </a:extLst>
          </p:cNvPr>
          <p:cNvSpPr txBox="1"/>
          <p:nvPr/>
        </p:nvSpPr>
        <p:spPr>
          <a:xfrm>
            <a:off x="6335607" y="1066282"/>
            <a:ext cx="883206" cy="552740"/>
          </a:xfrm>
          <a:custGeom>
            <a:avLst/>
            <a:gdLst>
              <a:gd name="connsiteX0" fmla="*/ 291405 w 1050279"/>
              <a:gd name="connsiteY0" fmla="*/ 148159 h 657300"/>
              <a:gd name="connsiteX1" fmla="*/ 271760 w 1050279"/>
              <a:gd name="connsiteY1" fmla="*/ 151024 h 657300"/>
              <a:gd name="connsiteX2" fmla="*/ 256003 w 1050279"/>
              <a:gd name="connsiteY2" fmla="*/ 160642 h 657300"/>
              <a:gd name="connsiteX3" fmla="*/ 243929 w 1050279"/>
              <a:gd name="connsiteY3" fmla="*/ 174352 h 657300"/>
              <a:gd name="connsiteX4" fmla="*/ 234925 w 1050279"/>
              <a:gd name="connsiteY4" fmla="*/ 193179 h 657300"/>
              <a:gd name="connsiteX5" fmla="*/ 228376 w 1050279"/>
              <a:gd name="connsiteY5" fmla="*/ 214257 h 657300"/>
              <a:gd name="connsiteX6" fmla="*/ 223874 w 1050279"/>
              <a:gd name="connsiteY6" fmla="*/ 238814 h 657300"/>
              <a:gd name="connsiteX7" fmla="*/ 221214 w 1050279"/>
              <a:gd name="connsiteY7" fmla="*/ 263779 h 657300"/>
              <a:gd name="connsiteX8" fmla="*/ 219782 w 1050279"/>
              <a:gd name="connsiteY8" fmla="*/ 290792 h 657300"/>
              <a:gd name="connsiteX9" fmla="*/ 219372 w 1050279"/>
              <a:gd name="connsiteY9" fmla="*/ 316372 h 657300"/>
              <a:gd name="connsiteX10" fmla="*/ 219372 w 1050279"/>
              <a:gd name="connsiteY10" fmla="*/ 341747 h 657300"/>
              <a:gd name="connsiteX11" fmla="*/ 219372 w 1050279"/>
              <a:gd name="connsiteY11" fmla="*/ 349523 h 657300"/>
              <a:gd name="connsiteX12" fmla="*/ 219782 w 1050279"/>
              <a:gd name="connsiteY12" fmla="*/ 377763 h 657300"/>
              <a:gd name="connsiteX13" fmla="*/ 221623 w 1050279"/>
              <a:gd name="connsiteY13" fmla="*/ 407845 h 657300"/>
              <a:gd name="connsiteX14" fmla="*/ 225512 w 1050279"/>
              <a:gd name="connsiteY14" fmla="*/ 438950 h 657300"/>
              <a:gd name="connsiteX15" fmla="*/ 232674 w 1050279"/>
              <a:gd name="connsiteY15" fmla="*/ 466576 h 657300"/>
              <a:gd name="connsiteX16" fmla="*/ 243929 w 1050279"/>
              <a:gd name="connsiteY16" fmla="*/ 490314 h 657300"/>
              <a:gd name="connsiteX17" fmla="*/ 260505 w 1050279"/>
              <a:gd name="connsiteY17" fmla="*/ 505662 h 657300"/>
              <a:gd name="connsiteX18" fmla="*/ 283220 w 1050279"/>
              <a:gd name="connsiteY18" fmla="*/ 511597 h 657300"/>
              <a:gd name="connsiteX19" fmla="*/ 308799 w 1050279"/>
              <a:gd name="connsiteY19" fmla="*/ 505458 h 657300"/>
              <a:gd name="connsiteX20" fmla="*/ 327217 w 1050279"/>
              <a:gd name="connsiteY20" fmla="*/ 490724 h 657300"/>
              <a:gd name="connsiteX21" fmla="*/ 339291 w 1050279"/>
              <a:gd name="connsiteY21" fmla="*/ 466986 h 657300"/>
              <a:gd name="connsiteX22" fmla="*/ 346658 w 1050279"/>
              <a:gd name="connsiteY22" fmla="*/ 440178 h 657300"/>
              <a:gd name="connsiteX23" fmla="*/ 350341 w 1050279"/>
              <a:gd name="connsiteY23" fmla="*/ 409482 h 657300"/>
              <a:gd name="connsiteX24" fmla="*/ 351774 w 1050279"/>
              <a:gd name="connsiteY24" fmla="*/ 380628 h 657300"/>
              <a:gd name="connsiteX25" fmla="*/ 351978 w 1050279"/>
              <a:gd name="connsiteY25" fmla="*/ 353207 h 657300"/>
              <a:gd name="connsiteX26" fmla="*/ 351978 w 1050279"/>
              <a:gd name="connsiteY26" fmla="*/ 347886 h 657300"/>
              <a:gd name="connsiteX27" fmla="*/ 353615 w 1050279"/>
              <a:gd name="connsiteY27" fmla="*/ 304503 h 657300"/>
              <a:gd name="connsiteX28" fmla="*/ 353820 w 1050279"/>
              <a:gd name="connsiteY28" fmla="*/ 288131 h 657300"/>
              <a:gd name="connsiteX29" fmla="*/ 354025 w 1050279"/>
              <a:gd name="connsiteY29" fmla="*/ 265007 h 657300"/>
              <a:gd name="connsiteX30" fmla="*/ 352797 w 1050279"/>
              <a:gd name="connsiteY30" fmla="*/ 239837 h 657300"/>
              <a:gd name="connsiteX31" fmla="*/ 349523 w 1050279"/>
              <a:gd name="connsiteY31" fmla="*/ 212824 h 657300"/>
              <a:gd name="connsiteX32" fmla="*/ 342769 w 1050279"/>
              <a:gd name="connsiteY32" fmla="*/ 188677 h 657300"/>
              <a:gd name="connsiteX33" fmla="*/ 331514 w 1050279"/>
              <a:gd name="connsiteY33" fmla="*/ 167190 h 657300"/>
              <a:gd name="connsiteX34" fmla="*/ 314734 w 1050279"/>
              <a:gd name="connsiteY34" fmla="*/ 153684 h 657300"/>
              <a:gd name="connsiteX35" fmla="*/ 291405 w 1050279"/>
              <a:gd name="connsiteY35" fmla="*/ 148159 h 657300"/>
              <a:gd name="connsiteX36" fmla="*/ 857100 w 1050279"/>
              <a:gd name="connsiteY36" fmla="*/ 18827 h 657300"/>
              <a:gd name="connsiteX37" fmla="*/ 1004440 w 1050279"/>
              <a:gd name="connsiteY37" fmla="*/ 20464 h 657300"/>
              <a:gd name="connsiteX38" fmla="*/ 1036363 w 1050279"/>
              <a:gd name="connsiteY38" fmla="*/ 18827 h 657300"/>
              <a:gd name="connsiteX39" fmla="*/ 1041479 w 1050279"/>
              <a:gd name="connsiteY39" fmla="*/ 20873 h 657300"/>
              <a:gd name="connsiteX40" fmla="*/ 1044140 w 1050279"/>
              <a:gd name="connsiteY40" fmla="*/ 27012 h 657300"/>
              <a:gd name="connsiteX41" fmla="*/ 1045163 w 1050279"/>
              <a:gd name="connsiteY41" fmla="*/ 35607 h 657300"/>
              <a:gd name="connsiteX42" fmla="*/ 1045367 w 1050279"/>
              <a:gd name="connsiteY42" fmla="*/ 49113 h 657300"/>
              <a:gd name="connsiteX43" fmla="*/ 1045367 w 1050279"/>
              <a:gd name="connsiteY43" fmla="*/ 267668 h 657300"/>
              <a:gd name="connsiteX44" fmla="*/ 1047823 w 1050279"/>
              <a:gd name="connsiteY44" fmla="*/ 450001 h 657300"/>
              <a:gd name="connsiteX45" fmla="*/ 1050279 w 1050279"/>
              <a:gd name="connsiteY45" fmla="*/ 632743 h 657300"/>
              <a:gd name="connsiteX46" fmla="*/ 991343 w 1050279"/>
              <a:gd name="connsiteY46" fmla="*/ 647477 h 657300"/>
              <a:gd name="connsiteX47" fmla="*/ 969242 w 1050279"/>
              <a:gd name="connsiteY47" fmla="*/ 647068 h 657300"/>
              <a:gd name="connsiteX48" fmla="*/ 950415 w 1050279"/>
              <a:gd name="connsiteY48" fmla="*/ 646658 h 657300"/>
              <a:gd name="connsiteX49" fmla="*/ 918082 w 1050279"/>
              <a:gd name="connsiteY49" fmla="*/ 647068 h 657300"/>
              <a:gd name="connsiteX50" fmla="*/ 887386 w 1050279"/>
              <a:gd name="connsiteY50" fmla="*/ 647477 h 657300"/>
              <a:gd name="connsiteX51" fmla="*/ 811261 w 1050279"/>
              <a:gd name="connsiteY51" fmla="*/ 645840 h 657300"/>
              <a:gd name="connsiteX52" fmla="*/ 800620 w 1050279"/>
              <a:gd name="connsiteY52" fmla="*/ 631924 h 657300"/>
              <a:gd name="connsiteX53" fmla="*/ 796527 w 1050279"/>
              <a:gd name="connsiteY53" fmla="*/ 614735 h 657300"/>
              <a:gd name="connsiteX54" fmla="*/ 798164 w 1050279"/>
              <a:gd name="connsiteY54" fmla="*/ 434653 h 657300"/>
              <a:gd name="connsiteX55" fmla="*/ 798164 w 1050279"/>
              <a:gd name="connsiteY55" fmla="*/ 256208 h 657300"/>
              <a:gd name="connsiteX56" fmla="*/ 686022 w 1050279"/>
              <a:gd name="connsiteY56" fmla="*/ 311870 h 657300"/>
              <a:gd name="connsiteX57" fmla="*/ 675790 w 1050279"/>
              <a:gd name="connsiteY57" fmla="*/ 309414 h 657300"/>
              <a:gd name="connsiteX58" fmla="*/ 672107 w 1050279"/>
              <a:gd name="connsiteY58" fmla="*/ 300410 h 657300"/>
              <a:gd name="connsiteX59" fmla="*/ 672107 w 1050279"/>
              <a:gd name="connsiteY59" fmla="*/ 241474 h 657300"/>
              <a:gd name="connsiteX60" fmla="*/ 672107 w 1050279"/>
              <a:gd name="connsiteY60" fmla="*/ 227968 h 657300"/>
              <a:gd name="connsiteX61" fmla="*/ 675790 w 1050279"/>
              <a:gd name="connsiteY61" fmla="*/ 146931 h 657300"/>
              <a:gd name="connsiteX62" fmla="*/ 693389 w 1050279"/>
              <a:gd name="connsiteY62" fmla="*/ 124011 h 657300"/>
              <a:gd name="connsiteX63" fmla="*/ 708532 w 1050279"/>
              <a:gd name="connsiteY63" fmla="*/ 116235 h 657300"/>
              <a:gd name="connsiteX64" fmla="*/ 729405 w 1050279"/>
              <a:gd name="connsiteY64" fmla="*/ 104775 h 657300"/>
              <a:gd name="connsiteX65" fmla="*/ 766445 w 1050279"/>
              <a:gd name="connsiteY65" fmla="*/ 87995 h 657300"/>
              <a:gd name="connsiteX66" fmla="*/ 815558 w 1050279"/>
              <a:gd name="connsiteY66" fmla="*/ 58118 h 657300"/>
              <a:gd name="connsiteX67" fmla="*/ 857100 w 1050279"/>
              <a:gd name="connsiteY67" fmla="*/ 18827 h 657300"/>
              <a:gd name="connsiteX68" fmla="*/ 286494 w 1050279"/>
              <a:gd name="connsiteY68" fmla="*/ 0 h 657300"/>
              <a:gd name="connsiteX69" fmla="*/ 377149 w 1050279"/>
              <a:gd name="connsiteY69" fmla="*/ 11255 h 657300"/>
              <a:gd name="connsiteX70" fmla="*/ 447340 w 1050279"/>
              <a:gd name="connsiteY70" fmla="*/ 41337 h 657300"/>
              <a:gd name="connsiteX71" fmla="*/ 498909 w 1050279"/>
              <a:gd name="connsiteY71" fmla="*/ 87381 h 657300"/>
              <a:gd name="connsiteX72" fmla="*/ 534925 w 1050279"/>
              <a:gd name="connsiteY72" fmla="*/ 144066 h 657300"/>
              <a:gd name="connsiteX73" fmla="*/ 557026 w 1050279"/>
              <a:gd name="connsiteY73" fmla="*/ 208118 h 657300"/>
              <a:gd name="connsiteX74" fmla="*/ 568895 w 1050279"/>
              <a:gd name="connsiteY74" fmla="*/ 274216 h 657300"/>
              <a:gd name="connsiteX75" fmla="*/ 572169 w 1050279"/>
              <a:gd name="connsiteY75" fmla="*/ 339700 h 657300"/>
              <a:gd name="connsiteX76" fmla="*/ 549864 w 1050279"/>
              <a:gd name="connsiteY76" fmla="*/ 478445 h 657300"/>
              <a:gd name="connsiteX77" fmla="*/ 488063 w 1050279"/>
              <a:gd name="connsiteY77" fmla="*/ 578309 h 657300"/>
              <a:gd name="connsiteX78" fmla="*/ 396180 w 1050279"/>
              <a:gd name="connsiteY78" fmla="*/ 637245 h 657300"/>
              <a:gd name="connsiteX79" fmla="*/ 281582 w 1050279"/>
              <a:gd name="connsiteY79" fmla="*/ 657300 h 657300"/>
              <a:gd name="connsiteX80" fmla="*/ 197476 w 1050279"/>
              <a:gd name="connsiteY80" fmla="*/ 648500 h 657300"/>
              <a:gd name="connsiteX81" fmla="*/ 131787 w 1050279"/>
              <a:gd name="connsiteY81" fmla="*/ 624557 h 657300"/>
              <a:gd name="connsiteX82" fmla="*/ 82469 w 1050279"/>
              <a:gd name="connsiteY82" fmla="*/ 586085 h 657300"/>
              <a:gd name="connsiteX83" fmla="*/ 46862 w 1050279"/>
              <a:gd name="connsiteY83" fmla="*/ 536358 h 657300"/>
              <a:gd name="connsiteX84" fmla="*/ 22919 w 1050279"/>
              <a:gd name="connsiteY84" fmla="*/ 475785 h 657300"/>
              <a:gd name="connsiteX85" fmla="*/ 7981 w 1050279"/>
              <a:gd name="connsiteY85" fmla="*/ 408050 h 657300"/>
              <a:gd name="connsiteX86" fmla="*/ 0 w 1050279"/>
              <a:gd name="connsiteY86" fmla="*/ 333152 h 657300"/>
              <a:gd name="connsiteX87" fmla="*/ 286494 w 1050279"/>
              <a:gd name="connsiteY87" fmla="*/ 0 h 6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50279" h="657300">
                <a:moveTo>
                  <a:pt x="291405" y="148159"/>
                </a:moveTo>
                <a:cubicBezTo>
                  <a:pt x="284311" y="148159"/>
                  <a:pt x="277763" y="149114"/>
                  <a:pt x="271760" y="151024"/>
                </a:cubicBezTo>
                <a:cubicBezTo>
                  <a:pt x="265757" y="152933"/>
                  <a:pt x="260505" y="156139"/>
                  <a:pt x="256003" y="160642"/>
                </a:cubicBezTo>
                <a:cubicBezTo>
                  <a:pt x="251501" y="165144"/>
                  <a:pt x="247476" y="169714"/>
                  <a:pt x="243929" y="174352"/>
                </a:cubicBezTo>
                <a:cubicBezTo>
                  <a:pt x="240382" y="178991"/>
                  <a:pt x="237381" y="185266"/>
                  <a:pt x="234925" y="193179"/>
                </a:cubicBezTo>
                <a:cubicBezTo>
                  <a:pt x="232469" y="201092"/>
                  <a:pt x="230286" y="208118"/>
                  <a:pt x="228376" y="214257"/>
                </a:cubicBezTo>
                <a:cubicBezTo>
                  <a:pt x="226466" y="220396"/>
                  <a:pt x="224966" y="228582"/>
                  <a:pt x="223874" y="238814"/>
                </a:cubicBezTo>
                <a:cubicBezTo>
                  <a:pt x="222783" y="249045"/>
                  <a:pt x="221896" y="257367"/>
                  <a:pt x="221214" y="263779"/>
                </a:cubicBezTo>
                <a:cubicBezTo>
                  <a:pt x="220532" y="270191"/>
                  <a:pt x="220054" y="279196"/>
                  <a:pt x="219782" y="290792"/>
                </a:cubicBezTo>
                <a:cubicBezTo>
                  <a:pt x="219509" y="302388"/>
                  <a:pt x="219372" y="310915"/>
                  <a:pt x="219372" y="316372"/>
                </a:cubicBezTo>
                <a:cubicBezTo>
                  <a:pt x="219372" y="321829"/>
                  <a:pt x="219372" y="330287"/>
                  <a:pt x="219372" y="341747"/>
                </a:cubicBezTo>
                <a:cubicBezTo>
                  <a:pt x="219372" y="345294"/>
                  <a:pt x="219372" y="347886"/>
                  <a:pt x="219372" y="349523"/>
                </a:cubicBezTo>
                <a:cubicBezTo>
                  <a:pt x="219372" y="360164"/>
                  <a:pt x="219509" y="369578"/>
                  <a:pt x="219782" y="377763"/>
                </a:cubicBezTo>
                <a:cubicBezTo>
                  <a:pt x="220054" y="385949"/>
                  <a:pt x="220668" y="395976"/>
                  <a:pt x="221623" y="407845"/>
                </a:cubicBezTo>
                <a:cubicBezTo>
                  <a:pt x="222578" y="419714"/>
                  <a:pt x="223874" y="430082"/>
                  <a:pt x="225512" y="438950"/>
                </a:cubicBezTo>
                <a:cubicBezTo>
                  <a:pt x="227149" y="447818"/>
                  <a:pt x="229536" y="457027"/>
                  <a:pt x="232674" y="466576"/>
                </a:cubicBezTo>
                <a:cubicBezTo>
                  <a:pt x="235812" y="476126"/>
                  <a:pt x="239563" y="484039"/>
                  <a:pt x="243929" y="490314"/>
                </a:cubicBezTo>
                <a:cubicBezTo>
                  <a:pt x="248295" y="496590"/>
                  <a:pt x="253820" y="501706"/>
                  <a:pt x="260505" y="505662"/>
                </a:cubicBezTo>
                <a:cubicBezTo>
                  <a:pt x="267190" y="509619"/>
                  <a:pt x="274761" y="511597"/>
                  <a:pt x="283220" y="511597"/>
                </a:cubicBezTo>
                <a:cubicBezTo>
                  <a:pt x="292769" y="511597"/>
                  <a:pt x="301296" y="509551"/>
                  <a:pt x="308799" y="505458"/>
                </a:cubicBezTo>
                <a:cubicBezTo>
                  <a:pt x="316303" y="501365"/>
                  <a:pt x="322442" y="496454"/>
                  <a:pt x="327217" y="490724"/>
                </a:cubicBezTo>
                <a:cubicBezTo>
                  <a:pt x="331992" y="484994"/>
                  <a:pt x="336016" y="477081"/>
                  <a:pt x="339291" y="466986"/>
                </a:cubicBezTo>
                <a:cubicBezTo>
                  <a:pt x="342565" y="456890"/>
                  <a:pt x="345020" y="447954"/>
                  <a:pt x="346658" y="440178"/>
                </a:cubicBezTo>
                <a:cubicBezTo>
                  <a:pt x="348295" y="432402"/>
                  <a:pt x="349523" y="422170"/>
                  <a:pt x="350341" y="409482"/>
                </a:cubicBezTo>
                <a:cubicBezTo>
                  <a:pt x="351160" y="396795"/>
                  <a:pt x="351637" y="387177"/>
                  <a:pt x="351774" y="380628"/>
                </a:cubicBezTo>
                <a:cubicBezTo>
                  <a:pt x="351910" y="374080"/>
                  <a:pt x="351978" y="364939"/>
                  <a:pt x="351978" y="353207"/>
                </a:cubicBezTo>
                <a:cubicBezTo>
                  <a:pt x="351978" y="350751"/>
                  <a:pt x="351978" y="348977"/>
                  <a:pt x="351978" y="347886"/>
                </a:cubicBezTo>
                <a:cubicBezTo>
                  <a:pt x="353070" y="338609"/>
                  <a:pt x="353615" y="324148"/>
                  <a:pt x="353615" y="304503"/>
                </a:cubicBezTo>
                <a:cubicBezTo>
                  <a:pt x="353615" y="303138"/>
                  <a:pt x="353684" y="297681"/>
                  <a:pt x="353820" y="288131"/>
                </a:cubicBezTo>
                <a:cubicBezTo>
                  <a:pt x="353956" y="278582"/>
                  <a:pt x="354025" y="270874"/>
                  <a:pt x="354025" y="265007"/>
                </a:cubicBezTo>
                <a:cubicBezTo>
                  <a:pt x="354025" y="259141"/>
                  <a:pt x="353615" y="250751"/>
                  <a:pt x="352797" y="239837"/>
                </a:cubicBezTo>
                <a:cubicBezTo>
                  <a:pt x="351978" y="228923"/>
                  <a:pt x="350887" y="219919"/>
                  <a:pt x="349523" y="212824"/>
                </a:cubicBezTo>
                <a:cubicBezTo>
                  <a:pt x="348158" y="205730"/>
                  <a:pt x="345907" y="197681"/>
                  <a:pt x="342769" y="188677"/>
                </a:cubicBezTo>
                <a:cubicBezTo>
                  <a:pt x="339632" y="179673"/>
                  <a:pt x="335880" y="172511"/>
                  <a:pt x="331514" y="167190"/>
                </a:cubicBezTo>
                <a:cubicBezTo>
                  <a:pt x="327149" y="161869"/>
                  <a:pt x="321555" y="157367"/>
                  <a:pt x="314734" y="153684"/>
                </a:cubicBezTo>
                <a:cubicBezTo>
                  <a:pt x="307913" y="150000"/>
                  <a:pt x="300136" y="148159"/>
                  <a:pt x="291405" y="148159"/>
                </a:cubicBezTo>
                <a:close/>
                <a:moveTo>
                  <a:pt x="857100" y="18827"/>
                </a:moveTo>
                <a:cubicBezTo>
                  <a:pt x="922584" y="19918"/>
                  <a:pt x="971698" y="20464"/>
                  <a:pt x="1004440" y="20464"/>
                </a:cubicBezTo>
                <a:cubicBezTo>
                  <a:pt x="1018628" y="20464"/>
                  <a:pt x="1029269" y="19918"/>
                  <a:pt x="1036363" y="18827"/>
                </a:cubicBezTo>
                <a:cubicBezTo>
                  <a:pt x="1038546" y="19100"/>
                  <a:pt x="1040252" y="19782"/>
                  <a:pt x="1041479" y="20873"/>
                </a:cubicBezTo>
                <a:cubicBezTo>
                  <a:pt x="1042707" y="21965"/>
                  <a:pt x="1043594" y="24011"/>
                  <a:pt x="1044140" y="27012"/>
                </a:cubicBezTo>
                <a:cubicBezTo>
                  <a:pt x="1044685" y="30014"/>
                  <a:pt x="1045026" y="32879"/>
                  <a:pt x="1045163" y="35607"/>
                </a:cubicBezTo>
                <a:cubicBezTo>
                  <a:pt x="1045299" y="38336"/>
                  <a:pt x="1045367" y="42838"/>
                  <a:pt x="1045367" y="49113"/>
                </a:cubicBezTo>
                <a:lnTo>
                  <a:pt x="1045367" y="267668"/>
                </a:lnTo>
                <a:cubicBezTo>
                  <a:pt x="1045367" y="308322"/>
                  <a:pt x="1046186" y="369100"/>
                  <a:pt x="1047823" y="450001"/>
                </a:cubicBezTo>
                <a:cubicBezTo>
                  <a:pt x="1049460" y="530901"/>
                  <a:pt x="1050279" y="591815"/>
                  <a:pt x="1050279" y="632743"/>
                </a:cubicBezTo>
                <a:cubicBezTo>
                  <a:pt x="1048914" y="642566"/>
                  <a:pt x="1029269" y="647477"/>
                  <a:pt x="991343" y="647477"/>
                </a:cubicBezTo>
                <a:cubicBezTo>
                  <a:pt x="985886" y="647477"/>
                  <a:pt x="978519" y="647341"/>
                  <a:pt x="969242" y="647068"/>
                </a:cubicBezTo>
                <a:cubicBezTo>
                  <a:pt x="959965" y="646795"/>
                  <a:pt x="953689" y="646658"/>
                  <a:pt x="950415" y="646658"/>
                </a:cubicBezTo>
                <a:cubicBezTo>
                  <a:pt x="942775" y="646658"/>
                  <a:pt x="931998" y="646795"/>
                  <a:pt x="918082" y="647068"/>
                </a:cubicBezTo>
                <a:cubicBezTo>
                  <a:pt x="904167" y="647341"/>
                  <a:pt x="893935" y="647477"/>
                  <a:pt x="887386" y="647477"/>
                </a:cubicBezTo>
                <a:cubicBezTo>
                  <a:pt x="870470" y="647477"/>
                  <a:pt x="845094" y="646931"/>
                  <a:pt x="811261" y="645840"/>
                </a:cubicBezTo>
                <a:lnTo>
                  <a:pt x="800620" y="631924"/>
                </a:lnTo>
                <a:cubicBezTo>
                  <a:pt x="797891" y="629196"/>
                  <a:pt x="796527" y="623466"/>
                  <a:pt x="796527" y="614735"/>
                </a:cubicBezTo>
                <a:cubicBezTo>
                  <a:pt x="796527" y="573261"/>
                  <a:pt x="797072" y="513234"/>
                  <a:pt x="798164" y="434653"/>
                </a:cubicBezTo>
                <a:lnTo>
                  <a:pt x="798164" y="256208"/>
                </a:lnTo>
                <a:cubicBezTo>
                  <a:pt x="758055" y="282674"/>
                  <a:pt x="720674" y="301228"/>
                  <a:pt x="686022" y="311870"/>
                </a:cubicBezTo>
                <a:cubicBezTo>
                  <a:pt x="681383" y="311870"/>
                  <a:pt x="677973" y="311051"/>
                  <a:pt x="675790" y="309414"/>
                </a:cubicBezTo>
                <a:cubicBezTo>
                  <a:pt x="673607" y="307777"/>
                  <a:pt x="672379" y="304775"/>
                  <a:pt x="672107" y="300410"/>
                </a:cubicBezTo>
                <a:lnTo>
                  <a:pt x="672107" y="241474"/>
                </a:lnTo>
                <a:cubicBezTo>
                  <a:pt x="672107" y="238472"/>
                  <a:pt x="672107" y="233970"/>
                  <a:pt x="672107" y="227968"/>
                </a:cubicBezTo>
                <a:cubicBezTo>
                  <a:pt x="672107" y="183493"/>
                  <a:pt x="673334" y="156481"/>
                  <a:pt x="675790" y="146931"/>
                </a:cubicBezTo>
                <a:cubicBezTo>
                  <a:pt x="678246" y="137654"/>
                  <a:pt x="684112" y="130014"/>
                  <a:pt x="693389" y="124011"/>
                </a:cubicBezTo>
                <a:cubicBezTo>
                  <a:pt x="696117" y="122374"/>
                  <a:pt x="701165" y="119782"/>
                  <a:pt x="708532" y="116235"/>
                </a:cubicBezTo>
                <a:lnTo>
                  <a:pt x="729405" y="104775"/>
                </a:lnTo>
                <a:cubicBezTo>
                  <a:pt x="741138" y="99864"/>
                  <a:pt x="753484" y="94270"/>
                  <a:pt x="766445" y="87995"/>
                </a:cubicBezTo>
                <a:cubicBezTo>
                  <a:pt x="779405" y="81719"/>
                  <a:pt x="795776" y="71760"/>
                  <a:pt x="815558" y="58118"/>
                </a:cubicBezTo>
                <a:cubicBezTo>
                  <a:pt x="835340" y="44475"/>
                  <a:pt x="849187" y="31378"/>
                  <a:pt x="857100" y="18827"/>
                </a:cubicBezTo>
                <a:close/>
                <a:moveTo>
                  <a:pt x="286494" y="0"/>
                </a:moveTo>
                <a:cubicBezTo>
                  <a:pt x="319509" y="0"/>
                  <a:pt x="349727" y="3752"/>
                  <a:pt x="377149" y="11255"/>
                </a:cubicBezTo>
                <a:cubicBezTo>
                  <a:pt x="404570" y="18759"/>
                  <a:pt x="427967" y="28786"/>
                  <a:pt x="447340" y="41337"/>
                </a:cubicBezTo>
                <a:cubicBezTo>
                  <a:pt x="466712" y="53888"/>
                  <a:pt x="483902" y="69236"/>
                  <a:pt x="498909" y="87381"/>
                </a:cubicBezTo>
                <a:cubicBezTo>
                  <a:pt x="513916" y="105526"/>
                  <a:pt x="525921" y="124420"/>
                  <a:pt x="534925" y="144066"/>
                </a:cubicBezTo>
                <a:cubicBezTo>
                  <a:pt x="543929" y="163711"/>
                  <a:pt x="551296" y="185062"/>
                  <a:pt x="557026" y="208118"/>
                </a:cubicBezTo>
                <a:cubicBezTo>
                  <a:pt x="562756" y="231174"/>
                  <a:pt x="566712" y="253206"/>
                  <a:pt x="568895" y="274216"/>
                </a:cubicBezTo>
                <a:cubicBezTo>
                  <a:pt x="571078" y="295226"/>
                  <a:pt x="572169" y="317054"/>
                  <a:pt x="572169" y="339700"/>
                </a:cubicBezTo>
                <a:cubicBezTo>
                  <a:pt x="572169" y="391542"/>
                  <a:pt x="564734" y="437791"/>
                  <a:pt x="549864" y="478445"/>
                </a:cubicBezTo>
                <a:cubicBezTo>
                  <a:pt x="534993" y="519100"/>
                  <a:pt x="514393" y="552388"/>
                  <a:pt x="488063" y="578309"/>
                </a:cubicBezTo>
                <a:cubicBezTo>
                  <a:pt x="461733" y="604230"/>
                  <a:pt x="431105" y="623875"/>
                  <a:pt x="396180" y="637245"/>
                </a:cubicBezTo>
                <a:cubicBezTo>
                  <a:pt x="361255" y="650615"/>
                  <a:pt x="323056" y="657300"/>
                  <a:pt x="281582" y="657300"/>
                </a:cubicBezTo>
                <a:cubicBezTo>
                  <a:pt x="250750" y="657300"/>
                  <a:pt x="222715" y="654366"/>
                  <a:pt x="197476" y="648500"/>
                </a:cubicBezTo>
                <a:cubicBezTo>
                  <a:pt x="172237" y="642634"/>
                  <a:pt x="150341" y="634653"/>
                  <a:pt x="131787" y="624557"/>
                </a:cubicBezTo>
                <a:cubicBezTo>
                  <a:pt x="113233" y="614462"/>
                  <a:pt x="96794" y="601638"/>
                  <a:pt x="82469" y="586085"/>
                </a:cubicBezTo>
                <a:cubicBezTo>
                  <a:pt x="68144" y="570533"/>
                  <a:pt x="56275" y="553957"/>
                  <a:pt x="46862" y="536358"/>
                </a:cubicBezTo>
                <a:cubicBezTo>
                  <a:pt x="37449" y="518759"/>
                  <a:pt x="29468" y="498568"/>
                  <a:pt x="22919" y="475785"/>
                </a:cubicBezTo>
                <a:cubicBezTo>
                  <a:pt x="16371" y="453002"/>
                  <a:pt x="11391" y="430424"/>
                  <a:pt x="7981" y="408050"/>
                </a:cubicBezTo>
                <a:cubicBezTo>
                  <a:pt x="4570" y="385676"/>
                  <a:pt x="1910" y="360710"/>
                  <a:pt x="0" y="333152"/>
                </a:cubicBezTo>
                <a:cubicBezTo>
                  <a:pt x="0" y="126058"/>
                  <a:pt x="95498" y="15007"/>
                  <a:pt x="286494" y="0"/>
                </a:cubicBezTo>
                <a:close/>
              </a:path>
            </a:pathLst>
          </a:custGeom>
          <a:solidFill>
            <a:srgbClr val="F7931F"/>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prstClr val="black"/>
              </a:solidFill>
              <a:effectLst/>
              <a:uLnTx/>
              <a:uFillTx/>
            </a:endParaRPr>
          </a:p>
        </p:txBody>
      </p:sp>
      <p:sp>
        <p:nvSpPr>
          <p:cNvPr id="93" name="TextBox 92">
            <a:extLst>
              <a:ext uri="{FF2B5EF4-FFF2-40B4-BE49-F238E27FC236}">
                <a16:creationId xmlns:a16="http://schemas.microsoft.com/office/drawing/2014/main" id="{C6E92A22-D37F-4FDA-9736-02852693CDF7}"/>
              </a:ext>
            </a:extLst>
          </p:cNvPr>
          <p:cNvSpPr txBox="1"/>
          <p:nvPr/>
        </p:nvSpPr>
        <p:spPr>
          <a:xfrm>
            <a:off x="6335607" y="2818910"/>
            <a:ext cx="975444" cy="553428"/>
          </a:xfrm>
          <a:custGeom>
            <a:avLst/>
            <a:gdLst>
              <a:gd name="connsiteX0" fmla="*/ 291405 w 1159965"/>
              <a:gd name="connsiteY0" fmla="*/ 148159 h 658118"/>
              <a:gd name="connsiteX1" fmla="*/ 271760 w 1159965"/>
              <a:gd name="connsiteY1" fmla="*/ 151024 h 658118"/>
              <a:gd name="connsiteX2" fmla="*/ 256003 w 1159965"/>
              <a:gd name="connsiteY2" fmla="*/ 160642 h 658118"/>
              <a:gd name="connsiteX3" fmla="*/ 243929 w 1159965"/>
              <a:gd name="connsiteY3" fmla="*/ 174352 h 658118"/>
              <a:gd name="connsiteX4" fmla="*/ 234925 w 1159965"/>
              <a:gd name="connsiteY4" fmla="*/ 193179 h 658118"/>
              <a:gd name="connsiteX5" fmla="*/ 228376 w 1159965"/>
              <a:gd name="connsiteY5" fmla="*/ 214257 h 658118"/>
              <a:gd name="connsiteX6" fmla="*/ 223874 w 1159965"/>
              <a:gd name="connsiteY6" fmla="*/ 238814 h 658118"/>
              <a:gd name="connsiteX7" fmla="*/ 221214 w 1159965"/>
              <a:gd name="connsiteY7" fmla="*/ 263779 h 658118"/>
              <a:gd name="connsiteX8" fmla="*/ 219782 w 1159965"/>
              <a:gd name="connsiteY8" fmla="*/ 290792 h 658118"/>
              <a:gd name="connsiteX9" fmla="*/ 219372 w 1159965"/>
              <a:gd name="connsiteY9" fmla="*/ 316372 h 658118"/>
              <a:gd name="connsiteX10" fmla="*/ 219372 w 1159965"/>
              <a:gd name="connsiteY10" fmla="*/ 341747 h 658118"/>
              <a:gd name="connsiteX11" fmla="*/ 219372 w 1159965"/>
              <a:gd name="connsiteY11" fmla="*/ 349523 h 658118"/>
              <a:gd name="connsiteX12" fmla="*/ 219782 w 1159965"/>
              <a:gd name="connsiteY12" fmla="*/ 377763 h 658118"/>
              <a:gd name="connsiteX13" fmla="*/ 221623 w 1159965"/>
              <a:gd name="connsiteY13" fmla="*/ 407845 h 658118"/>
              <a:gd name="connsiteX14" fmla="*/ 225512 w 1159965"/>
              <a:gd name="connsiteY14" fmla="*/ 438950 h 658118"/>
              <a:gd name="connsiteX15" fmla="*/ 232674 w 1159965"/>
              <a:gd name="connsiteY15" fmla="*/ 466576 h 658118"/>
              <a:gd name="connsiteX16" fmla="*/ 243929 w 1159965"/>
              <a:gd name="connsiteY16" fmla="*/ 490315 h 658118"/>
              <a:gd name="connsiteX17" fmla="*/ 260505 w 1159965"/>
              <a:gd name="connsiteY17" fmla="*/ 505662 h 658118"/>
              <a:gd name="connsiteX18" fmla="*/ 283220 w 1159965"/>
              <a:gd name="connsiteY18" fmla="*/ 511597 h 658118"/>
              <a:gd name="connsiteX19" fmla="*/ 308799 w 1159965"/>
              <a:gd name="connsiteY19" fmla="*/ 505458 h 658118"/>
              <a:gd name="connsiteX20" fmla="*/ 327217 w 1159965"/>
              <a:gd name="connsiteY20" fmla="*/ 490724 h 658118"/>
              <a:gd name="connsiteX21" fmla="*/ 339291 w 1159965"/>
              <a:gd name="connsiteY21" fmla="*/ 466986 h 658118"/>
              <a:gd name="connsiteX22" fmla="*/ 346658 w 1159965"/>
              <a:gd name="connsiteY22" fmla="*/ 440178 h 658118"/>
              <a:gd name="connsiteX23" fmla="*/ 350341 w 1159965"/>
              <a:gd name="connsiteY23" fmla="*/ 409482 h 658118"/>
              <a:gd name="connsiteX24" fmla="*/ 351774 w 1159965"/>
              <a:gd name="connsiteY24" fmla="*/ 380628 h 658118"/>
              <a:gd name="connsiteX25" fmla="*/ 351978 w 1159965"/>
              <a:gd name="connsiteY25" fmla="*/ 353207 h 658118"/>
              <a:gd name="connsiteX26" fmla="*/ 351978 w 1159965"/>
              <a:gd name="connsiteY26" fmla="*/ 347886 h 658118"/>
              <a:gd name="connsiteX27" fmla="*/ 353615 w 1159965"/>
              <a:gd name="connsiteY27" fmla="*/ 304503 h 658118"/>
              <a:gd name="connsiteX28" fmla="*/ 353820 w 1159965"/>
              <a:gd name="connsiteY28" fmla="*/ 288132 h 658118"/>
              <a:gd name="connsiteX29" fmla="*/ 354025 w 1159965"/>
              <a:gd name="connsiteY29" fmla="*/ 265007 h 658118"/>
              <a:gd name="connsiteX30" fmla="*/ 352797 w 1159965"/>
              <a:gd name="connsiteY30" fmla="*/ 239837 h 658118"/>
              <a:gd name="connsiteX31" fmla="*/ 349523 w 1159965"/>
              <a:gd name="connsiteY31" fmla="*/ 212824 h 658118"/>
              <a:gd name="connsiteX32" fmla="*/ 342769 w 1159965"/>
              <a:gd name="connsiteY32" fmla="*/ 188677 h 658118"/>
              <a:gd name="connsiteX33" fmla="*/ 331514 w 1159965"/>
              <a:gd name="connsiteY33" fmla="*/ 167190 h 658118"/>
              <a:gd name="connsiteX34" fmla="*/ 314734 w 1159965"/>
              <a:gd name="connsiteY34" fmla="*/ 153684 h 658118"/>
              <a:gd name="connsiteX35" fmla="*/ 291405 w 1159965"/>
              <a:gd name="connsiteY35" fmla="*/ 148159 h 658118"/>
              <a:gd name="connsiteX36" fmla="*/ 909487 w 1159965"/>
              <a:gd name="connsiteY36" fmla="*/ 2456 h 658118"/>
              <a:gd name="connsiteX37" fmla="*/ 972107 w 1159965"/>
              <a:gd name="connsiteY37" fmla="*/ 9004 h 658118"/>
              <a:gd name="connsiteX38" fmla="*/ 1035545 w 1159965"/>
              <a:gd name="connsiteY38" fmla="*/ 29877 h 658118"/>
              <a:gd name="connsiteX39" fmla="*/ 1091411 w 1159965"/>
              <a:gd name="connsiteY39" fmla="*/ 64257 h 658118"/>
              <a:gd name="connsiteX40" fmla="*/ 1130907 w 1159965"/>
              <a:gd name="connsiteY40" fmla="*/ 114189 h 658118"/>
              <a:gd name="connsiteX41" fmla="*/ 1146050 w 1159965"/>
              <a:gd name="connsiteY41" fmla="*/ 179264 h 658118"/>
              <a:gd name="connsiteX42" fmla="*/ 1137660 w 1159965"/>
              <a:gd name="connsiteY42" fmla="*/ 234312 h 658118"/>
              <a:gd name="connsiteX43" fmla="*/ 1113308 w 1159965"/>
              <a:gd name="connsiteY43" fmla="*/ 272579 h 658118"/>
              <a:gd name="connsiteX44" fmla="*/ 1080975 w 1159965"/>
              <a:gd name="connsiteY44" fmla="*/ 296112 h 658118"/>
              <a:gd name="connsiteX45" fmla="*/ 1042093 w 1159965"/>
              <a:gd name="connsiteY45" fmla="*/ 311870 h 658118"/>
              <a:gd name="connsiteX46" fmla="*/ 1132748 w 1159965"/>
              <a:gd name="connsiteY46" fmla="*/ 366303 h 658118"/>
              <a:gd name="connsiteX47" fmla="*/ 1159965 w 1159965"/>
              <a:gd name="connsiteY47" fmla="*/ 454298 h 658118"/>
              <a:gd name="connsiteX48" fmla="*/ 1148915 w 1159965"/>
              <a:gd name="connsiteY48" fmla="*/ 522852 h 658118"/>
              <a:gd name="connsiteX49" fmla="*/ 1120470 w 1159965"/>
              <a:gd name="connsiteY49" fmla="*/ 574626 h 658118"/>
              <a:gd name="connsiteX50" fmla="*/ 1077905 w 1159965"/>
              <a:gd name="connsiteY50" fmla="*/ 611051 h 658118"/>
              <a:gd name="connsiteX51" fmla="*/ 1027769 w 1159965"/>
              <a:gd name="connsiteY51" fmla="*/ 635403 h 658118"/>
              <a:gd name="connsiteX52" fmla="*/ 973335 w 1159965"/>
              <a:gd name="connsiteY52" fmla="*/ 649523 h 658118"/>
              <a:gd name="connsiteX53" fmla="*/ 921356 w 1159965"/>
              <a:gd name="connsiteY53" fmla="*/ 656481 h 658118"/>
              <a:gd name="connsiteX54" fmla="*/ 875108 w 1159965"/>
              <a:gd name="connsiteY54" fmla="*/ 658118 h 658118"/>
              <a:gd name="connsiteX55" fmla="*/ 767877 w 1159965"/>
              <a:gd name="connsiteY55" fmla="*/ 647682 h 658118"/>
              <a:gd name="connsiteX56" fmla="*/ 682748 w 1159965"/>
              <a:gd name="connsiteY56" fmla="*/ 614121 h 658118"/>
              <a:gd name="connsiteX57" fmla="*/ 622993 w 1159965"/>
              <a:gd name="connsiteY57" fmla="*/ 549864 h 658118"/>
              <a:gd name="connsiteX58" fmla="*/ 598437 w 1159965"/>
              <a:gd name="connsiteY58" fmla="*/ 451024 h 658118"/>
              <a:gd name="connsiteX59" fmla="*/ 611533 w 1159965"/>
              <a:gd name="connsiteY59" fmla="*/ 437927 h 658118"/>
              <a:gd name="connsiteX60" fmla="*/ 806349 w 1159965"/>
              <a:gd name="connsiteY60" fmla="*/ 437927 h 658118"/>
              <a:gd name="connsiteX61" fmla="*/ 817195 w 1159965"/>
              <a:gd name="connsiteY61" fmla="*/ 439564 h 658118"/>
              <a:gd name="connsiteX62" fmla="*/ 821083 w 1159965"/>
              <a:gd name="connsiteY62" fmla="*/ 446931 h 658118"/>
              <a:gd name="connsiteX63" fmla="*/ 821083 w 1159965"/>
              <a:gd name="connsiteY63" fmla="*/ 447750 h 658118"/>
              <a:gd name="connsiteX64" fmla="*/ 835613 w 1159965"/>
              <a:gd name="connsiteY64" fmla="*/ 487859 h 658118"/>
              <a:gd name="connsiteX65" fmla="*/ 871015 w 1159965"/>
              <a:gd name="connsiteY65" fmla="*/ 501774 h 658118"/>
              <a:gd name="connsiteX66" fmla="*/ 905190 w 1159965"/>
              <a:gd name="connsiteY66" fmla="*/ 488882 h 658118"/>
              <a:gd name="connsiteX67" fmla="*/ 917673 w 1159965"/>
              <a:gd name="connsiteY67" fmla="*/ 455935 h 658118"/>
              <a:gd name="connsiteX68" fmla="*/ 912148 w 1159965"/>
              <a:gd name="connsiteY68" fmla="*/ 427900 h 658118"/>
              <a:gd name="connsiteX69" fmla="*/ 898846 w 1159965"/>
              <a:gd name="connsiteY69" fmla="*/ 410096 h 658118"/>
              <a:gd name="connsiteX70" fmla="*/ 878792 w 1159965"/>
              <a:gd name="connsiteY70" fmla="*/ 400478 h 658118"/>
              <a:gd name="connsiteX71" fmla="*/ 856691 w 1159965"/>
              <a:gd name="connsiteY71" fmla="*/ 396181 h 658118"/>
              <a:gd name="connsiteX72" fmla="*/ 833362 w 1159965"/>
              <a:gd name="connsiteY72" fmla="*/ 395362 h 658118"/>
              <a:gd name="connsiteX73" fmla="*/ 815354 w 1159965"/>
              <a:gd name="connsiteY73" fmla="*/ 395362 h 658118"/>
              <a:gd name="connsiteX74" fmla="*/ 793457 w 1159965"/>
              <a:gd name="connsiteY74" fmla="*/ 385949 h 658118"/>
              <a:gd name="connsiteX75" fmla="*/ 787523 w 1159965"/>
              <a:gd name="connsiteY75" fmla="*/ 356890 h 658118"/>
              <a:gd name="connsiteX76" fmla="*/ 787523 w 1159965"/>
              <a:gd name="connsiteY76" fmla="*/ 330696 h 658118"/>
              <a:gd name="connsiteX77" fmla="*/ 792025 w 1159965"/>
              <a:gd name="connsiteY77" fmla="*/ 280560 h 658118"/>
              <a:gd name="connsiteX78" fmla="*/ 809624 w 1159965"/>
              <a:gd name="connsiteY78" fmla="*/ 264393 h 658118"/>
              <a:gd name="connsiteX79" fmla="*/ 842366 w 1159965"/>
              <a:gd name="connsiteY79" fmla="*/ 264393 h 658118"/>
              <a:gd name="connsiteX80" fmla="*/ 893116 w 1159965"/>
              <a:gd name="connsiteY80" fmla="*/ 251092 h 658118"/>
              <a:gd name="connsiteX81" fmla="*/ 911124 w 1159965"/>
              <a:gd name="connsiteY81" fmla="*/ 200546 h 658118"/>
              <a:gd name="connsiteX82" fmla="*/ 900893 w 1159965"/>
              <a:gd name="connsiteY82" fmla="*/ 170669 h 658118"/>
              <a:gd name="connsiteX83" fmla="*/ 873471 w 1159965"/>
              <a:gd name="connsiteY83" fmla="*/ 158800 h 658118"/>
              <a:gd name="connsiteX84" fmla="*/ 834180 w 1159965"/>
              <a:gd name="connsiteY84" fmla="*/ 189086 h 658118"/>
              <a:gd name="connsiteX85" fmla="*/ 834180 w 1159965"/>
              <a:gd name="connsiteY85" fmla="*/ 205457 h 658118"/>
              <a:gd name="connsiteX86" fmla="*/ 816172 w 1159965"/>
              <a:gd name="connsiteY86" fmla="*/ 228377 h 658118"/>
              <a:gd name="connsiteX87" fmla="*/ 661465 w 1159965"/>
              <a:gd name="connsiteY87" fmla="*/ 225103 h 658118"/>
              <a:gd name="connsiteX88" fmla="*/ 651029 w 1159965"/>
              <a:gd name="connsiteY88" fmla="*/ 225512 h 658118"/>
              <a:gd name="connsiteX89" fmla="*/ 640183 w 1159965"/>
              <a:gd name="connsiteY89" fmla="*/ 225921 h 658118"/>
              <a:gd name="connsiteX90" fmla="*/ 608259 w 1159965"/>
              <a:gd name="connsiteY90" fmla="*/ 210369 h 658118"/>
              <a:gd name="connsiteX91" fmla="*/ 618082 w 1159965"/>
              <a:gd name="connsiteY91" fmla="*/ 137108 h 658118"/>
              <a:gd name="connsiteX92" fmla="*/ 667604 w 1159965"/>
              <a:gd name="connsiteY92" fmla="*/ 59345 h 658118"/>
              <a:gd name="connsiteX93" fmla="*/ 693389 w 1159965"/>
              <a:gd name="connsiteY93" fmla="*/ 41747 h 658118"/>
              <a:gd name="connsiteX94" fmla="*/ 787727 w 1159965"/>
              <a:gd name="connsiteY94" fmla="*/ 9823 h 658118"/>
              <a:gd name="connsiteX95" fmla="*/ 909487 w 1159965"/>
              <a:gd name="connsiteY95" fmla="*/ 2456 h 658118"/>
              <a:gd name="connsiteX96" fmla="*/ 286494 w 1159965"/>
              <a:gd name="connsiteY96" fmla="*/ 0 h 658118"/>
              <a:gd name="connsiteX97" fmla="*/ 377149 w 1159965"/>
              <a:gd name="connsiteY97" fmla="*/ 11255 h 658118"/>
              <a:gd name="connsiteX98" fmla="*/ 447340 w 1159965"/>
              <a:gd name="connsiteY98" fmla="*/ 41337 h 658118"/>
              <a:gd name="connsiteX99" fmla="*/ 498909 w 1159965"/>
              <a:gd name="connsiteY99" fmla="*/ 87381 h 658118"/>
              <a:gd name="connsiteX100" fmla="*/ 534925 w 1159965"/>
              <a:gd name="connsiteY100" fmla="*/ 144066 h 658118"/>
              <a:gd name="connsiteX101" fmla="*/ 557026 w 1159965"/>
              <a:gd name="connsiteY101" fmla="*/ 208118 h 658118"/>
              <a:gd name="connsiteX102" fmla="*/ 568895 w 1159965"/>
              <a:gd name="connsiteY102" fmla="*/ 274216 h 658118"/>
              <a:gd name="connsiteX103" fmla="*/ 572169 w 1159965"/>
              <a:gd name="connsiteY103" fmla="*/ 339700 h 658118"/>
              <a:gd name="connsiteX104" fmla="*/ 549864 w 1159965"/>
              <a:gd name="connsiteY104" fmla="*/ 478446 h 658118"/>
              <a:gd name="connsiteX105" fmla="*/ 488063 w 1159965"/>
              <a:gd name="connsiteY105" fmla="*/ 578309 h 658118"/>
              <a:gd name="connsiteX106" fmla="*/ 396180 w 1159965"/>
              <a:gd name="connsiteY106" fmla="*/ 637245 h 658118"/>
              <a:gd name="connsiteX107" fmla="*/ 281583 w 1159965"/>
              <a:gd name="connsiteY107" fmla="*/ 657300 h 658118"/>
              <a:gd name="connsiteX108" fmla="*/ 197476 w 1159965"/>
              <a:gd name="connsiteY108" fmla="*/ 648500 h 658118"/>
              <a:gd name="connsiteX109" fmla="*/ 131787 w 1159965"/>
              <a:gd name="connsiteY109" fmla="*/ 624558 h 658118"/>
              <a:gd name="connsiteX110" fmla="*/ 82469 w 1159965"/>
              <a:gd name="connsiteY110" fmla="*/ 586085 h 658118"/>
              <a:gd name="connsiteX111" fmla="*/ 46862 w 1159965"/>
              <a:gd name="connsiteY111" fmla="*/ 536358 h 658118"/>
              <a:gd name="connsiteX112" fmla="*/ 22919 w 1159965"/>
              <a:gd name="connsiteY112" fmla="*/ 475785 h 658118"/>
              <a:gd name="connsiteX113" fmla="*/ 7981 w 1159965"/>
              <a:gd name="connsiteY113" fmla="*/ 408050 h 658118"/>
              <a:gd name="connsiteX114" fmla="*/ 0 w 1159965"/>
              <a:gd name="connsiteY114" fmla="*/ 333152 h 658118"/>
              <a:gd name="connsiteX115" fmla="*/ 286494 w 1159965"/>
              <a:gd name="connsiteY115" fmla="*/ 0 h 65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159965" h="658118">
                <a:moveTo>
                  <a:pt x="291405" y="148159"/>
                </a:moveTo>
                <a:cubicBezTo>
                  <a:pt x="284311" y="148159"/>
                  <a:pt x="277763" y="149114"/>
                  <a:pt x="271760" y="151024"/>
                </a:cubicBezTo>
                <a:cubicBezTo>
                  <a:pt x="265757" y="152934"/>
                  <a:pt x="260505" y="156140"/>
                  <a:pt x="256003" y="160642"/>
                </a:cubicBezTo>
                <a:cubicBezTo>
                  <a:pt x="251501" y="165144"/>
                  <a:pt x="247476" y="169714"/>
                  <a:pt x="243929" y="174352"/>
                </a:cubicBezTo>
                <a:cubicBezTo>
                  <a:pt x="240382" y="178991"/>
                  <a:pt x="237381" y="185266"/>
                  <a:pt x="234925" y="193179"/>
                </a:cubicBezTo>
                <a:cubicBezTo>
                  <a:pt x="232469" y="201092"/>
                  <a:pt x="230286" y="208118"/>
                  <a:pt x="228376" y="214257"/>
                </a:cubicBezTo>
                <a:cubicBezTo>
                  <a:pt x="226466" y="220396"/>
                  <a:pt x="224966" y="228582"/>
                  <a:pt x="223874" y="238814"/>
                </a:cubicBezTo>
                <a:cubicBezTo>
                  <a:pt x="222783" y="249046"/>
                  <a:pt x="221896" y="257367"/>
                  <a:pt x="221214" y="263779"/>
                </a:cubicBezTo>
                <a:cubicBezTo>
                  <a:pt x="220532" y="270192"/>
                  <a:pt x="220054" y="279196"/>
                  <a:pt x="219782" y="290792"/>
                </a:cubicBezTo>
                <a:cubicBezTo>
                  <a:pt x="219509" y="302388"/>
                  <a:pt x="219372" y="310915"/>
                  <a:pt x="219372" y="316372"/>
                </a:cubicBezTo>
                <a:cubicBezTo>
                  <a:pt x="219372" y="321829"/>
                  <a:pt x="219372" y="330287"/>
                  <a:pt x="219372" y="341747"/>
                </a:cubicBezTo>
                <a:cubicBezTo>
                  <a:pt x="219372" y="345294"/>
                  <a:pt x="219372" y="347886"/>
                  <a:pt x="219372" y="349523"/>
                </a:cubicBezTo>
                <a:cubicBezTo>
                  <a:pt x="219372" y="360164"/>
                  <a:pt x="219509" y="369578"/>
                  <a:pt x="219782" y="377763"/>
                </a:cubicBezTo>
                <a:cubicBezTo>
                  <a:pt x="220054" y="385949"/>
                  <a:pt x="220668" y="395976"/>
                  <a:pt x="221623" y="407845"/>
                </a:cubicBezTo>
                <a:cubicBezTo>
                  <a:pt x="222578" y="419714"/>
                  <a:pt x="223874" y="430083"/>
                  <a:pt x="225512" y="438950"/>
                </a:cubicBezTo>
                <a:cubicBezTo>
                  <a:pt x="227149" y="447818"/>
                  <a:pt x="229536" y="457027"/>
                  <a:pt x="232674" y="466576"/>
                </a:cubicBezTo>
                <a:cubicBezTo>
                  <a:pt x="235812" y="476126"/>
                  <a:pt x="239563" y="484039"/>
                  <a:pt x="243929" y="490315"/>
                </a:cubicBezTo>
                <a:cubicBezTo>
                  <a:pt x="248295" y="496590"/>
                  <a:pt x="253820" y="501706"/>
                  <a:pt x="260505" y="505662"/>
                </a:cubicBezTo>
                <a:cubicBezTo>
                  <a:pt x="267190" y="509619"/>
                  <a:pt x="274761" y="511597"/>
                  <a:pt x="283220" y="511597"/>
                </a:cubicBezTo>
                <a:cubicBezTo>
                  <a:pt x="292769" y="511597"/>
                  <a:pt x="301296" y="509551"/>
                  <a:pt x="308799" y="505458"/>
                </a:cubicBezTo>
                <a:cubicBezTo>
                  <a:pt x="316303" y="501365"/>
                  <a:pt x="322442" y="496454"/>
                  <a:pt x="327217" y="490724"/>
                </a:cubicBezTo>
                <a:cubicBezTo>
                  <a:pt x="331992" y="484994"/>
                  <a:pt x="336016" y="477081"/>
                  <a:pt x="339291" y="466986"/>
                </a:cubicBezTo>
                <a:cubicBezTo>
                  <a:pt x="342565" y="456890"/>
                  <a:pt x="345020" y="447954"/>
                  <a:pt x="346658" y="440178"/>
                </a:cubicBezTo>
                <a:cubicBezTo>
                  <a:pt x="348295" y="432402"/>
                  <a:pt x="349523" y="422170"/>
                  <a:pt x="350341" y="409482"/>
                </a:cubicBezTo>
                <a:cubicBezTo>
                  <a:pt x="351160" y="396795"/>
                  <a:pt x="351637" y="387177"/>
                  <a:pt x="351774" y="380628"/>
                </a:cubicBezTo>
                <a:cubicBezTo>
                  <a:pt x="351910" y="374080"/>
                  <a:pt x="351978" y="364939"/>
                  <a:pt x="351978" y="353207"/>
                </a:cubicBezTo>
                <a:cubicBezTo>
                  <a:pt x="351978" y="350751"/>
                  <a:pt x="351978" y="348977"/>
                  <a:pt x="351978" y="347886"/>
                </a:cubicBezTo>
                <a:cubicBezTo>
                  <a:pt x="353070" y="338609"/>
                  <a:pt x="353615" y="324148"/>
                  <a:pt x="353615" y="304503"/>
                </a:cubicBezTo>
                <a:cubicBezTo>
                  <a:pt x="353615" y="303138"/>
                  <a:pt x="353684" y="297681"/>
                  <a:pt x="353820" y="288132"/>
                </a:cubicBezTo>
                <a:cubicBezTo>
                  <a:pt x="353956" y="278582"/>
                  <a:pt x="354025" y="270874"/>
                  <a:pt x="354025" y="265007"/>
                </a:cubicBezTo>
                <a:cubicBezTo>
                  <a:pt x="354025" y="259141"/>
                  <a:pt x="353615" y="250751"/>
                  <a:pt x="352797" y="239837"/>
                </a:cubicBezTo>
                <a:cubicBezTo>
                  <a:pt x="351978" y="228923"/>
                  <a:pt x="350887" y="219919"/>
                  <a:pt x="349523" y="212824"/>
                </a:cubicBezTo>
                <a:cubicBezTo>
                  <a:pt x="348158" y="205730"/>
                  <a:pt x="345907" y="197681"/>
                  <a:pt x="342769" y="188677"/>
                </a:cubicBezTo>
                <a:cubicBezTo>
                  <a:pt x="339632" y="179673"/>
                  <a:pt x="335880" y="172511"/>
                  <a:pt x="331514" y="167190"/>
                </a:cubicBezTo>
                <a:cubicBezTo>
                  <a:pt x="327149" y="161869"/>
                  <a:pt x="321555" y="157367"/>
                  <a:pt x="314734" y="153684"/>
                </a:cubicBezTo>
                <a:cubicBezTo>
                  <a:pt x="307913" y="150000"/>
                  <a:pt x="300136" y="148159"/>
                  <a:pt x="291405" y="148159"/>
                </a:cubicBezTo>
                <a:close/>
                <a:moveTo>
                  <a:pt x="909487" y="2456"/>
                </a:moveTo>
                <a:cubicBezTo>
                  <a:pt x="929951" y="2456"/>
                  <a:pt x="950824" y="4639"/>
                  <a:pt x="972107" y="9004"/>
                </a:cubicBezTo>
                <a:cubicBezTo>
                  <a:pt x="993389" y="13370"/>
                  <a:pt x="1014535" y="20328"/>
                  <a:pt x="1035545" y="29877"/>
                </a:cubicBezTo>
                <a:cubicBezTo>
                  <a:pt x="1056554" y="39427"/>
                  <a:pt x="1075176" y="50887"/>
                  <a:pt x="1091411" y="64257"/>
                </a:cubicBezTo>
                <a:cubicBezTo>
                  <a:pt x="1107646" y="77627"/>
                  <a:pt x="1120811" y="94270"/>
                  <a:pt x="1130907" y="114189"/>
                </a:cubicBezTo>
                <a:cubicBezTo>
                  <a:pt x="1141002" y="134107"/>
                  <a:pt x="1146050" y="155798"/>
                  <a:pt x="1146050" y="179264"/>
                </a:cubicBezTo>
                <a:cubicBezTo>
                  <a:pt x="1146050" y="200273"/>
                  <a:pt x="1143253" y="218623"/>
                  <a:pt x="1137660" y="234312"/>
                </a:cubicBezTo>
                <a:cubicBezTo>
                  <a:pt x="1132066" y="250000"/>
                  <a:pt x="1123949" y="262756"/>
                  <a:pt x="1113308" y="272579"/>
                </a:cubicBezTo>
                <a:cubicBezTo>
                  <a:pt x="1102666" y="282402"/>
                  <a:pt x="1091889" y="290246"/>
                  <a:pt x="1080975" y="296112"/>
                </a:cubicBezTo>
                <a:cubicBezTo>
                  <a:pt x="1070061" y="301979"/>
                  <a:pt x="1057100" y="307231"/>
                  <a:pt x="1042093" y="311870"/>
                </a:cubicBezTo>
                <a:cubicBezTo>
                  <a:pt x="1084385" y="324966"/>
                  <a:pt x="1114604" y="343111"/>
                  <a:pt x="1132748" y="366303"/>
                </a:cubicBezTo>
                <a:cubicBezTo>
                  <a:pt x="1150893" y="389496"/>
                  <a:pt x="1159965" y="418827"/>
                  <a:pt x="1159965" y="454298"/>
                </a:cubicBezTo>
                <a:cubicBezTo>
                  <a:pt x="1159965" y="479400"/>
                  <a:pt x="1156282" y="502252"/>
                  <a:pt x="1148915" y="522852"/>
                </a:cubicBezTo>
                <a:cubicBezTo>
                  <a:pt x="1141548" y="543452"/>
                  <a:pt x="1132066" y="560710"/>
                  <a:pt x="1120470" y="574626"/>
                </a:cubicBezTo>
                <a:cubicBezTo>
                  <a:pt x="1108874" y="588541"/>
                  <a:pt x="1094685" y="600683"/>
                  <a:pt x="1077905" y="611051"/>
                </a:cubicBezTo>
                <a:cubicBezTo>
                  <a:pt x="1061125" y="621420"/>
                  <a:pt x="1044412" y="629537"/>
                  <a:pt x="1027769" y="635403"/>
                </a:cubicBezTo>
                <a:cubicBezTo>
                  <a:pt x="1011125" y="641270"/>
                  <a:pt x="992980" y="645976"/>
                  <a:pt x="973335" y="649523"/>
                </a:cubicBezTo>
                <a:cubicBezTo>
                  <a:pt x="953689" y="653070"/>
                  <a:pt x="936363" y="655390"/>
                  <a:pt x="921356" y="656481"/>
                </a:cubicBezTo>
                <a:cubicBezTo>
                  <a:pt x="906350" y="657573"/>
                  <a:pt x="890933" y="658118"/>
                  <a:pt x="875108" y="658118"/>
                </a:cubicBezTo>
                <a:cubicBezTo>
                  <a:pt x="834999" y="658118"/>
                  <a:pt x="799255" y="654639"/>
                  <a:pt x="767877" y="647682"/>
                </a:cubicBezTo>
                <a:cubicBezTo>
                  <a:pt x="736499" y="640724"/>
                  <a:pt x="708123" y="629537"/>
                  <a:pt x="682748" y="614121"/>
                </a:cubicBezTo>
                <a:cubicBezTo>
                  <a:pt x="657373" y="598705"/>
                  <a:pt x="637454" y="577286"/>
                  <a:pt x="622993" y="549864"/>
                </a:cubicBezTo>
                <a:cubicBezTo>
                  <a:pt x="608532" y="522443"/>
                  <a:pt x="600347" y="489496"/>
                  <a:pt x="598437" y="451024"/>
                </a:cubicBezTo>
                <a:cubicBezTo>
                  <a:pt x="598437" y="442293"/>
                  <a:pt x="602802" y="437927"/>
                  <a:pt x="611533" y="437927"/>
                </a:cubicBezTo>
                <a:lnTo>
                  <a:pt x="806349" y="437927"/>
                </a:lnTo>
                <a:cubicBezTo>
                  <a:pt x="811261" y="437927"/>
                  <a:pt x="814876" y="438473"/>
                  <a:pt x="817195" y="439564"/>
                </a:cubicBezTo>
                <a:cubicBezTo>
                  <a:pt x="819515" y="440656"/>
                  <a:pt x="820811" y="443111"/>
                  <a:pt x="821083" y="446931"/>
                </a:cubicBezTo>
                <a:lnTo>
                  <a:pt x="821083" y="447750"/>
                </a:lnTo>
                <a:cubicBezTo>
                  <a:pt x="823266" y="465212"/>
                  <a:pt x="828109" y="478582"/>
                  <a:pt x="835613" y="487859"/>
                </a:cubicBezTo>
                <a:cubicBezTo>
                  <a:pt x="843116" y="497136"/>
                  <a:pt x="854917" y="501774"/>
                  <a:pt x="871015" y="501774"/>
                </a:cubicBezTo>
                <a:cubicBezTo>
                  <a:pt x="885476" y="501774"/>
                  <a:pt x="896868" y="497477"/>
                  <a:pt x="905190" y="488882"/>
                </a:cubicBezTo>
                <a:cubicBezTo>
                  <a:pt x="913512" y="480287"/>
                  <a:pt x="917673" y="469305"/>
                  <a:pt x="917673" y="455935"/>
                </a:cubicBezTo>
                <a:cubicBezTo>
                  <a:pt x="917673" y="445021"/>
                  <a:pt x="915831" y="435676"/>
                  <a:pt x="912148" y="427900"/>
                </a:cubicBezTo>
                <a:cubicBezTo>
                  <a:pt x="908464" y="420123"/>
                  <a:pt x="904030" y="414189"/>
                  <a:pt x="898846" y="410096"/>
                </a:cubicBezTo>
                <a:cubicBezTo>
                  <a:pt x="893662" y="406003"/>
                  <a:pt x="886977" y="402797"/>
                  <a:pt x="878792" y="400478"/>
                </a:cubicBezTo>
                <a:cubicBezTo>
                  <a:pt x="870606" y="398159"/>
                  <a:pt x="863239" y="396726"/>
                  <a:pt x="856691" y="396181"/>
                </a:cubicBezTo>
                <a:cubicBezTo>
                  <a:pt x="850142" y="395635"/>
                  <a:pt x="842366" y="395362"/>
                  <a:pt x="833362" y="395362"/>
                </a:cubicBezTo>
                <a:lnTo>
                  <a:pt x="815354" y="395362"/>
                </a:lnTo>
                <a:cubicBezTo>
                  <a:pt x="804712" y="395362"/>
                  <a:pt x="797414" y="392224"/>
                  <a:pt x="793457" y="385949"/>
                </a:cubicBezTo>
                <a:cubicBezTo>
                  <a:pt x="789501" y="379673"/>
                  <a:pt x="787523" y="369987"/>
                  <a:pt x="787523" y="356890"/>
                </a:cubicBezTo>
                <a:lnTo>
                  <a:pt x="787523" y="330696"/>
                </a:lnTo>
                <a:cubicBezTo>
                  <a:pt x="787523" y="308050"/>
                  <a:pt x="789023" y="291337"/>
                  <a:pt x="792025" y="280560"/>
                </a:cubicBezTo>
                <a:cubicBezTo>
                  <a:pt x="795026" y="269782"/>
                  <a:pt x="800892" y="264393"/>
                  <a:pt x="809624" y="264393"/>
                </a:cubicBezTo>
                <a:lnTo>
                  <a:pt x="842366" y="264393"/>
                </a:lnTo>
                <a:cubicBezTo>
                  <a:pt x="864194" y="264393"/>
                  <a:pt x="881111" y="259960"/>
                  <a:pt x="893116" y="251092"/>
                </a:cubicBezTo>
                <a:cubicBezTo>
                  <a:pt x="905122" y="242224"/>
                  <a:pt x="911124" y="225376"/>
                  <a:pt x="911124" y="200546"/>
                </a:cubicBezTo>
                <a:cubicBezTo>
                  <a:pt x="911124" y="188541"/>
                  <a:pt x="907714" y="178582"/>
                  <a:pt x="900893" y="170669"/>
                </a:cubicBezTo>
                <a:cubicBezTo>
                  <a:pt x="894071" y="162756"/>
                  <a:pt x="884931" y="158800"/>
                  <a:pt x="873471" y="158800"/>
                </a:cubicBezTo>
                <a:cubicBezTo>
                  <a:pt x="851643" y="158800"/>
                  <a:pt x="838546" y="168895"/>
                  <a:pt x="834180" y="189086"/>
                </a:cubicBezTo>
                <a:lnTo>
                  <a:pt x="834180" y="205457"/>
                </a:lnTo>
                <a:cubicBezTo>
                  <a:pt x="831452" y="216917"/>
                  <a:pt x="825449" y="224557"/>
                  <a:pt x="816172" y="228377"/>
                </a:cubicBezTo>
                <a:cubicBezTo>
                  <a:pt x="758873" y="228377"/>
                  <a:pt x="707304" y="227286"/>
                  <a:pt x="661465" y="225103"/>
                </a:cubicBezTo>
                <a:cubicBezTo>
                  <a:pt x="659283" y="225103"/>
                  <a:pt x="655804" y="225239"/>
                  <a:pt x="651029" y="225512"/>
                </a:cubicBezTo>
                <a:cubicBezTo>
                  <a:pt x="646254" y="225785"/>
                  <a:pt x="642639" y="225921"/>
                  <a:pt x="640183" y="225921"/>
                </a:cubicBezTo>
                <a:cubicBezTo>
                  <a:pt x="618900" y="225921"/>
                  <a:pt x="608259" y="220737"/>
                  <a:pt x="608259" y="210369"/>
                </a:cubicBezTo>
                <a:cubicBezTo>
                  <a:pt x="612352" y="171624"/>
                  <a:pt x="615626" y="147204"/>
                  <a:pt x="618082" y="137108"/>
                </a:cubicBezTo>
                <a:cubicBezTo>
                  <a:pt x="625722" y="105457"/>
                  <a:pt x="642229" y="79536"/>
                  <a:pt x="667604" y="59345"/>
                </a:cubicBezTo>
                <a:cubicBezTo>
                  <a:pt x="675244" y="53070"/>
                  <a:pt x="683839" y="47204"/>
                  <a:pt x="693389" y="41747"/>
                </a:cubicBezTo>
                <a:cubicBezTo>
                  <a:pt x="721220" y="25375"/>
                  <a:pt x="752666" y="14734"/>
                  <a:pt x="787727" y="9823"/>
                </a:cubicBezTo>
                <a:cubicBezTo>
                  <a:pt x="822789" y="4912"/>
                  <a:pt x="863375" y="2456"/>
                  <a:pt x="909487" y="2456"/>
                </a:cubicBezTo>
                <a:close/>
                <a:moveTo>
                  <a:pt x="286494" y="0"/>
                </a:moveTo>
                <a:cubicBezTo>
                  <a:pt x="319509" y="0"/>
                  <a:pt x="349727" y="3752"/>
                  <a:pt x="377149" y="11255"/>
                </a:cubicBezTo>
                <a:cubicBezTo>
                  <a:pt x="404570" y="18759"/>
                  <a:pt x="427967" y="28786"/>
                  <a:pt x="447340" y="41337"/>
                </a:cubicBezTo>
                <a:cubicBezTo>
                  <a:pt x="466712" y="53888"/>
                  <a:pt x="483902" y="69236"/>
                  <a:pt x="498909" y="87381"/>
                </a:cubicBezTo>
                <a:cubicBezTo>
                  <a:pt x="513916" y="105526"/>
                  <a:pt x="525921" y="124421"/>
                  <a:pt x="534925" y="144066"/>
                </a:cubicBezTo>
                <a:cubicBezTo>
                  <a:pt x="543929" y="163711"/>
                  <a:pt x="551296" y="185062"/>
                  <a:pt x="557026" y="208118"/>
                </a:cubicBezTo>
                <a:cubicBezTo>
                  <a:pt x="562756" y="231174"/>
                  <a:pt x="566712" y="253207"/>
                  <a:pt x="568895" y="274216"/>
                </a:cubicBezTo>
                <a:cubicBezTo>
                  <a:pt x="571078" y="295226"/>
                  <a:pt x="572169" y="317054"/>
                  <a:pt x="572169" y="339700"/>
                </a:cubicBezTo>
                <a:cubicBezTo>
                  <a:pt x="572169" y="391542"/>
                  <a:pt x="564734" y="437791"/>
                  <a:pt x="549864" y="478446"/>
                </a:cubicBezTo>
                <a:cubicBezTo>
                  <a:pt x="534993" y="519100"/>
                  <a:pt x="514393" y="552388"/>
                  <a:pt x="488063" y="578309"/>
                </a:cubicBezTo>
                <a:cubicBezTo>
                  <a:pt x="461733" y="604230"/>
                  <a:pt x="431105" y="623875"/>
                  <a:pt x="396180" y="637245"/>
                </a:cubicBezTo>
                <a:cubicBezTo>
                  <a:pt x="361255" y="650615"/>
                  <a:pt x="323056" y="657300"/>
                  <a:pt x="281583" y="657300"/>
                </a:cubicBezTo>
                <a:cubicBezTo>
                  <a:pt x="250750" y="657300"/>
                  <a:pt x="222715" y="654367"/>
                  <a:pt x="197476" y="648500"/>
                </a:cubicBezTo>
                <a:cubicBezTo>
                  <a:pt x="172237" y="642634"/>
                  <a:pt x="150341" y="634653"/>
                  <a:pt x="131787" y="624558"/>
                </a:cubicBezTo>
                <a:cubicBezTo>
                  <a:pt x="113233" y="614462"/>
                  <a:pt x="96794" y="601638"/>
                  <a:pt x="82469" y="586085"/>
                </a:cubicBezTo>
                <a:cubicBezTo>
                  <a:pt x="68144" y="570533"/>
                  <a:pt x="56275" y="553957"/>
                  <a:pt x="46862" y="536358"/>
                </a:cubicBezTo>
                <a:cubicBezTo>
                  <a:pt x="37449" y="518759"/>
                  <a:pt x="29468" y="498568"/>
                  <a:pt x="22919" y="475785"/>
                </a:cubicBezTo>
                <a:cubicBezTo>
                  <a:pt x="16371" y="453002"/>
                  <a:pt x="11391" y="430424"/>
                  <a:pt x="7981" y="408050"/>
                </a:cubicBezTo>
                <a:cubicBezTo>
                  <a:pt x="4570" y="385676"/>
                  <a:pt x="1910" y="360710"/>
                  <a:pt x="0" y="333152"/>
                </a:cubicBezTo>
                <a:cubicBezTo>
                  <a:pt x="0" y="126058"/>
                  <a:pt x="95498" y="15007"/>
                  <a:pt x="286494" y="0"/>
                </a:cubicBezTo>
                <a:close/>
              </a:path>
            </a:pathLst>
          </a:custGeom>
          <a:solidFill>
            <a:srgbClr val="C13018"/>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prstClr val="black"/>
              </a:solidFill>
              <a:effectLst/>
              <a:uLnTx/>
              <a:uFillTx/>
            </a:endParaRPr>
          </a:p>
        </p:txBody>
      </p:sp>
      <p:sp>
        <p:nvSpPr>
          <p:cNvPr id="94" name="TextBox 93">
            <a:extLst>
              <a:ext uri="{FF2B5EF4-FFF2-40B4-BE49-F238E27FC236}">
                <a16:creationId xmlns:a16="http://schemas.microsoft.com/office/drawing/2014/main" id="{487CFFEF-6445-4B45-BD49-A724F0F2A448}"/>
              </a:ext>
            </a:extLst>
          </p:cNvPr>
          <p:cNvSpPr txBox="1"/>
          <p:nvPr/>
        </p:nvSpPr>
        <p:spPr>
          <a:xfrm>
            <a:off x="6335607" y="4567789"/>
            <a:ext cx="976821" cy="553429"/>
          </a:xfrm>
          <a:custGeom>
            <a:avLst/>
            <a:gdLst>
              <a:gd name="connsiteX0" fmla="*/ 291405 w 1161603"/>
              <a:gd name="connsiteY0" fmla="*/ 148159 h 658119"/>
              <a:gd name="connsiteX1" fmla="*/ 271760 w 1161603"/>
              <a:gd name="connsiteY1" fmla="*/ 151024 h 658119"/>
              <a:gd name="connsiteX2" fmla="*/ 256003 w 1161603"/>
              <a:gd name="connsiteY2" fmla="*/ 160642 h 658119"/>
              <a:gd name="connsiteX3" fmla="*/ 243929 w 1161603"/>
              <a:gd name="connsiteY3" fmla="*/ 174352 h 658119"/>
              <a:gd name="connsiteX4" fmla="*/ 234925 w 1161603"/>
              <a:gd name="connsiteY4" fmla="*/ 193179 h 658119"/>
              <a:gd name="connsiteX5" fmla="*/ 228376 w 1161603"/>
              <a:gd name="connsiteY5" fmla="*/ 214257 h 658119"/>
              <a:gd name="connsiteX6" fmla="*/ 223874 w 1161603"/>
              <a:gd name="connsiteY6" fmla="*/ 238814 h 658119"/>
              <a:gd name="connsiteX7" fmla="*/ 221214 w 1161603"/>
              <a:gd name="connsiteY7" fmla="*/ 263780 h 658119"/>
              <a:gd name="connsiteX8" fmla="*/ 219782 w 1161603"/>
              <a:gd name="connsiteY8" fmla="*/ 290792 h 658119"/>
              <a:gd name="connsiteX9" fmla="*/ 219372 w 1161603"/>
              <a:gd name="connsiteY9" fmla="*/ 316372 h 658119"/>
              <a:gd name="connsiteX10" fmla="*/ 219372 w 1161603"/>
              <a:gd name="connsiteY10" fmla="*/ 341747 h 658119"/>
              <a:gd name="connsiteX11" fmla="*/ 219372 w 1161603"/>
              <a:gd name="connsiteY11" fmla="*/ 349523 h 658119"/>
              <a:gd name="connsiteX12" fmla="*/ 219782 w 1161603"/>
              <a:gd name="connsiteY12" fmla="*/ 377763 h 658119"/>
              <a:gd name="connsiteX13" fmla="*/ 221623 w 1161603"/>
              <a:gd name="connsiteY13" fmla="*/ 407845 h 658119"/>
              <a:gd name="connsiteX14" fmla="*/ 225512 w 1161603"/>
              <a:gd name="connsiteY14" fmla="*/ 438950 h 658119"/>
              <a:gd name="connsiteX15" fmla="*/ 232674 w 1161603"/>
              <a:gd name="connsiteY15" fmla="*/ 466577 h 658119"/>
              <a:gd name="connsiteX16" fmla="*/ 243929 w 1161603"/>
              <a:gd name="connsiteY16" fmla="*/ 490315 h 658119"/>
              <a:gd name="connsiteX17" fmla="*/ 260505 w 1161603"/>
              <a:gd name="connsiteY17" fmla="*/ 505663 h 658119"/>
              <a:gd name="connsiteX18" fmla="*/ 283220 w 1161603"/>
              <a:gd name="connsiteY18" fmla="*/ 511597 h 658119"/>
              <a:gd name="connsiteX19" fmla="*/ 308799 w 1161603"/>
              <a:gd name="connsiteY19" fmla="*/ 505458 h 658119"/>
              <a:gd name="connsiteX20" fmla="*/ 327217 w 1161603"/>
              <a:gd name="connsiteY20" fmla="*/ 490724 h 658119"/>
              <a:gd name="connsiteX21" fmla="*/ 339291 w 1161603"/>
              <a:gd name="connsiteY21" fmla="*/ 466986 h 658119"/>
              <a:gd name="connsiteX22" fmla="*/ 346658 w 1161603"/>
              <a:gd name="connsiteY22" fmla="*/ 440178 h 658119"/>
              <a:gd name="connsiteX23" fmla="*/ 350341 w 1161603"/>
              <a:gd name="connsiteY23" fmla="*/ 409482 h 658119"/>
              <a:gd name="connsiteX24" fmla="*/ 351774 w 1161603"/>
              <a:gd name="connsiteY24" fmla="*/ 380628 h 658119"/>
              <a:gd name="connsiteX25" fmla="*/ 351978 w 1161603"/>
              <a:gd name="connsiteY25" fmla="*/ 353207 h 658119"/>
              <a:gd name="connsiteX26" fmla="*/ 351978 w 1161603"/>
              <a:gd name="connsiteY26" fmla="*/ 347886 h 658119"/>
              <a:gd name="connsiteX27" fmla="*/ 353615 w 1161603"/>
              <a:gd name="connsiteY27" fmla="*/ 304503 h 658119"/>
              <a:gd name="connsiteX28" fmla="*/ 353820 w 1161603"/>
              <a:gd name="connsiteY28" fmla="*/ 288132 h 658119"/>
              <a:gd name="connsiteX29" fmla="*/ 354025 w 1161603"/>
              <a:gd name="connsiteY29" fmla="*/ 265007 h 658119"/>
              <a:gd name="connsiteX30" fmla="*/ 352797 w 1161603"/>
              <a:gd name="connsiteY30" fmla="*/ 239837 h 658119"/>
              <a:gd name="connsiteX31" fmla="*/ 349523 w 1161603"/>
              <a:gd name="connsiteY31" fmla="*/ 212825 h 658119"/>
              <a:gd name="connsiteX32" fmla="*/ 342769 w 1161603"/>
              <a:gd name="connsiteY32" fmla="*/ 188677 h 658119"/>
              <a:gd name="connsiteX33" fmla="*/ 331514 w 1161603"/>
              <a:gd name="connsiteY33" fmla="*/ 167190 h 658119"/>
              <a:gd name="connsiteX34" fmla="*/ 314734 w 1161603"/>
              <a:gd name="connsiteY34" fmla="*/ 153684 h 658119"/>
              <a:gd name="connsiteX35" fmla="*/ 291405 w 1161603"/>
              <a:gd name="connsiteY35" fmla="*/ 148159 h 658119"/>
              <a:gd name="connsiteX36" fmla="*/ 651644 w 1161603"/>
              <a:gd name="connsiteY36" fmla="*/ 13098 h 658119"/>
              <a:gd name="connsiteX37" fmla="*/ 1101849 w 1161603"/>
              <a:gd name="connsiteY37" fmla="*/ 13098 h 658119"/>
              <a:gd name="connsiteX38" fmla="*/ 1118015 w 1161603"/>
              <a:gd name="connsiteY38" fmla="*/ 16782 h 658119"/>
              <a:gd name="connsiteX39" fmla="*/ 1127224 w 1161603"/>
              <a:gd name="connsiteY39" fmla="*/ 27014 h 658119"/>
              <a:gd name="connsiteX40" fmla="*/ 1127224 w 1161603"/>
              <a:gd name="connsiteY40" fmla="*/ 106413 h 658119"/>
              <a:gd name="connsiteX41" fmla="*/ 1127224 w 1161603"/>
              <a:gd name="connsiteY41" fmla="*/ 114599 h 658119"/>
              <a:gd name="connsiteX42" fmla="*/ 1124973 w 1161603"/>
              <a:gd name="connsiteY42" fmla="*/ 168010 h 658119"/>
              <a:gd name="connsiteX43" fmla="*/ 1110034 w 1161603"/>
              <a:gd name="connsiteY43" fmla="*/ 176809 h 658119"/>
              <a:gd name="connsiteX44" fmla="*/ 851371 w 1161603"/>
              <a:gd name="connsiteY44" fmla="*/ 178446 h 658119"/>
              <a:gd name="connsiteX45" fmla="*/ 848506 w 1161603"/>
              <a:gd name="connsiteY45" fmla="*/ 215691 h 658119"/>
              <a:gd name="connsiteX46" fmla="*/ 845641 w 1161603"/>
              <a:gd name="connsiteY46" fmla="*/ 252935 h 658119"/>
              <a:gd name="connsiteX47" fmla="*/ 898029 w 1161603"/>
              <a:gd name="connsiteY47" fmla="*/ 230015 h 658119"/>
              <a:gd name="connsiteX48" fmla="*/ 961057 w 1161603"/>
              <a:gd name="connsiteY48" fmla="*/ 221830 h 658119"/>
              <a:gd name="connsiteX49" fmla="*/ 1106760 w 1161603"/>
              <a:gd name="connsiteY49" fmla="*/ 277287 h 658119"/>
              <a:gd name="connsiteX50" fmla="*/ 1161603 w 1161603"/>
              <a:gd name="connsiteY50" fmla="*/ 419920 h 658119"/>
              <a:gd name="connsiteX51" fmla="*/ 1145437 w 1161603"/>
              <a:gd name="connsiteY51" fmla="*/ 512826 h 658119"/>
              <a:gd name="connsiteX52" fmla="*/ 1102667 w 1161603"/>
              <a:gd name="connsiteY52" fmla="*/ 580766 h 658119"/>
              <a:gd name="connsiteX53" fmla="*/ 1039843 w 1161603"/>
              <a:gd name="connsiteY53" fmla="*/ 625173 h 658119"/>
              <a:gd name="connsiteX54" fmla="*/ 965559 w 1161603"/>
              <a:gd name="connsiteY54" fmla="*/ 650548 h 658119"/>
              <a:gd name="connsiteX55" fmla="*/ 886569 w 1161603"/>
              <a:gd name="connsiteY55" fmla="*/ 658119 h 658119"/>
              <a:gd name="connsiteX56" fmla="*/ 835205 w 1161603"/>
              <a:gd name="connsiteY56" fmla="*/ 656073 h 658119"/>
              <a:gd name="connsiteX57" fmla="*/ 785068 w 1161603"/>
              <a:gd name="connsiteY57" fmla="*/ 648706 h 658119"/>
              <a:gd name="connsiteX58" fmla="*/ 737183 w 1161603"/>
              <a:gd name="connsiteY58" fmla="*/ 634586 h 658119"/>
              <a:gd name="connsiteX59" fmla="*/ 694822 w 1161603"/>
              <a:gd name="connsiteY59" fmla="*/ 611257 h 658119"/>
              <a:gd name="connsiteX60" fmla="*/ 659215 w 1161603"/>
              <a:gd name="connsiteY60" fmla="*/ 577696 h 658119"/>
              <a:gd name="connsiteX61" fmla="*/ 633635 w 1161603"/>
              <a:gd name="connsiteY61" fmla="*/ 531243 h 658119"/>
              <a:gd name="connsiteX62" fmla="*/ 619720 w 1161603"/>
              <a:gd name="connsiteY62" fmla="*/ 470670 h 658119"/>
              <a:gd name="connsiteX63" fmla="*/ 632203 w 1161603"/>
              <a:gd name="connsiteY63" fmla="*/ 458801 h 658119"/>
              <a:gd name="connsiteX64" fmla="*/ 668833 w 1161603"/>
              <a:gd name="connsiteY64" fmla="*/ 455936 h 658119"/>
              <a:gd name="connsiteX65" fmla="*/ 735955 w 1161603"/>
              <a:gd name="connsiteY65" fmla="*/ 455936 h 658119"/>
              <a:gd name="connsiteX66" fmla="*/ 789161 w 1161603"/>
              <a:gd name="connsiteY66" fmla="*/ 457164 h 658119"/>
              <a:gd name="connsiteX67" fmla="*/ 844004 w 1161603"/>
              <a:gd name="connsiteY67" fmla="*/ 458392 h 658119"/>
              <a:gd name="connsiteX68" fmla="*/ 854441 w 1161603"/>
              <a:gd name="connsiteY68" fmla="*/ 466168 h 658119"/>
              <a:gd name="connsiteX69" fmla="*/ 859147 w 1161603"/>
              <a:gd name="connsiteY69" fmla="*/ 480902 h 658119"/>
              <a:gd name="connsiteX70" fmla="*/ 865696 w 1161603"/>
              <a:gd name="connsiteY70" fmla="*/ 495227 h 658119"/>
              <a:gd name="connsiteX71" fmla="*/ 881658 w 1161603"/>
              <a:gd name="connsiteY71" fmla="*/ 501775 h 658119"/>
              <a:gd name="connsiteX72" fmla="*/ 922585 w 1161603"/>
              <a:gd name="connsiteY72" fmla="*/ 433017 h 658119"/>
              <a:gd name="connsiteX73" fmla="*/ 921357 w 1161603"/>
              <a:gd name="connsiteY73" fmla="*/ 407437 h 658119"/>
              <a:gd name="connsiteX74" fmla="*/ 916446 w 1161603"/>
              <a:gd name="connsiteY74" fmla="*/ 384722 h 658119"/>
              <a:gd name="connsiteX75" fmla="*/ 904372 w 1161603"/>
              <a:gd name="connsiteY75" fmla="*/ 366509 h 658119"/>
              <a:gd name="connsiteX76" fmla="*/ 883295 w 1161603"/>
              <a:gd name="connsiteY76" fmla="*/ 360165 h 658119"/>
              <a:gd name="connsiteX77" fmla="*/ 861808 w 1161603"/>
              <a:gd name="connsiteY77" fmla="*/ 367532 h 658119"/>
              <a:gd name="connsiteX78" fmla="*/ 854645 w 1161603"/>
              <a:gd name="connsiteY78" fmla="*/ 383903 h 658119"/>
              <a:gd name="connsiteX79" fmla="*/ 850143 w 1161603"/>
              <a:gd name="connsiteY79" fmla="*/ 400275 h 658119"/>
              <a:gd name="connsiteX80" fmla="*/ 835818 w 1161603"/>
              <a:gd name="connsiteY80" fmla="*/ 407642 h 658119"/>
              <a:gd name="connsiteX81" fmla="*/ 654099 w 1161603"/>
              <a:gd name="connsiteY81" fmla="*/ 407642 h 658119"/>
              <a:gd name="connsiteX82" fmla="*/ 641821 w 1161603"/>
              <a:gd name="connsiteY82" fmla="*/ 357710 h 658119"/>
              <a:gd name="connsiteX83" fmla="*/ 641821 w 1161603"/>
              <a:gd name="connsiteY83" fmla="*/ 52389 h 658119"/>
              <a:gd name="connsiteX84" fmla="*/ 642230 w 1161603"/>
              <a:gd name="connsiteY84" fmla="*/ 37041 h 658119"/>
              <a:gd name="connsiteX85" fmla="*/ 644891 w 1161603"/>
              <a:gd name="connsiteY85" fmla="*/ 24967 h 658119"/>
              <a:gd name="connsiteX86" fmla="*/ 651644 w 1161603"/>
              <a:gd name="connsiteY86" fmla="*/ 13098 h 658119"/>
              <a:gd name="connsiteX87" fmla="*/ 286494 w 1161603"/>
              <a:gd name="connsiteY87" fmla="*/ 0 h 658119"/>
              <a:gd name="connsiteX88" fmla="*/ 377149 w 1161603"/>
              <a:gd name="connsiteY88" fmla="*/ 11255 h 658119"/>
              <a:gd name="connsiteX89" fmla="*/ 447340 w 1161603"/>
              <a:gd name="connsiteY89" fmla="*/ 41337 h 658119"/>
              <a:gd name="connsiteX90" fmla="*/ 498909 w 1161603"/>
              <a:gd name="connsiteY90" fmla="*/ 87381 h 658119"/>
              <a:gd name="connsiteX91" fmla="*/ 534925 w 1161603"/>
              <a:gd name="connsiteY91" fmla="*/ 144066 h 658119"/>
              <a:gd name="connsiteX92" fmla="*/ 557026 w 1161603"/>
              <a:gd name="connsiteY92" fmla="*/ 208118 h 658119"/>
              <a:gd name="connsiteX93" fmla="*/ 568895 w 1161603"/>
              <a:gd name="connsiteY93" fmla="*/ 274216 h 658119"/>
              <a:gd name="connsiteX94" fmla="*/ 572169 w 1161603"/>
              <a:gd name="connsiteY94" fmla="*/ 339701 h 658119"/>
              <a:gd name="connsiteX95" fmla="*/ 549864 w 1161603"/>
              <a:gd name="connsiteY95" fmla="*/ 478446 h 658119"/>
              <a:gd name="connsiteX96" fmla="*/ 488063 w 1161603"/>
              <a:gd name="connsiteY96" fmla="*/ 578309 h 658119"/>
              <a:gd name="connsiteX97" fmla="*/ 396180 w 1161603"/>
              <a:gd name="connsiteY97" fmla="*/ 637245 h 658119"/>
              <a:gd name="connsiteX98" fmla="*/ 281583 w 1161603"/>
              <a:gd name="connsiteY98" fmla="*/ 657300 h 658119"/>
              <a:gd name="connsiteX99" fmla="*/ 197476 w 1161603"/>
              <a:gd name="connsiteY99" fmla="*/ 648500 h 658119"/>
              <a:gd name="connsiteX100" fmla="*/ 131787 w 1161603"/>
              <a:gd name="connsiteY100" fmla="*/ 624558 h 658119"/>
              <a:gd name="connsiteX101" fmla="*/ 82469 w 1161603"/>
              <a:gd name="connsiteY101" fmla="*/ 586086 h 658119"/>
              <a:gd name="connsiteX102" fmla="*/ 46862 w 1161603"/>
              <a:gd name="connsiteY102" fmla="*/ 536358 h 658119"/>
              <a:gd name="connsiteX103" fmla="*/ 22919 w 1161603"/>
              <a:gd name="connsiteY103" fmla="*/ 475785 h 658119"/>
              <a:gd name="connsiteX104" fmla="*/ 7981 w 1161603"/>
              <a:gd name="connsiteY104" fmla="*/ 408050 h 658119"/>
              <a:gd name="connsiteX105" fmla="*/ 0 w 1161603"/>
              <a:gd name="connsiteY105" fmla="*/ 333152 h 658119"/>
              <a:gd name="connsiteX106" fmla="*/ 286494 w 1161603"/>
              <a:gd name="connsiteY106" fmla="*/ 0 h 6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61603" h="658119">
                <a:moveTo>
                  <a:pt x="291405" y="148159"/>
                </a:moveTo>
                <a:cubicBezTo>
                  <a:pt x="284311" y="148159"/>
                  <a:pt x="277763" y="149114"/>
                  <a:pt x="271760" y="151024"/>
                </a:cubicBezTo>
                <a:cubicBezTo>
                  <a:pt x="265757" y="152934"/>
                  <a:pt x="260505" y="156140"/>
                  <a:pt x="256003" y="160642"/>
                </a:cubicBezTo>
                <a:cubicBezTo>
                  <a:pt x="251501" y="165144"/>
                  <a:pt x="247476" y="169714"/>
                  <a:pt x="243929" y="174352"/>
                </a:cubicBezTo>
                <a:cubicBezTo>
                  <a:pt x="240382" y="178991"/>
                  <a:pt x="237381" y="185267"/>
                  <a:pt x="234925" y="193179"/>
                </a:cubicBezTo>
                <a:cubicBezTo>
                  <a:pt x="232469" y="201092"/>
                  <a:pt x="230286" y="208118"/>
                  <a:pt x="228376" y="214257"/>
                </a:cubicBezTo>
                <a:cubicBezTo>
                  <a:pt x="226466" y="220396"/>
                  <a:pt x="224966" y="228582"/>
                  <a:pt x="223874" y="238814"/>
                </a:cubicBezTo>
                <a:cubicBezTo>
                  <a:pt x="222783" y="249046"/>
                  <a:pt x="221896" y="257368"/>
                  <a:pt x="221214" y="263780"/>
                </a:cubicBezTo>
                <a:cubicBezTo>
                  <a:pt x="220532" y="270192"/>
                  <a:pt x="220054" y="279196"/>
                  <a:pt x="219782" y="290792"/>
                </a:cubicBezTo>
                <a:cubicBezTo>
                  <a:pt x="219509" y="302388"/>
                  <a:pt x="219372" y="310915"/>
                  <a:pt x="219372" y="316372"/>
                </a:cubicBezTo>
                <a:cubicBezTo>
                  <a:pt x="219372" y="321829"/>
                  <a:pt x="219372" y="330287"/>
                  <a:pt x="219372" y="341747"/>
                </a:cubicBezTo>
                <a:cubicBezTo>
                  <a:pt x="219372" y="345294"/>
                  <a:pt x="219372" y="347886"/>
                  <a:pt x="219372" y="349523"/>
                </a:cubicBezTo>
                <a:cubicBezTo>
                  <a:pt x="219372" y="360164"/>
                  <a:pt x="219509" y="369578"/>
                  <a:pt x="219782" y="377763"/>
                </a:cubicBezTo>
                <a:cubicBezTo>
                  <a:pt x="220054" y="385949"/>
                  <a:pt x="220668" y="395976"/>
                  <a:pt x="221623" y="407845"/>
                </a:cubicBezTo>
                <a:cubicBezTo>
                  <a:pt x="222578" y="419714"/>
                  <a:pt x="223874" y="430083"/>
                  <a:pt x="225512" y="438950"/>
                </a:cubicBezTo>
                <a:cubicBezTo>
                  <a:pt x="227149" y="447818"/>
                  <a:pt x="229536" y="457027"/>
                  <a:pt x="232674" y="466577"/>
                </a:cubicBezTo>
                <a:cubicBezTo>
                  <a:pt x="235812" y="476126"/>
                  <a:pt x="239563" y="484039"/>
                  <a:pt x="243929" y="490315"/>
                </a:cubicBezTo>
                <a:cubicBezTo>
                  <a:pt x="248295" y="496590"/>
                  <a:pt x="253820" y="501706"/>
                  <a:pt x="260505" y="505663"/>
                </a:cubicBezTo>
                <a:cubicBezTo>
                  <a:pt x="267190" y="509619"/>
                  <a:pt x="274761" y="511597"/>
                  <a:pt x="283220" y="511597"/>
                </a:cubicBezTo>
                <a:cubicBezTo>
                  <a:pt x="292769" y="511597"/>
                  <a:pt x="301296" y="509551"/>
                  <a:pt x="308799" y="505458"/>
                </a:cubicBezTo>
                <a:cubicBezTo>
                  <a:pt x="316303" y="501365"/>
                  <a:pt x="322442" y="496454"/>
                  <a:pt x="327217" y="490724"/>
                </a:cubicBezTo>
                <a:cubicBezTo>
                  <a:pt x="331992" y="484994"/>
                  <a:pt x="336016" y="477081"/>
                  <a:pt x="339291" y="466986"/>
                </a:cubicBezTo>
                <a:cubicBezTo>
                  <a:pt x="342565" y="456890"/>
                  <a:pt x="345021" y="447954"/>
                  <a:pt x="346658" y="440178"/>
                </a:cubicBezTo>
                <a:cubicBezTo>
                  <a:pt x="348295" y="432402"/>
                  <a:pt x="349523" y="422170"/>
                  <a:pt x="350341" y="409482"/>
                </a:cubicBezTo>
                <a:cubicBezTo>
                  <a:pt x="351160" y="396795"/>
                  <a:pt x="351637" y="387177"/>
                  <a:pt x="351774" y="380628"/>
                </a:cubicBezTo>
                <a:cubicBezTo>
                  <a:pt x="351910" y="374080"/>
                  <a:pt x="351978" y="364939"/>
                  <a:pt x="351978" y="353207"/>
                </a:cubicBezTo>
                <a:cubicBezTo>
                  <a:pt x="351978" y="350751"/>
                  <a:pt x="351978" y="348978"/>
                  <a:pt x="351978" y="347886"/>
                </a:cubicBezTo>
                <a:cubicBezTo>
                  <a:pt x="353070" y="338609"/>
                  <a:pt x="353615" y="324148"/>
                  <a:pt x="353615" y="304503"/>
                </a:cubicBezTo>
                <a:cubicBezTo>
                  <a:pt x="353615" y="303138"/>
                  <a:pt x="353684" y="297681"/>
                  <a:pt x="353820" y="288132"/>
                </a:cubicBezTo>
                <a:cubicBezTo>
                  <a:pt x="353956" y="278582"/>
                  <a:pt x="354025" y="270874"/>
                  <a:pt x="354025" y="265007"/>
                </a:cubicBezTo>
                <a:cubicBezTo>
                  <a:pt x="354025" y="259141"/>
                  <a:pt x="353615" y="250751"/>
                  <a:pt x="352797" y="239837"/>
                </a:cubicBezTo>
                <a:cubicBezTo>
                  <a:pt x="351978" y="228923"/>
                  <a:pt x="350887" y="219919"/>
                  <a:pt x="349523" y="212825"/>
                </a:cubicBezTo>
                <a:cubicBezTo>
                  <a:pt x="348158" y="205730"/>
                  <a:pt x="345907" y="197681"/>
                  <a:pt x="342769" y="188677"/>
                </a:cubicBezTo>
                <a:cubicBezTo>
                  <a:pt x="339632" y="179673"/>
                  <a:pt x="335880" y="172511"/>
                  <a:pt x="331514" y="167190"/>
                </a:cubicBezTo>
                <a:cubicBezTo>
                  <a:pt x="327149" y="161870"/>
                  <a:pt x="321555" y="157367"/>
                  <a:pt x="314734" y="153684"/>
                </a:cubicBezTo>
                <a:cubicBezTo>
                  <a:pt x="307913" y="150000"/>
                  <a:pt x="300136" y="148159"/>
                  <a:pt x="291405" y="148159"/>
                </a:cubicBezTo>
                <a:close/>
                <a:moveTo>
                  <a:pt x="651644" y="13098"/>
                </a:moveTo>
                <a:lnTo>
                  <a:pt x="1101849" y="13098"/>
                </a:lnTo>
                <a:cubicBezTo>
                  <a:pt x="1107579" y="13098"/>
                  <a:pt x="1112967" y="14326"/>
                  <a:pt x="1118015" y="16782"/>
                </a:cubicBezTo>
                <a:cubicBezTo>
                  <a:pt x="1123063" y="19237"/>
                  <a:pt x="1126133" y="22648"/>
                  <a:pt x="1127224" y="27014"/>
                </a:cubicBezTo>
                <a:lnTo>
                  <a:pt x="1127224" y="106413"/>
                </a:lnTo>
                <a:cubicBezTo>
                  <a:pt x="1127224" y="108323"/>
                  <a:pt x="1127224" y="111052"/>
                  <a:pt x="1127224" y="114599"/>
                </a:cubicBezTo>
                <a:cubicBezTo>
                  <a:pt x="1127224" y="144340"/>
                  <a:pt x="1126474" y="162143"/>
                  <a:pt x="1124973" y="168010"/>
                </a:cubicBezTo>
                <a:cubicBezTo>
                  <a:pt x="1123472" y="173876"/>
                  <a:pt x="1118493" y="176809"/>
                  <a:pt x="1110034" y="176809"/>
                </a:cubicBezTo>
                <a:cubicBezTo>
                  <a:pt x="1051098" y="176809"/>
                  <a:pt x="964877" y="177355"/>
                  <a:pt x="851371" y="178446"/>
                </a:cubicBezTo>
                <a:cubicBezTo>
                  <a:pt x="850552" y="186632"/>
                  <a:pt x="849597" y="199047"/>
                  <a:pt x="848506" y="215691"/>
                </a:cubicBezTo>
                <a:cubicBezTo>
                  <a:pt x="847415" y="232334"/>
                  <a:pt x="846460" y="244749"/>
                  <a:pt x="845641" y="252935"/>
                </a:cubicBezTo>
                <a:cubicBezTo>
                  <a:pt x="859284" y="243112"/>
                  <a:pt x="876746" y="235472"/>
                  <a:pt x="898029" y="230015"/>
                </a:cubicBezTo>
                <a:cubicBezTo>
                  <a:pt x="919311" y="224558"/>
                  <a:pt x="940321" y="221830"/>
                  <a:pt x="961057" y="221830"/>
                </a:cubicBezTo>
                <a:cubicBezTo>
                  <a:pt x="1021630" y="221830"/>
                  <a:pt x="1070198" y="240315"/>
                  <a:pt x="1106760" y="277287"/>
                </a:cubicBezTo>
                <a:cubicBezTo>
                  <a:pt x="1143322" y="314258"/>
                  <a:pt x="1161603" y="361803"/>
                  <a:pt x="1161603" y="419920"/>
                </a:cubicBezTo>
                <a:cubicBezTo>
                  <a:pt x="1161603" y="454299"/>
                  <a:pt x="1156214" y="485268"/>
                  <a:pt x="1145437" y="512826"/>
                </a:cubicBezTo>
                <a:cubicBezTo>
                  <a:pt x="1134659" y="540384"/>
                  <a:pt x="1120403" y="563031"/>
                  <a:pt x="1102667" y="580766"/>
                </a:cubicBezTo>
                <a:cubicBezTo>
                  <a:pt x="1084932" y="598501"/>
                  <a:pt x="1063991" y="613303"/>
                  <a:pt x="1039843" y="625173"/>
                </a:cubicBezTo>
                <a:cubicBezTo>
                  <a:pt x="1015696" y="637042"/>
                  <a:pt x="990935" y="645500"/>
                  <a:pt x="965559" y="650548"/>
                </a:cubicBezTo>
                <a:cubicBezTo>
                  <a:pt x="940184" y="655595"/>
                  <a:pt x="913854" y="658119"/>
                  <a:pt x="886569" y="658119"/>
                </a:cubicBezTo>
                <a:cubicBezTo>
                  <a:pt x="868288" y="658119"/>
                  <a:pt x="851166" y="657437"/>
                  <a:pt x="835205" y="656073"/>
                </a:cubicBezTo>
                <a:cubicBezTo>
                  <a:pt x="819243" y="654709"/>
                  <a:pt x="802531" y="652253"/>
                  <a:pt x="785068" y="648706"/>
                </a:cubicBezTo>
                <a:cubicBezTo>
                  <a:pt x="767606" y="645159"/>
                  <a:pt x="751644" y="640452"/>
                  <a:pt x="737183" y="634586"/>
                </a:cubicBezTo>
                <a:cubicBezTo>
                  <a:pt x="722721" y="628720"/>
                  <a:pt x="708601" y="620943"/>
                  <a:pt x="694822" y="611257"/>
                </a:cubicBezTo>
                <a:cubicBezTo>
                  <a:pt x="681043" y="601571"/>
                  <a:pt x="669174" y="590384"/>
                  <a:pt x="659215" y="577696"/>
                </a:cubicBezTo>
                <a:cubicBezTo>
                  <a:pt x="649256" y="565009"/>
                  <a:pt x="640730" y="549524"/>
                  <a:pt x="633635" y="531243"/>
                </a:cubicBezTo>
                <a:cubicBezTo>
                  <a:pt x="626541" y="512962"/>
                  <a:pt x="621903" y="492771"/>
                  <a:pt x="619720" y="470670"/>
                </a:cubicBezTo>
                <a:cubicBezTo>
                  <a:pt x="619720" y="464668"/>
                  <a:pt x="623881" y="460711"/>
                  <a:pt x="632203" y="458801"/>
                </a:cubicBezTo>
                <a:cubicBezTo>
                  <a:pt x="640525" y="456891"/>
                  <a:pt x="652735" y="455936"/>
                  <a:pt x="668833" y="455936"/>
                </a:cubicBezTo>
                <a:lnTo>
                  <a:pt x="735955" y="455936"/>
                </a:lnTo>
                <a:cubicBezTo>
                  <a:pt x="747960" y="455936"/>
                  <a:pt x="765696" y="456346"/>
                  <a:pt x="789161" y="457164"/>
                </a:cubicBezTo>
                <a:cubicBezTo>
                  <a:pt x="812626" y="457983"/>
                  <a:pt x="830907" y="458392"/>
                  <a:pt x="844004" y="458392"/>
                </a:cubicBezTo>
                <a:cubicBezTo>
                  <a:pt x="848642" y="458938"/>
                  <a:pt x="852121" y="461530"/>
                  <a:pt x="854441" y="466168"/>
                </a:cubicBezTo>
                <a:cubicBezTo>
                  <a:pt x="856760" y="470807"/>
                  <a:pt x="858329" y="475718"/>
                  <a:pt x="859147" y="480902"/>
                </a:cubicBezTo>
                <a:cubicBezTo>
                  <a:pt x="859966" y="486086"/>
                  <a:pt x="862149" y="490861"/>
                  <a:pt x="865696" y="495227"/>
                </a:cubicBezTo>
                <a:cubicBezTo>
                  <a:pt x="869243" y="499593"/>
                  <a:pt x="874563" y="501775"/>
                  <a:pt x="881658" y="501775"/>
                </a:cubicBezTo>
                <a:cubicBezTo>
                  <a:pt x="908943" y="501775"/>
                  <a:pt x="922585" y="478856"/>
                  <a:pt x="922585" y="433017"/>
                </a:cubicBezTo>
                <a:cubicBezTo>
                  <a:pt x="922585" y="423194"/>
                  <a:pt x="922176" y="414668"/>
                  <a:pt x="921357" y="407437"/>
                </a:cubicBezTo>
                <a:cubicBezTo>
                  <a:pt x="920539" y="400206"/>
                  <a:pt x="918902" y="392635"/>
                  <a:pt x="916446" y="384722"/>
                </a:cubicBezTo>
                <a:cubicBezTo>
                  <a:pt x="913990" y="376809"/>
                  <a:pt x="909966" y="370738"/>
                  <a:pt x="904372" y="366509"/>
                </a:cubicBezTo>
                <a:cubicBezTo>
                  <a:pt x="898779" y="362280"/>
                  <a:pt x="891753" y="360165"/>
                  <a:pt x="883295" y="360165"/>
                </a:cubicBezTo>
                <a:cubicBezTo>
                  <a:pt x="873472" y="360165"/>
                  <a:pt x="866310" y="362621"/>
                  <a:pt x="861808" y="367532"/>
                </a:cubicBezTo>
                <a:cubicBezTo>
                  <a:pt x="857305" y="372444"/>
                  <a:pt x="854918" y="377901"/>
                  <a:pt x="854645" y="383903"/>
                </a:cubicBezTo>
                <a:cubicBezTo>
                  <a:pt x="854372" y="389906"/>
                  <a:pt x="852872" y="395363"/>
                  <a:pt x="850143" y="400275"/>
                </a:cubicBezTo>
                <a:cubicBezTo>
                  <a:pt x="847415" y="405186"/>
                  <a:pt x="842640" y="407642"/>
                  <a:pt x="835818" y="407642"/>
                </a:cubicBezTo>
                <a:lnTo>
                  <a:pt x="654099" y="407642"/>
                </a:lnTo>
                <a:cubicBezTo>
                  <a:pt x="645914" y="395909"/>
                  <a:pt x="641821" y="379265"/>
                  <a:pt x="641821" y="357710"/>
                </a:cubicBezTo>
                <a:lnTo>
                  <a:pt x="641821" y="52389"/>
                </a:lnTo>
                <a:cubicBezTo>
                  <a:pt x="641821" y="45568"/>
                  <a:pt x="641957" y="40452"/>
                  <a:pt x="642230" y="37041"/>
                </a:cubicBezTo>
                <a:cubicBezTo>
                  <a:pt x="642503" y="33630"/>
                  <a:pt x="643390" y="29606"/>
                  <a:pt x="644891" y="24967"/>
                </a:cubicBezTo>
                <a:cubicBezTo>
                  <a:pt x="646391" y="20329"/>
                  <a:pt x="648642" y="16372"/>
                  <a:pt x="651644" y="13098"/>
                </a:cubicBezTo>
                <a:close/>
                <a:moveTo>
                  <a:pt x="286494" y="0"/>
                </a:moveTo>
                <a:cubicBezTo>
                  <a:pt x="319509" y="0"/>
                  <a:pt x="349727" y="3752"/>
                  <a:pt x="377149" y="11255"/>
                </a:cubicBezTo>
                <a:cubicBezTo>
                  <a:pt x="404570" y="18759"/>
                  <a:pt x="427967" y="28786"/>
                  <a:pt x="447340" y="41337"/>
                </a:cubicBezTo>
                <a:cubicBezTo>
                  <a:pt x="466712" y="53889"/>
                  <a:pt x="483902" y="69236"/>
                  <a:pt x="498909" y="87381"/>
                </a:cubicBezTo>
                <a:cubicBezTo>
                  <a:pt x="513916" y="105526"/>
                  <a:pt x="525921" y="124421"/>
                  <a:pt x="534925" y="144066"/>
                </a:cubicBezTo>
                <a:cubicBezTo>
                  <a:pt x="543929" y="163711"/>
                  <a:pt x="551296" y="185062"/>
                  <a:pt x="557026" y="208118"/>
                </a:cubicBezTo>
                <a:cubicBezTo>
                  <a:pt x="562756" y="231174"/>
                  <a:pt x="566712" y="253207"/>
                  <a:pt x="568895" y="274216"/>
                </a:cubicBezTo>
                <a:cubicBezTo>
                  <a:pt x="571078" y="295226"/>
                  <a:pt x="572169" y="317054"/>
                  <a:pt x="572169" y="339701"/>
                </a:cubicBezTo>
                <a:cubicBezTo>
                  <a:pt x="572169" y="391542"/>
                  <a:pt x="564734" y="437791"/>
                  <a:pt x="549864" y="478446"/>
                </a:cubicBezTo>
                <a:cubicBezTo>
                  <a:pt x="534993" y="519100"/>
                  <a:pt x="514393" y="552388"/>
                  <a:pt x="488063" y="578309"/>
                </a:cubicBezTo>
                <a:cubicBezTo>
                  <a:pt x="461733" y="604230"/>
                  <a:pt x="431105" y="623875"/>
                  <a:pt x="396180" y="637245"/>
                </a:cubicBezTo>
                <a:cubicBezTo>
                  <a:pt x="361255" y="650615"/>
                  <a:pt x="323056" y="657300"/>
                  <a:pt x="281583" y="657300"/>
                </a:cubicBezTo>
                <a:cubicBezTo>
                  <a:pt x="250750" y="657300"/>
                  <a:pt x="222715" y="654367"/>
                  <a:pt x="197476" y="648500"/>
                </a:cubicBezTo>
                <a:cubicBezTo>
                  <a:pt x="172237" y="642634"/>
                  <a:pt x="150341" y="634653"/>
                  <a:pt x="131787" y="624558"/>
                </a:cubicBezTo>
                <a:cubicBezTo>
                  <a:pt x="113233" y="614462"/>
                  <a:pt x="96794" y="601638"/>
                  <a:pt x="82469" y="586086"/>
                </a:cubicBezTo>
                <a:cubicBezTo>
                  <a:pt x="68144" y="570533"/>
                  <a:pt x="56275" y="553957"/>
                  <a:pt x="46862" y="536358"/>
                </a:cubicBezTo>
                <a:cubicBezTo>
                  <a:pt x="37449" y="518759"/>
                  <a:pt x="29468" y="498568"/>
                  <a:pt x="22919" y="475785"/>
                </a:cubicBezTo>
                <a:cubicBezTo>
                  <a:pt x="16371" y="453002"/>
                  <a:pt x="11391" y="430424"/>
                  <a:pt x="7981" y="408050"/>
                </a:cubicBezTo>
                <a:cubicBezTo>
                  <a:pt x="4570" y="385676"/>
                  <a:pt x="1910" y="360710"/>
                  <a:pt x="0" y="333152"/>
                </a:cubicBezTo>
                <a:cubicBezTo>
                  <a:pt x="0" y="126058"/>
                  <a:pt x="95498" y="15007"/>
                  <a:pt x="286494" y="0"/>
                </a:cubicBezTo>
                <a:close/>
              </a:path>
            </a:pathLst>
          </a:custGeom>
          <a:solidFill>
            <a:srgbClr val="A2B969"/>
          </a:solidFill>
          <a:ln>
            <a:noFill/>
          </a:ln>
          <a:effectLst>
            <a:outerShdw blurRad="12700" dist="12700" dir="2700000" algn="tl" rotWithShape="0">
              <a:prstClr val="black">
                <a:alpha val="52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prstClr val="black"/>
              </a:solidFill>
              <a:effectLst/>
              <a:uLnTx/>
              <a:uFillTx/>
            </a:endParaRPr>
          </a:p>
        </p:txBody>
      </p:sp>
      <p:sp>
        <p:nvSpPr>
          <p:cNvPr id="106" name="Rectangle 105"/>
          <p:cNvSpPr/>
          <p:nvPr/>
        </p:nvSpPr>
        <p:spPr>
          <a:xfrm>
            <a:off x="1341732" y="911587"/>
            <a:ext cx="2918301" cy="1569660"/>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thông</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tin </a:t>
            </a:r>
            <a:r>
              <a:rPr lang="en-US"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chung</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8" name="Rectangle 107"/>
          <p:cNvSpPr/>
          <p:nvPr/>
        </p:nvSpPr>
        <p:spPr>
          <a:xfrm>
            <a:off x="7442696" y="1006747"/>
            <a:ext cx="1483206" cy="646331"/>
          </a:xfrm>
          <a:prstGeom prst="rect">
            <a:avLst/>
          </a:prstGeom>
        </p:spPr>
        <p:txBody>
          <a:bodyPr wrap="square">
            <a:spAutoFit/>
          </a:bodyPr>
          <a:lstStyle/>
          <a:p>
            <a:r>
              <a:rPr lang="vi-VN" b="1" dirty="0">
                <a:solidFill>
                  <a:srgbClr val="000000"/>
                </a:solidFill>
              </a:rPr>
              <a:t>Mục đích biên soạn</a:t>
            </a:r>
            <a:endParaRPr lang="en-US" dirty="0"/>
          </a:p>
        </p:txBody>
      </p:sp>
      <p:sp>
        <p:nvSpPr>
          <p:cNvPr id="109" name="Rectangle 108"/>
          <p:cNvSpPr/>
          <p:nvPr/>
        </p:nvSpPr>
        <p:spPr>
          <a:xfrm>
            <a:off x="6328524" y="1785761"/>
            <a:ext cx="3037400" cy="830997"/>
          </a:xfrm>
          <a:prstGeom prst="rect">
            <a:avLst/>
          </a:prstGeom>
        </p:spPr>
        <p:txBody>
          <a:bodyPr wrap="square">
            <a:spAutoFit/>
          </a:bodyPr>
          <a:lstStyle/>
          <a:p>
            <a:r>
              <a:rPr lang="en-US" sz="1600" dirty="0">
                <a:solidFill>
                  <a:srgbClr val="000000"/>
                </a:solidFill>
              </a:rPr>
              <a:t>C</a:t>
            </a:r>
            <a:r>
              <a:rPr lang="vi-VN" sz="1600" dirty="0" smtClean="0">
                <a:solidFill>
                  <a:srgbClr val="000000"/>
                </a:solidFill>
              </a:rPr>
              <a:t>ung </a:t>
            </a:r>
            <a:r>
              <a:rPr lang="vi-VN" sz="1600" dirty="0">
                <a:solidFill>
                  <a:srgbClr val="000000"/>
                </a:solidFill>
              </a:rPr>
              <a:t>cấp một tài liệu học tập, công cụ học tập chính thức, toàn diện và hiệu quả</a:t>
            </a:r>
            <a:endParaRPr lang="en-US" sz="1600" dirty="0"/>
          </a:p>
        </p:txBody>
      </p:sp>
      <p:sp>
        <p:nvSpPr>
          <p:cNvPr id="110" name="Rectangle 109"/>
          <p:cNvSpPr/>
          <p:nvPr/>
        </p:nvSpPr>
        <p:spPr>
          <a:xfrm>
            <a:off x="10610083" y="1019357"/>
            <a:ext cx="1499190" cy="646331"/>
          </a:xfrm>
          <a:prstGeom prst="rect">
            <a:avLst/>
          </a:prstGeom>
        </p:spPr>
        <p:txBody>
          <a:bodyPr wrap="square">
            <a:spAutoFit/>
          </a:bodyPr>
          <a:lstStyle/>
          <a:p>
            <a:r>
              <a:rPr lang="vi-VN" b="1" dirty="0">
                <a:solidFill>
                  <a:srgbClr val="000000"/>
                </a:solidFill>
              </a:rPr>
              <a:t>Đối tượng sử dụng</a:t>
            </a:r>
            <a:endParaRPr lang="en-US" dirty="0"/>
          </a:p>
        </p:txBody>
      </p:sp>
      <p:sp>
        <p:nvSpPr>
          <p:cNvPr id="111" name="Rectangle 110"/>
          <p:cNvSpPr/>
          <p:nvPr/>
        </p:nvSpPr>
        <p:spPr>
          <a:xfrm>
            <a:off x="9173665" y="1812278"/>
            <a:ext cx="3055848" cy="830997"/>
          </a:xfrm>
          <a:prstGeom prst="rect">
            <a:avLst/>
          </a:prstGeom>
        </p:spPr>
        <p:txBody>
          <a:bodyPr wrap="square">
            <a:spAutoFit/>
          </a:bodyPr>
          <a:lstStyle/>
          <a:p>
            <a:r>
              <a:rPr lang="vi-VN" sz="1600" dirty="0">
                <a:solidFill>
                  <a:srgbClr val="000000"/>
                </a:solidFill>
              </a:rPr>
              <a:t>HS lớp 6</a:t>
            </a:r>
            <a:r>
              <a:rPr lang="vi-VN" sz="1600" dirty="0" smtClean="0">
                <a:solidFill>
                  <a:srgbClr val="000000"/>
                </a:solidFill>
              </a:rPr>
              <a:t>, </a:t>
            </a:r>
            <a:r>
              <a:rPr lang="vi-VN" sz="1600" dirty="0">
                <a:solidFill>
                  <a:srgbClr val="000000"/>
                </a:solidFill>
              </a:rPr>
              <a:t>GV dạy Lịch sử và Địa lí ở cấp </a:t>
            </a:r>
            <a:r>
              <a:rPr lang="vi-VN" sz="1600" dirty="0" smtClean="0">
                <a:solidFill>
                  <a:srgbClr val="000000"/>
                </a:solidFill>
              </a:rPr>
              <a:t>THCS</a:t>
            </a:r>
            <a:r>
              <a:rPr lang="en-US" sz="1600" dirty="0" smtClean="0">
                <a:solidFill>
                  <a:srgbClr val="000000"/>
                </a:solidFill>
              </a:rPr>
              <a:t>, </a:t>
            </a:r>
            <a:r>
              <a:rPr lang="vi-VN" sz="1600" dirty="0" smtClean="0">
                <a:solidFill>
                  <a:srgbClr val="000000"/>
                </a:solidFill>
              </a:rPr>
              <a:t>cán </a:t>
            </a:r>
            <a:r>
              <a:rPr lang="vi-VN" sz="1600" dirty="0">
                <a:solidFill>
                  <a:srgbClr val="000000"/>
                </a:solidFill>
              </a:rPr>
              <a:t>bộ quản lí giáo </a:t>
            </a:r>
            <a:r>
              <a:rPr lang="vi-VN" sz="1600" dirty="0" smtClean="0">
                <a:solidFill>
                  <a:srgbClr val="000000"/>
                </a:solidFill>
              </a:rPr>
              <a:t>dục,</a:t>
            </a:r>
            <a:r>
              <a:rPr lang="en-US" sz="1600" dirty="0" smtClean="0">
                <a:solidFill>
                  <a:srgbClr val="000000"/>
                </a:solidFill>
              </a:rPr>
              <a:t> </a:t>
            </a:r>
            <a:r>
              <a:rPr lang="vi-VN" sz="1600" dirty="0" smtClean="0">
                <a:solidFill>
                  <a:srgbClr val="000000"/>
                </a:solidFill>
              </a:rPr>
              <a:t>phụ </a:t>
            </a:r>
            <a:r>
              <a:rPr lang="vi-VN" sz="1600" dirty="0">
                <a:solidFill>
                  <a:srgbClr val="000000"/>
                </a:solidFill>
              </a:rPr>
              <a:t>huynh HS.</a:t>
            </a:r>
            <a:endParaRPr lang="en-US" sz="1600" dirty="0"/>
          </a:p>
        </p:txBody>
      </p:sp>
      <p:sp>
        <p:nvSpPr>
          <p:cNvPr id="112" name="Rectangle 111"/>
          <p:cNvSpPr/>
          <p:nvPr/>
        </p:nvSpPr>
        <p:spPr>
          <a:xfrm>
            <a:off x="7438590" y="2795726"/>
            <a:ext cx="1411025" cy="646331"/>
          </a:xfrm>
          <a:prstGeom prst="rect">
            <a:avLst/>
          </a:prstGeom>
        </p:spPr>
        <p:txBody>
          <a:bodyPr wrap="square">
            <a:spAutoFit/>
          </a:bodyPr>
          <a:lstStyle/>
          <a:p>
            <a:r>
              <a:rPr lang="vi-VN" b="1" dirty="0">
                <a:solidFill>
                  <a:srgbClr val="000000"/>
                </a:solidFill>
              </a:rPr>
              <a:t>Phạm vi sử dụng</a:t>
            </a:r>
            <a:endParaRPr lang="en-US" dirty="0"/>
          </a:p>
        </p:txBody>
      </p:sp>
      <p:sp>
        <p:nvSpPr>
          <p:cNvPr id="113" name="Rectangle 112"/>
          <p:cNvSpPr/>
          <p:nvPr/>
        </p:nvSpPr>
        <p:spPr>
          <a:xfrm>
            <a:off x="6267190" y="3556286"/>
            <a:ext cx="2778336" cy="830997"/>
          </a:xfrm>
          <a:prstGeom prst="rect">
            <a:avLst/>
          </a:prstGeom>
        </p:spPr>
        <p:txBody>
          <a:bodyPr wrap="square">
            <a:spAutoFit/>
          </a:bodyPr>
          <a:lstStyle/>
          <a:p>
            <a:pPr algn="just">
              <a:spcBef>
                <a:spcPts val="600"/>
              </a:spcBef>
              <a:spcAft>
                <a:spcPts val="600"/>
              </a:spcAft>
            </a:pPr>
            <a:r>
              <a:rPr lang="en-US" sz="1600" dirty="0">
                <a:solidFill>
                  <a:srgbClr val="000000"/>
                </a:solidFill>
              </a:rPr>
              <a:t>T</a:t>
            </a:r>
            <a:r>
              <a:rPr lang="vi-VN" sz="1600" dirty="0" smtClean="0">
                <a:solidFill>
                  <a:srgbClr val="000000"/>
                </a:solidFill>
              </a:rPr>
              <a:t>rong </a:t>
            </a:r>
            <a:r>
              <a:rPr lang="vi-VN" sz="1600" dirty="0">
                <a:solidFill>
                  <a:srgbClr val="000000"/>
                </a:solidFill>
              </a:rPr>
              <a:t>giờ học trên lớp và cả các hoạt động thực hành, vận dụng ngoài giờ lên lớp.</a:t>
            </a:r>
            <a:endParaRPr lang="vi-VN" sz="1600" dirty="0"/>
          </a:p>
        </p:txBody>
      </p:sp>
      <p:sp>
        <p:nvSpPr>
          <p:cNvPr id="114" name="Rectangle 113"/>
          <p:cNvSpPr/>
          <p:nvPr/>
        </p:nvSpPr>
        <p:spPr>
          <a:xfrm>
            <a:off x="10610083" y="2770282"/>
            <a:ext cx="1477816" cy="646331"/>
          </a:xfrm>
          <a:prstGeom prst="rect">
            <a:avLst/>
          </a:prstGeom>
        </p:spPr>
        <p:txBody>
          <a:bodyPr wrap="square">
            <a:spAutoFit/>
          </a:bodyPr>
          <a:lstStyle/>
          <a:p>
            <a:r>
              <a:rPr lang="vi-VN" b="1" dirty="0">
                <a:solidFill>
                  <a:srgbClr val="000000"/>
                </a:solidFill>
              </a:rPr>
              <a:t>Tổng số trang</a:t>
            </a:r>
            <a:endParaRPr lang="en-US" dirty="0"/>
          </a:p>
        </p:txBody>
      </p:sp>
      <p:sp>
        <p:nvSpPr>
          <p:cNvPr id="115" name="Rectangle 114"/>
          <p:cNvSpPr/>
          <p:nvPr/>
        </p:nvSpPr>
        <p:spPr>
          <a:xfrm>
            <a:off x="10140160" y="3641580"/>
            <a:ext cx="1051891" cy="338554"/>
          </a:xfrm>
          <a:prstGeom prst="rect">
            <a:avLst/>
          </a:prstGeom>
        </p:spPr>
        <p:txBody>
          <a:bodyPr wrap="none">
            <a:spAutoFit/>
          </a:bodyPr>
          <a:lstStyle/>
          <a:p>
            <a:r>
              <a:rPr lang="vi-VN" sz="1600" dirty="0">
                <a:solidFill>
                  <a:srgbClr val="000000"/>
                </a:solidFill>
              </a:rPr>
              <a:t>204 trang</a:t>
            </a:r>
            <a:endParaRPr lang="en-US" sz="1600" dirty="0"/>
          </a:p>
        </p:txBody>
      </p:sp>
      <p:sp>
        <p:nvSpPr>
          <p:cNvPr id="116" name="Rectangle 115"/>
          <p:cNvSpPr/>
          <p:nvPr/>
        </p:nvSpPr>
        <p:spPr>
          <a:xfrm>
            <a:off x="7476049" y="4664084"/>
            <a:ext cx="1223412" cy="369332"/>
          </a:xfrm>
          <a:prstGeom prst="rect">
            <a:avLst/>
          </a:prstGeom>
        </p:spPr>
        <p:txBody>
          <a:bodyPr wrap="none">
            <a:spAutoFit/>
          </a:bodyPr>
          <a:lstStyle/>
          <a:p>
            <a:r>
              <a:rPr lang="vi-VN" b="1" dirty="0">
                <a:solidFill>
                  <a:srgbClr val="000000"/>
                </a:solidFill>
              </a:rPr>
              <a:t>Khổ sách</a:t>
            </a:r>
            <a:endParaRPr lang="en-US" dirty="0"/>
          </a:p>
        </p:txBody>
      </p:sp>
      <p:sp>
        <p:nvSpPr>
          <p:cNvPr id="117" name="Rectangle 116"/>
          <p:cNvSpPr/>
          <p:nvPr/>
        </p:nvSpPr>
        <p:spPr>
          <a:xfrm>
            <a:off x="9642957" y="5406232"/>
            <a:ext cx="1971028" cy="584775"/>
          </a:xfrm>
          <a:prstGeom prst="rect">
            <a:avLst/>
          </a:prstGeom>
        </p:spPr>
        <p:txBody>
          <a:bodyPr wrap="square">
            <a:spAutoFit/>
          </a:bodyPr>
          <a:lstStyle/>
          <a:p>
            <a:pPr algn="just">
              <a:spcBef>
                <a:spcPts val="600"/>
              </a:spcBef>
              <a:spcAft>
                <a:spcPts val="600"/>
              </a:spcAft>
            </a:pPr>
            <a:r>
              <a:rPr lang="vi-VN" sz="1600" dirty="0">
                <a:solidFill>
                  <a:srgbClr val="000000"/>
                </a:solidFill>
              </a:rPr>
              <a:t>Nhà xuất bản Đại học Sư phạm</a:t>
            </a:r>
            <a:endParaRPr lang="vi-VN" sz="1600" dirty="0"/>
          </a:p>
        </p:txBody>
      </p:sp>
      <p:sp>
        <p:nvSpPr>
          <p:cNvPr id="118" name="TextBox 117"/>
          <p:cNvSpPr txBox="1"/>
          <p:nvPr/>
        </p:nvSpPr>
        <p:spPr>
          <a:xfrm>
            <a:off x="10690329" y="4710482"/>
            <a:ext cx="907082"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NXB</a:t>
            </a:r>
            <a:endParaRPr lang="en-US" b="1" dirty="0">
              <a:latin typeface="Arial" panose="020B0604020202020204" pitchFamily="34" charset="0"/>
              <a:cs typeface="Arial" panose="020B0604020202020204" pitchFamily="34" charset="0"/>
            </a:endParaRPr>
          </a:p>
        </p:txBody>
      </p:sp>
      <p:sp>
        <p:nvSpPr>
          <p:cNvPr id="119" name="Rectangle 118"/>
          <p:cNvSpPr/>
          <p:nvPr/>
        </p:nvSpPr>
        <p:spPr>
          <a:xfrm>
            <a:off x="6946338" y="5452128"/>
            <a:ext cx="1197764" cy="369332"/>
          </a:xfrm>
          <a:prstGeom prst="rect">
            <a:avLst/>
          </a:prstGeom>
        </p:spPr>
        <p:txBody>
          <a:bodyPr wrap="none">
            <a:spAutoFit/>
          </a:bodyPr>
          <a:lstStyle/>
          <a:p>
            <a:pPr algn="just">
              <a:spcBef>
                <a:spcPts val="600"/>
              </a:spcBef>
              <a:spcAft>
                <a:spcPts val="600"/>
              </a:spcAft>
            </a:pPr>
            <a:r>
              <a:rPr lang="vi-VN" dirty="0">
                <a:solidFill>
                  <a:srgbClr val="000000"/>
                </a:solidFill>
              </a:rPr>
              <a:t>19 x 26,5.</a:t>
            </a:r>
            <a:endParaRPr lang="vi-VN" dirty="0"/>
          </a:p>
        </p:txBody>
      </p:sp>
    </p:spTree>
    <p:extLst>
      <p:ext uri="{BB962C8B-B14F-4D97-AF65-F5344CB8AC3E}">
        <p14:creationId xmlns:p14="http://schemas.microsoft.com/office/powerpoint/2010/main" val="383432764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0">
                                            <p:txEl>
                                              <p:pRg st="0" end="0"/>
                                            </p:txEl>
                                          </p:spTgt>
                                        </p:tgtEl>
                                        <p:attrNameLst>
                                          <p:attrName>style.visibility</p:attrName>
                                        </p:attrNameLst>
                                      </p:cBhvr>
                                      <p:to>
                                        <p:strVal val="visible"/>
                                      </p:to>
                                    </p:set>
                                    <p:animEffect transition="in" filter="barn(inVertical)">
                                      <p:cBhvr>
                                        <p:cTn id="13" dur="500"/>
                                        <p:tgtEl>
                                          <p:spTgt spid="6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additive="base">
                                        <p:cTn id="18" dur="500" fill="hold"/>
                                        <p:tgtEl>
                                          <p:spTgt spid="92"/>
                                        </p:tgtEl>
                                        <p:attrNameLst>
                                          <p:attrName>ppt_x</p:attrName>
                                        </p:attrNameLst>
                                      </p:cBhvr>
                                      <p:tavLst>
                                        <p:tav tm="0">
                                          <p:val>
                                            <p:strVal val="#ppt_x"/>
                                          </p:val>
                                        </p:tav>
                                        <p:tav tm="100000">
                                          <p:val>
                                            <p:strVal val="#ppt_x"/>
                                          </p:val>
                                        </p:tav>
                                      </p:tavLst>
                                    </p:anim>
                                    <p:anim calcmode="lin" valueType="num">
                                      <p:cBhvr additive="base">
                                        <p:cTn id="19" dur="500" fill="hold"/>
                                        <p:tgtEl>
                                          <p:spTgt spid="9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additive="base">
                                        <p:cTn id="22" dur="500" fill="hold"/>
                                        <p:tgtEl>
                                          <p:spTgt spid="108"/>
                                        </p:tgtEl>
                                        <p:attrNameLst>
                                          <p:attrName>ppt_x</p:attrName>
                                        </p:attrNameLst>
                                      </p:cBhvr>
                                      <p:tavLst>
                                        <p:tav tm="0">
                                          <p:val>
                                            <p:strVal val="#ppt_x"/>
                                          </p:val>
                                        </p:tav>
                                        <p:tav tm="100000">
                                          <p:val>
                                            <p:strVal val="#ppt_x"/>
                                          </p:val>
                                        </p:tav>
                                      </p:tavLst>
                                    </p:anim>
                                    <p:anim calcmode="lin" valueType="num">
                                      <p:cBhvr additive="base">
                                        <p:cTn id="2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9"/>
                                        </p:tgtEl>
                                        <p:attrNameLst>
                                          <p:attrName>style.visibility</p:attrName>
                                        </p:attrNameLst>
                                      </p:cBhvr>
                                      <p:to>
                                        <p:strVal val="visible"/>
                                      </p:to>
                                    </p:set>
                                    <p:anim calcmode="lin" valueType="num">
                                      <p:cBhvr additive="base">
                                        <p:cTn id="28" dur="500" fill="hold"/>
                                        <p:tgtEl>
                                          <p:spTgt spid="109"/>
                                        </p:tgtEl>
                                        <p:attrNameLst>
                                          <p:attrName>ppt_x</p:attrName>
                                        </p:attrNameLst>
                                      </p:cBhvr>
                                      <p:tavLst>
                                        <p:tav tm="0">
                                          <p:val>
                                            <p:strVal val="#ppt_x"/>
                                          </p:val>
                                        </p:tav>
                                        <p:tav tm="100000">
                                          <p:val>
                                            <p:strVal val="#ppt_x"/>
                                          </p:val>
                                        </p:tav>
                                      </p:tavLst>
                                    </p:anim>
                                    <p:anim calcmode="lin" valueType="num">
                                      <p:cBhvr additive="base">
                                        <p:cTn id="29"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barn(inVertical)">
                                      <p:cBhvr>
                                        <p:cTn id="34" dur="500"/>
                                        <p:tgtEl>
                                          <p:spTgt spid="9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barn(inVertical)">
                                      <p:cBhvr>
                                        <p:cTn id="37" dur="500"/>
                                        <p:tgtEl>
                                          <p:spTgt spid="1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barn(inVertical)">
                                      <p:cBhvr>
                                        <p:cTn id="40" dur="500"/>
                                        <p:tgtEl>
                                          <p:spTgt spid="111"/>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1000"/>
                                        <p:tgtEl>
                                          <p:spTgt spid="93"/>
                                        </p:tgtEl>
                                      </p:cBhvr>
                                    </p:animEffect>
                                    <p:anim calcmode="lin" valueType="num">
                                      <p:cBhvr>
                                        <p:cTn id="46" dur="1000" fill="hold"/>
                                        <p:tgtEl>
                                          <p:spTgt spid="93"/>
                                        </p:tgtEl>
                                        <p:attrNameLst>
                                          <p:attrName>ppt_w</p:attrName>
                                        </p:attrNameLst>
                                      </p:cBhvr>
                                      <p:tavLst>
                                        <p:tav tm="0" fmla="#ppt_w*sin(2.5*pi*$)">
                                          <p:val>
                                            <p:fltVal val="0"/>
                                          </p:val>
                                        </p:tav>
                                        <p:tav tm="100000">
                                          <p:val>
                                            <p:fltVal val="1"/>
                                          </p:val>
                                        </p:tav>
                                      </p:tavLst>
                                    </p:anim>
                                    <p:anim calcmode="lin" valueType="num">
                                      <p:cBhvr>
                                        <p:cTn id="47" dur="1000" fill="hold"/>
                                        <p:tgtEl>
                                          <p:spTgt spid="93"/>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fade">
                                      <p:cBhvr>
                                        <p:cTn id="50" dur="1000"/>
                                        <p:tgtEl>
                                          <p:spTgt spid="112"/>
                                        </p:tgtEl>
                                      </p:cBhvr>
                                    </p:animEffect>
                                    <p:anim calcmode="lin" valueType="num">
                                      <p:cBhvr>
                                        <p:cTn id="51" dur="1000" fill="hold"/>
                                        <p:tgtEl>
                                          <p:spTgt spid="112"/>
                                        </p:tgtEl>
                                        <p:attrNameLst>
                                          <p:attrName>ppt_w</p:attrName>
                                        </p:attrNameLst>
                                      </p:cBhvr>
                                      <p:tavLst>
                                        <p:tav tm="0" fmla="#ppt_w*sin(2.5*pi*$)">
                                          <p:val>
                                            <p:fltVal val="0"/>
                                          </p:val>
                                        </p:tav>
                                        <p:tav tm="100000">
                                          <p:val>
                                            <p:fltVal val="1"/>
                                          </p:val>
                                        </p:tav>
                                      </p:tavLst>
                                    </p:anim>
                                    <p:anim calcmode="lin" valueType="num">
                                      <p:cBhvr>
                                        <p:cTn id="52" dur="1000" fill="hold"/>
                                        <p:tgtEl>
                                          <p:spTgt spid="112"/>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fade">
                                      <p:cBhvr>
                                        <p:cTn id="55" dur="1000"/>
                                        <p:tgtEl>
                                          <p:spTgt spid="113"/>
                                        </p:tgtEl>
                                      </p:cBhvr>
                                    </p:animEffect>
                                    <p:anim calcmode="lin" valueType="num">
                                      <p:cBhvr>
                                        <p:cTn id="56" dur="1000" fill="hold"/>
                                        <p:tgtEl>
                                          <p:spTgt spid="113"/>
                                        </p:tgtEl>
                                        <p:attrNameLst>
                                          <p:attrName>ppt_w</p:attrName>
                                        </p:attrNameLst>
                                      </p:cBhvr>
                                      <p:tavLst>
                                        <p:tav tm="0" fmla="#ppt_w*sin(2.5*pi*$)">
                                          <p:val>
                                            <p:fltVal val="0"/>
                                          </p:val>
                                        </p:tav>
                                        <p:tav tm="100000">
                                          <p:val>
                                            <p:fltVal val="1"/>
                                          </p:val>
                                        </p:tav>
                                      </p:tavLst>
                                    </p:anim>
                                    <p:anim calcmode="lin" valueType="num">
                                      <p:cBhvr>
                                        <p:cTn id="57" dur="1000" fill="hold"/>
                                        <p:tgtEl>
                                          <p:spTgt spid="113"/>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89"/>
                                        </p:tgtEl>
                                        <p:attrNameLst>
                                          <p:attrName>style.visibility</p:attrName>
                                        </p:attrNameLst>
                                      </p:cBhvr>
                                      <p:to>
                                        <p:strVal val="visible"/>
                                      </p:to>
                                    </p:set>
                                    <p:anim calcmode="lin" valueType="num">
                                      <p:cBhvr>
                                        <p:cTn id="62" dur="500" fill="hold"/>
                                        <p:tgtEl>
                                          <p:spTgt spid="89"/>
                                        </p:tgtEl>
                                        <p:attrNameLst>
                                          <p:attrName>ppt_w</p:attrName>
                                        </p:attrNameLst>
                                      </p:cBhvr>
                                      <p:tavLst>
                                        <p:tav tm="0">
                                          <p:val>
                                            <p:fltVal val="0"/>
                                          </p:val>
                                        </p:tav>
                                        <p:tav tm="100000">
                                          <p:val>
                                            <p:strVal val="#ppt_w"/>
                                          </p:val>
                                        </p:tav>
                                      </p:tavLst>
                                    </p:anim>
                                    <p:anim calcmode="lin" valueType="num">
                                      <p:cBhvr>
                                        <p:cTn id="63" dur="500" fill="hold"/>
                                        <p:tgtEl>
                                          <p:spTgt spid="89"/>
                                        </p:tgtEl>
                                        <p:attrNameLst>
                                          <p:attrName>ppt_h</p:attrName>
                                        </p:attrNameLst>
                                      </p:cBhvr>
                                      <p:tavLst>
                                        <p:tav tm="0">
                                          <p:val>
                                            <p:fltVal val="0"/>
                                          </p:val>
                                        </p:tav>
                                        <p:tav tm="100000">
                                          <p:val>
                                            <p:strVal val="#ppt_h"/>
                                          </p:val>
                                        </p:tav>
                                      </p:tavLst>
                                    </p:anim>
                                    <p:animEffect transition="in" filter="fade">
                                      <p:cBhvr>
                                        <p:cTn id="64" dur="500"/>
                                        <p:tgtEl>
                                          <p:spTgt spid="8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ppt_w</p:attrName>
                                        </p:attrNameLst>
                                      </p:cBhvr>
                                      <p:tavLst>
                                        <p:tav tm="0">
                                          <p:val>
                                            <p:fltVal val="0"/>
                                          </p:val>
                                        </p:tav>
                                        <p:tav tm="100000">
                                          <p:val>
                                            <p:strVal val="#ppt_w"/>
                                          </p:val>
                                        </p:tav>
                                      </p:tavLst>
                                    </p:anim>
                                    <p:anim calcmode="lin" valueType="num">
                                      <p:cBhvr>
                                        <p:cTn id="68" dur="500" fill="hold"/>
                                        <p:tgtEl>
                                          <p:spTgt spid="114"/>
                                        </p:tgtEl>
                                        <p:attrNameLst>
                                          <p:attrName>ppt_h</p:attrName>
                                        </p:attrNameLst>
                                      </p:cBhvr>
                                      <p:tavLst>
                                        <p:tav tm="0">
                                          <p:val>
                                            <p:fltVal val="0"/>
                                          </p:val>
                                        </p:tav>
                                        <p:tav tm="100000">
                                          <p:val>
                                            <p:strVal val="#ppt_h"/>
                                          </p:val>
                                        </p:tav>
                                      </p:tavLst>
                                    </p:anim>
                                    <p:animEffect transition="in" filter="fade">
                                      <p:cBhvr>
                                        <p:cTn id="69" dur="500"/>
                                        <p:tgtEl>
                                          <p:spTgt spid="1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500" fill="hold"/>
                                        <p:tgtEl>
                                          <p:spTgt spid="94"/>
                                        </p:tgtEl>
                                        <p:attrNameLst>
                                          <p:attrName>ppt_x</p:attrName>
                                        </p:attrNameLst>
                                      </p:cBhvr>
                                      <p:tavLst>
                                        <p:tav tm="0">
                                          <p:val>
                                            <p:strVal val="#ppt_x"/>
                                          </p:val>
                                        </p:tav>
                                        <p:tav tm="100000">
                                          <p:val>
                                            <p:strVal val="#ppt_x"/>
                                          </p:val>
                                        </p:tav>
                                      </p:tavLst>
                                    </p:anim>
                                    <p:anim calcmode="lin" valueType="num">
                                      <p:cBhvr additive="base">
                                        <p:cTn id="80" dur="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 calcmode="lin" valueType="num">
                                      <p:cBhvr additive="base">
                                        <p:cTn id="83" dur="500" fill="hold"/>
                                        <p:tgtEl>
                                          <p:spTgt spid="116"/>
                                        </p:tgtEl>
                                        <p:attrNameLst>
                                          <p:attrName>ppt_x</p:attrName>
                                        </p:attrNameLst>
                                      </p:cBhvr>
                                      <p:tavLst>
                                        <p:tav tm="0">
                                          <p:val>
                                            <p:strVal val="#ppt_x"/>
                                          </p:val>
                                        </p:tav>
                                        <p:tav tm="100000">
                                          <p:val>
                                            <p:strVal val="#ppt_x"/>
                                          </p:val>
                                        </p:tav>
                                      </p:tavLst>
                                    </p:anim>
                                    <p:anim calcmode="lin" valueType="num">
                                      <p:cBhvr additive="base">
                                        <p:cTn id="84" dur="500" fill="hold"/>
                                        <p:tgtEl>
                                          <p:spTgt spid="11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9"/>
                                        </p:tgtEl>
                                        <p:attrNameLst>
                                          <p:attrName>style.visibility</p:attrName>
                                        </p:attrNameLst>
                                      </p:cBhvr>
                                      <p:to>
                                        <p:strVal val="visible"/>
                                      </p:to>
                                    </p:set>
                                    <p:anim calcmode="lin" valueType="num">
                                      <p:cBhvr additive="base">
                                        <p:cTn id="87" dur="500" fill="hold"/>
                                        <p:tgtEl>
                                          <p:spTgt spid="119"/>
                                        </p:tgtEl>
                                        <p:attrNameLst>
                                          <p:attrName>ppt_x</p:attrName>
                                        </p:attrNameLst>
                                      </p:cBhvr>
                                      <p:tavLst>
                                        <p:tav tm="0">
                                          <p:val>
                                            <p:strVal val="#ppt_x"/>
                                          </p:val>
                                        </p:tav>
                                        <p:tav tm="100000">
                                          <p:val>
                                            <p:strVal val="#ppt_x"/>
                                          </p:val>
                                        </p:tav>
                                      </p:tavLst>
                                    </p:anim>
                                    <p:anim calcmode="lin" valueType="num">
                                      <p:cBhvr additive="base">
                                        <p:cTn id="8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118"/>
                                        </p:tgtEl>
                                        <p:attrNameLst>
                                          <p:attrName>style.visibility</p:attrName>
                                        </p:attrNameLst>
                                      </p:cBhvr>
                                      <p:to>
                                        <p:strVal val="visible"/>
                                      </p:to>
                                    </p:set>
                                    <p:anim calcmode="lin" valueType="num">
                                      <p:cBhvr>
                                        <p:cTn id="93" dur="1000" fill="hold"/>
                                        <p:tgtEl>
                                          <p:spTgt spid="118"/>
                                        </p:tgtEl>
                                        <p:attrNameLst>
                                          <p:attrName>ppt_w</p:attrName>
                                        </p:attrNameLst>
                                      </p:cBhvr>
                                      <p:tavLst>
                                        <p:tav tm="0">
                                          <p:val>
                                            <p:fltVal val="0"/>
                                          </p:val>
                                        </p:tav>
                                        <p:tav tm="100000">
                                          <p:val>
                                            <p:strVal val="#ppt_w"/>
                                          </p:val>
                                        </p:tav>
                                      </p:tavLst>
                                    </p:anim>
                                    <p:anim calcmode="lin" valueType="num">
                                      <p:cBhvr>
                                        <p:cTn id="94" dur="1000" fill="hold"/>
                                        <p:tgtEl>
                                          <p:spTgt spid="118"/>
                                        </p:tgtEl>
                                        <p:attrNameLst>
                                          <p:attrName>ppt_h</p:attrName>
                                        </p:attrNameLst>
                                      </p:cBhvr>
                                      <p:tavLst>
                                        <p:tav tm="0">
                                          <p:val>
                                            <p:fltVal val="0"/>
                                          </p:val>
                                        </p:tav>
                                        <p:tav tm="100000">
                                          <p:val>
                                            <p:strVal val="#ppt_h"/>
                                          </p:val>
                                        </p:tav>
                                      </p:tavLst>
                                    </p:anim>
                                    <p:anim calcmode="lin" valueType="num">
                                      <p:cBhvr>
                                        <p:cTn id="95" dur="1000" fill="hold"/>
                                        <p:tgtEl>
                                          <p:spTgt spid="118"/>
                                        </p:tgtEl>
                                        <p:attrNameLst>
                                          <p:attrName>style.rotation</p:attrName>
                                        </p:attrNameLst>
                                      </p:cBhvr>
                                      <p:tavLst>
                                        <p:tav tm="0">
                                          <p:val>
                                            <p:fltVal val="90"/>
                                          </p:val>
                                        </p:tav>
                                        <p:tav tm="100000">
                                          <p:val>
                                            <p:fltVal val="0"/>
                                          </p:val>
                                        </p:tav>
                                      </p:tavLst>
                                    </p:anim>
                                    <p:animEffect transition="in" filter="fade">
                                      <p:cBhvr>
                                        <p:cTn id="96" dur="1000"/>
                                        <p:tgtEl>
                                          <p:spTgt spid="118"/>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anim calcmode="lin" valueType="num">
                                      <p:cBhvr>
                                        <p:cTn id="99" dur="1000" fill="hold"/>
                                        <p:tgtEl>
                                          <p:spTgt spid="90"/>
                                        </p:tgtEl>
                                        <p:attrNameLst>
                                          <p:attrName>ppt_w</p:attrName>
                                        </p:attrNameLst>
                                      </p:cBhvr>
                                      <p:tavLst>
                                        <p:tav tm="0">
                                          <p:val>
                                            <p:fltVal val="0"/>
                                          </p:val>
                                        </p:tav>
                                        <p:tav tm="100000">
                                          <p:val>
                                            <p:strVal val="#ppt_w"/>
                                          </p:val>
                                        </p:tav>
                                      </p:tavLst>
                                    </p:anim>
                                    <p:anim calcmode="lin" valueType="num">
                                      <p:cBhvr>
                                        <p:cTn id="100" dur="1000" fill="hold"/>
                                        <p:tgtEl>
                                          <p:spTgt spid="90"/>
                                        </p:tgtEl>
                                        <p:attrNameLst>
                                          <p:attrName>ppt_h</p:attrName>
                                        </p:attrNameLst>
                                      </p:cBhvr>
                                      <p:tavLst>
                                        <p:tav tm="0">
                                          <p:val>
                                            <p:fltVal val="0"/>
                                          </p:val>
                                        </p:tav>
                                        <p:tav tm="100000">
                                          <p:val>
                                            <p:strVal val="#ppt_h"/>
                                          </p:val>
                                        </p:tav>
                                      </p:tavLst>
                                    </p:anim>
                                    <p:anim calcmode="lin" valueType="num">
                                      <p:cBhvr>
                                        <p:cTn id="101" dur="1000" fill="hold"/>
                                        <p:tgtEl>
                                          <p:spTgt spid="90"/>
                                        </p:tgtEl>
                                        <p:attrNameLst>
                                          <p:attrName>style.rotation</p:attrName>
                                        </p:attrNameLst>
                                      </p:cBhvr>
                                      <p:tavLst>
                                        <p:tav tm="0">
                                          <p:val>
                                            <p:fltVal val="90"/>
                                          </p:val>
                                        </p:tav>
                                        <p:tav tm="100000">
                                          <p:val>
                                            <p:fltVal val="0"/>
                                          </p:val>
                                        </p:tav>
                                      </p:tavLst>
                                    </p:anim>
                                    <p:animEffect transition="in" filter="fade">
                                      <p:cBhvr>
                                        <p:cTn id="102" dur="1000"/>
                                        <p:tgtEl>
                                          <p:spTgt spid="90"/>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p:cTn id="105" dur="1000" fill="hold"/>
                                        <p:tgtEl>
                                          <p:spTgt spid="117"/>
                                        </p:tgtEl>
                                        <p:attrNameLst>
                                          <p:attrName>ppt_w</p:attrName>
                                        </p:attrNameLst>
                                      </p:cBhvr>
                                      <p:tavLst>
                                        <p:tav tm="0">
                                          <p:val>
                                            <p:fltVal val="0"/>
                                          </p:val>
                                        </p:tav>
                                        <p:tav tm="100000">
                                          <p:val>
                                            <p:strVal val="#ppt_w"/>
                                          </p:val>
                                        </p:tav>
                                      </p:tavLst>
                                    </p:anim>
                                    <p:anim calcmode="lin" valueType="num">
                                      <p:cBhvr>
                                        <p:cTn id="106" dur="1000" fill="hold"/>
                                        <p:tgtEl>
                                          <p:spTgt spid="117"/>
                                        </p:tgtEl>
                                        <p:attrNameLst>
                                          <p:attrName>ppt_h</p:attrName>
                                        </p:attrNameLst>
                                      </p:cBhvr>
                                      <p:tavLst>
                                        <p:tav tm="0">
                                          <p:val>
                                            <p:fltVal val="0"/>
                                          </p:val>
                                        </p:tav>
                                        <p:tav tm="100000">
                                          <p:val>
                                            <p:strVal val="#ppt_h"/>
                                          </p:val>
                                        </p:tav>
                                      </p:tavLst>
                                    </p:anim>
                                    <p:anim calcmode="lin" valueType="num">
                                      <p:cBhvr>
                                        <p:cTn id="107" dur="1000" fill="hold"/>
                                        <p:tgtEl>
                                          <p:spTgt spid="117"/>
                                        </p:tgtEl>
                                        <p:attrNameLst>
                                          <p:attrName>style.rotation</p:attrName>
                                        </p:attrNameLst>
                                      </p:cBhvr>
                                      <p:tavLst>
                                        <p:tav tm="0">
                                          <p:val>
                                            <p:fltVal val="90"/>
                                          </p:val>
                                        </p:tav>
                                        <p:tav tm="100000">
                                          <p:val>
                                            <p:fltVal val="0"/>
                                          </p:val>
                                        </p:tav>
                                      </p:tavLst>
                                    </p:anim>
                                    <p:animEffect transition="in" filter="fade">
                                      <p:cBhvr>
                                        <p:cTn id="108"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animBg="1"/>
      <p:bldP spid="106" grpId="0"/>
      <p:bldP spid="108" grpId="0"/>
      <p:bldP spid="109" grpId="0"/>
      <p:bldP spid="110" grpId="0"/>
      <p:bldP spid="111" grpId="0"/>
      <p:bldP spid="112" grpId="0"/>
      <p:bldP spid="113" grpId="0"/>
      <p:bldP spid="114" grpId="0"/>
      <p:bldP spid="115" grpId="0"/>
      <p:bldP spid="116" grpId="0"/>
      <p:bldP spid="117" grpId="0"/>
      <p:bldP spid="118" grpId="0"/>
      <p:bldP spid="1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50930" y="6085696"/>
            <a:ext cx="533400" cy="365125"/>
          </a:xfrm>
        </p:spPr>
        <p:txBody>
          <a:bodyPr/>
          <a:lstStyle/>
          <a:p>
            <a:fld id="{05C2D176-BDDD-4308-9A3E-DBFC2B3B23A7}" type="slidenum">
              <a:rPr lang="vi-VN" smtClean="0"/>
              <a:pPr/>
              <a:t>9</a:t>
            </a:fld>
            <a:endParaRPr lang="vi-VN" dirty="0"/>
          </a:p>
        </p:txBody>
      </p:sp>
      <p:sp>
        <p:nvSpPr>
          <p:cNvPr id="4" name="TextBox 3"/>
          <p:cNvSpPr txBox="1"/>
          <p:nvPr/>
        </p:nvSpPr>
        <p:spPr>
          <a:xfrm>
            <a:off x="225083" y="154744"/>
            <a:ext cx="454386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Cấu</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trúc</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sách</a:t>
            </a:r>
            <a:r>
              <a:rPr lang="en-US" sz="3200" b="1"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170" t="6105" r="8100" b="6701"/>
          <a:stretch/>
        </p:blipFill>
        <p:spPr>
          <a:xfrm>
            <a:off x="1597122" y="771265"/>
            <a:ext cx="3626388" cy="5129765"/>
          </a:xfrm>
          <a:prstGeom prst="rect">
            <a:avLst/>
          </a:prstGeom>
        </p:spPr>
      </p:pic>
      <p:sp>
        <p:nvSpPr>
          <p:cNvPr id="6" name="TextBox 5"/>
          <p:cNvSpPr txBox="1"/>
          <p:nvPr/>
        </p:nvSpPr>
        <p:spPr>
          <a:xfrm>
            <a:off x="1956435" y="5901030"/>
            <a:ext cx="3267075" cy="369332"/>
          </a:xfrm>
          <a:prstGeom prst="rect">
            <a:avLst/>
          </a:prstGeom>
          <a:noFill/>
        </p:spPr>
        <p:txBody>
          <a:bodyPr wrap="square" rtlCol="0">
            <a:spAutoFit/>
          </a:bodyPr>
          <a:lstStyle/>
          <a:p>
            <a:r>
              <a:rPr lang="en-US" i="1" dirty="0" err="1" smtClean="0">
                <a:latin typeface="Arial" panose="020B0604020202020204" pitchFamily="34" charset="0"/>
                <a:cs typeface="Arial" panose="020B0604020202020204" pitchFamily="34" charset="0"/>
              </a:rPr>
              <a:t>Hướng</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dẫn</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sử</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dụng</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sách</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529" t="3301" r="3714" b="7926"/>
          <a:stretch/>
        </p:blipFill>
        <p:spPr>
          <a:xfrm>
            <a:off x="6361610" y="588702"/>
            <a:ext cx="4069503" cy="5679556"/>
          </a:xfrm>
          <a:prstGeom prst="rect">
            <a:avLst/>
          </a:prstGeom>
        </p:spPr>
      </p:pic>
      <p:sp>
        <p:nvSpPr>
          <p:cNvPr id="8" name="TextBox 7"/>
          <p:cNvSpPr txBox="1"/>
          <p:nvPr/>
        </p:nvSpPr>
        <p:spPr>
          <a:xfrm>
            <a:off x="7725531" y="5901030"/>
            <a:ext cx="2076994" cy="369332"/>
          </a:xfrm>
          <a:prstGeom prst="rect">
            <a:avLst/>
          </a:prstGeom>
          <a:noFill/>
        </p:spPr>
        <p:txBody>
          <a:bodyPr wrap="square" rtlCol="0">
            <a:spAutoFit/>
          </a:bodyPr>
          <a:lstStyle/>
          <a:p>
            <a:r>
              <a:rPr lang="en-US" i="1" dirty="0" err="1" smtClean="0">
                <a:latin typeface="Arial" panose="020B0604020202020204" pitchFamily="34" charset="0"/>
                <a:cs typeface="Arial" panose="020B0604020202020204" pitchFamily="34" charset="0"/>
              </a:rPr>
              <a:t>Lời</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nói</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đầu</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2544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theme/theme1.xml><?xml version="1.0" encoding="utf-8"?>
<a:theme xmlns:a="http://schemas.openxmlformats.org/drawingml/2006/main" name="lop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5447</TotalTime>
  <Words>3395</Words>
  <Application>Microsoft Office PowerPoint</Application>
  <PresentationFormat>Widescreen</PresentationFormat>
  <Paragraphs>421</Paragraphs>
  <Slides>41</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41</vt:i4>
      </vt:variant>
    </vt:vector>
  </HeadingPairs>
  <TitlesOfParts>
    <vt:vector size="54" baseType="lpstr">
      <vt:lpstr>Arial</vt:lpstr>
      <vt:lpstr>Arial</vt:lpstr>
      <vt:lpstr>Arial Narrow</vt:lpstr>
      <vt:lpstr>Calibri</vt:lpstr>
      <vt:lpstr>Calibri Light</vt:lpstr>
      <vt:lpstr>Hammersmith One</vt:lpstr>
      <vt:lpstr>Helvetica</vt:lpstr>
      <vt:lpstr>Open Sans</vt:lpstr>
      <vt:lpstr>Times New Roman</vt:lpstr>
      <vt:lpstr>Wingdings</vt:lpstr>
      <vt:lpstr>lop 2</vt:lpstr>
      <vt:lpstr>Office Theme</vt:lpstr>
      <vt:lpstr>Template PresentationGo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Các bài học đảm bảo tính vừa sức, tính hệ thống, tính thẩm mĩ và tính mở </vt:lpstr>
      <vt:lpstr>3. Các bài học thể hiện rõ tính tích hợp và phân hoá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DELL</dc:creator>
  <cp:lastModifiedBy>Admin</cp:lastModifiedBy>
  <cp:revision>477</cp:revision>
  <dcterms:created xsi:type="dcterms:W3CDTF">2019-12-31T09:04:44Z</dcterms:created>
  <dcterms:modified xsi:type="dcterms:W3CDTF">2021-05-23T08:19:37Z</dcterms:modified>
</cp:coreProperties>
</file>