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326" r:id="rId4"/>
    <p:sldId id="375" r:id="rId5"/>
    <p:sldId id="373" r:id="rId6"/>
    <p:sldId id="386" r:id="rId7"/>
    <p:sldId id="387" r:id="rId8"/>
    <p:sldId id="388" r:id="rId9"/>
    <p:sldId id="389" r:id="rId10"/>
    <p:sldId id="362" r:id="rId11"/>
    <p:sldId id="381" r:id="rId12"/>
    <p:sldId id="376" r:id="rId13"/>
    <p:sldId id="377" r:id="rId14"/>
    <p:sldId id="378" r:id="rId15"/>
    <p:sldId id="379" r:id="rId16"/>
    <p:sldId id="380" r:id="rId17"/>
    <p:sldId id="390" r:id="rId18"/>
    <p:sldId id="391" r:id="rId19"/>
    <p:sldId id="329" r:id="rId20"/>
    <p:sldId id="392" r:id="rId21"/>
    <p:sldId id="372" r:id="rId22"/>
    <p:sldId id="397" r:id="rId23"/>
    <p:sldId id="396" r:id="rId24"/>
    <p:sldId id="395" r:id="rId25"/>
    <p:sldId id="331" r:id="rId26"/>
    <p:sldId id="384" r:id="rId27"/>
    <p:sldId id="385" r:id="rId28"/>
    <p:sldId id="327" r:id="rId29"/>
    <p:sldId id="398" r:id="rId30"/>
    <p:sldId id="328" r:id="rId31"/>
    <p:sldId id="394" r:id="rId32"/>
    <p:sldId id="399" r:id="rId33"/>
    <p:sldId id="261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00331-4D52-4FC8-AD68-D220A6FD821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3B2032-2DAB-4581-ADA3-BFC5BD15519D}">
      <dgm:prSet phldrT="[Text]"/>
      <dgm:spPr/>
      <dgm:t>
        <a:bodyPr/>
        <a:lstStyle/>
        <a:p>
          <a:endParaRPr lang="en-US"/>
        </a:p>
      </dgm:t>
    </dgm:pt>
    <dgm:pt modelId="{02EC811A-00B8-4787-98A3-B29F9762FE65}" type="parTrans" cxnId="{713FD302-1C85-4750-8857-4F7401398C60}">
      <dgm:prSet/>
      <dgm:spPr/>
      <dgm:t>
        <a:bodyPr/>
        <a:lstStyle/>
        <a:p>
          <a:endParaRPr lang="en-US"/>
        </a:p>
      </dgm:t>
    </dgm:pt>
    <dgm:pt modelId="{BC02A407-9ACA-408A-9C18-418CEFA333B4}" type="sibTrans" cxnId="{713FD302-1C85-4750-8857-4F7401398C60}">
      <dgm:prSet/>
      <dgm:spPr/>
      <dgm:t>
        <a:bodyPr/>
        <a:lstStyle/>
        <a:p>
          <a:endParaRPr lang="en-US"/>
        </a:p>
      </dgm:t>
    </dgm:pt>
    <dgm:pt modelId="{5167CCA6-BAE9-4347-8C0D-63B09B296E77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KĨ NĂNG</a:t>
          </a:r>
        </a:p>
      </dgm:t>
    </dgm:pt>
    <dgm:pt modelId="{493A1644-60A3-42BD-A382-3A7E8E514799}" type="parTrans" cxnId="{B71B2128-7119-4823-8E7A-83370D152308}">
      <dgm:prSet/>
      <dgm:spPr/>
      <dgm:t>
        <a:bodyPr/>
        <a:lstStyle/>
        <a:p>
          <a:endParaRPr lang="en-US"/>
        </a:p>
      </dgm:t>
    </dgm:pt>
    <dgm:pt modelId="{4147343F-AACF-4FB8-A299-837F8B4B3F9D}" type="sibTrans" cxnId="{B71B2128-7119-4823-8E7A-83370D152308}">
      <dgm:prSet/>
      <dgm:spPr/>
      <dgm:t>
        <a:bodyPr/>
        <a:lstStyle/>
        <a:p>
          <a:endParaRPr lang="en-US"/>
        </a:p>
      </dgm:t>
    </dgm:pt>
    <dgm:pt modelId="{62AC48F6-91CE-47CF-ACA2-1112C67EF115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HOẠT ĐỘNG CỦA CHỦ THỂ </a:t>
          </a:r>
        </a:p>
      </dgm:t>
    </dgm:pt>
    <dgm:pt modelId="{2FEAF372-7CB3-41A8-9CBA-6D71BD5E01F4}" type="parTrans" cxnId="{443BC17F-7100-436D-A0DA-5DD29F434CB3}">
      <dgm:prSet/>
      <dgm:spPr/>
      <dgm:t>
        <a:bodyPr/>
        <a:lstStyle/>
        <a:p>
          <a:endParaRPr lang="en-US"/>
        </a:p>
      </dgm:t>
    </dgm:pt>
    <dgm:pt modelId="{D6FB70C4-F782-49C7-9CF3-1A5C70F91660}" type="sibTrans" cxnId="{443BC17F-7100-436D-A0DA-5DD29F434CB3}">
      <dgm:prSet/>
      <dgm:spPr/>
      <dgm:t>
        <a:bodyPr/>
        <a:lstStyle/>
        <a:p>
          <a:endParaRPr lang="en-US"/>
        </a:p>
      </dgm:t>
    </dgm:pt>
    <dgm:pt modelId="{5BFD28CA-A001-44A8-9953-090256FDEA44}">
      <dgm:prSet phldrT="[Text]" phldr="1"/>
      <dgm:spPr/>
      <dgm:t>
        <a:bodyPr/>
        <a:lstStyle/>
        <a:p>
          <a:endParaRPr lang="en-US"/>
        </a:p>
      </dgm:t>
    </dgm:pt>
    <dgm:pt modelId="{1E7520FA-FE89-478A-94AC-FC18B238BA3D}" type="parTrans" cxnId="{24C9BDBD-E06A-4DE2-9B38-0715DD5BCC4C}">
      <dgm:prSet/>
      <dgm:spPr/>
      <dgm:t>
        <a:bodyPr/>
        <a:lstStyle/>
        <a:p>
          <a:endParaRPr lang="en-US"/>
        </a:p>
      </dgm:t>
    </dgm:pt>
    <dgm:pt modelId="{4BB2F8D9-E9D8-4F2D-85AC-54B66D39E69F}" type="sibTrans" cxnId="{24C9BDBD-E06A-4DE2-9B38-0715DD5BCC4C}">
      <dgm:prSet/>
      <dgm:spPr/>
      <dgm:t>
        <a:bodyPr/>
        <a:lstStyle/>
        <a:p>
          <a:endParaRPr lang="en-US"/>
        </a:p>
      </dgm:t>
    </dgm:pt>
    <dgm:pt modelId="{F9EFE219-8079-4E2C-A7AA-9FC5D765E485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NL LÀM</a:t>
          </a:r>
        </a:p>
      </dgm:t>
    </dgm:pt>
    <dgm:pt modelId="{ADD1340A-111B-4384-B701-DEE68C897D7B}" type="parTrans" cxnId="{3E36BBC2-CB37-49F3-A17F-35CCDA797F06}">
      <dgm:prSet/>
      <dgm:spPr/>
      <dgm:t>
        <a:bodyPr/>
        <a:lstStyle/>
        <a:p>
          <a:endParaRPr lang="en-US"/>
        </a:p>
      </dgm:t>
    </dgm:pt>
    <dgm:pt modelId="{54E00A23-316F-4AD7-999B-E02EDFAA68A5}" type="sibTrans" cxnId="{3E36BBC2-CB37-49F3-A17F-35CCDA797F06}">
      <dgm:prSet/>
      <dgm:spPr/>
      <dgm:t>
        <a:bodyPr/>
        <a:lstStyle/>
        <a:p>
          <a:endParaRPr lang="en-US"/>
        </a:p>
      </dgm:t>
    </dgm:pt>
    <dgm:pt modelId="{AB5CFD6F-8979-480C-AE02-A5F450F4E9C0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KIẾN THỨC </a:t>
          </a:r>
        </a:p>
      </dgm:t>
    </dgm:pt>
    <dgm:pt modelId="{F602D81D-FF00-4B24-BF08-BED7408CE843}" type="sibTrans" cxnId="{2327BB4C-0D5B-4CEA-BEC8-4A7169EF3061}">
      <dgm:prSet/>
      <dgm:spPr/>
      <dgm:t>
        <a:bodyPr/>
        <a:lstStyle/>
        <a:p>
          <a:endParaRPr lang="en-US"/>
        </a:p>
      </dgm:t>
    </dgm:pt>
    <dgm:pt modelId="{D9D71077-9B45-45C6-A784-163B4E465207}" type="parTrans" cxnId="{2327BB4C-0D5B-4CEA-BEC8-4A7169EF3061}">
      <dgm:prSet/>
      <dgm:spPr/>
      <dgm:t>
        <a:bodyPr/>
        <a:lstStyle/>
        <a:p>
          <a:endParaRPr lang="en-US"/>
        </a:p>
      </dgm:t>
    </dgm:pt>
    <dgm:pt modelId="{4FD1D419-DD12-442F-BF74-3B5CF2087BE9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THÁI ĐỘ</a:t>
          </a:r>
        </a:p>
      </dgm:t>
    </dgm:pt>
    <dgm:pt modelId="{93675801-5B5B-475B-89C1-790239AECFFD}" type="parTrans" cxnId="{474537B6-2636-4A86-9A57-70CD529EDACE}">
      <dgm:prSet/>
      <dgm:spPr/>
      <dgm:t>
        <a:bodyPr/>
        <a:lstStyle/>
        <a:p>
          <a:endParaRPr lang="en-US"/>
        </a:p>
      </dgm:t>
    </dgm:pt>
    <dgm:pt modelId="{25FD06CA-89DA-43B5-8365-29450BFCFE93}" type="sibTrans" cxnId="{474537B6-2636-4A86-9A57-70CD529EDACE}">
      <dgm:prSet/>
      <dgm:spPr/>
      <dgm:t>
        <a:bodyPr/>
        <a:lstStyle/>
        <a:p>
          <a:endParaRPr lang="en-US"/>
        </a:p>
      </dgm:t>
    </dgm:pt>
    <dgm:pt modelId="{59994EE3-F1D3-40C4-BB82-C1CF143D560D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XỬ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AE36C-E927-4D3D-ADED-E249FCD34C2A}" type="parTrans" cxnId="{7B4CAC5E-6E70-4502-A550-AD7BDEB22112}">
      <dgm:prSet/>
      <dgm:spPr/>
      <dgm:t>
        <a:bodyPr/>
        <a:lstStyle/>
        <a:p>
          <a:endParaRPr lang="en-US"/>
        </a:p>
      </dgm:t>
    </dgm:pt>
    <dgm:pt modelId="{34B99AB9-7455-41D1-8AC3-57BC31E8F7B3}" type="sibTrans" cxnId="{7B4CAC5E-6E70-4502-A550-AD7BDEB22112}">
      <dgm:prSet/>
      <dgm:spPr/>
      <dgm:t>
        <a:bodyPr/>
        <a:lstStyle/>
        <a:p>
          <a:endParaRPr lang="en-US"/>
        </a:p>
      </dgm:t>
    </dgm:pt>
    <dgm:pt modelId="{6D34A927-B6FA-4E98-8F3D-FD13B8EBBDA8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NL HIỂU</a:t>
          </a:r>
        </a:p>
      </dgm:t>
    </dgm:pt>
    <dgm:pt modelId="{9D682943-8DE1-49D6-B428-9EB3D73EA126}" type="sibTrans" cxnId="{2628F402-F9FE-4F5C-820B-BFD48E60D162}">
      <dgm:prSet/>
      <dgm:spPr/>
      <dgm:t>
        <a:bodyPr/>
        <a:lstStyle/>
        <a:p>
          <a:endParaRPr lang="en-US"/>
        </a:p>
      </dgm:t>
    </dgm:pt>
    <dgm:pt modelId="{4E806599-DF0C-4CCA-A3B1-EBA325A4BEA8}" type="parTrans" cxnId="{2628F402-F9FE-4F5C-820B-BFD48E60D162}">
      <dgm:prSet/>
      <dgm:spPr/>
      <dgm:t>
        <a:bodyPr/>
        <a:lstStyle/>
        <a:p>
          <a:endParaRPr lang="en-US"/>
        </a:p>
      </dgm:t>
    </dgm:pt>
    <dgm:pt modelId="{56B848D4-E659-4238-B0D4-568106B02A75}" type="pres">
      <dgm:prSet presAssocID="{26E00331-4D52-4FC8-AD68-D220A6FD82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125AF1-2FE6-4B84-83BE-1AE0F8CA1E1A}" type="pres">
      <dgm:prSet presAssocID="{133B2032-2DAB-4581-ADA3-BFC5BD1551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A6E17-8055-4467-B259-EF339FEF5766}" type="pres">
      <dgm:prSet presAssocID="{BC02A407-9ACA-408A-9C18-418CEFA333B4}" presName="sibTrans" presStyleCnt="0"/>
      <dgm:spPr/>
    </dgm:pt>
    <dgm:pt modelId="{2787C129-85DD-4965-93A7-100DA422BC56}" type="pres">
      <dgm:prSet presAssocID="{62AC48F6-91CE-47CF-ACA2-1112C67EF1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CD59F-CC68-48FA-8C0C-94A14ACD2713}" type="pres">
      <dgm:prSet presAssocID="{D6FB70C4-F782-49C7-9CF3-1A5C70F91660}" presName="sibTrans" presStyleCnt="0"/>
      <dgm:spPr/>
    </dgm:pt>
    <dgm:pt modelId="{E232A0D3-9555-4E5C-8661-F829B21A857E}" type="pres">
      <dgm:prSet presAssocID="{5BFD28CA-A001-44A8-9953-090256FDEA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52184-8CB4-4FF5-B496-6D6807454CF6}" type="presOf" srcId="{AB5CFD6F-8979-480C-AE02-A5F450F4E9C0}" destId="{76125AF1-2FE6-4B84-83BE-1AE0F8CA1E1A}" srcOrd="0" destOrd="1" presId="urn:microsoft.com/office/officeart/2005/8/layout/hList6"/>
    <dgm:cxn modelId="{713FD302-1C85-4750-8857-4F7401398C60}" srcId="{26E00331-4D52-4FC8-AD68-D220A6FD8213}" destId="{133B2032-2DAB-4581-ADA3-BFC5BD15519D}" srcOrd="0" destOrd="0" parTransId="{02EC811A-00B8-4787-98A3-B29F9762FE65}" sibTransId="{BC02A407-9ACA-408A-9C18-418CEFA333B4}"/>
    <dgm:cxn modelId="{CA96CE65-F230-4DB7-BEB0-30BC3F9AA8D3}" type="presOf" srcId="{62AC48F6-91CE-47CF-ACA2-1112C67EF115}" destId="{2787C129-85DD-4965-93A7-100DA422BC56}" srcOrd="0" destOrd="0" presId="urn:microsoft.com/office/officeart/2005/8/layout/hList6"/>
    <dgm:cxn modelId="{F93D01A5-D30F-464D-B9DA-048D53C6D1CE}" type="presOf" srcId="{59994EE3-F1D3-40C4-BB82-C1CF143D560D}" destId="{E232A0D3-9555-4E5C-8661-F829B21A857E}" srcOrd="0" destOrd="3" presId="urn:microsoft.com/office/officeart/2005/8/layout/hList6"/>
    <dgm:cxn modelId="{2327BB4C-0D5B-4CEA-BEC8-4A7169EF3061}" srcId="{133B2032-2DAB-4581-ADA3-BFC5BD15519D}" destId="{AB5CFD6F-8979-480C-AE02-A5F450F4E9C0}" srcOrd="0" destOrd="0" parTransId="{D9D71077-9B45-45C6-A784-163B4E465207}" sibTransId="{F602D81D-FF00-4B24-BF08-BED7408CE843}"/>
    <dgm:cxn modelId="{2C34F680-90FE-4A4E-9DDD-6F96FEF847AD}" type="presOf" srcId="{4FD1D419-DD12-442F-BF74-3B5CF2087BE9}" destId="{76125AF1-2FE6-4B84-83BE-1AE0F8CA1E1A}" srcOrd="0" destOrd="3" presId="urn:microsoft.com/office/officeart/2005/8/layout/hList6"/>
    <dgm:cxn modelId="{42EB559A-E110-45B4-8ED4-F53FDD6DA349}" type="presOf" srcId="{5BFD28CA-A001-44A8-9953-090256FDEA44}" destId="{E232A0D3-9555-4E5C-8661-F829B21A857E}" srcOrd="0" destOrd="0" presId="urn:microsoft.com/office/officeart/2005/8/layout/hList6"/>
    <dgm:cxn modelId="{3E36BBC2-CB37-49F3-A17F-35CCDA797F06}" srcId="{5BFD28CA-A001-44A8-9953-090256FDEA44}" destId="{F9EFE219-8079-4E2C-A7AA-9FC5D765E485}" srcOrd="1" destOrd="0" parTransId="{ADD1340A-111B-4384-B701-DEE68C897D7B}" sibTransId="{54E00A23-316F-4AD7-999B-E02EDFAA68A5}"/>
    <dgm:cxn modelId="{2628F402-F9FE-4F5C-820B-BFD48E60D162}" srcId="{5BFD28CA-A001-44A8-9953-090256FDEA44}" destId="{6D34A927-B6FA-4E98-8F3D-FD13B8EBBDA8}" srcOrd="0" destOrd="0" parTransId="{4E806599-DF0C-4CCA-A3B1-EBA325A4BEA8}" sibTransId="{9D682943-8DE1-49D6-B428-9EB3D73EA126}"/>
    <dgm:cxn modelId="{CC7133B4-04CD-4F76-B2C3-EF074F24737A}" type="presOf" srcId="{5167CCA6-BAE9-4347-8C0D-63B09B296E77}" destId="{76125AF1-2FE6-4B84-83BE-1AE0F8CA1E1A}" srcOrd="0" destOrd="2" presId="urn:microsoft.com/office/officeart/2005/8/layout/hList6"/>
    <dgm:cxn modelId="{7B4CAC5E-6E70-4502-A550-AD7BDEB22112}" srcId="{5BFD28CA-A001-44A8-9953-090256FDEA44}" destId="{59994EE3-F1D3-40C4-BB82-C1CF143D560D}" srcOrd="2" destOrd="0" parTransId="{98FAE36C-E927-4D3D-ADED-E249FCD34C2A}" sibTransId="{34B99AB9-7455-41D1-8AC3-57BC31E8F7B3}"/>
    <dgm:cxn modelId="{18628607-87A6-41E4-AA94-96847FC9F454}" type="presOf" srcId="{26E00331-4D52-4FC8-AD68-D220A6FD8213}" destId="{56B848D4-E659-4238-B0D4-568106B02A75}" srcOrd="0" destOrd="0" presId="urn:microsoft.com/office/officeart/2005/8/layout/hList6"/>
    <dgm:cxn modelId="{58D9FC40-B0B7-4FAF-A0B7-7B2C62960012}" type="presOf" srcId="{F9EFE219-8079-4E2C-A7AA-9FC5D765E485}" destId="{E232A0D3-9555-4E5C-8661-F829B21A857E}" srcOrd="0" destOrd="2" presId="urn:microsoft.com/office/officeart/2005/8/layout/hList6"/>
    <dgm:cxn modelId="{24C9BDBD-E06A-4DE2-9B38-0715DD5BCC4C}" srcId="{26E00331-4D52-4FC8-AD68-D220A6FD8213}" destId="{5BFD28CA-A001-44A8-9953-090256FDEA44}" srcOrd="2" destOrd="0" parTransId="{1E7520FA-FE89-478A-94AC-FC18B238BA3D}" sibTransId="{4BB2F8D9-E9D8-4F2D-85AC-54B66D39E69F}"/>
    <dgm:cxn modelId="{4D7EF067-10C0-4810-8088-AB8227929C1A}" type="presOf" srcId="{133B2032-2DAB-4581-ADA3-BFC5BD15519D}" destId="{76125AF1-2FE6-4B84-83BE-1AE0F8CA1E1A}" srcOrd="0" destOrd="0" presId="urn:microsoft.com/office/officeart/2005/8/layout/hList6"/>
    <dgm:cxn modelId="{C12633C3-8A1D-4FC5-AFD9-91A761439F0D}" type="presOf" srcId="{6D34A927-B6FA-4E98-8F3D-FD13B8EBBDA8}" destId="{E232A0D3-9555-4E5C-8661-F829B21A857E}" srcOrd="0" destOrd="1" presId="urn:microsoft.com/office/officeart/2005/8/layout/hList6"/>
    <dgm:cxn modelId="{443BC17F-7100-436D-A0DA-5DD29F434CB3}" srcId="{26E00331-4D52-4FC8-AD68-D220A6FD8213}" destId="{62AC48F6-91CE-47CF-ACA2-1112C67EF115}" srcOrd="1" destOrd="0" parTransId="{2FEAF372-7CB3-41A8-9CBA-6D71BD5E01F4}" sibTransId="{D6FB70C4-F782-49C7-9CF3-1A5C70F91660}"/>
    <dgm:cxn modelId="{B71B2128-7119-4823-8E7A-83370D152308}" srcId="{133B2032-2DAB-4581-ADA3-BFC5BD15519D}" destId="{5167CCA6-BAE9-4347-8C0D-63B09B296E77}" srcOrd="1" destOrd="0" parTransId="{493A1644-60A3-42BD-A382-3A7E8E514799}" sibTransId="{4147343F-AACF-4FB8-A299-837F8B4B3F9D}"/>
    <dgm:cxn modelId="{474537B6-2636-4A86-9A57-70CD529EDACE}" srcId="{133B2032-2DAB-4581-ADA3-BFC5BD15519D}" destId="{4FD1D419-DD12-442F-BF74-3B5CF2087BE9}" srcOrd="2" destOrd="0" parTransId="{93675801-5B5B-475B-89C1-790239AECFFD}" sibTransId="{25FD06CA-89DA-43B5-8365-29450BFCFE93}"/>
    <dgm:cxn modelId="{E07A7692-B506-4E59-B0DD-A5A9240BB9A4}" type="presParOf" srcId="{56B848D4-E659-4238-B0D4-568106B02A75}" destId="{76125AF1-2FE6-4B84-83BE-1AE0F8CA1E1A}" srcOrd="0" destOrd="0" presId="urn:microsoft.com/office/officeart/2005/8/layout/hList6"/>
    <dgm:cxn modelId="{76C283FA-1C19-4E87-B5DC-3F81204D0EC4}" type="presParOf" srcId="{56B848D4-E659-4238-B0D4-568106B02A75}" destId="{45FA6E17-8055-4467-B259-EF339FEF5766}" srcOrd="1" destOrd="0" presId="urn:microsoft.com/office/officeart/2005/8/layout/hList6"/>
    <dgm:cxn modelId="{B06236D3-2FCF-451C-B8E9-59A54681E8EE}" type="presParOf" srcId="{56B848D4-E659-4238-B0D4-568106B02A75}" destId="{2787C129-85DD-4965-93A7-100DA422BC56}" srcOrd="2" destOrd="0" presId="urn:microsoft.com/office/officeart/2005/8/layout/hList6"/>
    <dgm:cxn modelId="{64D3D36D-58DD-4702-B6CF-832C2784D51E}" type="presParOf" srcId="{56B848D4-E659-4238-B0D4-568106B02A75}" destId="{51DCD59F-CC68-48FA-8C0C-94A14ACD2713}" srcOrd="3" destOrd="0" presId="urn:microsoft.com/office/officeart/2005/8/layout/hList6"/>
    <dgm:cxn modelId="{6DA4C0D0-6DDC-4771-B68F-7EF337B7CB12}" type="presParOf" srcId="{56B848D4-E659-4238-B0D4-568106B02A75}" destId="{E232A0D3-9555-4E5C-8661-F829B21A857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25AF1-2FE6-4B84-83BE-1AE0F8CA1E1A}">
      <dsp:nvSpPr>
        <dsp:cNvPr id="0" name=""/>
        <dsp:cNvSpPr/>
      </dsp:nvSpPr>
      <dsp:spPr>
        <a:xfrm rot="16200000">
          <a:off x="-830303" y="831027"/>
          <a:ext cx="3544934" cy="188287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416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KIẾN THỨC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KĨ NĂNG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THÁI ĐỘ</a:t>
          </a:r>
        </a:p>
      </dsp:txBody>
      <dsp:txXfrm rot="5400000">
        <a:off x="725" y="708986"/>
        <a:ext cx="1882878" cy="2126960"/>
      </dsp:txXfrm>
    </dsp:sp>
    <dsp:sp modelId="{2787C129-85DD-4965-93A7-100DA422BC56}">
      <dsp:nvSpPr>
        <dsp:cNvPr id="0" name=""/>
        <dsp:cNvSpPr/>
      </dsp:nvSpPr>
      <dsp:spPr>
        <a:xfrm rot="16200000">
          <a:off x="1193791" y="831027"/>
          <a:ext cx="3544934" cy="188287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41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HOẠT ĐỘNG CỦA CHỦ THỂ </a:t>
          </a:r>
        </a:p>
      </dsp:txBody>
      <dsp:txXfrm rot="5400000">
        <a:off x="2024819" y="708986"/>
        <a:ext cx="1882878" cy="2126960"/>
      </dsp:txXfrm>
    </dsp:sp>
    <dsp:sp modelId="{E232A0D3-9555-4E5C-8661-F829B21A857E}">
      <dsp:nvSpPr>
        <dsp:cNvPr id="0" name=""/>
        <dsp:cNvSpPr/>
      </dsp:nvSpPr>
      <dsp:spPr>
        <a:xfrm rot="16200000">
          <a:off x="3217886" y="831027"/>
          <a:ext cx="3544934" cy="188287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416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NL HIỂU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NL LÀM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XỬ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048914" y="708986"/>
        <a:ext cx="1882878" cy="212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FAEEE-16D3-400F-8AC8-D018B54938A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82D25-4D5B-40B3-816A-F1AA9B9E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97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4F727C-71E1-4BB9-B120-83B92816157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7D495B-D9FF-4767-8BFA-C39554EC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41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84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25/05/2020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601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25/05/2020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9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77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373177"/>
            <a:ext cx="10100603" cy="98428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1583703"/>
            <a:ext cx="10100603" cy="42825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0188" y="6064119"/>
            <a:ext cx="531829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fld id="{05C2D176-BDDD-4308-9A3E-DBFC2B3B23A7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5652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25/05/2020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00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25/05/2020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558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25/05/2020</a:t>
            </a: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03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25/05/2020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71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25/05/2020</a:t>
            </a: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39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25/05/2020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11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25/05/2020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6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775" y="1146175"/>
            <a:ext cx="7216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775" y="2971800"/>
            <a:ext cx="10100603" cy="289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5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Ti&#7871;ng%20Vi&#7879;t%202%20-%20G&#243;c%20S&#225;ng%20T&#7841;o.mp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Ti&#7871;ng%20Vi&#7879;t%202%20-%20B&#225;c%20s&#243;c%20&#273;&#227;ng%20tr&#237;.mp4" TargetMode="External"/><Relationship Id="rId7" Type="http://schemas.openxmlformats.org/officeDocument/2006/relationships/image" Target="../media/image6.png"/><Relationship Id="rId2" Type="http://schemas.openxmlformats.org/officeDocument/2006/relationships/hyperlink" Target="Ti&#7871;ng%20Vi&#7879;t%202%20-%20C&#7853;u%20b&#233;%20&#273;&#7913;ng%20ngo&#224;i%20l&#7899;p%20h&#7885;c.mp4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TV1-T&#7853;p%201-B&#224;i%201-trang%207.mp4" TargetMode="External"/><Relationship Id="rId4" Type="http://schemas.openxmlformats.org/officeDocument/2006/relationships/hyperlink" Target="TV1-T&#7853;p%201-B&#224;i%201-trang%208.mp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TIENG%20VIET%202%201806.mp4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2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0499" y="1400628"/>
            <a:ext cx="10296071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	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>
              <a:lnSpc>
                <a:spcPts val="35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TKB, TGB,…):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5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5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6438" y="496281"/>
              <a:ext cx="3839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DẠY ĐỌC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5119" y="1333337"/>
            <a:ext cx="983212" cy="707773"/>
            <a:chOff x="389781" y="3672870"/>
            <a:chExt cx="1158441" cy="9250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22903" y="3672870"/>
              <a:ext cx="707671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1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9" y="4533050"/>
            <a:ext cx="983212" cy="6910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5311" y="4533050"/>
            <a:ext cx="461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arlow Condensed Medium" panose="00000606000000000000" pitchFamily="2" charset="0"/>
                <a:cs typeface="Arial" pitchFamily="34" charset="0"/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10</a:t>
            </a:fld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5D5AAB8D-3827-48B8-8E4A-66F77E1665D7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2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DFDC8E-CA40-4C0A-A99B-26A091BE712C}"/>
              </a:ext>
            </a:extLst>
          </p:cNvPr>
          <p:cNvSpPr txBox="1"/>
          <p:nvPr/>
        </p:nvSpPr>
        <p:spPr>
          <a:xfrm>
            <a:off x="2333897" y="787400"/>
            <a:ext cx="8274836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985EEEB-D907-4922-9972-3866E8B331F6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3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3" y="-35070"/>
            <a:ext cx="4973108" cy="69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5808345" y="-1967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3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45" y="-35070"/>
            <a:ext cx="4949707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0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0499" y="1400628"/>
            <a:ext cx="10296071" cy="542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r>
              <a:rPr lang="it-IT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khởi động và giới thiệu bài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gắn/chiếu lên bảng/màn hình tranh ảnh minh hoạ/video; giới thiệu tên bài đọc. Mời HS nói tên những sự vật trong tranh ảnh; đoán nội dung câu chuyện, bài thơ, bài văn.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g</a:t>
            </a:r>
            <a:r>
              <a:rPr lang="pt-BR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iới thiệu bài đọc, tạo hứng thú cho HS.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6438" y="496281"/>
              <a:ext cx="3839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DẠY ĐỌC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5119" y="1333336"/>
            <a:ext cx="983212" cy="707886"/>
            <a:chOff x="389781" y="3672870"/>
            <a:chExt cx="1158441" cy="9252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22903" y="3672870"/>
              <a:ext cx="707671" cy="925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3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12</a:t>
            </a:fld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91CC6C69-1D76-43E0-9BDE-6CEDFC9323E0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61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0499" y="1400628"/>
            <a:ext cx="10296071" cy="465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	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pt-BR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đọc thành tiếng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đọc mẫu 1 lượt.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tổ chức cho HS đọc thành tiếng: đọc trong nhóm, đọc nối tiếp trước lớp, đọc đồng thanh theo nhóm, đọc đồng thanh cả lớp,...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đọc mẫu thêm 1 lượt.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6438" y="496281"/>
              <a:ext cx="3839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DẠY ĐỌC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5119" y="1333336"/>
            <a:ext cx="983212" cy="707886"/>
            <a:chOff x="389781" y="3672870"/>
            <a:chExt cx="1158441" cy="9252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22903" y="3672870"/>
              <a:ext cx="707671" cy="925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3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13</a:t>
            </a:fld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5DECF30F-941B-4417-888F-FDCA25C93F74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3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0499" y="1400628"/>
            <a:ext cx="10296071" cy="546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	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  <a:r>
              <a:rPr lang="pt-BR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tìm hiểu bài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tổ chức cho HS trả lời các câu hỏi đọc hiểu bằng nhiều biện pháp dạy học khác nhau (làm việc độc lập; ; đóng vai phỏng vấn; thảo luận nhóm theo kĩ thuật mảnh ghép, khăn trải bàn, phòng tranh,...).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tổ chức cho HS báo cáo kết quả.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6438" y="496281"/>
              <a:ext cx="3839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DẠY ĐỌC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5119" y="1333336"/>
            <a:ext cx="983212" cy="707886"/>
            <a:chOff x="389781" y="3672870"/>
            <a:chExt cx="1158441" cy="9252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22903" y="3672870"/>
              <a:ext cx="707671" cy="925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3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14</a:t>
            </a:fld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BFCB7BE-4F82-4457-86A3-54EF468B4948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31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0499" y="1400628"/>
            <a:ext cx="10296071" cy="5404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	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pt-BR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tổ chức cho HS làm các bài luyện tập bằng nhiều biện pháp dạy học khác nhau (làm việc độc lập; đóng vai phỏng vấn; thảo luận nhóm theo kĩ thuật mảnh ghép, khăn trải bàn, phòng tranh,...).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tổ chức cho HS báo cáo kết quả.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6438" y="496281"/>
              <a:ext cx="3839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DẠY ĐỌC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5119" y="1333336"/>
            <a:ext cx="983212" cy="707886"/>
            <a:chOff x="389781" y="3672870"/>
            <a:chExt cx="1158441" cy="9252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22903" y="3672870"/>
              <a:ext cx="707671" cy="925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3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15</a:t>
            </a:fld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7467C9F-8D6A-48A5-B9B9-FC7AC29EC84F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2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0499" y="1400628"/>
            <a:ext cx="10296071" cy="5065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	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r>
              <a:rPr lang="pt-BR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tổng kết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tổ chức cho HS đọc lại toàn bài bằng nhiều biện pháp dạy học khác nhau (ô cửa bí mật, </a:t>
            </a:r>
            <a:r>
              <a:rPr lang="pt-BR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 hoa, bắt </a:t>
            </a:r>
            <a:r>
              <a:rPr lang="pt-B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thăm,...).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nhận xét về 2 tiết học, dặn dò những điều cần thiết.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/>
              <a:t> </a:t>
            </a:r>
            <a:endParaRPr lang="en-US" dirty="0"/>
          </a:p>
          <a:p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6438" y="496281"/>
              <a:ext cx="3839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DẠY ĐỌC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5119" y="1333336"/>
            <a:ext cx="983212" cy="707886"/>
            <a:chOff x="389781" y="3672870"/>
            <a:chExt cx="1158441" cy="9252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22903" y="3672870"/>
              <a:ext cx="707671" cy="925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3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16</a:t>
            </a:fld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EA5C651-0FCC-4BB0-8AAD-8A3FB42DC651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66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0499" y="1400628"/>
            <a:ext cx="10296071" cy="60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pt-BR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 Giao nhiệm vụ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1, 2 HS đọc nhiệm vụ nêu trong SGK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pt-B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pt-BR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 Tổ chức thực hiện nhiệm vụ</a:t>
            </a:r>
          </a:p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</a:p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Theo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/>
              <a:t> </a:t>
            </a:r>
            <a:endParaRPr lang="en-US" dirty="0"/>
          </a:p>
          <a:p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6438" y="496281"/>
              <a:ext cx="3839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DẠY ĐỌC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5119" y="1333336"/>
            <a:ext cx="983212" cy="707886"/>
            <a:chOff x="389781" y="3672870"/>
            <a:chExt cx="1158441" cy="9252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22903" y="3672870"/>
              <a:ext cx="707671" cy="925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4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17</a:t>
            </a:fld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EA5C651-0FCC-4BB0-8AAD-8A3FB42DC651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44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0499" y="1400628"/>
            <a:ext cx="1029607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pt-B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 Tổ chức báo cáo kết quả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kể/đọc lại cho bạn cùng nhóm nghe một phần hoặc toàn bộ văn bản đã đọc và những điều đã ghi chép (nếu có).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kể/đọc lại cho </a:t>
            </a:r>
            <a:r>
              <a:rPr lang="pt-BR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 nghe </a:t>
            </a:r>
            <a:r>
              <a:rPr lang="pt-B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một phần hoặc toàn bộ văn bản đã đọc và những điều đã ghi chép (nếu có).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/>
              <a:t> </a:t>
            </a:r>
            <a:endParaRPr lang="en-US" dirty="0"/>
          </a:p>
          <a:p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6438" y="496281"/>
              <a:ext cx="3839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DẠY ĐỌC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5119" y="1333336"/>
            <a:ext cx="983212" cy="707886"/>
            <a:chOff x="389781" y="3672870"/>
            <a:chExt cx="1158441" cy="9252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22903" y="3672870"/>
              <a:ext cx="707671" cy="925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4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18</a:t>
            </a:fld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EA5C651-0FCC-4BB0-8AAD-8A3FB42DC651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9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0905" y="1195536"/>
            <a:ext cx="9888284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>
              <a:lnSpc>
                <a:spcPts val="3700"/>
              </a:lnSpc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700"/>
              </a:lnSpc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(CT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CT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700"/>
              </a:lnSpc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	</a:t>
            </a:r>
          </a:p>
          <a:p>
            <a:pPr>
              <a:lnSpc>
                <a:spcPts val="37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ts val="37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4094" y="86109"/>
            <a:ext cx="5560317" cy="1283098"/>
            <a:chOff x="0" y="149344"/>
            <a:chExt cx="7101069" cy="12830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9344"/>
              <a:ext cx="7101069" cy="12830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7657" y="464860"/>
              <a:ext cx="42576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IV. DẠY VIẾT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5793" y="3008854"/>
            <a:ext cx="991585" cy="690507"/>
            <a:chOff x="220820" y="3746483"/>
            <a:chExt cx="1158441" cy="9031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24592" y="3746483"/>
              <a:ext cx="834441" cy="776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2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264" y="1195536"/>
            <a:ext cx="1058640" cy="720293"/>
            <a:chOff x="170021" y="3844136"/>
            <a:chExt cx="1158441" cy="9031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21" y="3844136"/>
              <a:ext cx="1158441" cy="90319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4020" y="3844136"/>
              <a:ext cx="834441" cy="787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1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4008" y="3982771"/>
            <a:ext cx="1146896" cy="713806"/>
            <a:chOff x="220820" y="3746483"/>
            <a:chExt cx="1158441" cy="9031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44821" y="3778323"/>
              <a:ext cx="834440" cy="8713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3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19</a:t>
            </a:fld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C0BA073-D1D5-401F-A808-FB647EB5713A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2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28" y="5627686"/>
            <a:ext cx="5430535" cy="9683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82" y="4950682"/>
            <a:ext cx="5430535" cy="96831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DFDC8E-CA40-4C0A-A99B-26A091BE712C}"/>
              </a:ext>
            </a:extLst>
          </p:cNvPr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9450" y="-354402"/>
            <a:ext cx="4556146" cy="2246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2093" y="285278"/>
            <a:ext cx="3883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0" y="1329038"/>
            <a:ext cx="6358231" cy="96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83" y="2005075"/>
            <a:ext cx="6555923" cy="954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30" y="3527331"/>
            <a:ext cx="4993133" cy="954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97" y="4264722"/>
            <a:ext cx="5430535" cy="9683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78" y="2787904"/>
            <a:ext cx="5088707" cy="1001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1729" y="3779582"/>
            <a:ext cx="455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3469" y="5873315"/>
            <a:ext cx="4127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569" y="1562507"/>
            <a:ext cx="678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0732" y="2285678"/>
            <a:ext cx="6995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60004" y="3108031"/>
            <a:ext cx="3688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87523" y="4510351"/>
            <a:ext cx="313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9578" y="5189209"/>
            <a:ext cx="4671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21" name="Rectangle 20"/>
          <p:cNvSpPr/>
          <p:nvPr/>
        </p:nvSpPr>
        <p:spPr>
          <a:xfrm>
            <a:off x="11219683" y="6031420"/>
            <a:ext cx="443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F61F8FB2-99D3-43FA-86E0-E0EB1D4F81D8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0499" y="1400628"/>
            <a:ext cx="10296071" cy="621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TK)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pt-BR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Giao nhiệm vụ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1, 2 HS đọc nhiệm vụ nêu trong </a:t>
            </a:r>
            <a:r>
              <a:rPr lang="pt-B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HS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pt-B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 Tổ chức thực hiện nhiệm vụ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pt-BR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 Tổ chức báo cáo kết quả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rưng bày, giới thiệu, bình chọn sản phẩm 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tổ/lớp.</a:t>
            </a:r>
            <a:endParaRPr lang="it-IT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/>
              <a:t> </a:t>
            </a:r>
            <a:endParaRPr lang="en-US" sz="3200" dirty="0"/>
          </a:p>
          <a:p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3378" y="134156"/>
            <a:ext cx="5236649" cy="1376108"/>
            <a:chOff x="-22280" y="197391"/>
            <a:chExt cx="5631819" cy="13761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280" y="197391"/>
              <a:ext cx="5631819" cy="12830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6438" y="496281"/>
              <a:ext cx="38393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IV.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5119" y="1333336"/>
            <a:ext cx="983212" cy="707886"/>
            <a:chOff x="389781" y="3672870"/>
            <a:chExt cx="1158441" cy="9252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22903" y="3672870"/>
              <a:ext cx="707671" cy="925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4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20</a:t>
            </a:fld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EA5C651-0FCC-4BB0-8AAD-8A3FB42DC651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00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DFDC8E-CA40-4C0A-A99B-26A091BE712C}"/>
              </a:ext>
            </a:extLst>
          </p:cNvPr>
          <p:cNvSpPr txBox="1"/>
          <p:nvPr/>
        </p:nvSpPr>
        <p:spPr>
          <a:xfrm>
            <a:off x="2333897" y="787400"/>
            <a:ext cx="8274836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1" y="1778000"/>
            <a:ext cx="932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86" y="-64117"/>
            <a:ext cx="4380474" cy="6154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1" y="162831"/>
            <a:ext cx="4260260" cy="59858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21</a:t>
            </a:fld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4D261CE-8124-41A2-A3A3-7E9D3F0D51A4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0499" y="1400628"/>
            <a:ext cx="102960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3200" dirty="0" smtClean="0">
              <a:solidFill>
                <a:prstClr val="black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Tiếng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Việt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2 -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Góc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Sáng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Tạo.mp4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3378" y="134156"/>
            <a:ext cx="5236649" cy="1376108"/>
            <a:chOff x="-22280" y="197391"/>
            <a:chExt cx="5631819" cy="13761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280" y="197391"/>
              <a:ext cx="5631819" cy="12830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6438" y="496281"/>
              <a:ext cx="38393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IV.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5119" y="1333336"/>
            <a:ext cx="983212" cy="707886"/>
            <a:chOff x="389781" y="3672870"/>
            <a:chExt cx="1158441" cy="9252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22903" y="3672870"/>
              <a:ext cx="707671" cy="925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prstClr val="white"/>
                  </a:solidFill>
                  <a:latin typeface="Barlow Condensed Medium" panose="00000606000000000000" pitchFamily="2" charset="0"/>
                  <a:cs typeface="Arial" pitchFamily="34" charset="0"/>
                </a:rPr>
                <a:t>4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>
                <a:solidFill>
                  <a:prstClr val="black"/>
                </a:solidFill>
              </a:rPr>
              <a:pPr/>
              <a:t>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EA5C651-0FCC-4BB0-8AAD-8A3FB42DC651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22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1820" y="1504251"/>
            <a:ext cx="8041974" cy="4103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ý)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ý)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ý)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ý)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ý)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0037" y="114903"/>
            <a:ext cx="6135083" cy="1283098"/>
            <a:chOff x="0" y="659737"/>
            <a:chExt cx="7101069" cy="12830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9737"/>
              <a:ext cx="7101069" cy="12830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7658" y="975253"/>
              <a:ext cx="58349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V.  DẠY NGHE VÀ NÓI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8357" y="2027762"/>
            <a:ext cx="920892" cy="726431"/>
            <a:chOff x="220820" y="3746483"/>
            <a:chExt cx="1158441" cy="9031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94020" y="3844137"/>
              <a:ext cx="8344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2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18357" y="1398001"/>
            <a:ext cx="932542" cy="774836"/>
            <a:chOff x="220820" y="3746483"/>
            <a:chExt cx="1158441" cy="9031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01256" y="3844137"/>
              <a:ext cx="8344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1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06706" y="2795714"/>
            <a:ext cx="944193" cy="756341"/>
            <a:chOff x="220820" y="3746483"/>
            <a:chExt cx="1158441" cy="9031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01256" y="3844137"/>
              <a:ext cx="8344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3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89800" y="3658305"/>
            <a:ext cx="978004" cy="701483"/>
            <a:chOff x="220820" y="3746483"/>
            <a:chExt cx="1158441" cy="90319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01257" y="3844137"/>
              <a:ext cx="8016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4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95056" y="4481082"/>
            <a:ext cx="944193" cy="781268"/>
            <a:chOff x="220820" y="3746483"/>
            <a:chExt cx="1158441" cy="90319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01256" y="3844137"/>
              <a:ext cx="8344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5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23</a:t>
            </a:fld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8A4958A5-080B-4545-A220-94F1AB46AC94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5437" y="1400628"/>
            <a:ext cx="10296071" cy="525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</a:t>
            </a: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mời 1, 2 HS đọc BT và gợi ý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mời 1, 2 HS làm </a:t>
            </a:r>
            <a:r>
              <a:rPr lang="it-IT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mẫu, nếu cần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it-IT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độc lập/nhóm để thực hiện nhiệm vụ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theo dõi, hướng dẫn HS thực hiện nhiệm vụ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</a:t>
            </a:r>
            <a:r>
              <a:rPr lang="it-IT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Tổ chức cho HS báo cáo </a:t>
            </a:r>
            <a:r>
              <a:rPr lang="it-IT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6437" y="496281"/>
              <a:ext cx="49682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V.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5119" y="1333336"/>
            <a:ext cx="983212" cy="707886"/>
            <a:chOff x="389781" y="3672870"/>
            <a:chExt cx="1158441" cy="9252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22903" y="3672870"/>
              <a:ext cx="707671" cy="925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6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24</a:t>
            </a:fld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D05A851-48B2-4626-AC2B-602A9457311E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5867" y="1436914"/>
            <a:ext cx="923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7008" y="152978"/>
            <a:ext cx="6602806" cy="1283098"/>
            <a:chOff x="0" y="659737"/>
            <a:chExt cx="7101069" cy="12830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9737"/>
              <a:ext cx="7101069" cy="128309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7658" y="975253"/>
              <a:ext cx="62338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ĐÁNH GIÁ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75" y="1166949"/>
            <a:ext cx="8228388" cy="52251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25</a:t>
            </a:fld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5CBC4097-B6FF-413E-8386-51BE3C483DF7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0499" y="1400628"/>
            <a:ext cx="10296071" cy="546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23, 24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Giao nhiệm vụ cho HS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it-IT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mời 1, 2 HS đọc bảng tổng 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và làm mẫu.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it-IT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tổng kết gồm 2 cột; nội dung 2 cột có quan hệ với nhau theo từng 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cặp. Khi </a:t>
            </a:r>
            <a:r>
              <a:rPr lang="it-IT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đọc, 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</a:t>
            </a:r>
            <a:r>
              <a:rPr lang="it-IT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lần lượt từ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sang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it-IT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này chỉ cần thực hiện ở 2, 3 lần tự đánh giá đầu tiên; khi HS đã quen thì để tự các em đọc và đánh 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dấu.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6437" y="496281"/>
              <a:ext cx="52441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VI. DẠY TỰ ĐÁNH GIÁ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26</a:t>
            </a:fld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141414B3-4C41-40B1-A1EC-2373F400DD7F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0168" y="1252582"/>
            <a:ext cx="102960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HS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/ -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GV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Tổ chức cho HS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HS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GV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overhead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HS. </a:t>
            </a:r>
          </a:p>
          <a:p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6438" y="496281"/>
              <a:ext cx="50053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DẠY 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ĐÁNH GIÁ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27</a:t>
            </a:fld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777A8703-EA10-43C2-9A86-EFAD1A24A5D6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DFDC8E-CA40-4C0A-A99B-26A091BE712C}"/>
              </a:ext>
            </a:extLst>
          </p:cNvPr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6731" y="1368440"/>
            <a:ext cx="9100203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ts val="3400"/>
              </a:lnSpc>
              <a:buFontTx/>
              <a:buChar char="-"/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</a:p>
          <a:p>
            <a:pPr>
              <a:lnSpc>
                <a:spcPts val="34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Tiếng Việt 2 - Cậu bé đứng ngoài lớp học.mp4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Tiếng Việt 2 - Bác sóc đãng trí.mp4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400"/>
              </a:lnSpc>
              <a:buFontTx/>
              <a:buChar char="-"/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TV1-Tập 1-Bài 1-trang 8.mp4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TV1-Tập 1-Bài 1-trang 7.mp4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400"/>
              </a:lnSpc>
              <a:buFontTx/>
              <a:buChar char="-"/>
            </a:pP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6087" y="85342"/>
            <a:ext cx="7781261" cy="1283098"/>
            <a:chOff x="0" y="659737"/>
            <a:chExt cx="7101069" cy="12830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9737"/>
              <a:ext cx="7101069" cy="128309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7658" y="975253"/>
              <a:ext cx="671341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ĐỒ 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DẠY VÀ HỌC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9320" y="1266672"/>
            <a:ext cx="929906" cy="816296"/>
            <a:chOff x="215326" y="3681065"/>
            <a:chExt cx="1158441" cy="9031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26" y="3681065"/>
              <a:ext cx="1158441" cy="90319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26676" y="3816552"/>
              <a:ext cx="834441" cy="626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1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28</a:t>
            </a:fld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59F909F5-B386-4627-929D-E937F8742145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DFDC8E-CA40-4C0A-A99B-26A091BE712C}"/>
              </a:ext>
            </a:extLst>
          </p:cNvPr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6731" y="1368440"/>
            <a:ext cx="9100203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>
              <a:lnSpc>
                <a:spcPts val="34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nhoè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6087" y="85342"/>
            <a:ext cx="7781261" cy="1283098"/>
            <a:chOff x="0" y="659737"/>
            <a:chExt cx="7101069" cy="12830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9737"/>
              <a:ext cx="7101069" cy="128309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7658" y="975253"/>
              <a:ext cx="671341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ĐỒ 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DẠY VÀ HỌC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58726" y="1368440"/>
            <a:ext cx="978005" cy="761738"/>
            <a:chOff x="220820" y="3746483"/>
            <a:chExt cx="1158441" cy="9031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01256" y="3844137"/>
              <a:ext cx="8344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2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29</a:t>
            </a:fld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59F909F5-B386-4627-929D-E937F8742145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DFDC8E-CA40-4C0A-A99B-26A091BE712C}"/>
              </a:ext>
            </a:extLst>
          </p:cNvPr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4115" y="1298080"/>
            <a:ext cx="8845509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300" b="1" dirty="0">
                <a:solidFill>
                  <a:srgbClr val="7030A0"/>
                </a:solidFill>
                <a:latin typeface="Barlow Condensed Medium" panose="00000606000000000000" pitchFamily="2" charset="0"/>
                <a:cs typeface="Arial" pitchFamily="34" charset="0"/>
              </a:rPr>
              <a:t>2</a:t>
            </a:r>
            <a:r>
              <a:rPr lang="en-US" sz="2500" b="1" dirty="0">
                <a:solidFill>
                  <a:srgbClr val="7030A0"/>
                </a:solidFill>
                <a:latin typeface="Barlow Condensed Medium" panose="00000606000000000000" pitchFamily="2" charset="0"/>
                <a:cs typeface="Arial" pitchFamily="34" charset="0"/>
              </a:rPr>
              <a:t>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.1.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4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(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ts val="4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algn="just">
              <a:lnSpc>
                <a:spcPts val="4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ts val="4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ts val="4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(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0122" y="14982"/>
            <a:ext cx="10720871" cy="1283098"/>
            <a:chOff x="0" y="659737"/>
            <a:chExt cx="7129670" cy="12830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9737"/>
              <a:ext cx="7129670" cy="128309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7658" y="975253"/>
              <a:ext cx="63576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93669" y="1162000"/>
            <a:ext cx="968003" cy="819200"/>
            <a:chOff x="220820" y="3746483"/>
            <a:chExt cx="1158441" cy="9031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49232" y="3822324"/>
              <a:ext cx="726340" cy="780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1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3</a:t>
            </a:fld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F9372258-B7CB-4416-8D82-E817E46A1DFB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DFDC8E-CA40-4C0A-A99B-26A091BE712C}"/>
              </a:ext>
            </a:extLst>
          </p:cNvPr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9369" y="1981200"/>
            <a:ext cx="8739050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 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 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4094" y="117531"/>
            <a:ext cx="8447209" cy="1283098"/>
            <a:chOff x="0" y="180766"/>
            <a:chExt cx="7890522" cy="12830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0766"/>
              <a:ext cx="7101069" cy="128309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7657" y="496282"/>
              <a:ext cx="75028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ĐỒ DÙNG DẠY VÀ HỌC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5077" y="1987830"/>
            <a:ext cx="964292" cy="752353"/>
            <a:chOff x="220820" y="3746483"/>
            <a:chExt cx="1158441" cy="9031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82819" y="3820185"/>
              <a:ext cx="8344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3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30</a:t>
            </a:fld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60018AB7-58AB-4E7F-B389-F5409BC8C3CF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DFDC8E-CA40-4C0A-A99B-26A091BE712C}"/>
              </a:ext>
            </a:extLst>
          </p:cNvPr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8468" y="1540625"/>
            <a:ext cx="8739050" cy="409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</a:p>
          <a:p>
            <a:pPr algn="just"/>
            <a:r>
              <a:rPr lang="en-US" sz="3200" dirty="0"/>
              <a:t> </a:t>
            </a:r>
            <a:r>
              <a:rPr lang="en-US" sz="3200" dirty="0" smtClean="0"/>
              <a:t>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/>
          </a:p>
          <a:p>
            <a:endParaRPr lang="en-US" b="1" dirty="0"/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 </a:t>
            </a:r>
          </a:p>
          <a:p>
            <a:r>
              <a:rPr lang="en-US" sz="3200" b="1" dirty="0"/>
              <a:t> 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101" y="433047"/>
            <a:ext cx="8032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VII. ĐỒ DÙNG DẠY VÀ HỌC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31</a:t>
            </a:fld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60018AB7-58AB-4E7F-B389-F5409BC8C3CF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DFDC8E-CA40-4C0A-A99B-26A091BE712C}"/>
              </a:ext>
            </a:extLst>
          </p:cNvPr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9748" y="1982505"/>
            <a:ext cx="7627884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TIENG VIET 2 1806.mp4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6087" y="85342"/>
            <a:ext cx="7781261" cy="1283098"/>
            <a:chOff x="0" y="659737"/>
            <a:chExt cx="7101069" cy="12830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9737"/>
              <a:ext cx="7101069" cy="128309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7658" y="975253"/>
              <a:ext cx="671341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DẠY MẪU</a:t>
              </a:r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>
                <a:solidFill>
                  <a:prstClr val="black"/>
                </a:solidFill>
              </a:rPr>
              <a:pPr/>
              <a:t>32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59F909F5-B386-4627-929D-E937F8742145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32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33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09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DFDC8E-CA40-4C0A-A99B-26A091BE712C}"/>
              </a:ext>
            </a:extLst>
          </p:cNvPr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7594" y="1298080"/>
            <a:ext cx="8845509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31</a:t>
            </a:r>
          </a:p>
          <a:p>
            <a:pPr algn="just">
              <a:lnSpc>
                <a:spcPts val="4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VD:</a:t>
            </a:r>
          </a:p>
          <a:p>
            <a:pPr algn="just">
              <a:lnSpc>
                <a:spcPts val="4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VD: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ts val="4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HK: 4</a:t>
            </a:r>
          </a:p>
          <a:p>
            <a:pPr algn="just">
              <a:lnSpc>
                <a:spcPts val="4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0122" y="14982"/>
            <a:ext cx="10720871" cy="1392734"/>
            <a:chOff x="0" y="659737"/>
            <a:chExt cx="7129670" cy="13927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9737"/>
              <a:ext cx="7129670" cy="128309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7658" y="975253"/>
              <a:ext cx="63576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4</a:t>
            </a:fld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55F2F372-5DAA-43A2-A67C-86C2BC3AC59D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4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DFDC8E-CA40-4C0A-A99B-26A091BE712C}"/>
              </a:ext>
            </a:extLst>
          </p:cNvPr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7561" y="1298080"/>
            <a:ext cx="8845509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300" b="1" dirty="0" smtClean="0">
                <a:solidFill>
                  <a:srgbClr val="7030A0"/>
                </a:solidFill>
                <a:latin typeface="Barlow Condensed Medium" panose="00000606000000000000" pitchFamily="2" charset="0"/>
                <a:cs typeface="Arial" pitchFamily="34" charset="0"/>
              </a:rPr>
              <a:t>2</a:t>
            </a:r>
            <a:r>
              <a:rPr lang="en-US" sz="2500" b="1" dirty="0" smtClean="0">
                <a:solidFill>
                  <a:srgbClr val="7030A0"/>
                </a:solidFill>
                <a:latin typeface="Barlow Condensed Medium" panose="00000606000000000000" pitchFamily="2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/1,5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0,5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0122" y="14982"/>
            <a:ext cx="10720871" cy="1392734"/>
            <a:chOff x="0" y="659737"/>
            <a:chExt cx="7129670" cy="13927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9737"/>
              <a:ext cx="7129670" cy="128309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7658" y="975253"/>
              <a:ext cx="63576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93669" y="1162000"/>
            <a:ext cx="968003" cy="819200"/>
            <a:chOff x="220820" y="3746483"/>
            <a:chExt cx="1158441" cy="9031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49232" y="3822324"/>
              <a:ext cx="726340" cy="780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2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5</a:t>
            </a:fld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1AC13E1F-B535-40A4-A86E-D31BC33EFF9F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7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DFDC8E-CA40-4C0A-A99B-26A091BE712C}"/>
              </a:ext>
            </a:extLst>
          </p:cNvPr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7561" y="1298080"/>
            <a:ext cx="910870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300" b="1" dirty="0" smtClean="0">
                <a:solidFill>
                  <a:srgbClr val="7030A0"/>
                </a:solidFill>
                <a:latin typeface="Barlow Condensed Medium" panose="00000606000000000000" pitchFamily="2" charset="0"/>
                <a:cs typeface="Arial" pitchFamily="34" charset="0"/>
              </a:rPr>
              <a:t>2</a:t>
            </a:r>
            <a:r>
              <a:rPr lang="en-US" sz="2500" b="1" dirty="0" smtClean="0">
                <a:solidFill>
                  <a:srgbClr val="7030A0"/>
                </a:solidFill>
                <a:latin typeface="Barlow Condensed Medium" panose="00000606000000000000" pitchFamily="2" charset="0"/>
                <a:cs typeface="Arial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NL, PC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4000"/>
              </a:lnSpc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0122" y="14982"/>
            <a:ext cx="10720871" cy="1392734"/>
            <a:chOff x="0" y="659737"/>
            <a:chExt cx="7129670" cy="13927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9737"/>
              <a:ext cx="7129670" cy="128309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7658" y="975253"/>
              <a:ext cx="63576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93669" y="1162000"/>
            <a:ext cx="968003" cy="819200"/>
            <a:chOff x="220820" y="3746483"/>
            <a:chExt cx="1158441" cy="9031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49232" y="3822324"/>
              <a:ext cx="726340" cy="780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1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6</a:t>
            </a:fld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1AC13E1F-B535-40A4-A86E-D31BC33EFF9F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68600682"/>
              </p:ext>
            </p:extLst>
          </p:nvPr>
        </p:nvGraphicFramePr>
        <p:xfrm>
          <a:off x="3385687" y="2442865"/>
          <a:ext cx="5932517" cy="3544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ight Arrow 2"/>
          <p:cNvSpPr/>
          <p:nvPr/>
        </p:nvSpPr>
        <p:spPr>
          <a:xfrm>
            <a:off x="5034321" y="3955218"/>
            <a:ext cx="507075" cy="3034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057807" y="3951841"/>
            <a:ext cx="507075" cy="3034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DFDC8E-CA40-4C0A-A99B-26A091BE712C}"/>
              </a:ext>
            </a:extLst>
          </p:cNvPr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7594" y="1298080"/>
            <a:ext cx="8845509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8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8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ts val="38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</a:t>
            </a:r>
          </a:p>
          <a:p>
            <a:pPr algn="just">
              <a:lnSpc>
                <a:spcPts val="38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8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38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HS:</a:t>
            </a:r>
          </a:p>
          <a:p>
            <a:pPr algn="just">
              <a:lnSpc>
                <a:spcPts val="38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8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8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8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0122" y="14982"/>
            <a:ext cx="10720871" cy="1392734"/>
            <a:chOff x="0" y="659737"/>
            <a:chExt cx="7129670" cy="13927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9737"/>
              <a:ext cx="7129670" cy="128309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7658" y="975253"/>
              <a:ext cx="63576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7</a:t>
            </a:fld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1AC13E1F-B535-40A4-A86E-D31BC33EFF9F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0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DFDC8E-CA40-4C0A-A99B-26A091BE712C}"/>
              </a:ext>
            </a:extLst>
          </p:cNvPr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007" y="1298080"/>
            <a:ext cx="8845509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300" b="1" dirty="0" smtClean="0">
                <a:solidFill>
                  <a:srgbClr val="7030A0"/>
                </a:solidFill>
                <a:latin typeface="Barlow Condensed Medium" panose="00000606000000000000" pitchFamily="2" charset="0"/>
                <a:cs typeface="Arial" pitchFamily="34" charset="0"/>
              </a:rPr>
              <a:t>2</a:t>
            </a:r>
            <a:r>
              <a:rPr lang="en-US" sz="2500" b="1" dirty="0" smtClean="0">
                <a:solidFill>
                  <a:srgbClr val="7030A0"/>
                </a:solidFill>
                <a:latin typeface="Barlow Condensed Medium" panose="00000606000000000000" pitchFamily="2" charset="0"/>
                <a:cs typeface="Arial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4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VD:</a:t>
            </a:r>
          </a:p>
          <a:p>
            <a:pPr algn="just">
              <a:lnSpc>
                <a:spcPts val="4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ts val="4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ts val="4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ts val="4000"/>
              </a:lnSpc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0122" y="14982"/>
            <a:ext cx="10720871" cy="1392734"/>
            <a:chOff x="0" y="659737"/>
            <a:chExt cx="7129670" cy="13927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9737"/>
              <a:ext cx="7129670" cy="128309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7658" y="975253"/>
              <a:ext cx="63576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93669" y="1162000"/>
            <a:ext cx="968003" cy="819200"/>
            <a:chOff x="220820" y="3746483"/>
            <a:chExt cx="1158441" cy="9031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49232" y="3822324"/>
              <a:ext cx="726340" cy="780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2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8</a:t>
            </a:fld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1AC13E1F-B535-40A4-A86E-D31BC33EFF9F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4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DFDC8E-CA40-4C0A-A99B-26A091BE712C}"/>
              </a:ext>
            </a:extLst>
          </p:cNvPr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7561" y="1298080"/>
            <a:ext cx="8845509" cy="649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 smtClean="0">
                <a:solidFill>
                  <a:srgbClr val="7030A0"/>
                </a:solidFill>
                <a:latin typeface="Barlow Condensed Medium" panose="00000606000000000000" pitchFamily="2" charset="0"/>
                <a:cs typeface="Arial" pitchFamily="34" charset="0"/>
              </a:rPr>
              <a:t>2</a:t>
            </a:r>
            <a:r>
              <a:rPr lang="en-US" sz="2500" b="1" dirty="0" smtClean="0">
                <a:solidFill>
                  <a:srgbClr val="7030A0"/>
                </a:solidFill>
                <a:latin typeface="Barlow Condensed Medium" panose="00000606000000000000" pitchFamily="2" charset="0"/>
                <a:cs typeface="Arial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HS.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0122" y="14982"/>
            <a:ext cx="10720871" cy="1392734"/>
            <a:chOff x="0" y="659737"/>
            <a:chExt cx="7129670" cy="13927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9737"/>
              <a:ext cx="7129670" cy="128309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7658" y="975253"/>
              <a:ext cx="63576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93669" y="1162000"/>
            <a:ext cx="968003" cy="819200"/>
            <a:chOff x="220820" y="3746483"/>
            <a:chExt cx="1158441" cy="9031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49232" y="3822324"/>
              <a:ext cx="726340" cy="780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arlow Condensed Medium" panose="00000606000000000000" pitchFamily="2" charset="0"/>
                  <a:cs typeface="Arial" pitchFamily="34" charset="0"/>
                </a:rPr>
                <a:t>3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9</a:t>
            </a:fld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1AC13E1F-B535-40A4-A86E-D31BC33EFF9F}" type="slidenum">
              <a:rPr 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12113"/>
      </p:ext>
    </p:extLst>
  </p:cSld>
  <p:clrMapOvr>
    <a:masterClrMapping/>
  </p:clrMapOvr>
</p:sld>
</file>

<file path=ppt/theme/theme1.xml><?xml version="1.0" encoding="utf-8"?>
<a:theme xmlns:a="http://schemas.openxmlformats.org/drawingml/2006/main" name="lop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3136</TotalTime>
  <Words>1825</Words>
  <Application>Microsoft Office PowerPoint</Application>
  <PresentationFormat>Widescreen</PresentationFormat>
  <Paragraphs>304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Barlow Condensed Medium</vt:lpstr>
      <vt:lpstr>Calibri</vt:lpstr>
      <vt:lpstr>Calibri Light</vt:lpstr>
      <vt:lpstr>Times New Roman</vt:lpstr>
      <vt:lpstr>Wingdings</vt:lpstr>
      <vt:lpstr>lop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DELL</dc:creator>
  <cp:lastModifiedBy>Phi Phuong</cp:lastModifiedBy>
  <cp:revision>273</cp:revision>
  <cp:lastPrinted>2021-02-18T03:19:26Z</cp:lastPrinted>
  <dcterms:created xsi:type="dcterms:W3CDTF">2019-12-31T09:04:44Z</dcterms:created>
  <dcterms:modified xsi:type="dcterms:W3CDTF">2021-06-19T02:13:24Z</dcterms:modified>
</cp:coreProperties>
</file>