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gif" ContentType="image/gif"/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wav" ContentType="audio/x-wav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698" r:id="rId2"/>
    <p:sldMasterId id="2147483710" r:id="rId3"/>
    <p:sldMasterId id="2147483722" r:id="rId4"/>
  </p:sldMasterIdLst>
  <p:notesMasterIdLst>
    <p:notesMasterId r:id="rId44"/>
  </p:notesMasterIdLst>
  <p:handoutMasterIdLst>
    <p:handoutMasterId r:id="rId45"/>
  </p:handoutMasterIdLst>
  <p:sldIdLst>
    <p:sldId id="290" r:id="rId5"/>
    <p:sldId id="321" r:id="rId6"/>
    <p:sldId id="289" r:id="rId7"/>
    <p:sldId id="275" r:id="rId8"/>
    <p:sldId id="411" r:id="rId9"/>
    <p:sldId id="413" r:id="rId10"/>
    <p:sldId id="415" r:id="rId11"/>
    <p:sldId id="414" r:id="rId12"/>
    <p:sldId id="412" r:id="rId13"/>
    <p:sldId id="416" r:id="rId14"/>
    <p:sldId id="392" r:id="rId15"/>
    <p:sldId id="393" r:id="rId16"/>
    <p:sldId id="394" r:id="rId17"/>
    <p:sldId id="402" r:id="rId18"/>
    <p:sldId id="396" r:id="rId19"/>
    <p:sldId id="395" r:id="rId20"/>
    <p:sldId id="403" r:id="rId21"/>
    <p:sldId id="285" r:id="rId22"/>
    <p:sldId id="404" r:id="rId23"/>
    <p:sldId id="420" r:id="rId24"/>
    <p:sldId id="422" r:id="rId25"/>
    <p:sldId id="383" r:id="rId26"/>
    <p:sldId id="375" r:id="rId27"/>
    <p:sldId id="405" r:id="rId28"/>
    <p:sldId id="406" r:id="rId29"/>
    <p:sldId id="407" r:id="rId30"/>
    <p:sldId id="380" r:id="rId31"/>
    <p:sldId id="381" r:id="rId32"/>
    <p:sldId id="359" r:id="rId33"/>
    <p:sldId id="318" r:id="rId34"/>
    <p:sldId id="334" r:id="rId35"/>
    <p:sldId id="319" r:id="rId36"/>
    <p:sldId id="376" r:id="rId37"/>
    <p:sldId id="327" r:id="rId38"/>
    <p:sldId id="328" r:id="rId39"/>
    <p:sldId id="378" r:id="rId40"/>
    <p:sldId id="329" r:id="rId41"/>
    <p:sldId id="377" r:id="rId42"/>
    <p:sldId id="270" r:id="rId43"/>
  </p:sldIdLst>
  <p:sldSz cx="12192000" cy="6858000"/>
  <p:notesSz cx="6858000" cy="9144000"/>
  <p:embeddedFontLst>
    <p:embeddedFont>
      <p:font typeface="Calibri" panose="020F0502020204030204" pitchFamily="34" charset="0"/>
      <p:regular r:id="rId46"/>
      <p:bold r:id="rId47"/>
      <p:italic r:id="rId48"/>
      <p:boldItalic r:id="rId49"/>
    </p:embeddedFont>
    <p:embeddedFont>
      <p:font typeface="Century Gothic" panose="020B0502020202020204" pitchFamily="34" charset="0"/>
      <p:regular r:id="rId50"/>
      <p:bold r:id="rId51"/>
      <p:italic r:id="rId52"/>
      <p:boldItalic r:id="rId53"/>
    </p:embeddedFont>
    <p:embeddedFont>
      <p:font typeface="HP001 4 hàng" panose="020B0603050302020204" pitchFamily="34" charset="0"/>
      <p:regular r:id="rId54"/>
      <p:bold r:id="rId55"/>
    </p:embeddedFont>
    <p:embeddedFont>
      <p:font typeface="UTM Avo" panose="02040603050506020204" pitchFamily="18" charset="0"/>
      <p:regular r:id="rId56"/>
      <p:bold r:id="rId57"/>
      <p:italic r:id="rId58"/>
      <p:boldItalic r:id="rId59"/>
    </p:embeddedFont>
    <p:embeddedFont>
      <p:font typeface="Verdana" panose="020B0604030504040204" pitchFamily="34" charset="0"/>
      <p:regular r:id="rId60"/>
      <p:bold r:id="rId61"/>
      <p:italic r:id="rId62"/>
      <p:boldItalic r:id="rId6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AF6C"/>
    <a:srgbClr val="FF8119"/>
    <a:srgbClr val="FF7707"/>
    <a:srgbClr val="FFFFFF"/>
    <a:srgbClr val="FFFF99"/>
    <a:srgbClr val="404040"/>
    <a:srgbClr val="FFFB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04" autoAdjust="0"/>
    <p:restoredTop sz="94660"/>
  </p:normalViewPr>
  <p:slideViewPr>
    <p:cSldViewPr snapToGrid="0">
      <p:cViewPr varScale="1">
        <p:scale>
          <a:sx n="95" d="100"/>
          <a:sy n="95" d="100"/>
        </p:scale>
        <p:origin x="108" y="2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91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font" Target="fonts/font2.fntdata"/><Relationship Id="rId50" Type="http://schemas.openxmlformats.org/officeDocument/2006/relationships/font" Target="fonts/font5.fntdata"/><Relationship Id="rId55" Type="http://schemas.openxmlformats.org/officeDocument/2006/relationships/font" Target="fonts/font10.fntdata"/><Relationship Id="rId63" Type="http://schemas.openxmlformats.org/officeDocument/2006/relationships/font" Target="fonts/font18.fntdata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handoutMaster" Target="handoutMasters/handoutMaster1.xml"/><Relationship Id="rId53" Type="http://schemas.openxmlformats.org/officeDocument/2006/relationships/font" Target="fonts/font8.fntdata"/><Relationship Id="rId58" Type="http://schemas.openxmlformats.org/officeDocument/2006/relationships/font" Target="fonts/font13.fntdata"/><Relationship Id="rId66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font" Target="fonts/font4.fntdata"/><Relationship Id="rId57" Type="http://schemas.openxmlformats.org/officeDocument/2006/relationships/font" Target="fonts/font12.fntdata"/><Relationship Id="rId61" Type="http://schemas.openxmlformats.org/officeDocument/2006/relationships/font" Target="fonts/font16.fntdata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52" Type="http://schemas.openxmlformats.org/officeDocument/2006/relationships/font" Target="fonts/font7.fntdata"/><Relationship Id="rId60" Type="http://schemas.openxmlformats.org/officeDocument/2006/relationships/font" Target="fonts/font15.fntdata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font" Target="fonts/font3.fntdata"/><Relationship Id="rId56" Type="http://schemas.openxmlformats.org/officeDocument/2006/relationships/font" Target="fonts/font11.fntdata"/><Relationship Id="rId64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font" Target="fonts/font6.fntdata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font" Target="fonts/font1.fntdata"/><Relationship Id="rId59" Type="http://schemas.openxmlformats.org/officeDocument/2006/relationships/font" Target="fonts/font14.fntdata"/><Relationship Id="rId67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font" Target="fonts/font9.fntdata"/><Relationship Id="rId62" Type="http://schemas.openxmlformats.org/officeDocument/2006/relationships/font" Target="fonts/font17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E17192B-0B8B-417D-9622-ECA32F57C06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46CDFA-C400-4ADA-8675-0B235C77856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C1EA47-3706-47B9-AFE4-3BD54C224DA8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7C9574-BBCD-48A1-9976-6405E8D2B17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D5F5AD-F563-45C4-B9B2-C22F1DB1264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78080E-9BB6-405F-88E0-AD0B40498D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4362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90F0E2-8041-418B-A378-D232B06EE2EF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968D28-DC90-4728-95C0-7593A2F148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857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E39EF-C0E5-4896-B9D3-7E7938E4611D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1684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396703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396703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Nhấn</a:t>
            </a:r>
            <a:r>
              <a:rPr lang="en-US" dirty="0"/>
              <a:t> </a:t>
            </a:r>
            <a:r>
              <a:rPr lang="en-US" dirty="0" err="1"/>
              <a:t>bên</a:t>
            </a:r>
            <a:r>
              <a:rPr lang="en-US" dirty="0"/>
              <a:t> </a:t>
            </a:r>
            <a:r>
              <a:rPr lang="en-US" dirty="0" err="1"/>
              <a:t>cạnh</a:t>
            </a:r>
            <a:r>
              <a:rPr lang="en-US" dirty="0"/>
              <a:t> ô </a:t>
            </a:r>
            <a:r>
              <a:rPr lang="en-US" dirty="0" err="1"/>
              <a:t>trắng</a:t>
            </a:r>
            <a:r>
              <a:rPr lang="en-US" dirty="0"/>
              <a:t> </a:t>
            </a:r>
            <a:r>
              <a:rPr lang="en-US" dirty="0" err="1"/>
              <a:t>để</a:t>
            </a:r>
            <a:r>
              <a:rPr lang="en-US" dirty="0"/>
              <a:t> </a:t>
            </a:r>
            <a:r>
              <a:rPr lang="en-US" dirty="0" err="1"/>
              <a:t>hiện</a:t>
            </a:r>
            <a:r>
              <a:rPr lang="en-US" dirty="0"/>
              <a:t> </a:t>
            </a:r>
            <a:r>
              <a:rPr lang="en-US" dirty="0" err="1"/>
              <a:t>tích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968D28-DC90-4728-95C0-7593A2F1481D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0962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/>
              <a:t>Nhấn</a:t>
            </a:r>
            <a:r>
              <a:rPr lang="en-US" dirty="0"/>
              <a:t> </a:t>
            </a:r>
            <a:r>
              <a:rPr lang="en-US" dirty="0" err="1"/>
              <a:t>bên</a:t>
            </a:r>
            <a:r>
              <a:rPr lang="en-US" dirty="0"/>
              <a:t> </a:t>
            </a:r>
            <a:r>
              <a:rPr lang="en-US" dirty="0" err="1"/>
              <a:t>cạnh</a:t>
            </a:r>
            <a:r>
              <a:rPr lang="en-US" dirty="0"/>
              <a:t> ô </a:t>
            </a:r>
            <a:r>
              <a:rPr lang="en-US" dirty="0" err="1"/>
              <a:t>trắng</a:t>
            </a:r>
            <a:r>
              <a:rPr lang="en-US" dirty="0"/>
              <a:t> </a:t>
            </a:r>
            <a:r>
              <a:rPr lang="en-US" dirty="0" err="1"/>
              <a:t>để</a:t>
            </a:r>
            <a:r>
              <a:rPr lang="en-US" dirty="0"/>
              <a:t> </a:t>
            </a:r>
            <a:r>
              <a:rPr lang="en-US" dirty="0" err="1"/>
              <a:t>hiện</a:t>
            </a:r>
            <a:r>
              <a:rPr lang="en-US" dirty="0"/>
              <a:t> </a:t>
            </a:r>
            <a:r>
              <a:rPr lang="en-US" dirty="0" err="1"/>
              <a:t>tích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968D28-DC90-4728-95C0-7593A2F1481D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4350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/>
              <a:t>Nhấn</a:t>
            </a:r>
            <a:r>
              <a:rPr lang="en-US" dirty="0"/>
              <a:t> </a:t>
            </a:r>
            <a:r>
              <a:rPr lang="en-US" dirty="0" err="1"/>
              <a:t>bên</a:t>
            </a:r>
            <a:r>
              <a:rPr lang="en-US" dirty="0"/>
              <a:t> </a:t>
            </a:r>
            <a:r>
              <a:rPr lang="en-US" dirty="0" err="1"/>
              <a:t>cạnh</a:t>
            </a:r>
            <a:r>
              <a:rPr lang="en-US" dirty="0"/>
              <a:t> ô </a:t>
            </a:r>
            <a:r>
              <a:rPr lang="en-US" dirty="0" err="1"/>
              <a:t>trắng</a:t>
            </a:r>
            <a:r>
              <a:rPr lang="en-US" dirty="0"/>
              <a:t> </a:t>
            </a:r>
            <a:r>
              <a:rPr lang="en-US" dirty="0" err="1"/>
              <a:t>để</a:t>
            </a:r>
            <a:r>
              <a:rPr lang="en-US" dirty="0"/>
              <a:t> </a:t>
            </a:r>
            <a:r>
              <a:rPr lang="en-US" dirty="0" err="1"/>
              <a:t>hiện</a:t>
            </a:r>
            <a:r>
              <a:rPr lang="en-US" dirty="0"/>
              <a:t> </a:t>
            </a:r>
            <a:r>
              <a:rPr lang="en-US" dirty="0" err="1"/>
              <a:t>tích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968D28-DC90-4728-95C0-7593A2F1481D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1396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/>
              <a:t>Nhấn</a:t>
            </a:r>
            <a:r>
              <a:rPr lang="en-US" dirty="0"/>
              <a:t> </a:t>
            </a:r>
            <a:r>
              <a:rPr lang="en-US" dirty="0" err="1"/>
              <a:t>bên</a:t>
            </a:r>
            <a:r>
              <a:rPr lang="en-US" dirty="0"/>
              <a:t> </a:t>
            </a:r>
            <a:r>
              <a:rPr lang="en-US" dirty="0" err="1"/>
              <a:t>cạnh</a:t>
            </a:r>
            <a:r>
              <a:rPr lang="en-US" dirty="0"/>
              <a:t> ô </a:t>
            </a:r>
            <a:r>
              <a:rPr lang="en-US" dirty="0" err="1"/>
              <a:t>trắng</a:t>
            </a:r>
            <a:r>
              <a:rPr lang="en-US" dirty="0"/>
              <a:t> </a:t>
            </a:r>
            <a:r>
              <a:rPr lang="en-US" dirty="0" err="1"/>
              <a:t>để</a:t>
            </a:r>
            <a:r>
              <a:rPr lang="en-US" dirty="0"/>
              <a:t> </a:t>
            </a:r>
            <a:r>
              <a:rPr lang="en-US" dirty="0" err="1"/>
              <a:t>hiện</a:t>
            </a:r>
            <a:r>
              <a:rPr lang="en-US" dirty="0"/>
              <a:t> </a:t>
            </a:r>
            <a:r>
              <a:rPr lang="en-US" dirty="0" err="1"/>
              <a:t>tích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968D28-DC90-4728-95C0-7593A2F1481D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8024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/>
              <a:t>Nhấn</a:t>
            </a:r>
            <a:r>
              <a:rPr lang="en-US" dirty="0"/>
              <a:t> </a:t>
            </a:r>
            <a:r>
              <a:rPr lang="en-US" dirty="0" err="1"/>
              <a:t>bên</a:t>
            </a:r>
            <a:r>
              <a:rPr lang="en-US" dirty="0"/>
              <a:t> </a:t>
            </a:r>
            <a:r>
              <a:rPr lang="en-US" dirty="0" err="1"/>
              <a:t>cạnh</a:t>
            </a:r>
            <a:r>
              <a:rPr lang="en-US" dirty="0"/>
              <a:t> ô </a:t>
            </a:r>
            <a:r>
              <a:rPr lang="en-US" dirty="0" err="1"/>
              <a:t>trắng</a:t>
            </a:r>
            <a:r>
              <a:rPr lang="en-US" dirty="0"/>
              <a:t> </a:t>
            </a:r>
            <a:r>
              <a:rPr lang="en-US" dirty="0" err="1"/>
              <a:t>để</a:t>
            </a:r>
            <a:r>
              <a:rPr lang="en-US" dirty="0"/>
              <a:t> </a:t>
            </a:r>
            <a:r>
              <a:rPr lang="en-US" dirty="0" err="1"/>
              <a:t>hiện</a:t>
            </a:r>
            <a:r>
              <a:rPr lang="en-US" dirty="0"/>
              <a:t> </a:t>
            </a:r>
            <a:r>
              <a:rPr lang="en-US" dirty="0" err="1"/>
              <a:t>tích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968D28-DC90-4728-95C0-7593A2F1481D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0906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 preserve="1">
  <p:cSld name="1_Title Slid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2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01447" y="-90897"/>
            <a:ext cx="12613688" cy="709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Google Shape;13;p7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4" name="Google Shape;14;p7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5" name="Google Shape;15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16" name="Google Shape;16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17" name="Google Shape;17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Google Shape;18;p7"/>
          <p:cNvSpPr/>
          <p:nvPr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rgbClr val="FEE59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146B2CB-5A67-4AB8-9A1B-7AE29B183FB4}"/>
              </a:ext>
            </a:extLst>
          </p:cNvPr>
          <p:cNvSpPr/>
          <p:nvPr userDrawn="1"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0804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preserve="1" userDrawn="1">
  <p:cSld name="2_Title and Content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oogle Shape;20;p8"/>
          <p:cNvPicPr preferRelativeResize="0"/>
          <p:nvPr userDrawn="1"/>
        </p:nvPicPr>
        <p:blipFill rotWithShape="1">
          <a:blip r:embed="rId2">
            <a:alphaModFix/>
          </a:blip>
          <a:srcRect/>
          <a:stretch/>
        </p:blipFill>
        <p:spPr>
          <a:xfrm>
            <a:off x="0" y="20643"/>
            <a:ext cx="12184879" cy="6816715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24" name="Google Shape;24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25" name="Google Shape;25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2246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and Content" preserve="1" userDrawn="1">
  <p:cSld name="2_Title and Conten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oogle Shape;27;p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Google Shape;30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31" name="Google Shape;31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2" name="Google Shape;32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4655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Title and Content" preserve="1" userDrawn="1">
  <p:cSld name="2_Title and Conten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Google Shape;34;p10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3"/>
          </a:xfrm>
          <a:prstGeom prst="rect">
            <a:avLst/>
          </a:prstGeom>
          <a:noFill/>
          <a:ln>
            <a:noFill/>
          </a:ln>
        </p:spPr>
      </p:pic>
      <p:sp>
        <p:nvSpPr>
          <p:cNvPr id="37" name="Google Shape;37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38" name="Google Shape;38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9" name="Google Shape;39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6358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 preserve="1">
  <p:cSld name="1_Comparison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1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2" name="Google Shape;42;p11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Google Shape;43;p11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Google Shape;44;p11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Google Shape;45;p11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47" name="Google Shape;47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48" name="Google Shape;48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pic>
        <p:nvPicPr>
          <p:cNvPr id="49" name="Google Shape;49;p11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18651"/>
            <a:ext cx="12191999" cy="6820698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2D2B8154-261B-4271-A134-BE5BC2D425A9}"/>
              </a:ext>
            </a:extLst>
          </p:cNvPr>
          <p:cNvSpPr/>
          <p:nvPr userDrawn="1"/>
        </p:nvSpPr>
        <p:spPr>
          <a:xfrm>
            <a:off x="10709886" y="278638"/>
            <a:ext cx="1284651" cy="1284651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6804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D1F7F18-CCB7-414F-B16B-64885FE5FED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01448" y="-90897"/>
            <a:ext cx="12613690" cy="70952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D805BF-682A-40E7-A8E6-EFFF65BEC2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ACBDF3-D54A-4F8A-9ACC-26F0AF5421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E62C5-69E7-4A83-8593-178101313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24EA7C-0BEB-441A-8A40-755387E1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DC6656-9747-40E9-A931-748DC0D7F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E36E4766-883B-4D27-9EF0-95A9BD22266C}"/>
              </a:ext>
            </a:extLst>
          </p:cNvPr>
          <p:cNvSpPr/>
          <p:nvPr userDrawn="1"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441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B350663-EC9A-4C44-B607-B63DB2B7FE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8487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246000-100C-40C4-BEF3-5A3E38B69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DF0F9-3FE1-432B-9703-5AE876434F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5A5E0-2AFF-4AB5-ACE6-7DA7CD466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69C67-F520-4179-9639-626A99809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F03E5-824A-4731-8801-F2B2084D9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33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B350663-EC9A-4C44-B607-B63DB2B7FE3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246000-100C-40C4-BEF3-5A3E38B69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DF0F9-3FE1-432B-9703-5AE876434F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5A5E0-2AFF-4AB5-ACE6-7DA7CD466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69C67-F520-4179-9639-626A99809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F03E5-824A-4731-8801-F2B2084D9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811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6B4D996-D27A-45F3-8A94-7114A45F776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AFCBFE-611A-4CAB-A894-937638D9F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E8545-01CE-4FAF-BFB4-D08B76DD53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B6410-3F70-4DB6-82F8-946CB7F5F4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48675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BDD0EC9-AAF6-4028-9E61-DCAAC85097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638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406D12-DD67-40A6-97ED-B7D5D4460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CBBF0A-4F4C-440C-AEB2-3BB590C3D7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FB3446-FD4B-4976-AEB2-B88314DBD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683C8-11B5-46C6-8BB4-D1474691F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C26DA4-DFC7-4240-8A46-029882411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157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58C8D-0F65-41F2-8D2B-8E662F01D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23DC4F-F04B-4EF7-855D-738F4446D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48651F-A381-4808-8187-C91BA0034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A18D3B-4ACD-4E73-89EB-965186A19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314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56D94F5-CFF9-40EA-9987-8B1A63E8847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E6104B-2458-498C-ABBA-C0DED10B7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C4E4CF-1B85-4D09-81A8-6864E71AE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8E9558-AFB0-4D59-A785-A2FDA3555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208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7524DFA-13F6-43C0-9053-95A339ACE8C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3A6E64-5B43-4BA6-8890-55DEB65FE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79167-2151-44FC-BF25-DFD27049F4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6E8D4D-9575-44FE-80EF-A5E5D37744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0DF73A-77BC-4174-B01E-823EE96F1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88BB73-AA98-40B8-86A0-7E9FF8C49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D71948-3005-4AD2-A429-FBDF9FC90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09252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FCD88A7-8EBB-43E1-AB26-941303AA5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DBF4CA-4B3B-47DC-AC91-7CC00B696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4900BA-A396-46B0-A22B-E6A8AD387D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F30CA7-1F4D-40C1-9A6A-040327EAE2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1032F2-F618-4746-9BAE-D6D1CB3D4F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2D1357-92FD-4B75-BF6D-B58B30699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FC0E1B-A2C9-4098-AFC0-7ED63619D9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4246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6C6A0C5-A58D-497D-87A0-F926B583C14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AED18E-A2B7-4E79-BCB2-5A940B92F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76CAEA-67BE-4816-B1E7-41658737EA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957672-735A-48CF-B4BE-6D36071204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E929CE-D546-45E7-9512-43EAA33AD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B64245-321E-4D0A-977E-D09E6120C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1840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3AE678F-A982-4A11-B6D5-E4EA8E0CAAC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04"/>
            <a:ext cx="12184879" cy="6853994"/>
          </a:xfrm>
          <a:prstGeom prst="rect">
            <a:avLst/>
          </a:prstGeom>
        </p:spPr>
      </p:pic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01CF19-F0A5-4049-B00B-5887BAD1E9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CFEB78-67CD-4D61-A945-C99A96A6C1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EC5EB8-55E4-40D3-9444-A75EEE310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4AE4C-470C-4596-927E-BEBE02463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48276C-9A0E-4BF6-88D9-D4C27235E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6700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149D5-D9AD-4ACB-B6FF-2DAC3709B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4FFB89-B9BD-4AE7-AEE1-E3D3BB9C45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55F649-BCD4-4DF4-9D3A-5A1788C1E3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077461-4DD8-41EB-BB6D-74D8AE1E75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960BD7-E350-4338-AE4E-097AA1748B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C91111-8CC6-49E8-AFF4-460D7AA5C4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C8935-5503-46B3-AA64-FDD06962785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B47E37-C210-4655-8E14-302E21E83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E78A9EA-D7E5-4BBD-AB42-C9A78E6B6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A878C85-2C2D-4555-91B2-7F695AA418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3128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5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1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3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9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0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6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38E80B-084D-4A7A-9F88-BB3E4EABE714}" type="datetimeFigureOut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1/13/2022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7D2AD-FA6F-4A0B-9285-9B0CD075C97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32842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38E80B-084D-4A7A-9F88-BB3E4EABE714}" type="datetimeFigureOut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1/13/2022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7D2AD-FA6F-4A0B-9285-9B0CD075C97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582488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5333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1pPr>
            <a:lvl2pPr marL="60958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38E80B-084D-4A7A-9F88-BB3E4EABE714}" type="datetimeFigureOut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1/13/2022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7D2AD-FA6F-4A0B-9285-9B0CD075C97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341509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200151"/>
            <a:ext cx="5384800" cy="3394075"/>
          </a:xfrm>
        </p:spPr>
        <p:txBody>
          <a:bodyPr/>
          <a:lstStyle>
            <a:lvl1pPr>
              <a:defRPr sz="3733"/>
            </a:lvl1pPr>
            <a:lvl2pPr>
              <a:defRPr sz="3200"/>
            </a:lvl2pPr>
            <a:lvl3pPr>
              <a:defRPr sz="2667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200151"/>
            <a:ext cx="5384800" cy="3394075"/>
          </a:xfrm>
        </p:spPr>
        <p:txBody>
          <a:bodyPr/>
          <a:lstStyle>
            <a:lvl1pPr>
              <a:defRPr sz="3733"/>
            </a:lvl1pPr>
            <a:lvl2pPr>
              <a:defRPr sz="3200"/>
            </a:lvl2pPr>
            <a:lvl3pPr>
              <a:defRPr sz="2667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38E80B-084D-4A7A-9F88-BB3E4EABE714}" type="datetimeFigureOut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1/13/2022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7D2AD-FA6F-4A0B-9285-9B0CD075C97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28128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3200"/>
            </a:lvl1pPr>
            <a:lvl2pPr>
              <a:defRPr sz="2667"/>
            </a:lvl2pPr>
            <a:lvl3pPr>
              <a:defRPr sz="2400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3200"/>
            </a:lvl1pPr>
            <a:lvl2pPr>
              <a:defRPr sz="2667"/>
            </a:lvl2pPr>
            <a:lvl3pPr>
              <a:defRPr sz="2400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38E80B-084D-4A7A-9F88-BB3E4EABE714}" type="datetimeFigureOut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1/13/2022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7D2AD-FA6F-4A0B-9285-9B0CD075C97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760643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38E80B-084D-4A7A-9F88-BB3E4EABE714}" type="datetimeFigureOut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1/13/2022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7D2AD-FA6F-4A0B-9285-9B0CD075C97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355988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38E80B-084D-4A7A-9F88-BB3E4EABE714}" type="datetimeFigureOut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1/13/2022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7D2AD-FA6F-4A0B-9285-9B0CD075C97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1301993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49"/>
            <a:ext cx="4011084" cy="1162051"/>
          </a:xfrm>
        </p:spPr>
        <p:txBody>
          <a:bodyPr anchor="b"/>
          <a:lstStyle>
            <a:lvl1pPr algn="l">
              <a:defRPr sz="2667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4267"/>
            </a:lvl1pPr>
            <a:lvl2pPr>
              <a:defRPr sz="3733"/>
            </a:lvl2pPr>
            <a:lvl3pPr>
              <a:defRPr sz="3200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2"/>
            <a:ext cx="4011084" cy="4691063"/>
          </a:xfrm>
        </p:spPr>
        <p:txBody>
          <a:bodyPr/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38E80B-084D-4A7A-9F88-BB3E4EABE714}" type="datetimeFigureOut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1/13/2022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7D2AD-FA6F-4A0B-9285-9B0CD075C97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703029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9"/>
          </a:xfrm>
        </p:spPr>
        <p:txBody>
          <a:bodyPr anchor="b"/>
          <a:lstStyle>
            <a:lvl1pPr algn="l">
              <a:defRPr sz="2667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4267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3"/>
          </a:xfrm>
        </p:spPr>
        <p:txBody>
          <a:bodyPr/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38E80B-084D-4A7A-9F88-BB3E4EABE714}" type="datetimeFigureOut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1/13/2022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7D2AD-FA6F-4A0B-9285-9B0CD075C97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139860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38E80B-084D-4A7A-9F88-BB3E4EABE714}" type="datetimeFigureOut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1/13/2022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7D2AD-FA6F-4A0B-9285-9B0CD075C97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1972389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06375"/>
            <a:ext cx="2743200" cy="438785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06375"/>
            <a:ext cx="8026400" cy="43878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38E80B-084D-4A7A-9F88-BB3E4EABE714}" type="datetimeFigureOut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1/13/2022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7D2AD-FA6F-4A0B-9285-9B0CD075C97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3581873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2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01447" y="-90897"/>
            <a:ext cx="12613688" cy="709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Google Shape;13;p7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4" name="Google Shape;14;p7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5" name="Google Shape;15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97561B3B-9BA6-4C4D-8B30-45AEED0A188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16" name="Google Shape;16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17" name="Google Shape;17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Google Shape;18;p7"/>
          <p:cNvSpPr/>
          <p:nvPr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rgbClr val="FEE59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0900789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Title and Content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oogle Shape;20;p8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20643"/>
            <a:ext cx="12184879" cy="6816715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Google Shape;21;p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2" name="Google Shape;22;p8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Google Shape;23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97561B3B-9BA6-4C4D-8B30-45AEED0A188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24" name="Google Shape;24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25" name="Google Shape;25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2536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and Content">
  <p:cSld name="1_Title and Conten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oogle Shape;27;p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  <p:sp>
        <p:nvSpPr>
          <p:cNvPr id="28" name="Google Shape;28;p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9" name="Google Shape;29;p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Google Shape;30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97561B3B-9BA6-4C4D-8B30-45AEED0A188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31" name="Google Shape;31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2" name="Google Shape;32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75354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Title and Content">
  <p:cSld name="2_Title and Conten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Google Shape;34;p10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3"/>
          </a:xfrm>
          <a:prstGeom prst="rect">
            <a:avLst/>
          </a:prstGeom>
          <a:noFill/>
          <a:ln>
            <a:noFill/>
          </a:ln>
        </p:spPr>
      </p:pic>
      <p:sp>
        <p:nvSpPr>
          <p:cNvPr id="35" name="Google Shape;35;p1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6" name="Google Shape;36;p10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Google Shape;37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97561B3B-9BA6-4C4D-8B30-45AEED0A188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38" name="Google Shape;38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9" name="Google Shape;39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4764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Comparison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1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2" name="Google Shape;42;p11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Google Shape;43;p11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Google Shape;44;p11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Google Shape;45;p11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97561B3B-9BA6-4C4D-8B30-45AEED0A188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47" name="Google Shape;47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48" name="Google Shape;48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  <p:pic>
        <p:nvPicPr>
          <p:cNvPr id="49" name="Google Shape;49;p11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18651"/>
            <a:ext cx="12191999" cy="6820698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20C92834-F07F-4579-8623-1CF3469E4D08}"/>
              </a:ext>
            </a:extLst>
          </p:cNvPr>
          <p:cNvSpPr/>
          <p:nvPr userDrawn="1"/>
        </p:nvSpPr>
        <p:spPr>
          <a:xfrm>
            <a:off x="10709886" y="278638"/>
            <a:ext cx="1284651" cy="1284651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66137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61B3B-9BA6-4C4D-8B30-45AEED0A188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Google Shape;34;p10">
            <a:extLst>
              <a:ext uri="{FF2B5EF4-FFF2-40B4-BE49-F238E27FC236}">
                <a16:creationId xmlns:a16="http://schemas.microsoft.com/office/drawing/2014/main" id="{38578C2C-C9E5-4FA4-8A23-7162D4016654}"/>
              </a:ext>
            </a:extLst>
          </p:cNvPr>
          <p:cNvPicPr preferRelativeResize="0"/>
          <p:nvPr userDrawn="1"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1399647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61B3B-9BA6-4C4D-8B30-45AEED0A188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Google Shape;27;p9">
            <a:extLst>
              <a:ext uri="{FF2B5EF4-FFF2-40B4-BE49-F238E27FC236}">
                <a16:creationId xmlns:a16="http://schemas.microsoft.com/office/drawing/2014/main" id="{FD1410BE-87CE-499C-82FC-E6208E2B87A3}"/>
              </a:ext>
            </a:extLst>
          </p:cNvPr>
          <p:cNvPicPr preferRelativeResize="0"/>
          <p:nvPr userDrawn="1"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6628853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61B3B-9BA6-4C4D-8B30-45AEED0A188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oogle Shape;27;p9">
            <a:extLst>
              <a:ext uri="{FF2B5EF4-FFF2-40B4-BE49-F238E27FC236}">
                <a16:creationId xmlns:a16="http://schemas.microsoft.com/office/drawing/2014/main" id="{FC7B74AC-36C6-4272-8892-57C51CED8632}"/>
              </a:ext>
            </a:extLst>
          </p:cNvPr>
          <p:cNvPicPr preferRelativeResize="0"/>
          <p:nvPr userDrawn="1"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942507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oogle Shape;34;p10">
            <a:extLst>
              <a:ext uri="{FF2B5EF4-FFF2-40B4-BE49-F238E27FC236}">
                <a16:creationId xmlns:a16="http://schemas.microsoft.com/office/drawing/2014/main" id="{F6FFB9C9-9044-4D68-9F8E-F4C4F6A9B1D5}"/>
              </a:ext>
            </a:extLst>
          </p:cNvPr>
          <p:cNvPicPr preferRelativeResize="0"/>
          <p:nvPr userDrawn="1"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6782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CF5DA-38D5-49B3-8FA3-C8A159482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BB2201-0845-43AB-A9DC-6689B951D081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97561B3B-9BA6-4C4D-8B30-45AEED0A188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4F54F8-368C-4006-99BF-25425ECD778E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4933AD-7FED-411B-8327-1AE8E44D34C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  <p:pic>
        <p:nvPicPr>
          <p:cNvPr id="6" name="Google Shape;34;p10">
            <a:extLst>
              <a:ext uri="{FF2B5EF4-FFF2-40B4-BE49-F238E27FC236}">
                <a16:creationId xmlns:a16="http://schemas.microsoft.com/office/drawing/2014/main" id="{C727E10A-CCF0-4683-B6DA-46AFA255D246}"/>
              </a:ext>
            </a:extLst>
          </p:cNvPr>
          <p:cNvPicPr preferRelativeResize="0"/>
          <p:nvPr userDrawn="1"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737991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E478C-E022-4034-8012-F8B030C64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F38DF4-0598-482F-AE0B-B7221A47FD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61B3B-9BA6-4C4D-8B30-45AEED0A188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49454D-B034-495B-84FA-C323FD82A2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D1A634-4A47-4B98-A279-87DB4083D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Google Shape;27;p9">
            <a:extLst>
              <a:ext uri="{FF2B5EF4-FFF2-40B4-BE49-F238E27FC236}">
                <a16:creationId xmlns:a16="http://schemas.microsoft.com/office/drawing/2014/main" id="{B543BC4D-A905-4E53-A1A9-7FBD343FE559}"/>
              </a:ext>
            </a:extLst>
          </p:cNvPr>
          <p:cNvPicPr preferRelativeResize="0"/>
          <p:nvPr userDrawn="1"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2912375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userDrawn="1">
  <p:cSld name="Title and Content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oogle Shape;20;p8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20643"/>
            <a:ext cx="12184879" cy="6816715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24" name="Google Shape;24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25" name="Google Shape;25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17525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and Content" userDrawn="1">
  <p:cSld name="1_Title and Conten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oogle Shape;27;p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Google Shape;30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E1C8935-5503-46B3-AA64-FDD06962785D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UTM Avo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1/13/2022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sp>
        <p:nvSpPr>
          <p:cNvPr id="31" name="Google Shape;31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sp>
        <p:nvSpPr>
          <p:cNvPr id="32" name="Google Shape;32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06B73E-E889-4101-943F-C932486AC50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UTM Av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958494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Title and Content" userDrawn="1">
  <p:cSld name="2_Title and Conten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Google Shape;34;p10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3"/>
          </a:xfrm>
          <a:prstGeom prst="rect">
            <a:avLst/>
          </a:prstGeom>
          <a:noFill/>
          <a:ln>
            <a:noFill/>
          </a:ln>
        </p:spPr>
      </p:pic>
      <p:sp>
        <p:nvSpPr>
          <p:cNvPr id="37" name="Google Shape;37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38" name="Google Shape;38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9" name="Google Shape;39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44407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Comparison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1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2" name="Google Shape;42;p11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Google Shape;43;p11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4" name="Google Shape;44;p11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5" name="Google Shape;45;p11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47" name="Google Shape;47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48" name="Google Shape;48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pic>
        <p:nvPicPr>
          <p:cNvPr id="49" name="Google Shape;49;p11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98425" y="18651"/>
            <a:ext cx="12191999" cy="6820698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3785E8E8-A544-436C-A341-C245833CF970}"/>
              </a:ext>
            </a:extLst>
          </p:cNvPr>
          <p:cNvSpPr/>
          <p:nvPr userDrawn="1"/>
        </p:nvSpPr>
        <p:spPr>
          <a:xfrm>
            <a:off x="10709886" y="278638"/>
            <a:ext cx="1284651" cy="1284651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76665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1CD53-0665-4135-977E-752191F0D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C5CBCC-89CA-4AAF-8626-9D02F91415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4BAA63-A04D-4817-B844-68F366F9D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26C44-C5B0-4C26-A27C-018224218D01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99872E-7FD8-4B2D-80F1-D69134251C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C19BAA-4E49-41A8-BA26-D25AF23030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C43DD-ACF9-4513-8E01-F50442954F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1909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27AB2-853A-4D2B-A094-C45051FEB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57091-AA31-40B1-9CB5-E01A27531A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6B5880-677B-46FE-8585-B09C756B0E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B6F1EF-68FB-4084-9AC2-F753E99A2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26C44-C5B0-4C26-A27C-018224218D01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E357A0-1F20-4898-BAF1-933B145A4D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0F4F28-C115-4837-80F7-E56049B78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C43DD-ACF9-4513-8E01-F50442954F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78232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userDrawn="1">
  <p:cSld name="1_Title Slid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2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01447" y="-90897"/>
            <a:ext cx="12613688" cy="709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Google Shape;15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C354FBDB-570B-47DF-96E0-31EC931D5420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16" name="Google Shape;16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17" name="Google Shape;17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7FA4BBA6-1016-4661-98DC-FB176A95F2CF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Google Shape;18;p7"/>
          <p:cNvSpPr/>
          <p:nvPr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rgbClr val="FEE59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AD1DDED-7DF5-4CD6-A1A3-FC0C2ECC92B2}"/>
              </a:ext>
            </a:extLst>
          </p:cNvPr>
          <p:cNvSpPr/>
          <p:nvPr userDrawn="1"/>
        </p:nvSpPr>
        <p:spPr>
          <a:xfrm>
            <a:off x="11050607" y="136525"/>
            <a:ext cx="1284651" cy="1284651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7366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theme" Target="../theme/theme4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CEE5A00-8F8E-42AF-90E2-066651466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D880EE-B25B-4758-91EB-EBD635871C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8255D9-F2D3-47EC-8DB1-5B378E86D5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C8935-5503-46B3-AA64-FDD06962785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2A118-F643-4454-B34F-A87946B13F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72231-B6D0-41EB-A4EC-39B7F5689F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339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649" r:id="rId6"/>
    <p:sldLayoutId id="2147483650" r:id="rId7"/>
    <p:sldLayoutId id="2147483685" r:id="rId8"/>
    <p:sldLayoutId id="2147483652" r:id="rId9"/>
    <p:sldLayoutId id="2147483651" r:id="rId10"/>
    <p:sldLayoutId id="2147483654" r:id="rId11"/>
    <p:sldLayoutId id="2147483655" r:id="rId12"/>
    <p:sldLayoutId id="2147483656" r:id="rId13"/>
    <p:sldLayoutId id="2147483657" r:id="rId14"/>
    <p:sldLayoutId id="2147483658" r:id="rId15"/>
    <p:sldLayoutId id="2147483659" r:id="rId16"/>
    <p:sldLayoutId id="214748365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38E80B-084D-4A7A-9F88-BB3E4EABE714}" type="datetimeFigureOut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1/13/2022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197D2AD-FA6F-4A0B-9285-9B0CD075C97E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16371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defTabSz="1219170" rtl="0" eaLnBrk="1" latinLnBrk="0" hangingPunct="1"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189" indent="-457189" algn="l" defTabSz="1219170" rtl="0" eaLnBrk="1" latinLnBrk="0" hangingPunct="1">
        <a:spcBef>
          <a:spcPct val="20000"/>
        </a:spcBef>
        <a:buFont typeface="Arial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575" indent="-380990" algn="l" defTabSz="1219170" rtl="0" eaLnBrk="1" latinLnBrk="0" hangingPunct="1">
        <a:spcBef>
          <a:spcPct val="20000"/>
        </a:spcBef>
        <a:buFont typeface="Arial" pitchFamily="34" charset="0"/>
        <a:buChar char="–"/>
        <a:defRPr sz="3733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spcBef>
          <a:spcPct val="20000"/>
        </a:spcBef>
        <a:buFont typeface="Arial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spcBef>
          <a:spcPct val="20000"/>
        </a:spcBef>
        <a:buFont typeface="Arial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6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p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97561B3B-9BA6-4C4D-8B30-45AEED0A188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9" name="Google Shape;9;p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n-US"/>
          </a:p>
        </p:txBody>
      </p:sp>
      <p:sp>
        <p:nvSpPr>
          <p:cNvPr id="10" name="Google Shape;10;p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600868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6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p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FE1C8935-5503-46B3-AA64-FDD06962785D}" type="datetimeFigureOut">
              <a:rPr lang="en-US" smtClean="0"/>
              <a:t>1/13/2022</a:t>
            </a:fld>
            <a:endParaRPr lang="en-US"/>
          </a:p>
        </p:txBody>
      </p:sp>
      <p:sp>
        <p:nvSpPr>
          <p:cNvPr id="9" name="Google Shape;9;p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n-US"/>
          </a:p>
        </p:txBody>
      </p:sp>
      <p:sp>
        <p:nvSpPr>
          <p:cNvPr id="10" name="Google Shape;10;p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979003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</p:sldLayoutIdLst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9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9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image" Target="../media/image43.png"/><Relationship Id="rId18" Type="http://schemas.openxmlformats.org/officeDocument/2006/relationships/image" Target="../media/image45.png"/><Relationship Id="rId3" Type="http://schemas.openxmlformats.org/officeDocument/2006/relationships/slideLayout" Target="../slideLayouts/slideLayout18.xml"/><Relationship Id="rId21" Type="http://schemas.microsoft.com/office/2007/relationships/hdphoto" Target="../media/hdphoto6.wdp"/><Relationship Id="rId7" Type="http://schemas.openxmlformats.org/officeDocument/2006/relationships/slide" Target="slide27.xml"/><Relationship Id="rId12" Type="http://schemas.openxmlformats.org/officeDocument/2006/relationships/slide" Target="slide26.xml"/><Relationship Id="rId17" Type="http://schemas.microsoft.com/office/2007/relationships/hdphoto" Target="../media/hdphoto5.wdp"/><Relationship Id="rId25" Type="http://schemas.openxmlformats.org/officeDocument/2006/relationships/image" Target="../media/image48.png"/><Relationship Id="rId2" Type="http://schemas.openxmlformats.org/officeDocument/2006/relationships/audio" Target="../media/media4.mp3"/><Relationship Id="rId16" Type="http://schemas.openxmlformats.org/officeDocument/2006/relationships/image" Target="../media/image44.png"/><Relationship Id="rId20" Type="http://schemas.openxmlformats.org/officeDocument/2006/relationships/image" Target="../media/image46.png"/><Relationship Id="rId1" Type="http://schemas.microsoft.com/office/2007/relationships/media" Target="../media/media4.mp3"/><Relationship Id="rId6" Type="http://schemas.microsoft.com/office/2007/relationships/hdphoto" Target="../media/hdphoto1.wdp"/><Relationship Id="rId11" Type="http://schemas.microsoft.com/office/2007/relationships/hdphoto" Target="../media/hdphoto3.wdp"/><Relationship Id="rId24" Type="http://schemas.microsoft.com/office/2007/relationships/hdphoto" Target="../media/hdphoto7.wdp"/><Relationship Id="rId5" Type="http://schemas.openxmlformats.org/officeDocument/2006/relationships/image" Target="../media/image40.png"/><Relationship Id="rId15" Type="http://schemas.openxmlformats.org/officeDocument/2006/relationships/slide" Target="slide24.xml"/><Relationship Id="rId23" Type="http://schemas.openxmlformats.org/officeDocument/2006/relationships/image" Target="../media/image47.png"/><Relationship Id="rId10" Type="http://schemas.openxmlformats.org/officeDocument/2006/relationships/image" Target="../media/image42.png"/><Relationship Id="rId19" Type="http://schemas.openxmlformats.org/officeDocument/2006/relationships/slide" Target="slide28.xml"/><Relationship Id="rId4" Type="http://schemas.openxmlformats.org/officeDocument/2006/relationships/slide" Target="slide25.xml"/><Relationship Id="rId9" Type="http://schemas.microsoft.com/office/2007/relationships/hdphoto" Target="../media/hdphoto2.wdp"/><Relationship Id="rId14" Type="http://schemas.microsoft.com/office/2007/relationships/hdphoto" Target="../media/hdphoto4.wdp"/><Relationship Id="rId22" Type="http://schemas.openxmlformats.org/officeDocument/2006/relationships/slide" Target="slide29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slide" Target="slide23.xml"/><Relationship Id="rId3" Type="http://schemas.openxmlformats.org/officeDocument/2006/relationships/audio" Target="../media/audio1.wav"/><Relationship Id="rId7" Type="http://schemas.microsoft.com/office/2007/relationships/hdphoto" Target="../media/hdphoto5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44.png"/><Relationship Id="rId11" Type="http://schemas.openxmlformats.org/officeDocument/2006/relationships/image" Target="../media/image48.png"/><Relationship Id="rId5" Type="http://schemas.openxmlformats.org/officeDocument/2006/relationships/slide" Target="slide3.xml"/><Relationship Id="rId10" Type="http://schemas.microsoft.com/office/2007/relationships/hdphoto" Target="../media/hdphoto7.wdp"/><Relationship Id="rId4" Type="http://schemas.openxmlformats.org/officeDocument/2006/relationships/image" Target="../media/image49.png"/><Relationship Id="rId9" Type="http://schemas.openxmlformats.org/officeDocument/2006/relationships/image" Target="../media/image47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slide" Target="slide23.xml"/><Relationship Id="rId3" Type="http://schemas.openxmlformats.org/officeDocument/2006/relationships/audio" Target="../media/audio1.wav"/><Relationship Id="rId7" Type="http://schemas.microsoft.com/office/2007/relationships/hdphoto" Target="../media/hdphoto8.wd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50.png"/><Relationship Id="rId11" Type="http://schemas.openxmlformats.org/officeDocument/2006/relationships/image" Target="../media/image48.png"/><Relationship Id="rId5" Type="http://schemas.openxmlformats.org/officeDocument/2006/relationships/slide" Target="slide3.xml"/><Relationship Id="rId10" Type="http://schemas.microsoft.com/office/2007/relationships/hdphoto" Target="../media/hdphoto7.wdp"/><Relationship Id="rId4" Type="http://schemas.openxmlformats.org/officeDocument/2006/relationships/image" Target="../media/image49.png"/><Relationship Id="rId9" Type="http://schemas.openxmlformats.org/officeDocument/2006/relationships/image" Target="../media/image47.png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3" Type="http://schemas.openxmlformats.org/officeDocument/2006/relationships/slide" Target="slide11.xml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6" Type="http://schemas.openxmlformats.org/officeDocument/2006/relationships/slide" Target="slide23.xml"/><Relationship Id="rId5" Type="http://schemas.microsoft.com/office/2007/relationships/hdphoto" Target="../media/hdphoto9.wdp"/><Relationship Id="rId4" Type="http://schemas.openxmlformats.org/officeDocument/2006/relationships/image" Target="../media/image51.png"/><Relationship Id="rId9" Type="http://schemas.openxmlformats.org/officeDocument/2006/relationships/image" Target="../media/image48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slide" Target="slide23.xml"/><Relationship Id="rId3" Type="http://schemas.openxmlformats.org/officeDocument/2006/relationships/audio" Target="../media/audio1.wav"/><Relationship Id="rId7" Type="http://schemas.openxmlformats.org/officeDocument/2006/relationships/image" Target="../media/image4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Relationship Id="rId6" Type="http://schemas.microsoft.com/office/2007/relationships/hdphoto" Target="../media/hdphoto10.wdp"/><Relationship Id="rId11" Type="http://schemas.openxmlformats.org/officeDocument/2006/relationships/image" Target="../media/image48.png"/><Relationship Id="rId5" Type="http://schemas.openxmlformats.org/officeDocument/2006/relationships/image" Target="../media/image52.png"/><Relationship Id="rId10" Type="http://schemas.microsoft.com/office/2007/relationships/hdphoto" Target="../media/hdphoto7.wdp"/><Relationship Id="rId4" Type="http://schemas.openxmlformats.org/officeDocument/2006/relationships/slide" Target="slide22.xml"/><Relationship Id="rId9" Type="http://schemas.openxmlformats.org/officeDocument/2006/relationships/image" Target="../media/image47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slide" Target="slide23.xml"/><Relationship Id="rId3" Type="http://schemas.openxmlformats.org/officeDocument/2006/relationships/audio" Target="../media/audio1.wav"/><Relationship Id="rId7" Type="http://schemas.microsoft.com/office/2007/relationships/hdphoto" Target="../media/hdphoto11.wdp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53.png"/><Relationship Id="rId11" Type="http://schemas.openxmlformats.org/officeDocument/2006/relationships/image" Target="../media/image48.png"/><Relationship Id="rId5" Type="http://schemas.openxmlformats.org/officeDocument/2006/relationships/slide" Target="slide37.xml"/><Relationship Id="rId10" Type="http://schemas.microsoft.com/office/2007/relationships/hdphoto" Target="../media/hdphoto7.wdp"/><Relationship Id="rId4" Type="http://schemas.openxmlformats.org/officeDocument/2006/relationships/image" Target="../media/image49.png"/><Relationship Id="rId9" Type="http://schemas.openxmlformats.org/officeDocument/2006/relationships/image" Target="../media/image4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5.mp4"/><Relationship Id="rId1" Type="http://schemas.openxmlformats.org/officeDocument/2006/relationships/video" Target="NULL" TargetMode="External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A144B1-BC48-4FB5-81A0-5EEE0F41D92F}"/>
              </a:ext>
            </a:extLst>
          </p:cNvPr>
          <p:cNvSpPr/>
          <p:nvPr/>
        </p:nvSpPr>
        <p:spPr>
          <a:xfrm>
            <a:off x="2724727" y="1648606"/>
            <a:ext cx="6742551" cy="25090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914377">
              <a:lnSpc>
                <a:spcPct val="150000"/>
              </a:lnSpc>
              <a:defRPr/>
            </a:pPr>
            <a:r>
              <a:rPr lang="en-US" sz="5200" b="1" dirty="0" err="1">
                <a:solidFill>
                  <a:srgbClr val="00206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Tuần</a:t>
            </a:r>
            <a:r>
              <a:rPr lang="en-US" sz="5200" b="1" dirty="0">
                <a:solidFill>
                  <a:srgbClr val="00206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21</a:t>
            </a:r>
          </a:p>
          <a:p>
            <a:pPr algn="ctr" defTabSz="914377">
              <a:lnSpc>
                <a:spcPct val="150000"/>
              </a:lnSpc>
              <a:defRPr/>
            </a:pPr>
            <a:r>
              <a:rPr lang="en-US" sz="60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Bài</a:t>
            </a:r>
            <a:r>
              <a:rPr lang="en-US" sz="60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106: </a:t>
            </a:r>
            <a:r>
              <a:rPr lang="en-US" sz="60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ao</a:t>
            </a:r>
            <a:r>
              <a:rPr lang="en-US" sz="60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– </a:t>
            </a:r>
            <a:r>
              <a:rPr lang="en-US" sz="60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eo</a:t>
            </a:r>
            <a:r>
              <a:rPr lang="en-US" sz="60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08EF6DA-C8F1-435A-8108-A2019195E96B}"/>
              </a:ext>
            </a:extLst>
          </p:cNvPr>
          <p:cNvSpPr/>
          <p:nvPr/>
        </p:nvSpPr>
        <p:spPr>
          <a:xfrm>
            <a:off x="9467278" y="99936"/>
            <a:ext cx="25635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TIẾNG VIỆT 1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FE75980-B8E4-42A9-95B4-7B4E5FA54707}"/>
              </a:ext>
            </a:extLst>
          </p:cNvPr>
          <p:cNvSpPr/>
          <p:nvPr/>
        </p:nvSpPr>
        <p:spPr>
          <a:xfrm>
            <a:off x="11039823" y="679206"/>
            <a:ext cx="9909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Tập</a:t>
            </a:r>
            <a:r>
              <a:rPr 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 2</a:t>
            </a:r>
            <a:endParaRPr lang="en-US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UTM Avo" panose="0204060305050602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116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37896" descr="1-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32550">
            <a:off x="9360988" y="5269743"/>
            <a:ext cx="3293866" cy="19407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图片 37893" descr="1-2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9273" y="4081780"/>
            <a:ext cx="2670175" cy="241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Download Nobi Child Nobita Cartoon Doraemon PNG Download Free HQ PNG Image  | FreePNGIm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55966">
            <a:off x="9248735" y="4579408"/>
            <a:ext cx="2547547" cy="1417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0" name="Group 23"/>
          <p:cNvGrpSpPr/>
          <p:nvPr/>
        </p:nvGrpSpPr>
        <p:grpSpPr>
          <a:xfrm>
            <a:off x="3470583" y="1194781"/>
            <a:ext cx="5157062" cy="4523874"/>
            <a:chOff x="6007075" y="3285775"/>
            <a:chExt cx="535238" cy="533400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11" name="Oval 24"/>
            <p:cNvSpPr/>
            <p:nvPr/>
          </p:nvSpPr>
          <p:spPr>
            <a:xfrm>
              <a:off x="6008913" y="3285775"/>
              <a:ext cx="533400" cy="533400"/>
            </a:xfrm>
            <a:prstGeom prst="ellipse">
              <a:avLst/>
            </a:prstGeom>
            <a:gradFill>
              <a:gsLst>
                <a:gs pos="35000">
                  <a:srgbClr val="00297A"/>
                </a:gs>
                <a:gs pos="70000">
                  <a:srgbClr val="0070C0"/>
                </a:gs>
                <a:gs pos="100000">
                  <a:srgbClr val="00B0F0"/>
                </a:gs>
              </a:gsLst>
              <a:lin ang="5400000" scaled="1"/>
            </a:gradFill>
            <a:ln w="12700" cap="flat" cmpd="sng" algn="ctr">
              <a:solidFill>
                <a:srgbClr val="002060"/>
              </a:solidFill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UTM Avo"/>
                <a:ea typeface="+mn-ea"/>
                <a:cs typeface="+mn-cs"/>
              </a:endParaRPr>
            </a:p>
          </p:txBody>
        </p:sp>
        <p:sp>
          <p:nvSpPr>
            <p:cNvPr id="12" name="Oval 25"/>
            <p:cNvSpPr/>
            <p:nvPr/>
          </p:nvSpPr>
          <p:spPr>
            <a:xfrm>
              <a:off x="6007075" y="3365731"/>
              <a:ext cx="530485" cy="373489"/>
            </a:xfrm>
            <a:prstGeom prst="ellipse">
              <a:avLst/>
            </a:prstGeom>
            <a:gradFill>
              <a:gsLst>
                <a:gs pos="0">
                  <a:sysClr val="window" lastClr="FFFFFF">
                    <a:lumMod val="100000"/>
                    <a:alpha val="80000"/>
                  </a:sysClr>
                </a:gs>
                <a:gs pos="100000">
                  <a:sysClr val="window" lastClr="FFFFFF">
                    <a:alpha val="0"/>
                  </a:sysClr>
                </a:gs>
              </a:gsLst>
              <a:lin ang="5400000" scaled="1"/>
            </a:gradFill>
            <a:ln w="127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vi-VN" sz="8000" b="1" i="0" u="none" strike="noStrike" kern="0" cap="none" spc="0" normalizeH="0" baseline="0" noProof="0" dirty="0">
                  <a:ln>
                    <a:noFill/>
                  </a:ln>
                  <a:solidFill>
                    <a:srgbClr val="FFC000">
                      <a:lumMod val="60000"/>
                      <a:lumOff val="40000"/>
                    </a:srgbClr>
                  </a:solidFill>
                  <a:effectLst/>
                  <a:uLnTx/>
                  <a:uFillTx/>
                  <a:ea typeface="+mn-ea"/>
                  <a:cs typeface="+mn-cs"/>
                </a:rPr>
                <a:t>KHỞI ĐỘNG</a:t>
              </a:r>
              <a:endParaRPr kumimoji="0" lang="en-US" sz="8000" b="1" i="0" u="none" strike="noStrike" kern="0" cap="none" spc="0" normalizeH="0" baseline="0" noProof="0" dirty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/>
                <a:uLnTx/>
                <a:uFillTx/>
                <a:latin typeface="UTM Avo"/>
                <a:ea typeface="+mn-ea"/>
                <a:cs typeface="+mn-cs"/>
              </a:endParaRPr>
            </a:p>
          </p:txBody>
        </p:sp>
      </p:grpSp>
      <p:grpSp>
        <p:nvGrpSpPr>
          <p:cNvPr id="13" name="Group 21"/>
          <p:cNvGrpSpPr>
            <a:grpSpLocks/>
          </p:cNvGrpSpPr>
          <p:nvPr/>
        </p:nvGrpSpPr>
        <p:grpSpPr bwMode="auto">
          <a:xfrm>
            <a:off x="1530029" y="387448"/>
            <a:ext cx="8581635" cy="6444428"/>
            <a:chOff x="2656546" y="2047961"/>
            <a:chExt cx="3866647" cy="3485645"/>
          </a:xfrm>
        </p:grpSpPr>
        <p:sp>
          <p:nvSpPr>
            <p:cNvPr id="14" name="Donut 13"/>
            <p:cNvSpPr/>
            <p:nvPr/>
          </p:nvSpPr>
          <p:spPr>
            <a:xfrm rot="490551">
              <a:off x="4657776" y="2047961"/>
              <a:ext cx="1865417" cy="1605219"/>
            </a:xfrm>
            <a:custGeom>
              <a:avLst/>
              <a:gdLst/>
              <a:ahLst/>
              <a:cxnLst/>
              <a:rect l="l" t="t" r="r" b="b"/>
              <a:pathLst>
                <a:path w="1865417" h="1605219">
                  <a:moveTo>
                    <a:pt x="0" y="8030"/>
                  </a:moveTo>
                  <a:lnTo>
                    <a:pt x="159028" y="0"/>
                  </a:lnTo>
                  <a:cubicBezTo>
                    <a:pt x="991199" y="0"/>
                    <a:pt x="1687907" y="579987"/>
                    <a:pt x="1865417" y="1358146"/>
                  </a:cubicBezTo>
                  <a:lnTo>
                    <a:pt x="1639259" y="1605219"/>
                  </a:lnTo>
                  <a:lnTo>
                    <a:pt x="1368670" y="1389100"/>
                  </a:lnTo>
                  <a:cubicBezTo>
                    <a:pt x="1213037" y="868500"/>
                    <a:pt x="730317" y="489291"/>
                    <a:pt x="159028" y="489291"/>
                  </a:cubicBezTo>
                  <a:cubicBezTo>
                    <a:pt x="108852" y="489291"/>
                    <a:pt x="59358" y="492216"/>
                    <a:pt x="10805" y="498722"/>
                  </a:cubicBezTo>
                  <a:lnTo>
                    <a:pt x="237769" y="259080"/>
                  </a:lnTo>
                  <a:close/>
                </a:path>
              </a:pathLst>
            </a:custGeom>
            <a:gradFill rotWithShape="1">
              <a:gsLst>
                <a:gs pos="0">
                  <a:srgbClr val="F79646">
                    <a:shade val="51000"/>
                    <a:satMod val="130000"/>
                  </a:srgbClr>
                </a:gs>
                <a:gs pos="80000">
                  <a:srgbClr val="F79646">
                    <a:shade val="93000"/>
                    <a:satMod val="130000"/>
                  </a:srgbClr>
                </a:gs>
                <a:gs pos="100000">
                  <a:srgbClr val="F79646">
                    <a:shade val="94000"/>
                    <a:satMod val="135000"/>
                  </a:srgbClr>
                </a:gs>
              </a:gsLst>
              <a:lin ang="16200000" scaled="0"/>
            </a:gra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p:spPr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15" name="Donut 13"/>
            <p:cNvSpPr/>
            <p:nvPr/>
          </p:nvSpPr>
          <p:spPr>
            <a:xfrm rot="10680000">
              <a:off x="2980271" y="3430367"/>
              <a:ext cx="1903797" cy="2103239"/>
            </a:xfrm>
            <a:custGeom>
              <a:avLst/>
              <a:gdLst/>
              <a:ahLst/>
              <a:cxnLst/>
              <a:rect l="l" t="t" r="r" b="b"/>
              <a:pathLst>
                <a:path w="1903797" h="2103239">
                  <a:moveTo>
                    <a:pt x="1651489" y="1817409"/>
                  </a:moveTo>
                  <a:lnTo>
                    <a:pt x="1408194" y="1573498"/>
                  </a:lnTo>
                  <a:cubicBezTo>
                    <a:pt x="1322635" y="960503"/>
                    <a:pt x="795860" y="489291"/>
                    <a:pt x="159028" y="489291"/>
                  </a:cubicBezTo>
                  <a:cubicBezTo>
                    <a:pt x="108852" y="489291"/>
                    <a:pt x="59358" y="492216"/>
                    <a:pt x="10805" y="498722"/>
                  </a:cubicBezTo>
                  <a:lnTo>
                    <a:pt x="237769" y="259080"/>
                  </a:lnTo>
                  <a:lnTo>
                    <a:pt x="0" y="8030"/>
                  </a:lnTo>
                  <a:lnTo>
                    <a:pt x="159028" y="0"/>
                  </a:lnTo>
                  <a:cubicBezTo>
                    <a:pt x="1074672" y="0"/>
                    <a:pt x="1826314" y="702176"/>
                    <a:pt x="1903797" y="1597521"/>
                  </a:cubicBezTo>
                  <a:close/>
                  <a:moveTo>
                    <a:pt x="1374645" y="2103239"/>
                  </a:moveTo>
                  <a:lnTo>
                    <a:pt x="1371400" y="2092516"/>
                  </a:lnTo>
                  <a:lnTo>
                    <a:pt x="1375661" y="2074150"/>
                  </a:lnTo>
                  <a:close/>
                </a:path>
              </a:pathLst>
            </a:custGeom>
            <a:gradFill rotWithShape="1">
              <a:gsLst>
                <a:gs pos="0">
                  <a:srgbClr val="4BACC6">
                    <a:shade val="51000"/>
                    <a:satMod val="130000"/>
                  </a:srgbClr>
                </a:gs>
                <a:gs pos="80000">
                  <a:srgbClr val="4BACC6">
                    <a:shade val="93000"/>
                    <a:satMod val="130000"/>
                  </a:srgbClr>
                </a:gs>
                <a:gs pos="100000">
                  <a:srgbClr val="4BACC6">
                    <a:shade val="94000"/>
                    <a:satMod val="135000"/>
                  </a:srgbClr>
                </a:gs>
              </a:gsLst>
              <a:lin ang="16200000" scaled="0"/>
            </a:gra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p:spPr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16" name="Donut 13"/>
            <p:cNvSpPr/>
            <p:nvPr/>
          </p:nvSpPr>
          <p:spPr>
            <a:xfrm rot="14743557">
              <a:off x="3180234" y="1733771"/>
              <a:ext cx="1260828" cy="2308204"/>
            </a:xfrm>
            <a:custGeom>
              <a:avLst/>
              <a:gdLst/>
              <a:ahLst/>
              <a:cxnLst/>
              <a:rect l="l" t="t" r="r" b="b"/>
              <a:pathLst>
                <a:path w="1260828" h="2308204">
                  <a:moveTo>
                    <a:pt x="1146334" y="2234615"/>
                  </a:moveTo>
                  <a:lnTo>
                    <a:pt x="838482" y="2308204"/>
                  </a:lnTo>
                  <a:lnTo>
                    <a:pt x="728791" y="1939226"/>
                  </a:lnTo>
                  <a:cubicBezTo>
                    <a:pt x="757047" y="1836418"/>
                    <a:pt x="771537" y="1728126"/>
                    <a:pt x="771537" y="1616449"/>
                  </a:cubicBezTo>
                  <a:cubicBezTo>
                    <a:pt x="771537" y="1093183"/>
                    <a:pt x="453402" y="644221"/>
                    <a:pt x="0" y="452434"/>
                  </a:cubicBezTo>
                  <a:lnTo>
                    <a:pt x="292806" y="337768"/>
                  </a:lnTo>
                  <a:lnTo>
                    <a:pt x="186110" y="0"/>
                  </a:lnTo>
                  <a:cubicBezTo>
                    <a:pt x="817477" y="264850"/>
                    <a:pt x="1260828" y="888875"/>
                    <a:pt x="1260828" y="1616449"/>
                  </a:cubicBezTo>
                  <a:cubicBezTo>
                    <a:pt x="1260828" y="1834342"/>
                    <a:pt x="1221065" y="2042949"/>
                    <a:pt x="1146334" y="2234615"/>
                  </a:cubicBezTo>
                  <a:close/>
                </a:path>
              </a:pathLst>
            </a:custGeom>
            <a:gradFill rotWithShape="1">
              <a:gsLst>
                <a:gs pos="0">
                  <a:srgbClr val="9BBB59">
                    <a:shade val="51000"/>
                    <a:satMod val="130000"/>
                  </a:srgbClr>
                </a:gs>
                <a:gs pos="80000">
                  <a:srgbClr val="9BBB59">
                    <a:shade val="93000"/>
                    <a:satMod val="130000"/>
                  </a:srgbClr>
                </a:gs>
                <a:gs pos="100000">
                  <a:srgbClr val="9BBB59">
                    <a:shade val="94000"/>
                    <a:satMod val="135000"/>
                  </a:srgbClr>
                </a:gs>
              </a:gsLst>
              <a:lin ang="16200000" scaled="0"/>
            </a:gra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p:spPr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17" name="Donut 13"/>
            <p:cNvSpPr/>
            <p:nvPr/>
          </p:nvSpPr>
          <p:spPr>
            <a:xfrm rot="5460000">
              <a:off x="4704589" y="3725892"/>
              <a:ext cx="1865417" cy="1605219"/>
            </a:xfrm>
            <a:custGeom>
              <a:avLst/>
              <a:gdLst/>
              <a:ahLst/>
              <a:cxnLst/>
              <a:rect l="l" t="t" r="r" b="b"/>
              <a:pathLst>
                <a:path w="1865417" h="1605219">
                  <a:moveTo>
                    <a:pt x="0" y="8030"/>
                  </a:moveTo>
                  <a:lnTo>
                    <a:pt x="159028" y="0"/>
                  </a:lnTo>
                  <a:cubicBezTo>
                    <a:pt x="991199" y="0"/>
                    <a:pt x="1687907" y="579987"/>
                    <a:pt x="1865417" y="1358146"/>
                  </a:cubicBezTo>
                  <a:lnTo>
                    <a:pt x="1639259" y="1605219"/>
                  </a:lnTo>
                  <a:lnTo>
                    <a:pt x="1368670" y="1389100"/>
                  </a:lnTo>
                  <a:cubicBezTo>
                    <a:pt x="1213037" y="868500"/>
                    <a:pt x="730317" y="489291"/>
                    <a:pt x="159028" y="489291"/>
                  </a:cubicBezTo>
                  <a:cubicBezTo>
                    <a:pt x="108852" y="489291"/>
                    <a:pt x="59358" y="492216"/>
                    <a:pt x="10805" y="498722"/>
                  </a:cubicBezTo>
                  <a:lnTo>
                    <a:pt x="237769" y="259080"/>
                  </a:lnTo>
                  <a:close/>
                </a:path>
              </a:pathLst>
            </a:custGeom>
            <a:gradFill rotWithShape="1">
              <a:gsLst>
                <a:gs pos="0">
                  <a:srgbClr val="AD1D19"/>
                </a:gs>
                <a:gs pos="80000">
                  <a:srgbClr val="E22924"/>
                </a:gs>
                <a:gs pos="100000">
                  <a:srgbClr val="DF2B27"/>
                </a:gs>
              </a:gsLst>
              <a:lin ang="16200000" scaled="0"/>
            </a:gra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p:spPr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101600" dist="38100" dir="2700000" algn="tl" rotWithShape="0">
                    <a:prstClr val="black">
                      <a:alpha val="50000"/>
                    </a:prstClr>
                  </a:outerShdw>
                </a:effectLst>
                <a:uLnTx/>
                <a:uFillTx/>
                <a:latin typeface="Kozuka Gothic Pr6N B" pitchFamily="34" charset="-128"/>
                <a:ea typeface="Kozuka Gothic Pr6N B" pitchFamily="34" charset="-128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16469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hú Mèo Con - Nhạc Thiếu Nhi - Hai Con Mèo đá bóng">
            <a:hlinkClick r:id="" action="ppaction://media"/>
            <a:extLst>
              <a:ext uri="{FF2B5EF4-FFF2-40B4-BE49-F238E27FC236}">
                <a16:creationId xmlns:a16="http://schemas.microsoft.com/office/drawing/2014/main" id="{A48CF44D-5657-48C3-B580-9B1093E450B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421341"/>
            <a:ext cx="12192000" cy="6436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5207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50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3">
            <a:extLst>
              <a:ext uri="{FF2B5EF4-FFF2-40B4-BE49-F238E27FC236}">
                <a16:creationId xmlns:a16="http://schemas.microsoft.com/office/drawing/2014/main" id="{383DECF2-6170-4C44-9554-CACC3C7EA7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894" y="602530"/>
            <a:ext cx="5001208" cy="5910237"/>
          </a:xfrm>
          <a:prstGeom prst="rect">
            <a:avLst/>
          </a:prstGeom>
        </p:spPr>
      </p:pic>
      <p:pic>
        <p:nvPicPr>
          <p:cNvPr id="3" name="图片 14">
            <a:extLst>
              <a:ext uri="{FF2B5EF4-FFF2-40B4-BE49-F238E27FC236}">
                <a16:creationId xmlns:a16="http://schemas.microsoft.com/office/drawing/2014/main" id="{FDA49AB4-AADB-4EDB-89AF-5AD022B22E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4347" y="242596"/>
            <a:ext cx="5327780" cy="6195525"/>
          </a:xfrm>
          <a:prstGeom prst="rect">
            <a:avLst/>
          </a:prstGeom>
        </p:spPr>
      </p:pic>
      <p:sp>
        <p:nvSpPr>
          <p:cNvPr id="5" name="文本框 12">
            <a:extLst>
              <a:ext uri="{FF2B5EF4-FFF2-40B4-BE49-F238E27FC236}">
                <a16:creationId xmlns:a16="http://schemas.microsoft.com/office/drawing/2014/main" id="{C3475874-1E4C-49D6-869F-2AEEBFD87ECE}"/>
              </a:ext>
            </a:extLst>
          </p:cNvPr>
          <p:cNvSpPr txBox="1"/>
          <p:nvPr/>
        </p:nvSpPr>
        <p:spPr>
          <a:xfrm rot="21160172">
            <a:off x="1899727" y="3212051"/>
            <a:ext cx="8568812" cy="132343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8000" b="1" i="0" u="none" strike="noStrike" kern="1200" cap="none" spc="0" normalizeH="0" baseline="0" noProof="0" dirty="0" err="1">
                <a:ln w="25400">
                  <a:solidFill>
                    <a:srgbClr val="36363E">
                      <a:alpha val="70000"/>
                    </a:srgbClr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UTM Avo"/>
                <a:ea typeface="汉仪晓波美妍体W" panose="00020600040101010101" pitchFamily="18" charset="-122"/>
                <a:cs typeface="+mn-cs"/>
              </a:rPr>
              <a:t>Bài</a:t>
            </a:r>
            <a:r>
              <a:rPr kumimoji="0" lang="vi-VN" altLang="zh-CN" sz="8000" b="1" i="0" u="none" strike="noStrike" kern="1200" cap="none" spc="0" normalizeH="0" baseline="0" noProof="0" dirty="0">
                <a:ln w="25400">
                  <a:solidFill>
                    <a:srgbClr val="36363E">
                      <a:alpha val="70000"/>
                    </a:srgbClr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汉仪晓波美妍体W" panose="00020600040101010101" pitchFamily="18" charset="-122"/>
                <a:cs typeface="+mn-cs"/>
              </a:rPr>
              <a:t> 106: ao - eo</a:t>
            </a:r>
            <a:endParaRPr kumimoji="0" lang="zh-CN" altLang="en-US" sz="8000" b="1" i="0" u="none" strike="noStrike" kern="1200" cap="none" spc="0" normalizeH="0" baseline="0" noProof="0" dirty="0">
              <a:ln w="25400">
                <a:solidFill>
                  <a:srgbClr val="36363E">
                    <a:alpha val="70000"/>
                  </a:srgbClr>
                </a:solidFill>
              </a:ln>
              <a:solidFill>
                <a:srgbClr val="FF0000"/>
              </a:solidFill>
              <a:effectLst/>
              <a:uLnTx/>
              <a:uFillTx/>
              <a:latin typeface="UTM Avo"/>
              <a:ea typeface="汉仪晓波美妍体W" panose="00020600040101010101" pitchFamily="18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26653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C3038C0-0E1E-4245-819D-0D05D269EAC5}"/>
              </a:ext>
            </a:extLst>
          </p:cNvPr>
          <p:cNvSpPr txBox="1"/>
          <p:nvPr/>
        </p:nvSpPr>
        <p:spPr>
          <a:xfrm>
            <a:off x="4193581" y="5232223"/>
            <a:ext cx="487978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6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ngôi sao</a:t>
            </a:r>
            <a:endParaRPr kumimoji="0" lang="en-US" sz="6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573D226-8481-4B18-B552-7129E269023F}"/>
              </a:ext>
            </a:extLst>
          </p:cNvPr>
          <p:cNvSpPr/>
          <p:nvPr/>
        </p:nvSpPr>
        <p:spPr>
          <a:xfrm>
            <a:off x="6789545" y="5233486"/>
            <a:ext cx="196828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6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ao</a:t>
            </a:r>
            <a:endParaRPr kumimoji="0" lang="en-US" sz="6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F9C435-AB39-48EE-BCF7-552360ED7A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4655" y="1313960"/>
            <a:ext cx="6294602" cy="4000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梯形 1">
            <a:extLst>
              <a:ext uri="{FF2B5EF4-FFF2-40B4-BE49-F238E27FC236}">
                <a16:creationId xmlns:a16="http://schemas.microsoft.com/office/drawing/2014/main" id="{FF62BD33-BDB5-4E6A-80F4-3A4EFE0DD178}"/>
              </a:ext>
            </a:extLst>
          </p:cNvPr>
          <p:cNvSpPr/>
          <p:nvPr/>
        </p:nvSpPr>
        <p:spPr>
          <a:xfrm flipV="1">
            <a:off x="2287090" y="464447"/>
            <a:ext cx="7276010" cy="797442"/>
          </a:xfrm>
          <a:prstGeom prst="trapezoid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zihun35hao-jindianyahei" panose="00000500000000000000" pitchFamily="2" charset="-122"/>
              <a:ea typeface="zihun35hao-jindianyahei" panose="00000500000000000000" pitchFamily="2" charset="-122"/>
              <a:cs typeface="+mn-cs"/>
              <a:sym typeface="zihun35hao-jindianyahei" panose="00000500000000000000" pitchFamily="2" charset="-122"/>
            </a:endParaRPr>
          </a:p>
        </p:txBody>
      </p:sp>
      <p:grpSp>
        <p:nvGrpSpPr>
          <p:cNvPr id="6" name="组合 5">
            <a:extLst>
              <a:ext uri="{FF2B5EF4-FFF2-40B4-BE49-F238E27FC236}">
                <a16:creationId xmlns:a16="http://schemas.microsoft.com/office/drawing/2014/main" id="{20DA7D9B-413F-4C2C-B7C5-B226E6B140D0}"/>
              </a:ext>
            </a:extLst>
          </p:cNvPr>
          <p:cNvGrpSpPr/>
          <p:nvPr/>
        </p:nvGrpSpPr>
        <p:grpSpPr>
          <a:xfrm>
            <a:off x="2834655" y="482468"/>
            <a:ext cx="6453051" cy="641950"/>
            <a:chOff x="3802275" y="8482"/>
            <a:chExt cx="4589917" cy="641950"/>
          </a:xfrm>
        </p:grpSpPr>
        <p:pic>
          <p:nvPicPr>
            <p:cNvPr id="7" name="图片 3">
              <a:extLst>
                <a:ext uri="{FF2B5EF4-FFF2-40B4-BE49-F238E27FC236}">
                  <a16:creationId xmlns:a16="http://schemas.microsoft.com/office/drawing/2014/main" id="{82D2DE0A-D68D-4A89-9E2A-A9359763A15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741" t="31212" r="592" b="38675"/>
            <a:stretch/>
          </p:blipFill>
          <p:spPr>
            <a:xfrm>
              <a:off x="7423152" y="42532"/>
              <a:ext cx="969040" cy="587524"/>
            </a:xfrm>
            <a:prstGeom prst="rect">
              <a:avLst/>
            </a:prstGeom>
          </p:spPr>
        </p:pic>
        <p:pic>
          <p:nvPicPr>
            <p:cNvPr id="8" name="图片 4">
              <a:extLst>
                <a:ext uri="{FF2B5EF4-FFF2-40B4-BE49-F238E27FC236}">
                  <a16:creationId xmlns:a16="http://schemas.microsoft.com/office/drawing/2014/main" id="{A1C18988-8760-434F-B389-0F7EEF9550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9411" r="50063" b="37423"/>
            <a:stretch/>
          </p:blipFill>
          <p:spPr>
            <a:xfrm>
              <a:off x="3802275" y="8482"/>
              <a:ext cx="966575" cy="641950"/>
            </a:xfrm>
            <a:prstGeom prst="rect">
              <a:avLst/>
            </a:prstGeom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379F6081-CBF8-4A9A-A76D-6D8DD2FE61BD}"/>
              </a:ext>
            </a:extLst>
          </p:cNvPr>
          <p:cNvSpPr txBox="1"/>
          <p:nvPr/>
        </p:nvSpPr>
        <p:spPr>
          <a:xfrm>
            <a:off x="4286970" y="483731"/>
            <a:ext cx="3548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1: Làm quen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45773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zBIFJKKz72x9FwLXhqG9gDqQjJ38EntL">
            <a:hlinkClick r:id="" action="ppaction://media"/>
            <a:extLst>
              <a:ext uri="{FF2B5EF4-FFF2-40B4-BE49-F238E27FC236}">
                <a16:creationId xmlns:a16="http://schemas.microsoft.com/office/drawing/2014/main" id="{2BA9B8A0-2C1D-466B-98E5-BEA94DE65EFB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129" end="910.6666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431836"/>
            <a:ext cx="12192000" cy="6426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1051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7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4FA6D086-5239-4734-832F-EADFCE5EFCEB}"/>
              </a:ext>
            </a:extLst>
          </p:cNvPr>
          <p:cNvGrpSpPr/>
          <p:nvPr/>
        </p:nvGrpSpPr>
        <p:grpSpPr>
          <a:xfrm>
            <a:off x="2860024" y="800309"/>
            <a:ext cx="6322664" cy="3995626"/>
            <a:chOff x="3810000" y="1405139"/>
            <a:chExt cx="2209801" cy="1529531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D20756BE-4686-463C-945D-EDE133C3514C}"/>
                </a:ext>
              </a:extLst>
            </p:cNvPr>
            <p:cNvSpPr/>
            <p:nvPr/>
          </p:nvSpPr>
          <p:spPr>
            <a:xfrm>
              <a:off x="3810000" y="1405139"/>
              <a:ext cx="2209797" cy="837445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vi-VN" sz="96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  <a:sym typeface="Arial"/>
                </a:rPr>
                <a:t>s</a:t>
              </a:r>
              <a:r>
                <a:rPr lang="vi-VN" sz="9600" b="1" kern="0" dirty="0">
                  <a:solidFill>
                    <a:srgbClr val="FF0000"/>
                  </a:solidFill>
                  <a:latin typeface="UTM Avo" panose="02040603050506020204" pitchFamily="18" charset="0"/>
                  <a:sym typeface="Arial"/>
                </a:rPr>
                <a:t>ao</a:t>
              </a:r>
              <a:endParaRPr kumimoji="0" lang="en-US" sz="9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C06A43F6-A25E-46B8-9365-0A4E6750EFDB}"/>
                </a:ext>
              </a:extLst>
            </p:cNvPr>
            <p:cNvSpPr/>
            <p:nvPr/>
          </p:nvSpPr>
          <p:spPr>
            <a:xfrm>
              <a:off x="3810000" y="2248870"/>
              <a:ext cx="1104900" cy="68580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vi-VN" sz="9600" b="1" i="0" u="none" strike="noStrike" kern="0" cap="none" spc="0" normalizeH="0" baseline="0" noProof="0" dirty="0">
                  <a:ln>
                    <a:noFill/>
                  </a:ln>
                  <a:solidFill>
                    <a:srgbClr val="008000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  <a:sym typeface="Arial"/>
                </a:rPr>
                <a:t>s</a:t>
              </a:r>
              <a:endParaRPr kumimoji="0" lang="en-US" sz="9600" b="1" i="0" u="none" strike="noStrike" kern="0" cap="none" spc="0" normalizeH="0" baseline="0" noProof="0" dirty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A48D539-4FEC-45EC-8E9F-B2E5BF818EF6}"/>
                </a:ext>
              </a:extLst>
            </p:cNvPr>
            <p:cNvSpPr/>
            <p:nvPr/>
          </p:nvSpPr>
          <p:spPr>
            <a:xfrm>
              <a:off x="4914901" y="2245729"/>
              <a:ext cx="1104900" cy="685800"/>
            </a:xfrm>
            <a:prstGeom prst="rect">
              <a:avLst/>
            </a:prstGeom>
            <a:solidFill>
              <a:srgbClr val="E9A5C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lang="vi-VN" sz="9600" b="1" kern="0" dirty="0">
                  <a:solidFill>
                    <a:srgbClr val="FF0000"/>
                  </a:solidFill>
                  <a:latin typeface="UTM Avo" panose="02040603050506020204" pitchFamily="18" charset="0"/>
                  <a:sym typeface="Arial"/>
                </a:rPr>
                <a:t>ao</a:t>
              </a:r>
              <a:endParaRPr kumimoji="0" lang="en-US" sz="9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endParaRP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F3F83A76-7128-4B47-99C0-6F9BD0C07B4B}"/>
              </a:ext>
            </a:extLst>
          </p:cNvPr>
          <p:cNvSpPr txBox="1"/>
          <p:nvPr/>
        </p:nvSpPr>
        <p:spPr>
          <a:xfrm>
            <a:off x="3532428" y="5096639"/>
            <a:ext cx="602347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8000" b="1" dirty="0">
                <a:solidFill>
                  <a:prstClr val="black"/>
                </a:solidFill>
                <a:latin typeface="UTM Avo" panose="02040603050506020204" pitchFamily="18" charset="0"/>
              </a:rPr>
              <a:t>ngôi</a:t>
            </a: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</a:t>
            </a: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s</a:t>
            </a:r>
            <a:r>
              <a:rPr lang="vi-VN" sz="8000" b="1" dirty="0">
                <a:solidFill>
                  <a:srgbClr val="FF0000"/>
                </a:solidFill>
                <a:latin typeface="UTM Avo" panose="02040603050506020204" pitchFamily="18" charset="0"/>
              </a:rPr>
              <a:t>ao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1760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梯形 1">
            <a:extLst>
              <a:ext uri="{FF2B5EF4-FFF2-40B4-BE49-F238E27FC236}">
                <a16:creationId xmlns:a16="http://schemas.microsoft.com/office/drawing/2014/main" id="{FF62BD33-BDB5-4E6A-80F4-3A4EFE0DD178}"/>
              </a:ext>
            </a:extLst>
          </p:cNvPr>
          <p:cNvSpPr/>
          <p:nvPr/>
        </p:nvSpPr>
        <p:spPr>
          <a:xfrm flipV="1">
            <a:off x="2325190" y="540716"/>
            <a:ext cx="7276010" cy="797442"/>
          </a:xfrm>
          <a:prstGeom prst="trapezoid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zihun35hao-jindianyahei" panose="00000500000000000000" pitchFamily="2" charset="-122"/>
              <a:ea typeface="zihun35hao-jindianyahei" panose="00000500000000000000" pitchFamily="2" charset="-122"/>
              <a:cs typeface="+mn-cs"/>
              <a:sym typeface="zihun35hao-jindianyahei" panose="00000500000000000000" pitchFamily="2" charset="-122"/>
            </a:endParaRPr>
          </a:p>
        </p:txBody>
      </p:sp>
      <p:grpSp>
        <p:nvGrpSpPr>
          <p:cNvPr id="6" name="组合 5">
            <a:extLst>
              <a:ext uri="{FF2B5EF4-FFF2-40B4-BE49-F238E27FC236}">
                <a16:creationId xmlns:a16="http://schemas.microsoft.com/office/drawing/2014/main" id="{20DA7D9B-413F-4C2C-B7C5-B226E6B140D0}"/>
              </a:ext>
            </a:extLst>
          </p:cNvPr>
          <p:cNvGrpSpPr/>
          <p:nvPr/>
        </p:nvGrpSpPr>
        <p:grpSpPr>
          <a:xfrm>
            <a:off x="2782834" y="566842"/>
            <a:ext cx="6453051" cy="641950"/>
            <a:chOff x="3802275" y="8482"/>
            <a:chExt cx="4589917" cy="641950"/>
          </a:xfrm>
        </p:grpSpPr>
        <p:pic>
          <p:nvPicPr>
            <p:cNvPr id="7" name="图片 3">
              <a:extLst>
                <a:ext uri="{FF2B5EF4-FFF2-40B4-BE49-F238E27FC236}">
                  <a16:creationId xmlns:a16="http://schemas.microsoft.com/office/drawing/2014/main" id="{82D2DE0A-D68D-4A89-9E2A-A9359763A15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741" t="31212" r="592" b="38675"/>
            <a:stretch/>
          </p:blipFill>
          <p:spPr>
            <a:xfrm>
              <a:off x="7423152" y="42532"/>
              <a:ext cx="969040" cy="587524"/>
            </a:xfrm>
            <a:prstGeom prst="rect">
              <a:avLst/>
            </a:prstGeom>
          </p:spPr>
        </p:pic>
        <p:pic>
          <p:nvPicPr>
            <p:cNvPr id="8" name="图片 4">
              <a:extLst>
                <a:ext uri="{FF2B5EF4-FFF2-40B4-BE49-F238E27FC236}">
                  <a16:creationId xmlns:a16="http://schemas.microsoft.com/office/drawing/2014/main" id="{A1C18988-8760-434F-B389-0F7EEF9550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9411" r="50063" b="37423"/>
            <a:stretch/>
          </p:blipFill>
          <p:spPr>
            <a:xfrm>
              <a:off x="3802275" y="8482"/>
              <a:ext cx="966575" cy="641950"/>
            </a:xfrm>
            <a:prstGeom prst="rect">
              <a:avLst/>
            </a:prstGeom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379F6081-CBF8-4A9A-A76D-6D8DD2FE61BD}"/>
              </a:ext>
            </a:extLst>
          </p:cNvPr>
          <p:cNvSpPr txBox="1"/>
          <p:nvPr/>
        </p:nvSpPr>
        <p:spPr>
          <a:xfrm>
            <a:off x="4325070" y="560000"/>
            <a:ext cx="3548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1: Làm quen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052C057-34E9-4EF0-80C4-174FEC5B9CC2}"/>
              </a:ext>
            </a:extLst>
          </p:cNvPr>
          <p:cNvSpPr txBox="1"/>
          <p:nvPr/>
        </p:nvSpPr>
        <p:spPr>
          <a:xfrm>
            <a:off x="4284202" y="5842337"/>
            <a:ext cx="41862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6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con mèo</a:t>
            </a:r>
            <a:endParaRPr kumimoji="0" lang="en-US" sz="6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EA515A-DEA3-437E-A929-FE8D7820A193}"/>
              </a:ext>
            </a:extLst>
          </p:cNvPr>
          <p:cNvSpPr/>
          <p:nvPr/>
        </p:nvSpPr>
        <p:spPr>
          <a:xfrm>
            <a:off x="6744774" y="5842337"/>
            <a:ext cx="196828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6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eo</a:t>
            </a:r>
            <a:endParaRPr kumimoji="0" lang="en-US" sz="6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pic>
        <p:nvPicPr>
          <p:cNvPr id="12" name="Picture 5">
            <a:extLst>
              <a:ext uri="{FF2B5EF4-FFF2-40B4-BE49-F238E27FC236}">
                <a16:creationId xmlns:a16="http://schemas.microsoft.com/office/drawing/2014/main" id="{B7009B1F-AE3C-479D-9959-BCB7D4C59D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2908" y="1552726"/>
            <a:ext cx="7808844" cy="40750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57252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iiqQhpaKB62g4dQLPrx3nUFOlTVnjGz">
            <a:hlinkClick r:id="" action="ppaction://media"/>
            <a:extLst>
              <a:ext uri="{FF2B5EF4-FFF2-40B4-BE49-F238E27FC236}">
                <a16:creationId xmlns:a16="http://schemas.microsoft.com/office/drawing/2014/main" id="{FCDAEA79-57A2-4467-9001-BCD6ABC74B36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100" end="933.333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408670"/>
            <a:ext cx="12192000" cy="6449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7509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38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4FA6D086-5239-4734-832F-EADFCE5EFCEB}"/>
              </a:ext>
            </a:extLst>
          </p:cNvPr>
          <p:cNvGrpSpPr/>
          <p:nvPr/>
        </p:nvGrpSpPr>
        <p:grpSpPr>
          <a:xfrm>
            <a:off x="2617427" y="921606"/>
            <a:ext cx="6322664" cy="4135586"/>
            <a:chOff x="3810000" y="1405139"/>
            <a:chExt cx="2209801" cy="1529531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D20756BE-4686-463C-945D-EDE133C3514C}"/>
                </a:ext>
              </a:extLst>
            </p:cNvPr>
            <p:cNvSpPr/>
            <p:nvPr/>
          </p:nvSpPr>
          <p:spPr>
            <a:xfrm>
              <a:off x="3810000" y="1405139"/>
              <a:ext cx="2209797" cy="837445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vi-VN" sz="9600" b="1" kern="0" dirty="0">
                  <a:solidFill>
                    <a:srgbClr val="000000"/>
                  </a:solidFill>
                  <a:latin typeface="UTM Avo" panose="02040603050506020204" pitchFamily="18" charset="0"/>
                  <a:sym typeface="Arial"/>
                </a:rPr>
                <a:t>m</a:t>
              </a:r>
              <a:r>
                <a:rPr kumimoji="0" lang="vi-VN" sz="96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  <a:sym typeface="Arial"/>
                </a:rPr>
                <a:t>èo</a:t>
              </a:r>
              <a:endParaRPr kumimoji="0" lang="en-US" sz="9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C06A43F6-A25E-46B8-9365-0A4E6750EFDB}"/>
                </a:ext>
              </a:extLst>
            </p:cNvPr>
            <p:cNvSpPr/>
            <p:nvPr/>
          </p:nvSpPr>
          <p:spPr>
            <a:xfrm>
              <a:off x="3810000" y="2248870"/>
              <a:ext cx="1104900" cy="68580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vi-VN" sz="9600" b="1" i="0" u="none" strike="noStrike" kern="0" cap="none" spc="0" normalizeH="0" baseline="0" noProof="0" dirty="0">
                  <a:ln>
                    <a:noFill/>
                  </a:ln>
                  <a:solidFill>
                    <a:srgbClr val="008000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  <a:sym typeface="Arial"/>
                </a:rPr>
                <a:t>m</a:t>
              </a:r>
              <a:endParaRPr kumimoji="0" lang="en-US" sz="9600" b="1" i="0" u="none" strike="noStrike" kern="0" cap="none" spc="0" normalizeH="0" baseline="0" noProof="0" dirty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A48D539-4FEC-45EC-8E9F-B2E5BF818EF6}"/>
                </a:ext>
              </a:extLst>
            </p:cNvPr>
            <p:cNvSpPr/>
            <p:nvPr/>
          </p:nvSpPr>
          <p:spPr>
            <a:xfrm>
              <a:off x="4914901" y="2245729"/>
              <a:ext cx="1104900" cy="685800"/>
            </a:xfrm>
            <a:prstGeom prst="rect">
              <a:avLst/>
            </a:prstGeom>
            <a:solidFill>
              <a:srgbClr val="E9A5C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vi-VN" sz="9600" b="1" i="0" u="none" strike="noStrike" kern="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  <a:sym typeface="Arial"/>
                </a:rPr>
                <a:t>èo</a:t>
              </a:r>
              <a:endParaRPr kumimoji="0" lang="en-US" sz="9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endParaRP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F3F83A76-7128-4B47-99C0-6F9BD0C07B4B}"/>
              </a:ext>
            </a:extLst>
          </p:cNvPr>
          <p:cNvSpPr txBox="1"/>
          <p:nvPr/>
        </p:nvSpPr>
        <p:spPr>
          <a:xfrm>
            <a:off x="3280206" y="5208606"/>
            <a:ext cx="602347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8000" b="1" noProof="0" dirty="0">
                <a:solidFill>
                  <a:prstClr val="black"/>
                </a:solidFill>
                <a:latin typeface="UTM Avo" panose="02040603050506020204" pitchFamily="18" charset="0"/>
              </a:rPr>
              <a:t>con</a:t>
            </a: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</a:t>
            </a:r>
            <a:r>
              <a:rPr lang="vi-VN" sz="8000" b="1" dirty="0">
                <a:solidFill>
                  <a:srgbClr val="404040"/>
                </a:solidFill>
                <a:latin typeface="UTM Avo" panose="02040603050506020204" pitchFamily="18" charset="0"/>
              </a:rPr>
              <a:t>m</a:t>
            </a:r>
            <a:r>
              <a:rPr lang="vi-VN" sz="8000" b="1" noProof="0" dirty="0">
                <a:solidFill>
                  <a:srgbClr val="FF0000"/>
                </a:solidFill>
                <a:latin typeface="UTM Avo" panose="02040603050506020204" pitchFamily="18" charset="0"/>
              </a:rPr>
              <a:t>èo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9257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梯形 1">
            <a:extLst>
              <a:ext uri="{FF2B5EF4-FFF2-40B4-BE49-F238E27FC236}">
                <a16:creationId xmlns:a16="http://schemas.microsoft.com/office/drawing/2014/main" id="{BC5CDD15-6D6E-48E1-B6BB-8631F4E6ACAA}"/>
              </a:ext>
            </a:extLst>
          </p:cNvPr>
          <p:cNvSpPr/>
          <p:nvPr/>
        </p:nvSpPr>
        <p:spPr>
          <a:xfrm flipV="1">
            <a:off x="2520550" y="452955"/>
            <a:ext cx="7276010" cy="587525"/>
          </a:xfrm>
          <a:prstGeom prst="trapezoid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zihun35hao-jindianyahei" panose="00000500000000000000" pitchFamily="2" charset="-122"/>
              <a:ea typeface="zihun35hao-jindianyahei" panose="00000500000000000000" pitchFamily="2" charset="-122"/>
              <a:cs typeface="+mn-cs"/>
              <a:sym typeface="zihun35hao-jindianyahei" panose="00000500000000000000" pitchFamily="2" charset="-122"/>
            </a:endParaRPr>
          </a:p>
        </p:txBody>
      </p:sp>
      <p:grpSp>
        <p:nvGrpSpPr>
          <p:cNvPr id="6" name="组合 5">
            <a:extLst>
              <a:ext uri="{FF2B5EF4-FFF2-40B4-BE49-F238E27FC236}">
                <a16:creationId xmlns:a16="http://schemas.microsoft.com/office/drawing/2014/main" id="{E0354893-BF44-428C-9A5D-D86753371D0A}"/>
              </a:ext>
            </a:extLst>
          </p:cNvPr>
          <p:cNvGrpSpPr/>
          <p:nvPr/>
        </p:nvGrpSpPr>
        <p:grpSpPr>
          <a:xfrm>
            <a:off x="2932029" y="480800"/>
            <a:ext cx="6453051" cy="509647"/>
            <a:chOff x="3802275" y="8482"/>
            <a:chExt cx="4589917" cy="641950"/>
          </a:xfrm>
        </p:grpSpPr>
        <p:pic>
          <p:nvPicPr>
            <p:cNvPr id="7" name="图片 3">
              <a:extLst>
                <a:ext uri="{FF2B5EF4-FFF2-40B4-BE49-F238E27FC236}">
                  <a16:creationId xmlns:a16="http://schemas.microsoft.com/office/drawing/2014/main" id="{D945F582-C588-4E75-933D-11B98F3535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741" t="31212" r="592" b="38675"/>
            <a:stretch/>
          </p:blipFill>
          <p:spPr>
            <a:xfrm>
              <a:off x="7423152" y="42532"/>
              <a:ext cx="969040" cy="587524"/>
            </a:xfrm>
            <a:prstGeom prst="rect">
              <a:avLst/>
            </a:prstGeom>
          </p:spPr>
        </p:pic>
        <p:pic>
          <p:nvPicPr>
            <p:cNvPr id="8" name="图片 4">
              <a:extLst>
                <a:ext uri="{FF2B5EF4-FFF2-40B4-BE49-F238E27FC236}">
                  <a16:creationId xmlns:a16="http://schemas.microsoft.com/office/drawing/2014/main" id="{D1EE69B2-BE1F-4866-B52E-5AF22D5A193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9411" r="50063" b="37423"/>
            <a:stretch/>
          </p:blipFill>
          <p:spPr>
            <a:xfrm>
              <a:off x="3802275" y="8482"/>
              <a:ext cx="966575" cy="641950"/>
            </a:xfrm>
            <a:prstGeom prst="rect">
              <a:avLst/>
            </a:prstGeom>
          </p:spPr>
        </p:pic>
      </p:grpSp>
      <p:sp>
        <p:nvSpPr>
          <p:cNvPr id="9" name="TextBox 8"/>
          <p:cNvSpPr txBox="1"/>
          <p:nvPr/>
        </p:nvSpPr>
        <p:spPr>
          <a:xfrm>
            <a:off x="4474265" y="399469"/>
            <a:ext cx="34078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1: Làm quen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75452" y="5508166"/>
            <a:ext cx="48797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7200" b="1" dirty="0">
                <a:solidFill>
                  <a:prstClr val="black"/>
                </a:solidFill>
                <a:latin typeface="UTM Avo" panose="02040603050506020204" pitchFamily="18" charset="0"/>
              </a:rPr>
              <a:t>ngôi</a:t>
            </a: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sao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620132" y="4572488"/>
            <a:ext cx="19682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ao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A209EF6-252F-4649-9F43-3BCDBB253C66}"/>
              </a:ext>
            </a:extLst>
          </p:cNvPr>
          <p:cNvSpPr txBox="1"/>
          <p:nvPr/>
        </p:nvSpPr>
        <p:spPr>
          <a:xfrm>
            <a:off x="6434841" y="5536940"/>
            <a:ext cx="51868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con mèo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9730E9-34BF-4D9A-B093-F71657729435}"/>
              </a:ext>
            </a:extLst>
          </p:cNvPr>
          <p:cNvSpPr/>
          <p:nvPr/>
        </p:nvSpPr>
        <p:spPr>
          <a:xfrm>
            <a:off x="9385080" y="4589397"/>
            <a:ext cx="19682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7200" b="1" dirty="0">
                <a:solidFill>
                  <a:srgbClr val="FF0000"/>
                </a:solidFill>
                <a:latin typeface="UTM Avo" panose="02040603050506020204" pitchFamily="18" charset="0"/>
              </a:rPr>
              <a:t>eo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C30CA8A-4008-40A8-BD54-FC30F0B2FD53}"/>
              </a:ext>
            </a:extLst>
          </p:cNvPr>
          <p:cNvSpPr/>
          <p:nvPr/>
        </p:nvSpPr>
        <p:spPr>
          <a:xfrm>
            <a:off x="3606880" y="5517096"/>
            <a:ext cx="19682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ao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AC2D01B-D343-4784-833B-A3CA5DB1CF13}"/>
              </a:ext>
            </a:extLst>
          </p:cNvPr>
          <p:cNvSpPr/>
          <p:nvPr/>
        </p:nvSpPr>
        <p:spPr>
          <a:xfrm>
            <a:off x="9385594" y="5549411"/>
            <a:ext cx="19682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7200" b="1" dirty="0">
                <a:solidFill>
                  <a:srgbClr val="FF0000"/>
                </a:solidFill>
                <a:latin typeface="UTM Avo" panose="02040603050506020204" pitchFamily="18" charset="0"/>
              </a:rPr>
              <a:t>eo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619C076-86AD-4C9D-B410-12BEF02001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0192" y="1532561"/>
            <a:ext cx="4355047" cy="2889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5">
            <a:extLst>
              <a:ext uri="{FF2B5EF4-FFF2-40B4-BE49-F238E27FC236}">
                <a16:creationId xmlns:a16="http://schemas.microsoft.com/office/drawing/2014/main" id="{67BAC0BA-7D00-4B00-9D31-62EFD2ACBF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631" y="1532561"/>
            <a:ext cx="4370159" cy="3144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19595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3"/>
          <p:cNvGrpSpPr>
            <a:grpSpLocks/>
          </p:cNvGrpSpPr>
          <p:nvPr/>
        </p:nvGrpSpPr>
        <p:grpSpPr bwMode="auto">
          <a:xfrm>
            <a:off x="1567542" y="135048"/>
            <a:ext cx="9685175" cy="6106395"/>
            <a:chOff x="1301" y="1200"/>
            <a:chExt cx="3089" cy="2015"/>
          </a:xfrm>
        </p:grpSpPr>
        <p:grpSp>
          <p:nvGrpSpPr>
            <p:cNvPr id="7" name="Group 4"/>
            <p:cNvGrpSpPr>
              <a:grpSpLocks/>
            </p:cNvGrpSpPr>
            <p:nvPr/>
          </p:nvGrpSpPr>
          <p:grpSpPr bwMode="auto">
            <a:xfrm>
              <a:off x="1501" y="1200"/>
              <a:ext cx="2682" cy="1344"/>
              <a:chOff x="1549" y="1776"/>
              <a:chExt cx="2682" cy="1344"/>
            </a:xfrm>
          </p:grpSpPr>
          <p:sp>
            <p:nvSpPr>
              <p:cNvPr id="22" name="AutoShape 5"/>
              <p:cNvSpPr>
                <a:spLocks noChangeArrowheads="1"/>
              </p:cNvSpPr>
              <p:nvPr/>
            </p:nvSpPr>
            <p:spPr bwMode="gray">
              <a:xfrm rot="16200000" flipH="1">
                <a:off x="1497" y="2208"/>
                <a:ext cx="309" cy="206"/>
              </a:xfrm>
              <a:prstGeom prst="upArrow">
                <a:avLst>
                  <a:gd name="adj1" fmla="val 51676"/>
                  <a:gd name="adj2" fmla="val 100000"/>
                </a:avLst>
              </a:prstGeom>
              <a:gradFill rotWithShape="1">
                <a:gsLst>
                  <a:gs pos="0">
                    <a:schemeClr val="tx2"/>
                  </a:gs>
                  <a:gs pos="100000">
                    <a:schemeClr val="tx2">
                      <a:gamma/>
                      <a:tint val="39216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76200" dir="10800000" kx="-3284103" algn="b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3" name="AutoShape 6"/>
              <p:cNvSpPr>
                <a:spLocks noChangeArrowheads="1"/>
              </p:cNvSpPr>
              <p:nvPr/>
            </p:nvSpPr>
            <p:spPr bwMode="gray">
              <a:xfrm rot="5400000" flipH="1">
                <a:off x="3973" y="2224"/>
                <a:ext cx="309" cy="206"/>
              </a:xfrm>
              <a:prstGeom prst="upArrow">
                <a:avLst>
                  <a:gd name="adj1" fmla="val 51676"/>
                  <a:gd name="adj2" fmla="val 100000"/>
                </a:avLst>
              </a:prstGeom>
              <a:gradFill rotWithShape="1">
                <a:gsLst>
                  <a:gs pos="0">
                    <a:schemeClr val="tx2"/>
                  </a:gs>
                  <a:gs pos="100000">
                    <a:schemeClr val="tx2">
                      <a:gamma/>
                      <a:tint val="39216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76200" dir="10800000" kx="-3284103" algn="b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4" name="AutoShape 7"/>
              <p:cNvSpPr>
                <a:spLocks noChangeArrowheads="1"/>
              </p:cNvSpPr>
              <p:nvPr/>
            </p:nvSpPr>
            <p:spPr bwMode="gray">
              <a:xfrm rot="10800000" flipH="1">
                <a:off x="2778" y="2914"/>
                <a:ext cx="308" cy="206"/>
              </a:xfrm>
              <a:prstGeom prst="upArrow">
                <a:avLst>
                  <a:gd name="adj1" fmla="val 51676"/>
                  <a:gd name="adj2" fmla="val 100000"/>
                </a:avLst>
              </a:prstGeom>
              <a:gradFill rotWithShape="1">
                <a:gsLst>
                  <a:gs pos="0">
                    <a:schemeClr val="tx2"/>
                  </a:gs>
                  <a:gs pos="100000">
                    <a:schemeClr val="tx2">
                      <a:gamma/>
                      <a:tint val="39216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76200" dir="10800000" kx="-3284103" algn="b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5" name="Oval 8"/>
              <p:cNvSpPr>
                <a:spLocks noChangeArrowheads="1"/>
              </p:cNvSpPr>
              <p:nvPr/>
            </p:nvSpPr>
            <p:spPr bwMode="gray">
              <a:xfrm>
                <a:off x="1727" y="1776"/>
                <a:ext cx="2304" cy="1102"/>
              </a:xfrm>
              <a:prstGeom prst="ellipse">
                <a:avLst/>
              </a:prstGeom>
              <a:gradFill rotWithShape="1">
                <a:gsLst>
                  <a:gs pos="0">
                    <a:srgbClr val="FFFFFF">
                      <a:gamma/>
                      <a:shade val="46275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46275"/>
                      <a:invGamma/>
                    </a:srgbClr>
                  </a:gs>
                </a:gsLst>
                <a:lin ang="5400000" scaled="1"/>
              </a:gradFill>
              <a:ln w="57150" algn="ctr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76200" dir="10800000" kx="-3284103" algn="b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6" name="Oval 9"/>
              <p:cNvSpPr>
                <a:spLocks noChangeArrowheads="1"/>
              </p:cNvSpPr>
              <p:nvPr/>
            </p:nvSpPr>
            <p:spPr bwMode="gray">
              <a:xfrm>
                <a:off x="1832" y="1915"/>
                <a:ext cx="2048" cy="719"/>
              </a:xfrm>
              <a:prstGeom prst="ellipse">
                <a:avLst/>
              </a:prstGeom>
              <a:gradFill rotWithShape="1">
                <a:gsLst>
                  <a:gs pos="0">
                    <a:srgbClr val="FFFFFF">
                      <a:gamma/>
                      <a:shade val="63529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63529"/>
                      <a:invGamma/>
                    </a:srgbClr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76200" dir="10800000" kx="-3284103" algn="b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7" name="Oval 10"/>
              <p:cNvSpPr>
                <a:spLocks noChangeArrowheads="1"/>
              </p:cNvSpPr>
              <p:nvPr/>
            </p:nvSpPr>
            <p:spPr bwMode="gray">
              <a:xfrm>
                <a:off x="1791" y="2129"/>
                <a:ext cx="294" cy="364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tint val="0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tint val="0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38100" algn="ctr">
                    <a:solidFill>
                      <a:schemeClr val="bg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109250" dir="3267739" algn="ctr" rotWithShape="0">
                        <a:srgbClr val="808080">
                          <a:alpha val="50000"/>
                        </a:srgbClr>
                      </a:outerShdw>
                    </a:effectLst>
                  </a14:hiddenEffects>
                </a:ext>
              </a:extLst>
            </p:spPr>
            <p:txBody>
              <a:bodyPr wrap="square" anchor="ctr">
                <a:spAutoFit/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8" name="Oval 11"/>
              <p:cNvSpPr>
                <a:spLocks noChangeArrowheads="1"/>
              </p:cNvSpPr>
              <p:nvPr/>
            </p:nvSpPr>
            <p:spPr bwMode="gray">
              <a:xfrm>
                <a:off x="1892" y="2119"/>
                <a:ext cx="180" cy="364"/>
              </a:xfrm>
              <a:prstGeom prst="ellipse">
                <a:avLst/>
              </a:prstGeom>
              <a:gradFill rotWithShape="1">
                <a:gsLst>
                  <a:gs pos="0">
                    <a:srgbClr val="FFCC00">
                      <a:gamma/>
                      <a:shade val="0"/>
                      <a:invGamma/>
                    </a:srgbClr>
                  </a:gs>
                  <a:gs pos="100000">
                    <a:srgbClr val="FFCC00"/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38100" algn="ctr">
                    <a:solidFill>
                      <a:schemeClr val="bg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109250" dir="3267739" algn="ctr" rotWithShape="0">
                        <a:srgbClr val="808080">
                          <a:alpha val="50000"/>
                        </a:srgbClr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9" name="Oval 12"/>
              <p:cNvSpPr>
                <a:spLocks noChangeArrowheads="1"/>
              </p:cNvSpPr>
              <p:nvPr/>
            </p:nvSpPr>
            <p:spPr bwMode="gray">
              <a:xfrm>
                <a:off x="2064" y="2084"/>
                <a:ext cx="1736" cy="364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shade val="54118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shade val="54118"/>
                      <a:invGamma/>
                    </a:schemeClr>
                  </a:gs>
                </a:gsLst>
                <a:lin ang="189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38100" algn="ctr">
                    <a:solidFill>
                      <a:schemeClr val="bg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109250" dir="3267739" algn="ctr" rotWithShape="0">
                        <a:srgbClr val="808080">
                          <a:alpha val="50000"/>
                        </a:srgbClr>
                      </a:outerShdw>
                    </a:effectLst>
                  </a14:hiddenEffects>
                </a:ext>
              </a:extLst>
            </p:spPr>
            <p:txBody>
              <a:bodyPr wrap="square" anchor="ctr">
                <a:spAutoFit/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30" name="Oval 13"/>
              <p:cNvSpPr>
                <a:spLocks noChangeArrowheads="1"/>
              </p:cNvSpPr>
              <p:nvPr/>
            </p:nvSpPr>
            <p:spPr bwMode="gray">
              <a:xfrm>
                <a:off x="2060" y="2074"/>
                <a:ext cx="1736" cy="386"/>
              </a:xfrm>
              <a:prstGeom prst="ellipse">
                <a:avLst/>
              </a:prstGeom>
              <a:gradFill rotWithShape="1">
                <a:gsLst>
                  <a:gs pos="0">
                    <a:srgbClr val="FFCC00"/>
                  </a:gs>
                  <a:gs pos="100000">
                    <a:srgbClr val="FFCC00">
                      <a:gamma/>
                      <a:shade val="48627"/>
                      <a:invGamma/>
                    </a:srgbClr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38100" algn="ctr">
                    <a:solidFill>
                      <a:schemeClr val="bg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109250" dir="3267739" algn="ctr" rotWithShape="0">
                        <a:srgbClr val="808080">
                          <a:alpha val="50000"/>
                        </a:srgbClr>
                      </a:outerShdw>
                    </a:effectLst>
                  </a14:hiddenEffects>
                </a:ext>
              </a:extLst>
            </p:spPr>
            <p:txBody>
              <a:bodyPr wrap="square" anchor="ctr">
                <a:spAutoFit/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vi-VN" sz="48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66"/>
                    </a:solidFill>
                    <a:effectLst/>
                    <a:uLnTx/>
                    <a:uFillTx/>
                    <a:latin typeface="+mj-lt"/>
                    <a:cs typeface="Times New Roman" panose="02020603050405020304" pitchFamily="18" charset="0"/>
                  </a:rPr>
                  <a:t>   SO</a:t>
                </a:r>
                <a:r>
                  <a:rPr kumimoji="0" lang="en-US" sz="48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66"/>
                    </a:solidFill>
                    <a:effectLst/>
                    <a:uLnTx/>
                    <a:uFillTx/>
                    <a:latin typeface="+mj-lt"/>
                    <a:cs typeface="Times New Roman" panose="02020603050405020304" pitchFamily="18" charset="0"/>
                  </a:rPr>
                  <a:t> </a:t>
                </a:r>
                <a:r>
                  <a:rPr kumimoji="0" lang="vi-VN" sz="48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66"/>
                    </a:solidFill>
                    <a:effectLst/>
                    <a:uLnTx/>
                    <a:uFillTx/>
                    <a:latin typeface="+mj-lt"/>
                    <a:cs typeface="Times New Roman" panose="02020603050405020304" pitchFamily="18" charset="0"/>
                  </a:rPr>
                  <a:t>SÁNH</a:t>
                </a:r>
                <a:endParaRPr kumimoji="0" lang="en-US" sz="48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+mj-lt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8" name="AutoShape 14"/>
            <p:cNvSpPr>
              <a:spLocks noChangeArrowheads="1"/>
            </p:cNvSpPr>
            <p:nvPr/>
          </p:nvSpPr>
          <p:spPr bwMode="gray">
            <a:xfrm>
              <a:off x="1301" y="2284"/>
              <a:ext cx="1148" cy="931"/>
            </a:xfrm>
            <a:prstGeom prst="can">
              <a:avLst>
                <a:gd name="adj" fmla="val 25000"/>
              </a:avLst>
            </a:prstGeom>
            <a:solidFill>
              <a:srgbClr val="92D05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vi-VN" sz="1300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a</a:t>
              </a:r>
              <a:r>
                <a:rPr kumimoji="0" lang="vi-VN" sz="130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o</a:t>
              </a:r>
              <a:endParaRPr kumimoji="0" lang="en-US" sz="13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10" name="AutoShape 16"/>
            <p:cNvSpPr>
              <a:spLocks noChangeArrowheads="1"/>
            </p:cNvSpPr>
            <p:nvPr/>
          </p:nvSpPr>
          <p:spPr bwMode="gray">
            <a:xfrm>
              <a:off x="1406" y="2113"/>
              <a:ext cx="395" cy="328"/>
            </a:xfrm>
            <a:prstGeom prst="can">
              <a:avLst>
                <a:gd name="adj" fmla="val 25000"/>
              </a:avLst>
            </a:prstGeom>
            <a:solidFill>
              <a:srgbClr val="92D05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900" b="0" i="0" u="none" strike="noStrike" kern="1200" cap="none" spc="0" normalizeH="0" baseline="0" noProof="0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11" name="AutoShape 17"/>
            <p:cNvSpPr>
              <a:spLocks noChangeArrowheads="1"/>
            </p:cNvSpPr>
            <p:nvPr/>
          </p:nvSpPr>
          <p:spPr bwMode="gray">
            <a:xfrm>
              <a:off x="3274" y="2313"/>
              <a:ext cx="1116" cy="892"/>
            </a:xfrm>
            <a:prstGeom prst="can">
              <a:avLst>
                <a:gd name="adj" fmla="val 25000"/>
              </a:avLst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vi-VN" sz="13000" b="1" dirty="0">
                  <a:solidFill>
                    <a:schemeClr val="accent6">
                      <a:lumMod val="60000"/>
                      <a:lumOff val="40000"/>
                    </a:schemeClr>
                  </a:solidFill>
                  <a:latin typeface="Arial" charset="0"/>
                </a:rPr>
                <a:t>e</a:t>
              </a:r>
              <a:r>
                <a:rPr lang="vi-VN" sz="13000" b="1" dirty="0">
                  <a:solidFill>
                    <a:schemeClr val="bg1"/>
                  </a:solidFill>
                  <a:latin typeface="Arial" charset="0"/>
                </a:rPr>
                <a:t>o</a:t>
              </a:r>
              <a:endParaRPr kumimoji="0" lang="en-US" sz="13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12" name="AutoShape 18"/>
            <p:cNvSpPr>
              <a:spLocks noChangeArrowheads="1"/>
            </p:cNvSpPr>
            <p:nvPr/>
          </p:nvSpPr>
          <p:spPr bwMode="gray">
            <a:xfrm>
              <a:off x="3836" y="2090"/>
              <a:ext cx="398" cy="384"/>
            </a:xfrm>
            <a:prstGeom prst="can">
              <a:avLst>
                <a:gd name="adj" fmla="val 41545"/>
              </a:avLst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900" b="0" i="0" u="none" strike="noStrike" kern="1200" cap="none" spc="0" normalizeH="0" baseline="0" noProof="0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69088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021" y="1516082"/>
            <a:ext cx="4773875" cy="5044252"/>
          </a:xfrm>
          <a:prstGeom prst="rect">
            <a:avLst/>
          </a:prstGeom>
        </p:spPr>
      </p:pic>
      <p:sp>
        <p:nvSpPr>
          <p:cNvPr id="5" name="流程图: 数据 13"/>
          <p:cNvSpPr/>
          <p:nvPr/>
        </p:nvSpPr>
        <p:spPr>
          <a:xfrm>
            <a:off x="3606154" y="740394"/>
            <a:ext cx="5157413" cy="518370"/>
          </a:xfrm>
          <a:custGeom>
            <a:avLst/>
            <a:gdLst/>
            <a:ahLst/>
            <a:cxnLst/>
            <a:rect l="l" t="t" r="r" b="b"/>
            <a:pathLst>
              <a:path w="2572699" h="576064">
                <a:moveTo>
                  <a:pt x="0" y="0"/>
                </a:moveTo>
                <a:lnTo>
                  <a:pt x="2572699" y="0"/>
                </a:lnTo>
                <a:lnTo>
                  <a:pt x="2223487" y="576064"/>
                </a:lnTo>
                <a:lnTo>
                  <a:pt x="0" y="576064"/>
                </a:lnTo>
                <a:close/>
              </a:path>
            </a:pathLst>
          </a:custGeom>
          <a:solidFill>
            <a:srgbClr val="FF0000">
              <a:alpha val="27000"/>
            </a:srgbClr>
          </a:soli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npin heiti" charset="-122"/>
              <a:ea typeface="inpin heiti" charset="-122"/>
              <a:cs typeface="+mn-cs"/>
            </a:endParaRPr>
          </a:p>
        </p:txBody>
      </p:sp>
      <p:sp>
        <p:nvSpPr>
          <p:cNvPr id="6" name="流程图: 数据 13"/>
          <p:cNvSpPr/>
          <p:nvPr/>
        </p:nvSpPr>
        <p:spPr>
          <a:xfrm>
            <a:off x="4171683" y="483076"/>
            <a:ext cx="4026354" cy="489621"/>
          </a:xfrm>
          <a:custGeom>
            <a:avLst/>
            <a:gdLst/>
            <a:ahLst/>
            <a:cxnLst/>
            <a:rect l="l" t="t" r="r" b="b"/>
            <a:pathLst>
              <a:path w="2572699" h="576064">
                <a:moveTo>
                  <a:pt x="0" y="0"/>
                </a:moveTo>
                <a:lnTo>
                  <a:pt x="2572699" y="0"/>
                </a:lnTo>
                <a:lnTo>
                  <a:pt x="2223487" y="576064"/>
                </a:lnTo>
                <a:lnTo>
                  <a:pt x="0" y="576064"/>
                </a:lnTo>
                <a:close/>
              </a:path>
            </a:pathLst>
          </a:custGeom>
          <a:solidFill>
            <a:srgbClr val="629359"/>
          </a:soli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npin heiti" charset="-122"/>
              <a:ea typeface="inpin heiti" charset="-122"/>
              <a:cs typeface="+mn-cs"/>
            </a:endParaRPr>
          </a:p>
        </p:txBody>
      </p:sp>
      <p:sp>
        <p:nvSpPr>
          <p:cNvPr id="7" name="TextBox 76"/>
          <p:cNvSpPr txBox="1"/>
          <p:nvPr/>
        </p:nvSpPr>
        <p:spPr>
          <a:xfrm>
            <a:off x="4710901" y="442223"/>
            <a:ext cx="27799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>
              <a:defRPr sz="2000" spc="300">
                <a:solidFill>
                  <a:srgbClr val="0070C0"/>
                </a:solidFill>
                <a:latin typeface="造字工房悦黑体验版常规体" pitchFamily="50" charset="-122"/>
                <a:ea typeface="造字工房悦黑体验版常规体" pitchFamily="50" charset="-12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200" b="1" i="0" u="none" strike="noStrike" kern="1200" cap="none" spc="3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TM Avo" panose="02040603050506020204" pitchFamily="18" charset="0"/>
                <a:ea typeface="造字工房悦黑体验版常规体" pitchFamily="50" charset="-122"/>
                <a:cs typeface="+mn-cs"/>
              </a:rPr>
              <a:t>BẢNG GÀI</a:t>
            </a:r>
            <a:r>
              <a: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TM Avo" panose="02040603050506020204" pitchFamily="18" charset="0"/>
                <a:ea typeface="造字工房悦黑体验版常规体" pitchFamily="50" charset="-122"/>
                <a:cs typeface="+mn-cs"/>
              </a:rPr>
              <a:t> 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TM Avo" panose="02040603050506020204" pitchFamily="18" charset="0"/>
              <a:ea typeface="造字工房悦黑体验版常规体" pitchFamily="50" charset="-122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377882" y="2328763"/>
            <a:ext cx="19682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ao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410170" y="2328763"/>
            <a:ext cx="46515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ngôi </a:t>
            </a:r>
            <a:r>
              <a:rPr lang="vi-VN" sz="7200" b="1" dirty="0">
                <a:solidFill>
                  <a:prstClr val="black"/>
                </a:solidFill>
                <a:latin typeface="UTM Avo" panose="02040603050506020204" pitchFamily="18" charset="0"/>
              </a:rPr>
              <a:t>s</a:t>
            </a: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ao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5377882" y="4570179"/>
            <a:ext cx="19682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7200" b="1" dirty="0">
                <a:solidFill>
                  <a:srgbClr val="FF0000"/>
                </a:solidFill>
                <a:latin typeface="UTM Avo" panose="02040603050506020204" pitchFamily="18" charset="0"/>
              </a:rPr>
              <a:t>eo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209451" y="4570179"/>
            <a:ext cx="48522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con m</a:t>
            </a:r>
            <a:r>
              <a:rPr lang="vi-VN" sz="7200" b="1" noProof="0" dirty="0">
                <a:solidFill>
                  <a:srgbClr val="FF0000"/>
                </a:solidFill>
                <a:latin typeface="UTM Avo" panose="02040603050506020204" pitchFamily="18" charset="0"/>
              </a:rPr>
              <a:t>èo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862517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3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50CDE4B-3414-4533-8FB0-87A484D718EB}"/>
              </a:ext>
            </a:extLst>
          </p:cNvPr>
          <p:cNvSpPr txBox="1"/>
          <p:nvPr/>
        </p:nvSpPr>
        <p:spPr>
          <a:xfrm>
            <a:off x="339585" y="466598"/>
            <a:ext cx="11592341" cy="69248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lIns="121905" tIns="60953" rIns="121905" bIns="60953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2. Tiếng nào có vần </a:t>
            </a:r>
            <a:r>
              <a:rPr kumimoji="0" lang="vi-VN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ao</a:t>
            </a:r>
            <a:r>
              <a:rPr kumimoji="0" lang="vi-VN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? Tiếng nào có vần </a:t>
            </a:r>
            <a:r>
              <a:rPr kumimoji="0" lang="vi-VN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eo</a:t>
            </a:r>
            <a:r>
              <a:rPr kumimoji="0" lang="vi-VN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?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BDDAD8-18CC-4D66-9D69-104F8E255E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89" b="1717"/>
          <a:stretch/>
        </p:blipFill>
        <p:spPr>
          <a:xfrm>
            <a:off x="713646" y="1285039"/>
            <a:ext cx="2676397" cy="243375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1041E8F-B1C3-496F-9E43-220F7DCDF94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35" b="36"/>
          <a:stretch/>
        </p:blipFill>
        <p:spPr>
          <a:xfrm>
            <a:off x="4583239" y="1224396"/>
            <a:ext cx="2991581" cy="243375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8A4BEDB-54F2-494B-8657-DB1CFA59089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71" b="1926"/>
          <a:stretch/>
        </p:blipFill>
        <p:spPr>
          <a:xfrm>
            <a:off x="8809892" y="1285039"/>
            <a:ext cx="2991582" cy="24045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738C75-A4A4-48C6-8DCA-3127E5B552A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43" b="-355"/>
          <a:stretch/>
        </p:blipFill>
        <p:spPr>
          <a:xfrm>
            <a:off x="616663" y="3844752"/>
            <a:ext cx="2870361" cy="267788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C051AB5-E9D6-445B-946B-FB831188628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35" b="4148"/>
          <a:stretch/>
        </p:blipFill>
        <p:spPr>
          <a:xfrm>
            <a:off x="8671033" y="3658151"/>
            <a:ext cx="3130441" cy="297895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1053230-8CEE-4545-A927-5172BFEBFF0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47" b="5365"/>
          <a:stretch/>
        </p:blipFill>
        <p:spPr>
          <a:xfrm>
            <a:off x="4583238" y="3658151"/>
            <a:ext cx="2991581" cy="2975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49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AB4A082D-C028-4D64-B6EC-FD577EFCA5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89" b="1717"/>
          <a:stretch/>
        </p:blipFill>
        <p:spPr>
          <a:xfrm>
            <a:off x="299829" y="1066317"/>
            <a:ext cx="2514464" cy="228650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D514E82-66DA-43AD-B200-BEECFE477F3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35" b="36"/>
          <a:stretch/>
        </p:blipFill>
        <p:spPr>
          <a:xfrm>
            <a:off x="4580330" y="1066317"/>
            <a:ext cx="2676398" cy="217734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B7D0B29-9A9B-4E51-87EB-96BCD618FFB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71" b="1926"/>
          <a:stretch/>
        </p:blipFill>
        <p:spPr>
          <a:xfrm>
            <a:off x="9110539" y="1298758"/>
            <a:ext cx="2810351" cy="225891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2F68175-AEE6-4A1D-B5A6-5EFF69113E0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43" b="-355"/>
          <a:stretch/>
        </p:blipFill>
        <p:spPr>
          <a:xfrm>
            <a:off x="537276" y="4562384"/>
            <a:ext cx="2328470" cy="217233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23F16F7-F899-48CB-88E3-A11E0911A5A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47" b="5365"/>
          <a:stretch/>
        </p:blipFill>
        <p:spPr>
          <a:xfrm>
            <a:off x="5049160" y="4384459"/>
            <a:ext cx="2328470" cy="231632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54A48B3-2BF2-4B57-8DCE-D4F65AADEC06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35" b="4148"/>
          <a:stretch/>
        </p:blipFill>
        <p:spPr>
          <a:xfrm>
            <a:off x="9291772" y="4484997"/>
            <a:ext cx="2328471" cy="221579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0CDE4B-3414-4533-8FB0-87A484D718EB}"/>
              </a:ext>
            </a:extLst>
          </p:cNvPr>
          <p:cNvSpPr txBox="1"/>
          <p:nvPr/>
        </p:nvSpPr>
        <p:spPr>
          <a:xfrm>
            <a:off x="299829" y="373834"/>
            <a:ext cx="11592341" cy="69248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lIns="121905" tIns="60953" rIns="121905" bIns="60953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2. Tiếng nào có vần </a:t>
            </a:r>
            <a:r>
              <a:rPr kumimoji="0" lang="vi-VN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ao</a:t>
            </a:r>
            <a:r>
              <a:rPr kumimoji="0" lang="vi-VN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? Tiếng nào có vần </a:t>
            </a:r>
            <a:r>
              <a:rPr lang="vi-VN" sz="3600" b="1" dirty="0">
                <a:solidFill>
                  <a:srgbClr val="FF0000"/>
                </a:solidFill>
                <a:latin typeface="+mj-lt"/>
              </a:rPr>
              <a:t>eo</a:t>
            </a:r>
            <a:r>
              <a:rPr kumimoji="0" lang="vi-VN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?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C1FFAEB-D264-4EC3-ABAA-F4A302D51049}"/>
              </a:ext>
            </a:extLst>
          </p:cNvPr>
          <p:cNvSpPr/>
          <p:nvPr/>
        </p:nvSpPr>
        <p:spPr>
          <a:xfrm>
            <a:off x="3909526" y="3457286"/>
            <a:ext cx="1341608" cy="8444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vi-VN" sz="4000" b="1" dirty="0">
                <a:solidFill>
                  <a:srgbClr val="FF0000"/>
                </a:solidFill>
              </a:rPr>
              <a:t>ao</a:t>
            </a:r>
            <a:endParaRPr lang="en-US" sz="4000" b="1" dirty="0">
              <a:solidFill>
                <a:srgbClr val="FF0000"/>
              </a:solidFill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BF7D067-B0FE-47FE-8BAD-42426EBAF9EB}"/>
              </a:ext>
            </a:extLst>
          </p:cNvPr>
          <p:cNvSpPr/>
          <p:nvPr/>
        </p:nvSpPr>
        <p:spPr>
          <a:xfrm>
            <a:off x="7071088" y="3283642"/>
            <a:ext cx="1341608" cy="8444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vi-VN" sz="4000" b="1" dirty="0">
                <a:solidFill>
                  <a:srgbClr val="FF0000"/>
                </a:solidFill>
              </a:rPr>
              <a:t>eo</a:t>
            </a:r>
            <a:endParaRPr lang="en-US" sz="4000" b="1" dirty="0">
              <a:solidFill>
                <a:srgbClr val="FF0000"/>
              </a:solidFill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ACA1CB-3150-4B74-B8A9-466CFBF5635E}"/>
              </a:ext>
            </a:extLst>
          </p:cNvPr>
          <p:cNvCxnSpPr>
            <a:cxnSpLocks/>
          </p:cNvCxnSpPr>
          <p:nvPr/>
        </p:nvCxnSpPr>
        <p:spPr>
          <a:xfrm>
            <a:off x="5251134" y="3928872"/>
            <a:ext cx="4266090" cy="192938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FAA2FAC-C064-4DD2-AC04-BC252375739B}"/>
              </a:ext>
            </a:extLst>
          </p:cNvPr>
          <p:cNvCxnSpPr>
            <a:cxnSpLocks/>
            <a:stCxn id="6" idx="3"/>
          </p:cNvCxnSpPr>
          <p:nvPr/>
        </p:nvCxnSpPr>
        <p:spPr>
          <a:xfrm flipH="1">
            <a:off x="2435646" y="4178044"/>
            <a:ext cx="1670354" cy="203225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2B47CDD-E5F3-46FD-9810-D7A0D87F39FD}"/>
              </a:ext>
            </a:extLst>
          </p:cNvPr>
          <p:cNvCxnSpPr>
            <a:cxnSpLocks/>
          </p:cNvCxnSpPr>
          <p:nvPr/>
        </p:nvCxnSpPr>
        <p:spPr>
          <a:xfrm flipH="1">
            <a:off x="4734528" y="3030753"/>
            <a:ext cx="763864" cy="44611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710BA34-E39A-4AAE-B1BC-CD8282663969}"/>
              </a:ext>
            </a:extLst>
          </p:cNvPr>
          <p:cNvCxnSpPr/>
          <p:nvPr/>
        </p:nvCxnSpPr>
        <p:spPr>
          <a:xfrm flipV="1">
            <a:off x="8412696" y="3137565"/>
            <a:ext cx="1104528" cy="5682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812C940-D4F3-4901-B26B-B6252B5B5051}"/>
              </a:ext>
            </a:extLst>
          </p:cNvPr>
          <p:cNvCxnSpPr>
            <a:cxnSpLocks/>
          </p:cNvCxnSpPr>
          <p:nvPr/>
        </p:nvCxnSpPr>
        <p:spPr>
          <a:xfrm flipH="1">
            <a:off x="7071088" y="4128062"/>
            <a:ext cx="803949" cy="220178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3C22FEBB-C29C-4651-BA95-4E601CA2067E}"/>
              </a:ext>
            </a:extLst>
          </p:cNvPr>
          <p:cNvCxnSpPr>
            <a:cxnSpLocks/>
          </p:cNvCxnSpPr>
          <p:nvPr/>
        </p:nvCxnSpPr>
        <p:spPr>
          <a:xfrm>
            <a:off x="2435646" y="3018437"/>
            <a:ext cx="4635441" cy="67799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6388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85385" y="438539"/>
            <a:ext cx="4094329" cy="574436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940826" y="2153295"/>
            <a:ext cx="32335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4800" b="1" dirty="0">
                <a:solidFill>
                  <a:prstClr val="black"/>
                </a:solidFill>
                <a:latin typeface="UTM Avo" panose="02040603050506020204" pitchFamily="18" charset="0"/>
              </a:rPr>
              <a:t>TẬP</a:t>
            </a:r>
            <a:r>
              <a:rPr lang="en-US" sz="4800" b="1" dirty="0">
                <a:solidFill>
                  <a:prstClr val="black"/>
                </a:solidFill>
                <a:latin typeface="UTM Avo" panose="02040603050506020204" pitchFamily="18" charset="0"/>
              </a:rPr>
              <a:t> </a:t>
            </a:r>
            <a:r>
              <a:rPr kumimoji="0" lang="vi-VN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ĐỌC 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pic>
        <p:nvPicPr>
          <p:cNvPr id="6" name="图片 12">
            <a:extLst>
              <a:ext uri="{FF2B5EF4-FFF2-40B4-BE49-F238E27FC236}">
                <a16:creationId xmlns:a16="http://schemas.microsoft.com/office/drawing/2014/main" id="{171A7108-59BB-4DF2-A6DA-6D5FC39C843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737"/>
          <a:stretch/>
        </p:blipFill>
        <p:spPr>
          <a:xfrm flipH="1">
            <a:off x="0" y="3500846"/>
            <a:ext cx="12192000" cy="3357154"/>
          </a:xfrm>
          <a:prstGeom prst="rect">
            <a:avLst/>
          </a:prstGeom>
        </p:spPr>
      </p:pic>
      <p:pic>
        <p:nvPicPr>
          <p:cNvPr id="7" name="图片 14" descr="图片包含 物体&#10;&#10;已生成高可信度的说明">
            <a:extLst>
              <a:ext uri="{FF2B5EF4-FFF2-40B4-BE49-F238E27FC236}">
                <a16:creationId xmlns:a16="http://schemas.microsoft.com/office/drawing/2014/main" id="{EF43E7AC-CC73-4A7E-A6F6-9AA45A0E6569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89" y="363312"/>
            <a:ext cx="1226222" cy="1273429"/>
          </a:xfrm>
          <a:prstGeom prst="rect">
            <a:avLst/>
          </a:prstGeom>
        </p:spPr>
      </p:pic>
      <p:pic>
        <p:nvPicPr>
          <p:cNvPr id="8" name="图片 15">
            <a:extLst>
              <a:ext uri="{FF2B5EF4-FFF2-40B4-BE49-F238E27FC236}">
                <a16:creationId xmlns:a16="http://schemas.microsoft.com/office/drawing/2014/main" id="{741E2BD2-DA22-49AA-AF4D-87A6248F273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071" b="73373"/>
          <a:stretch/>
        </p:blipFill>
        <p:spPr>
          <a:xfrm flipH="1">
            <a:off x="9876336" y="429208"/>
            <a:ext cx="2307771" cy="1624554"/>
          </a:xfrm>
          <a:prstGeom prst="rect">
            <a:avLst/>
          </a:prstGeom>
        </p:spPr>
      </p:pic>
      <p:pic>
        <p:nvPicPr>
          <p:cNvPr id="9" name="图片 21" descr="图片包含 餐桌&#10;&#10;已生成高可信度的说明">
            <a:extLst>
              <a:ext uri="{FF2B5EF4-FFF2-40B4-BE49-F238E27FC236}">
                <a16:creationId xmlns:a16="http://schemas.microsoft.com/office/drawing/2014/main" id="{CE1B34F6-6F61-41BF-8FD7-3A8AB92203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341" y="1473910"/>
            <a:ext cx="5129076" cy="4393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4021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40C13FC-0F6A-4FB3-AC46-F22F8DDCE6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2" b="2067"/>
          <a:stretch/>
        </p:blipFill>
        <p:spPr>
          <a:xfrm>
            <a:off x="1756228" y="435429"/>
            <a:ext cx="9078556" cy="6422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058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97D35196-ECB0-4761-8EA8-36513F31170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90" b="6070"/>
          <a:stretch/>
        </p:blipFill>
        <p:spPr>
          <a:xfrm>
            <a:off x="421860" y="326570"/>
            <a:ext cx="5253272" cy="2081103"/>
          </a:xfrm>
          <a:prstGeom prst="rect">
            <a:avLst/>
          </a:prstGeom>
        </p:spPr>
      </p:pic>
      <p:sp>
        <p:nvSpPr>
          <p:cNvPr id="3" name="Hộp Văn bản 4">
            <a:extLst>
              <a:ext uri="{FF2B5EF4-FFF2-40B4-BE49-F238E27FC236}">
                <a16:creationId xmlns:a16="http://schemas.microsoft.com/office/drawing/2014/main" id="{D1130985-2F67-40CE-A11A-DB6BFD10B7E3}"/>
              </a:ext>
            </a:extLst>
          </p:cNvPr>
          <p:cNvSpPr txBox="1"/>
          <p:nvPr/>
        </p:nvSpPr>
        <p:spPr>
          <a:xfrm>
            <a:off x="2243830" y="2284102"/>
            <a:ext cx="16093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săn giỏi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4" name="Hộp Văn bản 5">
            <a:extLst>
              <a:ext uri="{FF2B5EF4-FFF2-40B4-BE49-F238E27FC236}">
                <a16:creationId xmlns:a16="http://schemas.microsoft.com/office/drawing/2014/main" id="{BCF566A7-3F66-4631-89B9-8F8099880302}"/>
              </a:ext>
            </a:extLst>
          </p:cNvPr>
          <p:cNvSpPr txBox="1"/>
          <p:nvPr/>
        </p:nvSpPr>
        <p:spPr>
          <a:xfrm>
            <a:off x="2226304" y="2869003"/>
            <a:ext cx="18281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giao hẹn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sp>
        <p:nvSpPr>
          <p:cNvPr id="5" name="Hộp Văn bản 9">
            <a:extLst>
              <a:ext uri="{FF2B5EF4-FFF2-40B4-BE49-F238E27FC236}">
                <a16:creationId xmlns:a16="http://schemas.microsoft.com/office/drawing/2014/main" id="{28ACD2AE-AEF4-4758-AD1A-62440EFC4F01}"/>
              </a:ext>
            </a:extLst>
          </p:cNvPr>
          <p:cNvSpPr txBox="1"/>
          <p:nvPr/>
        </p:nvSpPr>
        <p:spPr>
          <a:xfrm>
            <a:off x="2243830" y="4065756"/>
            <a:ext cx="2997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tài cao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sp>
        <p:nvSpPr>
          <p:cNvPr id="6" name="Hộp Văn bản 11">
            <a:extLst>
              <a:ext uri="{FF2B5EF4-FFF2-40B4-BE49-F238E27FC236}">
                <a16:creationId xmlns:a16="http://schemas.microsoft.com/office/drawing/2014/main" id="{17418E86-284B-4CBD-A418-2A9B59B951C9}"/>
              </a:ext>
            </a:extLst>
          </p:cNvPr>
          <p:cNvSpPr txBox="1"/>
          <p:nvPr/>
        </p:nvSpPr>
        <p:spPr>
          <a:xfrm>
            <a:off x="2243830" y="3480855"/>
            <a:ext cx="2997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đồng ý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sp>
        <p:nvSpPr>
          <p:cNvPr id="7" name="Hộp Văn bản 13">
            <a:extLst>
              <a:ext uri="{FF2B5EF4-FFF2-40B4-BE49-F238E27FC236}">
                <a16:creationId xmlns:a16="http://schemas.microsoft.com/office/drawing/2014/main" id="{CD13076C-BDFE-496F-8247-103E9C9C385C}"/>
              </a:ext>
            </a:extLst>
          </p:cNvPr>
          <p:cNvSpPr txBox="1"/>
          <p:nvPr/>
        </p:nvSpPr>
        <p:spPr>
          <a:xfrm>
            <a:off x="2243830" y="5165532"/>
            <a:ext cx="19818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leo tót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sp>
        <p:nvSpPr>
          <p:cNvPr id="8" name="Hộp Văn bản 15">
            <a:extLst>
              <a:ext uri="{FF2B5EF4-FFF2-40B4-BE49-F238E27FC236}">
                <a16:creationId xmlns:a16="http://schemas.microsoft.com/office/drawing/2014/main" id="{571523F4-4B7F-4B95-861A-D0EA268796D3}"/>
              </a:ext>
            </a:extLst>
          </p:cNvPr>
          <p:cNvSpPr txBox="1"/>
          <p:nvPr/>
        </p:nvSpPr>
        <p:spPr>
          <a:xfrm>
            <a:off x="2226304" y="5750433"/>
            <a:ext cx="17265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võ trèo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sp>
        <p:nvSpPr>
          <p:cNvPr id="12" name="文本框 7">
            <a:extLst>
              <a:ext uri="{FF2B5EF4-FFF2-40B4-BE49-F238E27FC236}">
                <a16:creationId xmlns:a16="http://schemas.microsoft.com/office/drawing/2014/main" id="{9FB5813D-F7D0-4134-BBC3-483DD7C8F426}"/>
              </a:ext>
            </a:extLst>
          </p:cNvPr>
          <p:cNvSpPr txBox="1"/>
          <p:nvPr/>
        </p:nvSpPr>
        <p:spPr>
          <a:xfrm>
            <a:off x="1616719" y="1025794"/>
            <a:ext cx="3507148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200" b="1" i="0" u="none" strike="noStrike" kern="1200" cap="none" spc="-15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UTM Avo"/>
                <a:ea typeface="汉仪跳跳体简" panose="00020600040101010101" pitchFamily="18" charset="-122"/>
                <a:cs typeface="+mn-cs"/>
              </a:rPr>
              <a:t>Luyện</a:t>
            </a:r>
            <a:r>
              <a:rPr kumimoji="0" lang="en-US" altLang="zh-CN" sz="3200" b="1" i="0" u="none" strike="noStrike" kern="1200" cap="none" spc="-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UTM Avo"/>
                <a:ea typeface="汉仪跳跳体简" panose="00020600040101010101" pitchFamily="18" charset="-122"/>
                <a:cs typeface="+mn-cs"/>
              </a:rPr>
              <a:t> </a:t>
            </a:r>
            <a:r>
              <a:rPr kumimoji="0" lang="en-US" altLang="zh-CN" sz="3200" b="1" i="0" u="none" strike="noStrike" kern="1200" cap="none" spc="-15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UTM Avo"/>
                <a:ea typeface="汉仪跳跳体简" panose="00020600040101010101" pitchFamily="18" charset="-122"/>
                <a:cs typeface="+mn-cs"/>
              </a:rPr>
              <a:t>đọc</a:t>
            </a:r>
            <a:r>
              <a:rPr kumimoji="0" lang="en-US" altLang="zh-CN" sz="3200" b="1" i="0" u="none" strike="noStrike" kern="1200" cap="none" spc="-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UTM Avo"/>
                <a:ea typeface="汉仪跳跳体简" panose="00020600040101010101" pitchFamily="18" charset="-122"/>
                <a:cs typeface="+mn-cs"/>
              </a:rPr>
              <a:t> </a:t>
            </a:r>
            <a:r>
              <a:rPr kumimoji="0" lang="en-US" altLang="zh-CN" sz="3200" b="1" i="0" u="none" strike="noStrike" kern="1200" cap="none" spc="-15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UTM Avo"/>
                <a:ea typeface="汉仪跳跳体简" panose="00020600040101010101" pitchFamily="18" charset="-122"/>
                <a:cs typeface="+mn-cs"/>
              </a:rPr>
              <a:t>từ</a:t>
            </a:r>
            <a:r>
              <a:rPr kumimoji="0" lang="en-US" altLang="zh-CN" sz="3200" b="1" i="0" u="none" strike="noStrike" kern="1200" cap="none" spc="-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UTM Avo"/>
                <a:ea typeface="汉仪跳跳体简" panose="00020600040101010101" pitchFamily="18" charset="-122"/>
                <a:cs typeface="+mn-cs"/>
              </a:rPr>
              <a:t> </a:t>
            </a:r>
            <a:r>
              <a:rPr kumimoji="0" lang="en-US" altLang="zh-CN" sz="3200" b="1" i="0" u="none" strike="noStrike" kern="1200" cap="none" spc="-15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UTM Avo"/>
                <a:ea typeface="汉仪跳跳体简" panose="00020600040101010101" pitchFamily="18" charset="-122"/>
                <a:cs typeface="+mn-cs"/>
              </a:rPr>
              <a:t>ngữ</a:t>
            </a:r>
            <a:endParaRPr kumimoji="0" lang="zh-CN" altLang="en-US" sz="3200" b="1" i="0" u="none" strike="noStrike" kern="1200" cap="none" spc="-15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UTM Avo"/>
              <a:ea typeface="汉仪跳跳体简" panose="00020600040101010101" pitchFamily="18" charset="-122"/>
              <a:cs typeface="+mn-cs"/>
            </a:endParaRPr>
          </a:p>
        </p:txBody>
      </p:sp>
      <p:sp>
        <p:nvSpPr>
          <p:cNvPr id="13" name="Hộp Văn bản 5">
            <a:extLst>
              <a:ext uri="{FF2B5EF4-FFF2-40B4-BE49-F238E27FC236}">
                <a16:creationId xmlns:a16="http://schemas.microsoft.com/office/drawing/2014/main" id="{9ED92CC5-9BC8-4DDC-A1A0-8D59C5819708}"/>
              </a:ext>
            </a:extLst>
          </p:cNvPr>
          <p:cNvSpPr txBox="1"/>
          <p:nvPr/>
        </p:nvSpPr>
        <p:spPr>
          <a:xfrm>
            <a:off x="2226305" y="4615644"/>
            <a:ext cx="18281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lao ra vồ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pic>
        <p:nvPicPr>
          <p:cNvPr id="14" name="图片 14">
            <a:extLst>
              <a:ext uri="{FF2B5EF4-FFF2-40B4-BE49-F238E27FC236}">
                <a16:creationId xmlns:a16="http://schemas.microsoft.com/office/drawing/2014/main" id="{7468132D-5EF1-40A9-B37E-404AD9664B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9408" y="279382"/>
            <a:ext cx="6758864" cy="619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064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09F77A95-2C75-44E9-ADD6-C0D1F0CEEA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16" b="2067"/>
          <a:stretch/>
        </p:blipFill>
        <p:spPr>
          <a:xfrm>
            <a:off x="974276" y="491020"/>
            <a:ext cx="10542305" cy="6366980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2A5C97F9-D0CD-4E9E-81A6-1A1409DA8205}"/>
              </a:ext>
            </a:extLst>
          </p:cNvPr>
          <p:cNvSpPr/>
          <p:nvPr/>
        </p:nvSpPr>
        <p:spPr>
          <a:xfrm>
            <a:off x="1390118" y="975022"/>
            <a:ext cx="210769" cy="26861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1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7E5A71FD-4A78-46D0-B141-31F3AE79D91B}"/>
              </a:ext>
            </a:extLst>
          </p:cNvPr>
          <p:cNvSpPr/>
          <p:nvPr/>
        </p:nvSpPr>
        <p:spPr>
          <a:xfrm>
            <a:off x="6756568" y="879466"/>
            <a:ext cx="270588" cy="24200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1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6B89783-F972-4D7C-A4B0-7F8691A37827}"/>
              </a:ext>
            </a:extLst>
          </p:cNvPr>
          <p:cNvSpPr/>
          <p:nvPr/>
        </p:nvSpPr>
        <p:spPr>
          <a:xfrm>
            <a:off x="1077909" y="1387363"/>
            <a:ext cx="224256" cy="2686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1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3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8505A28-4794-4E20-8804-85E884884979}"/>
              </a:ext>
            </a:extLst>
          </p:cNvPr>
          <p:cNvSpPr/>
          <p:nvPr/>
        </p:nvSpPr>
        <p:spPr>
          <a:xfrm>
            <a:off x="2868996" y="1335738"/>
            <a:ext cx="204441" cy="2686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1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4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E0729BF4-BE20-42C5-95A9-3DA04B87E836}"/>
              </a:ext>
            </a:extLst>
          </p:cNvPr>
          <p:cNvSpPr/>
          <p:nvPr/>
        </p:nvSpPr>
        <p:spPr>
          <a:xfrm>
            <a:off x="974276" y="1781692"/>
            <a:ext cx="224256" cy="2686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1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7CAD0EB0-8A4C-485F-A245-B3553FC51472}"/>
              </a:ext>
            </a:extLst>
          </p:cNvPr>
          <p:cNvSpPr/>
          <p:nvPr/>
        </p:nvSpPr>
        <p:spPr>
          <a:xfrm>
            <a:off x="2802320" y="1696829"/>
            <a:ext cx="204441" cy="2686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1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6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FF71E895-2A86-40EC-8962-5B513DC7F9C2}"/>
              </a:ext>
            </a:extLst>
          </p:cNvPr>
          <p:cNvSpPr/>
          <p:nvPr/>
        </p:nvSpPr>
        <p:spPr>
          <a:xfrm>
            <a:off x="1449717" y="2510528"/>
            <a:ext cx="210770" cy="21427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1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6A793234-0801-4A50-BFE2-4CD07CC16DD7}"/>
              </a:ext>
            </a:extLst>
          </p:cNvPr>
          <p:cNvSpPr/>
          <p:nvPr/>
        </p:nvSpPr>
        <p:spPr>
          <a:xfrm>
            <a:off x="1425923" y="2936495"/>
            <a:ext cx="234564" cy="21427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1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8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6EBD1BF4-F8AB-478B-B3A8-A2CC69FB77DD}"/>
              </a:ext>
            </a:extLst>
          </p:cNvPr>
          <p:cNvSpPr/>
          <p:nvPr/>
        </p:nvSpPr>
        <p:spPr>
          <a:xfrm>
            <a:off x="5352063" y="2829355"/>
            <a:ext cx="234563" cy="21427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1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9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53C2B33-E258-4EFD-8C0B-43BAD7A6BC74}"/>
              </a:ext>
            </a:extLst>
          </p:cNvPr>
          <p:cNvGrpSpPr/>
          <p:nvPr/>
        </p:nvGrpSpPr>
        <p:grpSpPr>
          <a:xfrm>
            <a:off x="13063" y="491020"/>
            <a:ext cx="3592286" cy="509451"/>
            <a:chOff x="4000467" y="260140"/>
            <a:chExt cx="3232530" cy="846266"/>
          </a:xfrm>
          <a:solidFill>
            <a:schemeClr val="bg1"/>
          </a:solidFill>
        </p:grpSpPr>
        <p:sp>
          <p:nvSpPr>
            <p:cNvPr id="15" name="Rounded Rectangle 19">
              <a:extLst>
                <a:ext uri="{FF2B5EF4-FFF2-40B4-BE49-F238E27FC236}">
                  <a16:creationId xmlns:a16="http://schemas.microsoft.com/office/drawing/2014/main" id="{CAB94280-5C05-444C-A910-E3A3CB74027E}"/>
                </a:ext>
              </a:extLst>
            </p:cNvPr>
            <p:cNvSpPr/>
            <p:nvPr/>
          </p:nvSpPr>
          <p:spPr>
            <a:xfrm>
              <a:off x="4764519" y="412815"/>
              <a:ext cx="2468478" cy="540913"/>
            </a:xfrm>
            <a:prstGeom prst="round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vi-VN" sz="2400" dirty="0">
                  <a:solidFill>
                    <a:srgbClr val="002060"/>
                  </a:solidFill>
                  <a:latin typeface="UTM Avo" panose="02040603050506020204" pitchFamily="18" charset="0"/>
                </a:rPr>
                <a:t>Chia</a:t>
              </a: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</a:rPr>
                <a:t> </a:t>
              </a:r>
              <a:r>
                <a:rPr kumimoji="0" lang="en-US" sz="2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</a:rPr>
                <a:t>câu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endParaRPr>
            </a:p>
          </p:txBody>
        </p:sp>
        <p:pic>
          <p:nvPicPr>
            <p:cNvPr id="16" name="图片 7">
              <a:extLst>
                <a:ext uri="{FF2B5EF4-FFF2-40B4-BE49-F238E27FC236}">
                  <a16:creationId xmlns:a16="http://schemas.microsoft.com/office/drawing/2014/main" id="{014871A2-A555-46D7-9D83-894601D130D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00467" y="260140"/>
              <a:ext cx="965849" cy="846266"/>
            </a:xfrm>
            <a:prstGeom prst="rect">
              <a:avLst/>
            </a:prstGeom>
            <a:grpFill/>
          </p:spPr>
        </p:pic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C1FB41B9-F857-4D8C-A987-4D7F9735C7DD}"/>
              </a:ext>
            </a:extLst>
          </p:cNvPr>
          <p:cNvSpPr/>
          <p:nvPr/>
        </p:nvSpPr>
        <p:spPr>
          <a:xfrm>
            <a:off x="1247926" y="3674510"/>
            <a:ext cx="495151" cy="174437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1200" b="1" dirty="0">
                <a:solidFill>
                  <a:srgbClr val="002060"/>
                </a:solidFill>
                <a:latin typeface="Arial" panose="020B0604020202020204" pitchFamily="34" charset="0"/>
              </a:rPr>
              <a:t>11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2B372344-D1BB-48C7-B36F-9B619D72556D}"/>
              </a:ext>
            </a:extLst>
          </p:cNvPr>
          <p:cNvSpPr/>
          <p:nvPr/>
        </p:nvSpPr>
        <p:spPr>
          <a:xfrm>
            <a:off x="4111122" y="3567502"/>
            <a:ext cx="531288" cy="19422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1200" b="1" dirty="0">
                <a:solidFill>
                  <a:srgbClr val="002060"/>
                </a:solidFill>
                <a:latin typeface="Arial" panose="020B0604020202020204" pitchFamily="34" charset="0"/>
              </a:rPr>
              <a:t>12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DDDCDFD-CF22-40EC-99C6-EAE8CC3A8745}"/>
              </a:ext>
            </a:extLst>
          </p:cNvPr>
          <p:cNvSpPr/>
          <p:nvPr/>
        </p:nvSpPr>
        <p:spPr>
          <a:xfrm>
            <a:off x="3348430" y="3164336"/>
            <a:ext cx="513838" cy="14825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1200" b="1" dirty="0">
                <a:solidFill>
                  <a:srgbClr val="002060"/>
                </a:solidFill>
                <a:latin typeface="Arial" panose="020B0604020202020204" pitchFamily="34" charset="0"/>
              </a:rPr>
              <a:t>10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9382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7" grpId="0" animBg="1"/>
      <p:bldP spid="18" grpId="0" animBg="1"/>
      <p:bldP spid="1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9E054-E57C-4F2D-9176-3882DFC1152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091002" y="927225"/>
            <a:ext cx="3403600" cy="1325562"/>
          </a:xfrm>
        </p:spPr>
        <p:txBody>
          <a:bodyPr>
            <a:normAutofit/>
          </a:bodyPr>
          <a:lstStyle/>
          <a:p>
            <a:pPr algn="ctr"/>
            <a:r>
              <a:rPr lang="vi-VN" sz="4000" b="1" dirty="0">
                <a:solidFill>
                  <a:srgbClr val="FF0000"/>
                </a:solidFill>
              </a:rPr>
              <a:t>Mèo dạy hổ</a:t>
            </a:r>
            <a:endParaRPr lang="en-US" sz="4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DE9D7AE-1E83-4214-9D68-652F448ED7AD}"/>
              </a:ext>
            </a:extLst>
          </p:cNvPr>
          <p:cNvSpPr/>
          <p:nvPr/>
        </p:nvSpPr>
        <p:spPr>
          <a:xfrm>
            <a:off x="665961" y="2035891"/>
            <a:ext cx="509466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Biết mèo săn giỏi,hổ đến xin học</a:t>
            </a:r>
            <a:r>
              <a:rPr kumimoji="0" lang="vi-VN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.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9A99C55-1F92-4BFE-BA71-44CCDA2440ED}"/>
              </a:ext>
            </a:extLst>
          </p:cNvPr>
          <p:cNvSpPr/>
          <p:nvPr/>
        </p:nvSpPr>
        <p:spPr>
          <a:xfrm>
            <a:off x="5602750" y="2054964"/>
            <a:ext cx="672904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Mèo giao hẹn:</a:t>
            </a:r>
            <a:r>
              <a:rPr lang="en-US" sz="2400" dirty="0">
                <a:solidFill>
                  <a:prstClr val="black"/>
                </a:solidFill>
                <a:latin typeface="+mj-lt"/>
                <a:cs typeface="Times New Roman" pitchFamily="18" charset="0"/>
              </a:rPr>
              <a:t>”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Ta sẽ dạy.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 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Nhưng anh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0B48B1-9F1C-4BA4-B243-0DF29C0E7A7D}"/>
              </a:ext>
            </a:extLst>
          </p:cNvPr>
          <p:cNvSpPr/>
          <p:nvPr/>
        </p:nvSpPr>
        <p:spPr>
          <a:xfrm>
            <a:off x="4485596" y="2492787"/>
            <a:ext cx="717215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Hổ đồng ý.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 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Nhưng vừa học được cách vồ mồi,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EE097E0-A050-432A-94D6-8C799AFF0991}"/>
              </a:ext>
            </a:extLst>
          </p:cNvPr>
          <p:cNvSpPr/>
          <p:nvPr/>
        </p:nvSpPr>
        <p:spPr>
          <a:xfrm>
            <a:off x="631066" y="3478374"/>
            <a:ext cx="473719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Thế là mèo không dạy hổ nữa</a:t>
            </a:r>
            <a:r>
              <a:rPr kumimoji="0" lang="vi-VN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647A991-BE9E-4FD0-93B0-7CE01C17259E}"/>
              </a:ext>
            </a:extLst>
          </p:cNvPr>
          <p:cNvSpPr/>
          <p:nvPr/>
        </p:nvSpPr>
        <p:spPr>
          <a:xfrm>
            <a:off x="643298" y="3887469"/>
            <a:ext cx="354456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Hổ nghĩ tài nó đã cao.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BE472EA-DDE4-48A1-982B-0289A7B92DD7}"/>
              </a:ext>
            </a:extLst>
          </p:cNvPr>
          <p:cNvSpPr/>
          <p:nvPr/>
        </p:nvSpPr>
        <p:spPr>
          <a:xfrm>
            <a:off x="3961382" y="3878320"/>
            <a:ext cx="576151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 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Tối đó,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 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nó chờ mèo đi qua,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 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lao ra vồ.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EB178EB-F8B5-4121-A34A-DC19DA209763}"/>
              </a:ext>
            </a:extLst>
          </p:cNvPr>
          <p:cNvSpPr/>
          <p:nvPr/>
        </p:nvSpPr>
        <p:spPr>
          <a:xfrm>
            <a:off x="9633383" y="3873820"/>
            <a:ext cx="25314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Mèo leo tót lên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282B5-FDB4-4795-BF4C-FFE17365757E}"/>
              </a:ext>
            </a:extLst>
          </p:cNvPr>
          <p:cNvSpPr/>
          <p:nvPr/>
        </p:nvSpPr>
        <p:spPr>
          <a:xfrm>
            <a:off x="380533" y="4851915"/>
            <a:ext cx="73346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- Mẻo mèo meo!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 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Ta có võ trèo,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 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ta chưa dạy hổ</a:t>
            </a:r>
            <a:r>
              <a:rPr kumimoji="0" lang="vi-VN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. 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Times New Roman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A983A7-DD2C-40BC-AD22-1B875158323B}"/>
              </a:ext>
            </a:extLst>
          </p:cNvPr>
          <p:cNvSpPr/>
          <p:nvPr/>
        </p:nvSpPr>
        <p:spPr>
          <a:xfrm>
            <a:off x="175221" y="2507645"/>
            <a:ext cx="44085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vi-VN" sz="2400" dirty="0">
                <a:solidFill>
                  <a:prstClr val="black"/>
                </a:solidFill>
                <a:cs typeface="Times New Roman" pitchFamily="18" charset="0"/>
              </a:rPr>
              <a:t>không 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được bắt lũ thú nhỏ</a:t>
            </a:r>
            <a:r>
              <a:rPr lang="en-US" sz="2400" dirty="0">
                <a:solidFill>
                  <a:prstClr val="black"/>
                </a:solidFill>
                <a:latin typeface="+mj-lt"/>
                <a:cs typeface="Times New Roman" pitchFamily="18" charset="0"/>
              </a:rPr>
              <a:t>”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31A3621-6412-4C59-AF4E-8266075521D3}"/>
              </a:ext>
            </a:extLst>
          </p:cNvPr>
          <p:cNvSpPr/>
          <p:nvPr/>
        </p:nvSpPr>
        <p:spPr>
          <a:xfrm>
            <a:off x="380533" y="4369692"/>
            <a:ext cx="160864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cây,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 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bảo: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FBF6B1A-1DA9-4B7B-A4FA-7C92990FAD3B}"/>
              </a:ext>
            </a:extLst>
          </p:cNvPr>
          <p:cNvGrpSpPr/>
          <p:nvPr/>
        </p:nvGrpSpPr>
        <p:grpSpPr>
          <a:xfrm>
            <a:off x="3572117" y="377158"/>
            <a:ext cx="3592286" cy="718457"/>
            <a:chOff x="4000467" y="260140"/>
            <a:chExt cx="3232530" cy="846266"/>
          </a:xfrm>
        </p:grpSpPr>
        <p:sp>
          <p:nvSpPr>
            <p:cNvPr id="14" name="Rounded Rectangle 3">
              <a:extLst>
                <a:ext uri="{FF2B5EF4-FFF2-40B4-BE49-F238E27FC236}">
                  <a16:creationId xmlns:a16="http://schemas.microsoft.com/office/drawing/2014/main" id="{DCC30071-F35C-4FB9-B5C9-FCF7161CC859}"/>
                </a:ext>
              </a:extLst>
            </p:cNvPr>
            <p:cNvSpPr/>
            <p:nvPr/>
          </p:nvSpPr>
          <p:spPr>
            <a:xfrm>
              <a:off x="4764519" y="412815"/>
              <a:ext cx="2468478" cy="540913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</a:rPr>
                <a:t>Luyện</a:t>
              </a: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</a:rPr>
                <a:t> </a:t>
              </a:r>
              <a:r>
                <a:rPr kumimoji="0" lang="vi-VN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</a:rPr>
                <a:t>đọc</a:t>
              </a: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</a:rPr>
                <a:t> </a:t>
              </a:r>
              <a:r>
                <a:rPr kumimoji="0" lang="en-US" sz="2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</a:rPr>
                <a:t>câu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endParaRPr>
            </a:p>
          </p:txBody>
        </p:sp>
        <p:pic>
          <p:nvPicPr>
            <p:cNvPr id="15" name="图片 7">
              <a:extLst>
                <a:ext uri="{FF2B5EF4-FFF2-40B4-BE49-F238E27FC236}">
                  <a16:creationId xmlns:a16="http://schemas.microsoft.com/office/drawing/2014/main" id="{14CE2C2A-B76D-4456-859A-65463A4A57E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00467" y="260140"/>
              <a:ext cx="965849" cy="846266"/>
            </a:xfrm>
            <a:prstGeom prst="rect">
              <a:avLst/>
            </a:prstGeom>
          </p:spPr>
        </p:pic>
      </p:grpSp>
      <p:pic>
        <p:nvPicPr>
          <p:cNvPr id="23" name="图片 1" descr="f9bb7a65055a321af5beddc3658db7db">
            <a:extLst>
              <a:ext uri="{FF2B5EF4-FFF2-40B4-BE49-F238E27FC236}">
                <a16:creationId xmlns:a16="http://schemas.microsoft.com/office/drawing/2014/main" id="{F73A5A0D-70B2-4765-8A7A-EA8B530ED3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63" y="5940474"/>
            <a:ext cx="1365183" cy="878747"/>
          </a:xfrm>
          <a:prstGeom prst="rect">
            <a:avLst/>
          </a:prstGeom>
        </p:spPr>
      </p:pic>
      <p:pic>
        <p:nvPicPr>
          <p:cNvPr id="24" name="图片 1" descr="f9bb7a65055a321af5beddc3658db7db">
            <a:extLst>
              <a:ext uri="{FF2B5EF4-FFF2-40B4-BE49-F238E27FC236}">
                <a16:creationId xmlns:a16="http://schemas.microsoft.com/office/drawing/2014/main" id="{2EEC9352-6CFF-4206-B2C4-352A543534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7675" y="4723240"/>
            <a:ext cx="3347870" cy="2052929"/>
          </a:xfrm>
          <a:prstGeom prst="rect">
            <a:avLst/>
          </a:prstGeom>
        </p:spPr>
      </p:pic>
      <p:pic>
        <p:nvPicPr>
          <p:cNvPr id="25" name="图片 1">
            <a:extLst>
              <a:ext uri="{FF2B5EF4-FFF2-40B4-BE49-F238E27FC236}">
                <a16:creationId xmlns:a16="http://schemas.microsoft.com/office/drawing/2014/main" id="{4C690957-6CB4-45DF-9387-5F6BD8CF1AD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2740"/>
          <a:stretch>
            <a:fillRect/>
          </a:stretch>
        </p:blipFill>
        <p:spPr>
          <a:xfrm>
            <a:off x="9741610" y="567005"/>
            <a:ext cx="2018568" cy="1479664"/>
          </a:xfrm>
          <a:prstGeom prst="rect">
            <a:avLst/>
          </a:prstGeom>
        </p:spPr>
      </p:pic>
      <p:pic>
        <p:nvPicPr>
          <p:cNvPr id="26" name="图片 42">
            <a:extLst>
              <a:ext uri="{FF2B5EF4-FFF2-40B4-BE49-F238E27FC236}">
                <a16:creationId xmlns:a16="http://schemas.microsoft.com/office/drawing/2014/main" id="{83DC7CA8-99C2-44C0-9E97-94BF26D5FD3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59091" y="436096"/>
            <a:ext cx="1103377" cy="1795325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3B3EF080-19C4-459D-BB39-218C1C49914D}"/>
              </a:ext>
            </a:extLst>
          </p:cNvPr>
          <p:cNvSpPr/>
          <p:nvPr/>
        </p:nvSpPr>
        <p:spPr>
          <a:xfrm>
            <a:off x="190512" y="2953530"/>
            <a:ext cx="234391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nó đã săn thỏ.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27321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472C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D7D3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D7D3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5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D7D3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D7D3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2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9E054-E57C-4F2D-9176-3882DFC1152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058825" y="448368"/>
            <a:ext cx="3403600" cy="1325562"/>
          </a:xfrm>
        </p:spPr>
        <p:txBody>
          <a:bodyPr>
            <a:normAutofit/>
          </a:bodyPr>
          <a:lstStyle/>
          <a:p>
            <a:pPr algn="ctr"/>
            <a:r>
              <a:rPr lang="vi-VN" sz="4000" b="1" dirty="0">
                <a:solidFill>
                  <a:srgbClr val="FF0000"/>
                </a:solidFill>
              </a:rPr>
              <a:t>Mèo dạy hổ</a:t>
            </a:r>
            <a:endParaRPr lang="en-US" sz="4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DE9D7AE-1E83-4214-9D68-652F448ED7AD}"/>
              </a:ext>
            </a:extLst>
          </p:cNvPr>
          <p:cNvSpPr/>
          <p:nvPr/>
        </p:nvSpPr>
        <p:spPr>
          <a:xfrm>
            <a:off x="665961" y="2035891"/>
            <a:ext cx="509466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Biết mèo săn giỏi,hổ đến xin học</a:t>
            </a:r>
            <a:r>
              <a:rPr kumimoji="0" lang="vi-VN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.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9A99C55-1F92-4BFE-BA71-44CCDA2440ED}"/>
              </a:ext>
            </a:extLst>
          </p:cNvPr>
          <p:cNvSpPr/>
          <p:nvPr/>
        </p:nvSpPr>
        <p:spPr>
          <a:xfrm>
            <a:off x="5602750" y="2054964"/>
            <a:ext cx="672904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Mèo giao hẹn:</a:t>
            </a:r>
            <a:r>
              <a:rPr lang="en-US" sz="2400" dirty="0">
                <a:solidFill>
                  <a:prstClr val="black"/>
                </a:solidFill>
                <a:latin typeface="+mj-lt"/>
                <a:cs typeface="Times New Roman" pitchFamily="18" charset="0"/>
              </a:rPr>
              <a:t>”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Ta sẽ dạy.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 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Nhưng anh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0B48B1-9F1C-4BA4-B243-0DF29C0E7A7D}"/>
              </a:ext>
            </a:extLst>
          </p:cNvPr>
          <p:cNvSpPr/>
          <p:nvPr/>
        </p:nvSpPr>
        <p:spPr>
          <a:xfrm>
            <a:off x="4485596" y="2492787"/>
            <a:ext cx="717215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Hổ đồng ý.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 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Nhưng vừa học được cách vồ mồi,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EE097E0-A050-432A-94D6-8C799AFF0991}"/>
              </a:ext>
            </a:extLst>
          </p:cNvPr>
          <p:cNvSpPr/>
          <p:nvPr/>
        </p:nvSpPr>
        <p:spPr>
          <a:xfrm>
            <a:off x="631066" y="3478374"/>
            <a:ext cx="473719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Thế là mèo không dạy hổ nữa</a:t>
            </a:r>
            <a:r>
              <a:rPr kumimoji="0" lang="vi-VN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647A991-BE9E-4FD0-93B0-7CE01C17259E}"/>
              </a:ext>
            </a:extLst>
          </p:cNvPr>
          <p:cNvSpPr/>
          <p:nvPr/>
        </p:nvSpPr>
        <p:spPr>
          <a:xfrm>
            <a:off x="643298" y="3887469"/>
            <a:ext cx="354456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Hổ nghĩ tài nó đã cao.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BE472EA-DDE4-48A1-982B-0289A7B92DD7}"/>
              </a:ext>
            </a:extLst>
          </p:cNvPr>
          <p:cNvSpPr/>
          <p:nvPr/>
        </p:nvSpPr>
        <p:spPr>
          <a:xfrm>
            <a:off x="3961382" y="3878320"/>
            <a:ext cx="576151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 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Tối đó,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 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nó chờ mèo đi qua,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 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lao ra vồ.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EB178EB-F8B5-4121-A34A-DC19DA209763}"/>
              </a:ext>
            </a:extLst>
          </p:cNvPr>
          <p:cNvSpPr/>
          <p:nvPr/>
        </p:nvSpPr>
        <p:spPr>
          <a:xfrm>
            <a:off x="9633383" y="3873820"/>
            <a:ext cx="25314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Mèo leo tót lên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282B5-FDB4-4795-BF4C-FFE17365757E}"/>
              </a:ext>
            </a:extLst>
          </p:cNvPr>
          <p:cNvSpPr/>
          <p:nvPr/>
        </p:nvSpPr>
        <p:spPr>
          <a:xfrm>
            <a:off x="380533" y="4851915"/>
            <a:ext cx="73346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- Mẻo mèo meo!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 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Ta có võ trèo,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 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ta chưa dạy hổ</a:t>
            </a:r>
            <a:r>
              <a:rPr kumimoji="0" lang="vi-VN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. 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Times New Roman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A983A7-DD2C-40BC-AD22-1B875158323B}"/>
              </a:ext>
            </a:extLst>
          </p:cNvPr>
          <p:cNvSpPr/>
          <p:nvPr/>
        </p:nvSpPr>
        <p:spPr>
          <a:xfrm>
            <a:off x="175221" y="2507645"/>
            <a:ext cx="44085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vi-VN" sz="2400" dirty="0">
                <a:solidFill>
                  <a:prstClr val="black"/>
                </a:solidFill>
                <a:cs typeface="Times New Roman" pitchFamily="18" charset="0"/>
              </a:rPr>
              <a:t>không 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được bắt lũ thú nhỏ</a:t>
            </a:r>
            <a:r>
              <a:rPr lang="en-US" sz="2400" dirty="0">
                <a:solidFill>
                  <a:prstClr val="black"/>
                </a:solidFill>
                <a:latin typeface="+mj-lt"/>
                <a:cs typeface="Times New Roman" pitchFamily="18" charset="0"/>
              </a:rPr>
              <a:t>”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31A3621-6412-4C59-AF4E-8266075521D3}"/>
              </a:ext>
            </a:extLst>
          </p:cNvPr>
          <p:cNvSpPr/>
          <p:nvPr/>
        </p:nvSpPr>
        <p:spPr>
          <a:xfrm>
            <a:off x="380533" y="4369692"/>
            <a:ext cx="160864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cây,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 </a:t>
            </a: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bảo: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23" name="图片 1" descr="f9bb7a65055a321af5beddc3658db7db">
            <a:extLst>
              <a:ext uri="{FF2B5EF4-FFF2-40B4-BE49-F238E27FC236}">
                <a16:creationId xmlns:a16="http://schemas.microsoft.com/office/drawing/2014/main" id="{F73A5A0D-70B2-4765-8A7A-EA8B530ED3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863" y="5940474"/>
            <a:ext cx="1365183" cy="878747"/>
          </a:xfrm>
          <a:prstGeom prst="rect">
            <a:avLst/>
          </a:prstGeom>
        </p:spPr>
      </p:pic>
      <p:pic>
        <p:nvPicPr>
          <p:cNvPr id="24" name="图片 1" descr="f9bb7a65055a321af5beddc3658db7db">
            <a:extLst>
              <a:ext uri="{FF2B5EF4-FFF2-40B4-BE49-F238E27FC236}">
                <a16:creationId xmlns:a16="http://schemas.microsoft.com/office/drawing/2014/main" id="{2EEC9352-6CFF-4206-B2C4-352A543534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7675" y="4723240"/>
            <a:ext cx="3347870" cy="2052929"/>
          </a:xfrm>
          <a:prstGeom prst="rect">
            <a:avLst/>
          </a:prstGeom>
        </p:spPr>
      </p:pic>
      <p:pic>
        <p:nvPicPr>
          <p:cNvPr id="25" name="图片 1">
            <a:extLst>
              <a:ext uri="{FF2B5EF4-FFF2-40B4-BE49-F238E27FC236}">
                <a16:creationId xmlns:a16="http://schemas.microsoft.com/office/drawing/2014/main" id="{4C690957-6CB4-45DF-9387-5F6BD8CF1AD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2740"/>
          <a:stretch>
            <a:fillRect/>
          </a:stretch>
        </p:blipFill>
        <p:spPr>
          <a:xfrm>
            <a:off x="9741610" y="567005"/>
            <a:ext cx="2018568" cy="1479664"/>
          </a:xfrm>
          <a:prstGeom prst="rect">
            <a:avLst/>
          </a:prstGeom>
        </p:spPr>
      </p:pic>
      <p:pic>
        <p:nvPicPr>
          <p:cNvPr id="26" name="图片 42">
            <a:extLst>
              <a:ext uri="{FF2B5EF4-FFF2-40B4-BE49-F238E27FC236}">
                <a16:creationId xmlns:a16="http://schemas.microsoft.com/office/drawing/2014/main" id="{83DC7CA8-99C2-44C0-9E97-94BF26D5FD3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59091" y="436096"/>
            <a:ext cx="1103377" cy="1795325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3B3EF080-19C4-459D-BB39-218C1C49914D}"/>
              </a:ext>
            </a:extLst>
          </p:cNvPr>
          <p:cNvSpPr/>
          <p:nvPr/>
        </p:nvSpPr>
        <p:spPr>
          <a:xfrm>
            <a:off x="190512" y="2953530"/>
            <a:ext cx="234391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Times New Roman" pitchFamily="18" charset="0"/>
              </a:rPr>
              <a:t>nó đã săn thỏ.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670384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3"/>
          <p:cNvSpPr>
            <a:spLocks noChangeArrowheads="1"/>
          </p:cNvSpPr>
          <p:nvPr/>
        </p:nvSpPr>
        <p:spPr bwMode="gray">
          <a:xfrm>
            <a:off x="653143" y="416144"/>
            <a:ext cx="10672355" cy="6204858"/>
          </a:xfrm>
          <a:custGeom>
            <a:avLst/>
            <a:gdLst>
              <a:gd name="G0" fmla="+- 1914 0 0"/>
              <a:gd name="G1" fmla="+- 21600 0 1914"/>
              <a:gd name="G2" fmla="+- 21600 0 1914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914" y="10800"/>
                </a:moveTo>
                <a:cubicBezTo>
                  <a:pt x="1914" y="15708"/>
                  <a:pt x="5892" y="19686"/>
                  <a:pt x="10800" y="19686"/>
                </a:cubicBezTo>
                <a:cubicBezTo>
                  <a:pt x="15708" y="19686"/>
                  <a:pt x="19686" y="15708"/>
                  <a:pt x="19686" y="10800"/>
                </a:cubicBezTo>
                <a:cubicBezTo>
                  <a:pt x="19686" y="5892"/>
                  <a:pt x="15708" y="1914"/>
                  <a:pt x="10800" y="1914"/>
                </a:cubicBezTo>
                <a:cubicBezTo>
                  <a:pt x="5892" y="1914"/>
                  <a:pt x="1914" y="5892"/>
                  <a:pt x="1914" y="1080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Arial" charset="0"/>
            </a:endParaRPr>
          </a:p>
        </p:txBody>
      </p:sp>
      <p:sp>
        <p:nvSpPr>
          <p:cNvPr id="5" name="Oval 4"/>
          <p:cNvSpPr>
            <a:spLocks noChangeArrowheads="1"/>
          </p:cNvSpPr>
          <p:nvPr/>
        </p:nvSpPr>
        <p:spPr bwMode="gray">
          <a:xfrm>
            <a:off x="3307916" y="1818027"/>
            <a:ext cx="5362807" cy="403642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 w="28575" algn="ctr">
            <a:solidFill>
              <a:srgbClr val="FFFFFF"/>
            </a:solidFill>
            <a:round/>
            <a:headEnd/>
            <a:tailEnd/>
          </a:ln>
          <a:effectLst/>
          <a:scene3d>
            <a:camera prst="orthographicFront"/>
            <a:lightRig rig="flat" dir="t">
              <a:rot lat="0" lon="0" rev="2400000"/>
            </a:lightRig>
          </a:scene3d>
          <a:sp3d prstMaterial="softEdge">
            <a:bevelT w="762000" h="965200"/>
          </a:sp3d>
        </p:spPr>
        <p:txBody>
          <a:bodyPr wrap="none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 pitchFamily="34" charset="0"/>
              <a:ea typeface="+mn-ea"/>
              <a:cs typeface="Arial" charset="0"/>
            </a:endParaRPr>
          </a:p>
        </p:txBody>
      </p:sp>
      <p:sp>
        <p:nvSpPr>
          <p:cNvPr id="6" name="Text Box 10"/>
          <p:cNvSpPr txBox="1">
            <a:spLocks noChangeArrowheads="1"/>
          </p:cNvSpPr>
          <p:nvPr/>
        </p:nvSpPr>
        <p:spPr bwMode="gray">
          <a:xfrm>
            <a:off x="3629913" y="3282239"/>
            <a:ext cx="4718811" cy="1107996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+mn-ea"/>
                <a:cs typeface="Arial" charset="0"/>
              </a:rPr>
              <a:t>T</a:t>
            </a:r>
            <a:r>
              <a:rPr kumimoji="0" lang="vi-VN" sz="66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+mn-ea"/>
                <a:cs typeface="Arial" charset="0"/>
              </a:rPr>
              <a:t>RÒ</a:t>
            </a:r>
            <a:r>
              <a:rPr kumimoji="0" lang="en-US" sz="66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+mn-ea"/>
                <a:cs typeface="Arial" charset="0"/>
              </a:rPr>
              <a:t> </a:t>
            </a:r>
            <a:r>
              <a:rPr kumimoji="0" lang="vi-VN" sz="6600" b="1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+mn-ea"/>
                <a:cs typeface="Arial" charset="0"/>
              </a:rPr>
              <a:t>CHƠI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862703" y="1445287"/>
            <a:ext cx="6253230" cy="3097375"/>
          </a:xfrm>
          <a:prstGeom prst="rect">
            <a:avLst/>
          </a:prstGeom>
          <a:noFill/>
        </p:spPr>
        <p:txBody>
          <a:bodyPr wrap="square" rtlCol="0">
            <a:prstTxWarp prst="textArchUp">
              <a:avLst/>
            </a:prstTxWarp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9600" b="1" i="0" u="none" strike="noStrike" kern="1200" cap="none" spc="0" normalizeH="0" baseline="0" noProof="0" dirty="0">
                <a:ln/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TIÊU DIỆT VIRUS CORONA</a:t>
            </a:r>
          </a:p>
        </p:txBody>
      </p:sp>
      <p:sp>
        <p:nvSpPr>
          <p:cNvPr id="8" name="Round Diagonal Corner Rectangle 7"/>
          <p:cNvSpPr/>
          <p:nvPr/>
        </p:nvSpPr>
        <p:spPr>
          <a:xfrm>
            <a:off x="653143" y="1003553"/>
            <a:ext cx="11084656" cy="4787538"/>
          </a:xfrm>
          <a:prstGeom prst="round2DiagRect">
            <a:avLst/>
          </a:prstGeom>
          <a:solidFill>
            <a:schemeClr val="bg1">
              <a:alpha val="85000"/>
            </a:schemeClr>
          </a:solidFill>
          <a:ln w="76200">
            <a:solidFill>
              <a:srgbClr val="FFC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Cách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chơi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n-ea"/>
              <a:cs typeface="Times New Roman" panose="02020603050405020304" pitchFamily="18" charset="0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vi-VN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Năm học 2021 – 2022 bị ảnh hưởng lớn bởi dịch bệnh từ 1 loại virus có tên là Corona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ea typeface="+mn-ea"/>
              <a:cs typeface="Times New Roman" panose="02020603050405020304" pitchFamily="18" charset="0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vi-VN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Để giúp mọi người tiêu diệt loại virus này.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vi-VN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C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ác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em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học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sinh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sẽ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trả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lời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từng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câu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hỏi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tương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ứng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với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từng</a:t>
            </a:r>
            <a:r>
              <a:rPr kumimoji="0" lang="vi-VN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 loại virus corona và biến chủng của nó ứng với các virus có số 1, 2, 3, 4, 5.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Chúc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các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em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vi-VN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sẽ giúp mọi người tiêu diệt được loại virus  này và biến chủng của chúng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n-ea"/>
                <a:cs typeface="Times New Roman" panose="02020603050405020304" pitchFamily="18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8798201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9783" y="216849"/>
            <a:ext cx="2429692" cy="1943211"/>
          </a:xfrm>
          <a:prstGeom prst="rect">
            <a:avLst/>
          </a:prstGeom>
        </p:spPr>
      </p:pic>
      <p:pic>
        <p:nvPicPr>
          <p:cNvPr id="7" name="Picture 6">
            <a:hlinkClick r:id="rId7" action="ppaction://hlinksldjump"/>
          </p:cNvPr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>
                        <a14:foregroundMark x1="54342" y1="38532" x2="54342" y2="38532"/>
                        <a14:foregroundMark x1="36476" y1="49083" x2="35732" y2="38532"/>
                        <a14:foregroundMark x1="49380" y1="66514" x2="64764" y2="52982"/>
                        <a14:foregroundMark x1="45161" y1="44725" x2="60546" y2="366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0800" y="4096886"/>
            <a:ext cx="2646508" cy="293528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0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>
                        <a14:foregroundMark x1="27413" y1="49129" x2="63320" y2="45645"/>
                      </a14:backgroundRemoval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7308" y="2669542"/>
            <a:ext cx="2388955" cy="2582883"/>
          </a:xfrm>
          <a:prstGeom prst="rect">
            <a:avLst/>
          </a:prstGeom>
        </p:spPr>
      </p:pic>
      <p:pic>
        <p:nvPicPr>
          <p:cNvPr id="9" name="Picture 8">
            <a:hlinkClick r:id="rId12" action="ppaction://hlinksldjump"/>
          </p:cNvPr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848" b="90152" l="9917" r="9862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1654" y="2547258"/>
            <a:ext cx="2430346" cy="2745448"/>
          </a:xfrm>
          <a:prstGeom prst="rect">
            <a:avLst/>
          </a:prstGeom>
        </p:spPr>
      </p:pic>
      <p:pic>
        <p:nvPicPr>
          <p:cNvPr id="10" name="Picture 9">
            <a:hlinkClick r:id="rId15" action="ppaction://hlinksldjump"/>
          </p:cNvPr>
          <p:cNvPicPr>
            <a:picLocks noChangeAspect="1"/>
          </p:cNvPicPr>
          <p:nvPr/>
        </p:nvPicPr>
        <p:blipFill>
          <a:blip r:embed="rId16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0" b="87562" l="4878" r="100000"/>
                    </a14:imgEffect>
                    <a14:imgEffect>
                      <a14:sharpenSoften amount="50000"/>
                    </a14:imgEffect>
                    <a14:imgEffect>
                      <a14:saturation sat="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4569" y="567579"/>
            <a:ext cx="1996610" cy="2603330"/>
          </a:xfrm>
          <a:prstGeom prst="rect">
            <a:avLst/>
          </a:prstGeom>
        </p:spPr>
      </p:pic>
      <p:pic>
        <p:nvPicPr>
          <p:cNvPr id="16" name="Stranger_Danger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246800" y="5977467"/>
            <a:ext cx="812800" cy="812800"/>
          </a:xfrm>
          <a:prstGeom prst="rect">
            <a:avLst/>
          </a:prstGeom>
        </p:spPr>
      </p:pic>
      <p:sp>
        <p:nvSpPr>
          <p:cNvPr id="19" name="Rounded Rectangle 18"/>
          <p:cNvSpPr/>
          <p:nvPr/>
        </p:nvSpPr>
        <p:spPr>
          <a:xfrm>
            <a:off x="4313916" y="794814"/>
            <a:ext cx="507999" cy="322943"/>
          </a:xfrm>
          <a:prstGeom prst="roundRect">
            <a:avLst/>
          </a:prstGeom>
          <a:solidFill>
            <a:schemeClr val="bg1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9726165" y="1869244"/>
            <a:ext cx="507999" cy="322943"/>
          </a:xfrm>
          <a:prstGeom prst="roundRect">
            <a:avLst/>
          </a:prstGeom>
          <a:solidFill>
            <a:schemeClr val="bg1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2" name="Rounded Rectangle 21"/>
          <p:cNvSpPr/>
          <p:nvPr/>
        </p:nvSpPr>
        <p:spPr>
          <a:xfrm>
            <a:off x="10856687" y="4908621"/>
            <a:ext cx="507999" cy="322943"/>
          </a:xfrm>
          <a:prstGeom prst="roundRect">
            <a:avLst/>
          </a:prstGeom>
          <a:solidFill>
            <a:schemeClr val="bg1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4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4789055" y="5586075"/>
            <a:ext cx="507999" cy="322943"/>
          </a:xfrm>
          <a:prstGeom prst="roundRect">
            <a:avLst/>
          </a:prstGeom>
          <a:solidFill>
            <a:schemeClr val="bg1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4" name="Picture 23">
            <a:hlinkClick r:id="rId19" action="ppaction://hlinksldjump"/>
          </p:cNvPr>
          <p:cNvPicPr>
            <a:picLocks noChangeAspect="1"/>
          </p:cNvPicPr>
          <p:nvPr/>
        </p:nvPicPr>
        <p:blipFill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444" y="658277"/>
            <a:ext cx="2235200" cy="2235200"/>
          </a:xfrm>
          <a:prstGeom prst="rect">
            <a:avLst/>
          </a:prstGeom>
        </p:spPr>
      </p:pic>
      <p:sp>
        <p:nvSpPr>
          <p:cNvPr id="26" name="Rounded Rectangle 25"/>
          <p:cNvSpPr/>
          <p:nvPr/>
        </p:nvSpPr>
        <p:spPr>
          <a:xfrm>
            <a:off x="965201" y="2346599"/>
            <a:ext cx="507999" cy="322943"/>
          </a:xfrm>
          <a:prstGeom prst="roundRect">
            <a:avLst/>
          </a:prstGeom>
          <a:solidFill>
            <a:schemeClr val="bg1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5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5" name="Picture 14" descr="C:\Users\ADMIN\Desktop\Tai nguyen thiet ke tro choi\Bảng gỗ\1a.png">
            <a:hlinkClick r:id="rId22" action="ppaction://hlinksldjump"/>
            <a:extLst>
              <a:ext uri="{FF2B5EF4-FFF2-40B4-BE49-F238E27FC236}">
                <a16:creationId xmlns:a16="http://schemas.microsoft.com/office/drawing/2014/main" id="{CC382715-C3EF-4AA0-86AA-4A0592E960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0" b="100000" l="0" r="100000">
                        <a14:foregroundMark x1="97063" y1="54909" x2="81607" y2="92727"/>
                        <a14:foregroundMark x1="80835" y1="78545" x2="24575" y2="78545"/>
                        <a14:foregroundMark x1="24266" y1="77455" x2="13447" y2="93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5380" y="6150495"/>
            <a:ext cx="1238611" cy="639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4D65342-6B30-4C9A-84DE-06A3C7E10DED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7075"/>
            <a:ext cx="1996610" cy="777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178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19697" numSld="8">
                <p:cTn id="6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19" grpId="0" animBg="1"/>
      <p:bldP spid="21" grpId="0" animBg="1"/>
      <p:bldP spid="22" grpId="0" animBg="1"/>
      <p:bldP spid="23" grpId="0" animBg="1"/>
      <p:bldP spid="2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615820" y="680304"/>
            <a:ext cx="10767527" cy="1025405"/>
            <a:chOff x="1012373" y="354915"/>
            <a:chExt cx="7064827" cy="962294"/>
          </a:xfrm>
        </p:grpSpPr>
        <p:sp>
          <p:nvSpPr>
            <p:cNvPr id="5" name="Rounded Rectangle 4"/>
            <p:cNvSpPr/>
            <p:nvPr/>
          </p:nvSpPr>
          <p:spPr>
            <a:xfrm>
              <a:off x="1012373" y="354915"/>
              <a:ext cx="7064827" cy="962294"/>
            </a:xfrm>
            <a:prstGeom prst="round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245328" y="570200"/>
              <a:ext cx="6831872" cy="5229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733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vantGarde" pitchFamily="2" charset="0"/>
                  <a:ea typeface="AvantGarde" pitchFamily="2" charset="0"/>
                  <a:cs typeface="AvantGarde" pitchFamily="2" charset="0"/>
                </a:rPr>
                <a:t> </a:t>
              </a:r>
              <a:r>
                <a:rPr kumimoji="0" lang="en-US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Em</a:t>
              </a:r>
              <a:r>
                <a:rPr kumimoji="0" 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 </a:t>
              </a:r>
              <a:r>
                <a:rPr kumimoji="0" lang="en-US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hãy</a:t>
              </a:r>
              <a:r>
                <a:rPr kumimoji="0" 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 </a:t>
              </a:r>
              <a:r>
                <a:rPr lang="vi-VN" sz="3200" b="1" dirty="0">
                  <a:solidFill>
                    <a:prstClr val="black"/>
                  </a:solidFill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tìm </a:t>
              </a:r>
              <a:r>
                <a:rPr kumimoji="0" lang="vi-VN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các tiếng, từ </a:t>
              </a:r>
              <a:r>
                <a:rPr lang="vi-VN" sz="3200" b="1" dirty="0">
                  <a:solidFill>
                    <a:prstClr val="black"/>
                  </a:solidFill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ngoài bài có vần</a:t>
              </a:r>
              <a:r>
                <a:rPr kumimoji="0" lang="vi-VN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:</a:t>
              </a:r>
              <a:endPara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AvantGarde" pitchFamily="2" charset="0"/>
                <a:cs typeface="AvantGarde" pitchFamily="2" charset="0"/>
              </a:endParaRPr>
            </a:p>
          </p:txBody>
        </p:sp>
      </p:grpSp>
      <p:grpSp>
        <p:nvGrpSpPr>
          <p:cNvPr id="30" name="Group 29"/>
          <p:cNvGrpSpPr/>
          <p:nvPr/>
        </p:nvGrpSpPr>
        <p:grpSpPr>
          <a:xfrm>
            <a:off x="3816220" y="1705709"/>
            <a:ext cx="4767943" cy="1444601"/>
            <a:chOff x="-2566052" y="924855"/>
            <a:chExt cx="6553200" cy="762000"/>
          </a:xfrm>
          <a:solidFill>
            <a:schemeClr val="bg1"/>
          </a:solidFill>
        </p:grpSpPr>
        <p:sp>
          <p:nvSpPr>
            <p:cNvPr id="31" name="Rectangle 30"/>
            <p:cNvSpPr/>
            <p:nvPr/>
          </p:nvSpPr>
          <p:spPr>
            <a:xfrm>
              <a:off x="-2566052" y="924855"/>
              <a:ext cx="6553200" cy="762000"/>
            </a:xfrm>
            <a:prstGeom prst="rect">
              <a:avLst/>
            </a:prstGeom>
            <a:grpFill/>
            <a:ln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2" name="TextBox 31"/>
            <p:cNvSpPr txBox="1"/>
            <p:nvPr/>
          </p:nvSpPr>
          <p:spPr>
            <a:xfrm>
              <a:off x="-2312413" y="971184"/>
              <a:ext cx="4869076" cy="633151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vi-VN" sz="7200" b="1" dirty="0">
                  <a:solidFill>
                    <a:srgbClr val="FF0000"/>
                  </a:solidFill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a</a:t>
              </a:r>
              <a:r>
                <a:rPr kumimoji="0" lang="vi-VN" sz="720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o, eo</a:t>
              </a:r>
              <a:endPara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AvantGarde" pitchFamily="2" charset="0"/>
                <a:cs typeface="AvantGarde" pitchFamily="2" charset="0"/>
              </a:endParaRPr>
            </a:p>
          </p:txBody>
        </p:sp>
      </p:grpSp>
      <p:pic>
        <p:nvPicPr>
          <p:cNvPr id="36" name="Picture 35">
            <a:extLst>
              <a:ext uri="{FF2B5EF4-FFF2-40B4-BE49-F238E27FC236}">
                <a16:creationId xmlns:a16="http://schemas.microsoft.com/office/drawing/2014/main" id="{8C73202A-DFDA-497D-B377-24F8C66DD60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3714" y="1895515"/>
            <a:ext cx="1088571" cy="1064987"/>
          </a:xfrm>
          <a:prstGeom prst="rect">
            <a:avLst/>
          </a:prstGeom>
        </p:spPr>
      </p:pic>
      <p:pic>
        <p:nvPicPr>
          <p:cNvPr id="21" name="Picture 20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6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87562" l="4878" r="100000"/>
                    </a14:imgEffect>
                    <a14:imgEffect>
                      <a14:sharpenSoften amount="50000"/>
                    </a14:imgEffect>
                    <a14:imgEffect>
                      <a14:saturation sat="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74560" y="-190600"/>
            <a:ext cx="1755840" cy="1896309"/>
          </a:xfrm>
          <a:prstGeom prst="rect">
            <a:avLst/>
          </a:prstGeom>
        </p:spPr>
      </p:pic>
      <p:sp>
        <p:nvSpPr>
          <p:cNvPr id="22" name="Oval 21"/>
          <p:cNvSpPr/>
          <p:nvPr/>
        </p:nvSpPr>
        <p:spPr>
          <a:xfrm>
            <a:off x="808653" y="821877"/>
            <a:ext cx="777829" cy="832179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689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-222" pitchFamily="34" charset="0"/>
                <a:ea typeface="+mn-ea"/>
                <a:cs typeface="+mn-cs"/>
              </a:rPr>
              <a:t>?</a:t>
            </a:r>
          </a:p>
        </p:txBody>
      </p:sp>
      <p:pic>
        <p:nvPicPr>
          <p:cNvPr id="12" name="Picture 11" descr="C:\Users\ADMIN\Desktop\Tai nguyen thiet ke tro choi\Bảng gỗ\1a.png">
            <a:hlinkClick r:id="rId8" action="ppaction://hlinksldjump"/>
            <a:extLst>
              <a:ext uri="{FF2B5EF4-FFF2-40B4-BE49-F238E27FC236}">
                <a16:creationId xmlns:a16="http://schemas.microsoft.com/office/drawing/2014/main" id="{DCA85FF2-3828-415F-9A13-3ABAC0C8AC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foregroundMark x1="97063" y1="54909" x2="81607" y2="92727"/>
                        <a14:foregroundMark x1="80835" y1="78545" x2="24575" y2="78545"/>
                        <a14:foregroundMark x1="24266" y1="77455" x2="13447" y2="93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5380" y="6150495"/>
            <a:ext cx="1238611" cy="639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A545F95B-BAC2-46BF-82DD-A289BCFCD4D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7075"/>
            <a:ext cx="1996610" cy="777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137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eck mar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1775788" y="555677"/>
            <a:ext cx="8472065" cy="1098445"/>
            <a:chOff x="578031" y="282064"/>
            <a:chExt cx="7499169" cy="1111745"/>
          </a:xfrm>
        </p:grpSpPr>
        <p:sp>
          <p:nvSpPr>
            <p:cNvPr id="5" name="Rounded Rectangle 4"/>
            <p:cNvSpPr/>
            <p:nvPr/>
          </p:nvSpPr>
          <p:spPr>
            <a:xfrm>
              <a:off x="578031" y="282064"/>
              <a:ext cx="7499169" cy="1111745"/>
            </a:xfrm>
            <a:prstGeom prst="round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475135" y="477707"/>
              <a:ext cx="6417850" cy="7164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Em</a:t>
              </a:r>
              <a:r>
                <a:rPr kumimoji="0" 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 </a:t>
              </a:r>
              <a:r>
                <a:rPr kumimoji="0" lang="vi-VN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hãy đọc to câu sau:</a:t>
              </a:r>
              <a:endPara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AvantGarde" pitchFamily="2" charset="0"/>
                <a:cs typeface="AvantGarde" pitchFamily="2" charset="0"/>
              </a:endParaRPr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2912203" y="1680431"/>
            <a:ext cx="7230042" cy="1364709"/>
            <a:chOff x="1455505" y="1809750"/>
            <a:chExt cx="6621695" cy="762000"/>
          </a:xfrm>
        </p:grpSpPr>
        <p:sp>
          <p:nvSpPr>
            <p:cNvPr id="28" name="Rectangle 27"/>
            <p:cNvSpPr/>
            <p:nvPr/>
          </p:nvSpPr>
          <p:spPr>
            <a:xfrm>
              <a:off x="1524000" y="1809750"/>
              <a:ext cx="6553200" cy="762000"/>
            </a:xfrm>
            <a:prstGeom prst="rect">
              <a:avLst/>
            </a:prstGeom>
            <a:solidFill>
              <a:schemeClr val="bg1"/>
            </a:solidFill>
            <a:ln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1455505" y="1982661"/>
              <a:ext cx="5643574" cy="36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vi-VN" sz="3600" b="1" dirty="0">
                  <a:solidFill>
                    <a:prstClr val="black"/>
                  </a:solidFill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Con mèo trèo cây ca</a:t>
              </a:r>
              <a:r>
                <a:rPr lang="en-US" sz="3600" b="1" dirty="0">
                  <a:solidFill>
                    <a:prstClr val="black"/>
                  </a:solidFill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u</a:t>
              </a:r>
              <a:r>
                <a:rPr lang="vi-VN" sz="3600" b="1" dirty="0">
                  <a:solidFill>
                    <a:prstClr val="black"/>
                  </a:solidFill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.</a:t>
              </a:r>
              <a:endParaRPr kumimoji="0" lang="vi-VN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AvantGarde" pitchFamily="2" charset="0"/>
                <a:cs typeface="AvantGarde" pitchFamily="2" charset="0"/>
              </a:endParaRPr>
            </a:p>
          </p:txBody>
        </p:sp>
      </p:grpSp>
      <p:pic>
        <p:nvPicPr>
          <p:cNvPr id="36" name="Picture 35">
            <a:extLst>
              <a:ext uri="{FF2B5EF4-FFF2-40B4-BE49-F238E27FC236}">
                <a16:creationId xmlns:a16="http://schemas.microsoft.com/office/drawing/2014/main" id="{8C73202A-DFDA-497D-B377-24F8C66DD60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5723" y="1830292"/>
            <a:ext cx="1088571" cy="1064987"/>
          </a:xfrm>
          <a:prstGeom prst="rect">
            <a:avLst/>
          </a:prstGeom>
        </p:spPr>
      </p:pic>
      <p:pic>
        <p:nvPicPr>
          <p:cNvPr id="22" name="Picture 21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5890" y="0"/>
            <a:ext cx="2046111" cy="2209800"/>
          </a:xfrm>
          <a:prstGeom prst="rect">
            <a:avLst/>
          </a:prstGeom>
        </p:spPr>
      </p:pic>
      <p:sp>
        <p:nvSpPr>
          <p:cNvPr id="19" name="Oval 18"/>
          <p:cNvSpPr/>
          <p:nvPr/>
        </p:nvSpPr>
        <p:spPr>
          <a:xfrm>
            <a:off x="1944147" y="683693"/>
            <a:ext cx="777829" cy="832179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689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-222" pitchFamily="34" charset="0"/>
                <a:ea typeface="+mn-ea"/>
                <a:cs typeface="+mn-cs"/>
              </a:rPr>
              <a:t>?</a:t>
            </a:r>
          </a:p>
        </p:txBody>
      </p:sp>
      <p:pic>
        <p:nvPicPr>
          <p:cNvPr id="13" name="Picture 12" descr="C:\Users\ADMIN\Desktop\Tai nguyen thiet ke tro choi\Bảng gỗ\1a.png">
            <a:hlinkClick r:id="rId8" action="ppaction://hlinksldjump"/>
            <a:extLst>
              <a:ext uri="{FF2B5EF4-FFF2-40B4-BE49-F238E27FC236}">
                <a16:creationId xmlns:a16="http://schemas.microsoft.com/office/drawing/2014/main" id="{4E07D9E6-3EF5-4F58-BF85-83F9337F0E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foregroundMark x1="97063" y1="54909" x2="81607" y2="92727"/>
                        <a14:foregroundMark x1="80835" y1="78545" x2="24575" y2="78545"/>
                        <a14:foregroundMark x1="24266" y1="77455" x2="13447" y2="93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5380" y="6150495"/>
            <a:ext cx="1238611" cy="639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2F9E3D7E-B587-42AD-A8EA-A02476149C5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7075"/>
            <a:ext cx="1996610" cy="777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2881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eck mar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831B8BA9-C58A-4634-9925-86747603607C}"/>
              </a:ext>
            </a:extLst>
          </p:cNvPr>
          <p:cNvGrpSpPr/>
          <p:nvPr/>
        </p:nvGrpSpPr>
        <p:grpSpPr>
          <a:xfrm>
            <a:off x="2438883" y="501383"/>
            <a:ext cx="8076717" cy="1322629"/>
            <a:chOff x="1012373" y="354915"/>
            <a:chExt cx="7064827" cy="1174887"/>
          </a:xfrm>
        </p:grpSpPr>
        <p:sp>
          <p:nvSpPr>
            <p:cNvPr id="15" name="Rounded Rectangle 4">
              <a:extLst>
                <a:ext uri="{FF2B5EF4-FFF2-40B4-BE49-F238E27FC236}">
                  <a16:creationId xmlns:a16="http://schemas.microsoft.com/office/drawing/2014/main" id="{5B2ED6C3-75EC-4742-8D01-4B504764C1F0}"/>
                </a:ext>
              </a:extLst>
            </p:cNvPr>
            <p:cNvSpPr/>
            <p:nvPr/>
          </p:nvSpPr>
          <p:spPr>
            <a:xfrm>
              <a:off x="1012373" y="354915"/>
              <a:ext cx="7064827" cy="1174887"/>
            </a:xfrm>
            <a:prstGeom prst="round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B0CF80C1-302E-4E3B-B2DD-05DBB2186D99}"/>
                </a:ext>
              </a:extLst>
            </p:cNvPr>
            <p:cNvSpPr txBox="1"/>
            <p:nvPr/>
          </p:nvSpPr>
          <p:spPr>
            <a:xfrm>
              <a:off x="1401671" y="455961"/>
              <a:ext cx="6477074" cy="9568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vi-VN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vantGarde" pitchFamily="2" charset="0"/>
                  <a:ea typeface="AvantGarde" pitchFamily="2" charset="0"/>
                  <a:cs typeface="AvantGarde" pitchFamily="2" charset="0"/>
                </a:rPr>
                <a:t>Chọn ý đúng</a:t>
              </a:r>
              <a:r>
                <a:rPr kumimoji="0" lang="vi-VN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:</a:t>
              </a:r>
            </a:p>
            <a:p>
              <a:pPr marL="0" marR="0" lvl="0" indent="0" algn="ct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vi-VN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Mèo không dạy hổ nữa vì ...</a:t>
              </a:r>
              <a:endPara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AvantGarde" pitchFamily="2" charset="0"/>
                <a:cs typeface="AvantGarde" pitchFamily="2" charset="0"/>
              </a:endParaRPr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737F1D22-2E1C-4054-B441-7F263C841590}"/>
              </a:ext>
            </a:extLst>
          </p:cNvPr>
          <p:cNvSpPr/>
          <p:nvPr/>
        </p:nvSpPr>
        <p:spPr>
          <a:xfrm>
            <a:off x="2566719" y="730578"/>
            <a:ext cx="854998" cy="785570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689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-222" pitchFamily="34" charset="0"/>
                <a:ea typeface="+mn-ea"/>
                <a:cs typeface="+mn-cs"/>
              </a:rPr>
              <a:t>?</a:t>
            </a:r>
          </a:p>
        </p:txBody>
      </p:sp>
      <p:pic>
        <p:nvPicPr>
          <p:cNvPr id="20" name="Picture 19">
            <a:hlinkClick r:id="rId3" action="ppaction://hlinksldjump"/>
            <a:extLst>
              <a:ext uri="{FF2B5EF4-FFF2-40B4-BE49-F238E27FC236}">
                <a16:creationId xmlns:a16="http://schemas.microsoft.com/office/drawing/2014/main" id="{3ED8F90B-BB1A-42F5-B561-08DF02CF0D3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848" b="90152" l="9917" r="9862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04423" y="-58140"/>
            <a:ext cx="1592314" cy="2339989"/>
          </a:xfrm>
          <a:prstGeom prst="rect">
            <a:avLst/>
          </a:prstGeom>
        </p:spPr>
      </p:pic>
      <p:pic>
        <p:nvPicPr>
          <p:cNvPr id="23" name="Picture 22" descr="C:\Users\ADMIN\Desktop\Tai nguyen thiet ke tro choi\Bảng gỗ\1a.png">
            <a:hlinkClick r:id="rId6" action="ppaction://hlinksldjump"/>
            <a:extLst>
              <a:ext uri="{FF2B5EF4-FFF2-40B4-BE49-F238E27FC236}">
                <a16:creationId xmlns:a16="http://schemas.microsoft.com/office/drawing/2014/main" id="{2FC8ADD5-909B-4380-88B2-14F0EB4C15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97063" y1="54909" x2="81607" y2="92727"/>
                        <a14:foregroundMark x1="80835" y1="78545" x2="24575" y2="78545"/>
                        <a14:foregroundMark x1="24266" y1="77455" x2="13447" y2="93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5380" y="6150495"/>
            <a:ext cx="1238611" cy="639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id="{9CF12BEA-3A00-42B7-8FAA-801FA6BBE29A}"/>
              </a:ext>
            </a:extLst>
          </p:cNvPr>
          <p:cNvSpPr txBox="1">
            <a:spLocks/>
          </p:cNvSpPr>
          <p:nvPr/>
        </p:nvSpPr>
        <p:spPr>
          <a:xfrm>
            <a:off x="4379284" y="2171949"/>
            <a:ext cx="5372300" cy="134746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a) </a:t>
            </a:r>
            <a:r>
              <a: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 </a:t>
            </a:r>
            <a:r>
              <a:rPr lang="vi-VN" sz="3200" b="1" dirty="0">
                <a:solidFill>
                  <a:prstClr val="black"/>
                </a:solidFill>
                <a:latin typeface="UTM Avo" panose="02040603050506020204" pitchFamily="18" charset="0"/>
              </a:rPr>
              <a:t>hổ không giữ lời hứa</a:t>
            </a:r>
            <a:r>
              <a: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.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390F583E-5018-4110-B73B-3B47141ECB67}"/>
              </a:ext>
            </a:extLst>
          </p:cNvPr>
          <p:cNvSpPr txBox="1">
            <a:spLocks/>
          </p:cNvSpPr>
          <p:nvPr/>
        </p:nvSpPr>
        <p:spPr>
          <a:xfrm>
            <a:off x="4379284" y="3715643"/>
            <a:ext cx="5372300" cy="1255152"/>
          </a:xfrm>
          <a:prstGeom prst="rect">
            <a:avLst/>
          </a:prstGeom>
          <a:solidFill>
            <a:schemeClr val="bg1"/>
          </a:solidFill>
          <a:ln>
            <a:solidFill>
              <a:srgbClr val="92D05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vi-VN" sz="3200" b="1" dirty="0">
              <a:solidFill>
                <a:prstClr val="black"/>
              </a:solidFill>
              <a:latin typeface="UTM Avo" panose="02040603050506020204" pitchFamily="18" charset="0"/>
            </a:endParaRP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3200" b="1" dirty="0">
                <a:solidFill>
                  <a:prstClr val="black"/>
                </a:solidFill>
                <a:latin typeface="UTM Avo" panose="02040603050506020204" pitchFamily="18" charset="0"/>
              </a:rPr>
              <a:t>b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) </a:t>
            </a:r>
            <a:r>
              <a: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 </a:t>
            </a:r>
            <a:r>
              <a:rPr lang="vi-VN" sz="3200" b="1" dirty="0">
                <a:solidFill>
                  <a:prstClr val="black"/>
                </a:solidFill>
                <a:latin typeface="UTM Avo" panose="02040603050506020204" pitchFamily="18" charset="0"/>
              </a:rPr>
              <a:t>t</a:t>
            </a:r>
            <a:r>
              <a: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ài</a:t>
            </a:r>
            <a:r>
              <a:rPr kumimoji="0" lang="vi-VN" sz="32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 hổ đã cao</a:t>
            </a:r>
            <a:r>
              <a:rPr kumimoji="0" lang="vi-VN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.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25675BD8-D58A-428A-82FC-509D538F294F}"/>
              </a:ext>
            </a:extLst>
          </p:cNvPr>
          <p:cNvSpPr/>
          <p:nvPr/>
        </p:nvSpPr>
        <p:spPr>
          <a:xfrm>
            <a:off x="4323993" y="2615779"/>
            <a:ext cx="728037" cy="690737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pic>
        <p:nvPicPr>
          <p:cNvPr id="21" name="Picture 20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10C211A8-C721-4B28-95CD-0CABFF448A6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7075"/>
            <a:ext cx="1996610" cy="777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466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6" grpId="0" animBg="1"/>
      <p:bldP spid="19" grpId="0" animBg="1"/>
      <p:bldP spid="27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1636588" y="654425"/>
            <a:ext cx="8827000" cy="1064987"/>
            <a:chOff x="1524000" y="71976"/>
            <a:chExt cx="6638996" cy="742212"/>
          </a:xfrm>
        </p:grpSpPr>
        <p:sp>
          <p:nvSpPr>
            <p:cNvPr id="5" name="Rounded Rectangle 4"/>
            <p:cNvSpPr/>
            <p:nvPr/>
          </p:nvSpPr>
          <p:spPr>
            <a:xfrm>
              <a:off x="1524000" y="71976"/>
              <a:ext cx="6553200" cy="742212"/>
            </a:xfrm>
            <a:prstGeom prst="round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s New Roman"/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2220078" y="226617"/>
              <a:ext cx="5942918" cy="5362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4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Em</a:t>
              </a:r>
              <a:r>
                <a:rPr kumimoji="0" lang="en-US" sz="4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 </a:t>
              </a:r>
              <a:r>
                <a:rPr kumimoji="0" lang="en-US" sz="44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hãy</a:t>
              </a:r>
              <a:r>
                <a:rPr kumimoji="0" lang="en-US" sz="4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 </a:t>
              </a:r>
              <a:r>
                <a:rPr kumimoji="0" lang="en-US" sz="44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đọc</a:t>
              </a:r>
              <a:r>
                <a:rPr kumimoji="0" lang="en-US" sz="4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 to </a:t>
              </a:r>
              <a:r>
                <a:rPr kumimoji="0" lang="en-US" sz="44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các</a:t>
              </a:r>
              <a:r>
                <a:rPr kumimoji="0" lang="en-US" sz="4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 </a:t>
              </a:r>
              <a:r>
                <a:rPr kumimoji="0" lang="en-US" sz="44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từ</a:t>
              </a:r>
              <a:r>
                <a:rPr kumimoji="0" lang="en-US" sz="4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 </a:t>
              </a:r>
              <a:r>
                <a:rPr kumimoji="0" lang="en-US" sz="44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sau</a:t>
              </a:r>
              <a:r>
                <a:rPr kumimoji="0" lang="en-US" sz="4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:</a:t>
              </a:r>
            </a:p>
          </p:txBody>
        </p:sp>
      </p:grpSp>
      <p:pic>
        <p:nvPicPr>
          <p:cNvPr id="21" name="Picture 20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54342" y1="38532" x2="54342" y2="38532"/>
                        <a14:foregroundMark x1="36476" y1="49083" x2="35732" y2="38532"/>
                        <a14:foregroundMark x1="49380" y1="66514" x2="64764" y2="52982"/>
                        <a14:foregroundMark x1="45161" y1="44725" x2="60546" y2="366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64814" y="-335222"/>
            <a:ext cx="2221615" cy="2221615"/>
          </a:xfrm>
          <a:prstGeom prst="rect">
            <a:avLst/>
          </a:prstGeom>
        </p:spPr>
      </p:pic>
      <p:sp>
        <p:nvSpPr>
          <p:cNvPr id="23" name="Oval 22"/>
          <p:cNvSpPr/>
          <p:nvPr/>
        </p:nvSpPr>
        <p:spPr>
          <a:xfrm>
            <a:off x="1808089" y="770828"/>
            <a:ext cx="777829" cy="832179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689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-222" pitchFamily="34" charset="0"/>
                <a:ea typeface="+mn-ea"/>
                <a:cs typeface="+mn-cs"/>
              </a:rPr>
              <a:t>?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2369972" y="5086467"/>
            <a:ext cx="8304011" cy="1297400"/>
            <a:chOff x="-4216486" y="1796142"/>
            <a:chExt cx="10476370" cy="762000"/>
          </a:xfrm>
        </p:grpSpPr>
        <p:sp>
          <p:nvSpPr>
            <p:cNvPr id="15" name="Rectangle 14"/>
            <p:cNvSpPr/>
            <p:nvPr/>
          </p:nvSpPr>
          <p:spPr>
            <a:xfrm>
              <a:off x="-4216486" y="1796142"/>
              <a:ext cx="10471429" cy="762000"/>
            </a:xfrm>
            <a:prstGeom prst="rect">
              <a:avLst/>
            </a:prstGeom>
            <a:solidFill>
              <a:schemeClr val="bg1"/>
            </a:solidFill>
            <a:ln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s New Roman"/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-4138573" y="1967759"/>
              <a:ext cx="10398457" cy="4157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Bán</a:t>
              </a:r>
              <a:r>
                <a:rPr kumimoji="0" 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 </a:t>
              </a:r>
              <a:r>
                <a:rPr kumimoji="0" lang="en-US" sz="40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báo</a:t>
              </a:r>
              <a:r>
                <a:rPr kumimoji="0" 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, </a:t>
              </a:r>
              <a:r>
                <a:rPr kumimoji="0" lang="en-US" sz="40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quả</a:t>
              </a:r>
              <a:r>
                <a:rPr kumimoji="0" 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 </a:t>
              </a:r>
              <a:r>
                <a:rPr kumimoji="0" lang="en-US" sz="40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đào</a:t>
              </a:r>
              <a:r>
                <a:rPr kumimoji="0" 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, </a:t>
              </a:r>
              <a:r>
                <a:rPr kumimoji="0" lang="en-US" sz="40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ao</a:t>
              </a:r>
              <a:r>
                <a:rPr kumimoji="0" 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 </a:t>
              </a:r>
              <a:r>
                <a:rPr kumimoji="0" lang="en-US" sz="40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bèo</a:t>
              </a:r>
              <a:endPara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AvantGarde" pitchFamily="2" charset="0"/>
                <a:cs typeface="AvantGarde" pitchFamily="2" charset="0"/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C73202A-DFDA-497D-B377-24F8C66DD603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2535" y="5202673"/>
            <a:ext cx="1088571" cy="1064987"/>
          </a:xfrm>
          <a:prstGeom prst="rect">
            <a:avLst/>
          </a:prstGeom>
        </p:spPr>
      </p:pic>
      <p:pic>
        <p:nvPicPr>
          <p:cNvPr id="18" name="Picture 17" descr="C:\Users\ADMIN\Desktop\Tai nguyen thiet ke tro choi\Bảng gỗ\1a.png">
            <a:hlinkClick r:id="rId8" action="ppaction://hlinksldjump"/>
            <a:extLst>
              <a:ext uri="{FF2B5EF4-FFF2-40B4-BE49-F238E27FC236}">
                <a16:creationId xmlns:a16="http://schemas.microsoft.com/office/drawing/2014/main" id="{642DFB50-38EF-4BEE-A2B5-5D87CBFE00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foregroundMark x1="97063" y1="54909" x2="81607" y2="92727"/>
                        <a14:foregroundMark x1="80835" y1="78545" x2="24575" y2="78545"/>
                        <a14:foregroundMark x1="24266" y1="77455" x2="13447" y2="93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5380" y="6150495"/>
            <a:ext cx="1238611" cy="639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20A009AC-6E1E-48D7-B886-0B82C57C9A2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7075"/>
            <a:ext cx="1996610" cy="777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7208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eck mar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1283580" y="618285"/>
            <a:ext cx="9117875" cy="1158325"/>
            <a:chOff x="1524000" y="282064"/>
            <a:chExt cx="6553200" cy="800099"/>
          </a:xfrm>
        </p:grpSpPr>
        <p:sp>
          <p:nvSpPr>
            <p:cNvPr id="5" name="Rounded Rectangle 4"/>
            <p:cNvSpPr/>
            <p:nvPr/>
          </p:nvSpPr>
          <p:spPr>
            <a:xfrm>
              <a:off x="1524000" y="282064"/>
              <a:ext cx="6553200" cy="800099"/>
            </a:xfrm>
            <a:prstGeom prst="round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2398314" y="430606"/>
              <a:ext cx="4954237" cy="4889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Em</a:t>
              </a:r>
              <a:r>
                <a:rPr kumimoji="0" 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 </a:t>
              </a:r>
              <a:r>
                <a:rPr kumimoji="0" lang="en-US" sz="40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hãy</a:t>
              </a:r>
              <a:r>
                <a:rPr kumimoji="0" 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 </a:t>
              </a:r>
              <a:r>
                <a:rPr kumimoji="0" lang="en-US" sz="40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đọc</a:t>
              </a:r>
              <a:r>
                <a:rPr kumimoji="0" 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 to </a:t>
              </a:r>
              <a:r>
                <a:rPr kumimoji="0" lang="en-US" sz="40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câu</a:t>
              </a:r>
              <a:r>
                <a:rPr kumimoji="0" 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 </a:t>
              </a:r>
              <a:r>
                <a:rPr kumimoji="0" lang="en-US" sz="40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sau</a:t>
              </a:r>
              <a:r>
                <a:rPr kumimoji="0" 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:</a:t>
              </a:r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1478657" y="5697618"/>
            <a:ext cx="9218645" cy="824691"/>
            <a:chOff x="1647125" y="1651541"/>
            <a:chExt cx="6553200" cy="526621"/>
          </a:xfrm>
          <a:solidFill>
            <a:schemeClr val="bg1"/>
          </a:solidFill>
        </p:grpSpPr>
        <p:sp>
          <p:nvSpPr>
            <p:cNvPr id="28" name="Rectangle 27"/>
            <p:cNvSpPr/>
            <p:nvPr/>
          </p:nvSpPr>
          <p:spPr>
            <a:xfrm>
              <a:off x="1647125" y="1651541"/>
              <a:ext cx="6553200" cy="526621"/>
            </a:xfrm>
            <a:prstGeom prst="rect">
              <a:avLst/>
            </a:prstGeom>
            <a:grpFill/>
            <a:ln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1680871" y="1772005"/>
              <a:ext cx="6485709" cy="334111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Mẻo</a:t>
              </a: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 </a:t>
              </a:r>
              <a:r>
                <a:rPr kumimoji="0" lang="en-US" sz="28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mèo</a:t>
              </a: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 </a:t>
              </a:r>
              <a:r>
                <a:rPr kumimoji="0" lang="en-US" sz="28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meo</a:t>
              </a: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! Ta </a:t>
              </a:r>
              <a:r>
                <a:rPr kumimoji="0" lang="en-US" sz="28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có</a:t>
              </a: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 </a:t>
              </a:r>
              <a:r>
                <a:rPr kumimoji="0" lang="en-US" sz="28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võ</a:t>
              </a: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 </a:t>
              </a:r>
              <a:r>
                <a:rPr kumimoji="0" lang="en-US" sz="28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trèo</a:t>
              </a: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, ta </a:t>
              </a:r>
              <a:r>
                <a:rPr kumimoji="0" lang="en-US" sz="28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chưa</a:t>
              </a: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 </a:t>
              </a:r>
              <a:r>
                <a:rPr kumimoji="0" lang="en-US" sz="28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dạy</a:t>
              </a: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 </a:t>
              </a:r>
              <a:r>
                <a:rPr kumimoji="0" lang="en-US" sz="28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hổ</a:t>
              </a: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AvantGarde" pitchFamily="2" charset="0"/>
                  <a:cs typeface="AvantGarde" pitchFamily="2" charset="0"/>
                </a:rPr>
                <a:t>.</a:t>
              </a:r>
            </a:p>
          </p:txBody>
        </p:sp>
      </p:grpSp>
      <p:pic>
        <p:nvPicPr>
          <p:cNvPr id="36" name="Picture 35">
            <a:extLst>
              <a:ext uri="{FF2B5EF4-FFF2-40B4-BE49-F238E27FC236}">
                <a16:creationId xmlns:a16="http://schemas.microsoft.com/office/drawing/2014/main" id="{8C73202A-DFDA-497D-B377-24F8C66DD60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10296" y="5482307"/>
            <a:ext cx="1088571" cy="1040002"/>
          </a:xfrm>
          <a:prstGeom prst="rect">
            <a:avLst/>
          </a:prstGeom>
        </p:spPr>
      </p:pic>
      <p:pic>
        <p:nvPicPr>
          <p:cNvPr id="23" name="Picture 22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2566" y="279400"/>
            <a:ext cx="1974228" cy="1724465"/>
          </a:xfrm>
          <a:prstGeom prst="rect">
            <a:avLst/>
          </a:prstGeom>
        </p:spPr>
      </p:pic>
      <p:sp>
        <p:nvSpPr>
          <p:cNvPr id="22" name="Oval 21"/>
          <p:cNvSpPr/>
          <p:nvPr/>
        </p:nvSpPr>
        <p:spPr>
          <a:xfrm>
            <a:off x="1638349" y="755784"/>
            <a:ext cx="777829" cy="832179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689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-222" pitchFamily="34" charset="0"/>
                <a:ea typeface="+mn-ea"/>
                <a:cs typeface="+mn-cs"/>
              </a:rPr>
              <a:t>?</a:t>
            </a:r>
          </a:p>
        </p:txBody>
      </p:sp>
      <p:pic>
        <p:nvPicPr>
          <p:cNvPr id="13" name="Picture 12" descr="C:\Users\ADMIN\Desktop\Tai nguyen thiet ke tro choi\Bảng gỗ\1a.png">
            <a:hlinkClick r:id="rId8" action="ppaction://hlinksldjump"/>
            <a:extLst>
              <a:ext uri="{FF2B5EF4-FFF2-40B4-BE49-F238E27FC236}">
                <a16:creationId xmlns:a16="http://schemas.microsoft.com/office/drawing/2014/main" id="{17D0FF89-6D8A-403C-B8A2-D15D026FE3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foregroundMark x1="97063" y1="54909" x2="81607" y2="92727"/>
                        <a14:foregroundMark x1="80835" y1="78545" x2="24575" y2="78545"/>
                        <a14:foregroundMark x1="24266" y1="77455" x2="13447" y2="93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5380" y="6150495"/>
            <a:ext cx="1238611" cy="639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E9EE8BF-7F23-4885-957D-3F98DB5B7BC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7075"/>
            <a:ext cx="1996610" cy="777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3106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eck mar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34">
            <a:extLst>
              <a:ext uri="{FF2B5EF4-FFF2-40B4-BE49-F238E27FC236}">
                <a16:creationId xmlns:a16="http://schemas.microsoft.com/office/drawing/2014/main" id="{E9E84299-F9AC-4E07-86FD-125DB116D3A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90" t="31444" r="21976"/>
          <a:stretch/>
        </p:blipFill>
        <p:spPr>
          <a:xfrm>
            <a:off x="7871972" y="4561900"/>
            <a:ext cx="4113169" cy="2675889"/>
          </a:xfrm>
          <a:prstGeom prst="rect">
            <a:avLst/>
          </a:prstGeom>
        </p:spPr>
      </p:pic>
      <p:pic>
        <p:nvPicPr>
          <p:cNvPr id="3" name="图片 35">
            <a:extLst>
              <a:ext uri="{FF2B5EF4-FFF2-40B4-BE49-F238E27FC236}">
                <a16:creationId xmlns:a16="http://schemas.microsoft.com/office/drawing/2014/main" id="{7A40FBA4-BDF8-442F-BB3E-EF5DE45AE7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620"/>
          <a:stretch/>
        </p:blipFill>
        <p:spPr>
          <a:xfrm>
            <a:off x="0" y="4455372"/>
            <a:ext cx="12192000" cy="2402628"/>
          </a:xfrm>
          <a:prstGeom prst="rect">
            <a:avLst/>
          </a:prstGeom>
        </p:spPr>
      </p:pic>
      <p:sp>
        <p:nvSpPr>
          <p:cNvPr id="4" name="文本框 1">
            <a:extLst>
              <a:ext uri="{FF2B5EF4-FFF2-40B4-BE49-F238E27FC236}">
                <a16:creationId xmlns:a16="http://schemas.microsoft.com/office/drawing/2014/main" id="{70767FD4-96D8-4304-9BC9-7499F762B60B}"/>
              </a:ext>
            </a:extLst>
          </p:cNvPr>
          <p:cNvSpPr txBox="1"/>
          <p:nvPr/>
        </p:nvSpPr>
        <p:spPr>
          <a:xfrm>
            <a:off x="3524471" y="2932501"/>
            <a:ext cx="640408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9600" b="1" i="0" u="none" strike="noStrike" kern="1200" cap="none" spc="0" normalizeH="0" baseline="0" noProof="0" dirty="0">
                <a:ln w="28575">
                  <a:solidFill>
                    <a:srgbClr val="70AD47">
                      <a:lumMod val="75000"/>
                    </a:srgbClr>
                  </a:solidFill>
                </a:ln>
                <a:solidFill>
                  <a:srgbClr val="70AD47">
                    <a:lumMod val="75000"/>
                  </a:srgbClr>
                </a:solidFill>
                <a:effectLst/>
                <a:uLnTx/>
                <a:uFillTx/>
                <a:latin typeface="+mj-lt"/>
                <a:ea typeface="inpin heiti" charset="-122"/>
                <a:cs typeface="+mn-cs"/>
              </a:rPr>
              <a:t>TẬP</a:t>
            </a:r>
            <a:r>
              <a:rPr kumimoji="0" lang="vi-VN" altLang="zh-CN" sz="9600" b="1" i="0" u="none" strike="noStrike" kern="1200" cap="none" spc="0" normalizeH="0" baseline="0" noProof="0" dirty="0">
                <a:ln w="28575">
                  <a:solidFill>
                    <a:srgbClr val="70AD47">
                      <a:lumMod val="75000"/>
                    </a:srgbClr>
                  </a:solidFill>
                </a:ln>
                <a:solidFill>
                  <a:srgbClr val="70AD47">
                    <a:lumMod val="75000"/>
                  </a:srgbClr>
                </a:solidFill>
                <a:effectLst/>
                <a:uLnTx/>
                <a:uFillTx/>
                <a:latin typeface="+mj-lt"/>
                <a:ea typeface="inpin heiti" charset="-122"/>
                <a:cs typeface="+mn-cs"/>
              </a:rPr>
              <a:t> VIẾT</a:t>
            </a:r>
            <a:endParaRPr kumimoji="0" lang="zh-CN" altLang="en-US" sz="9600" b="1" i="0" u="none" strike="noStrike" kern="1200" cap="none" spc="0" normalizeH="0" baseline="0" noProof="0" dirty="0">
              <a:ln w="28575">
                <a:solidFill>
                  <a:srgbClr val="70AD47">
                    <a:lumMod val="75000"/>
                  </a:srgbClr>
                </a:solidFill>
              </a:ln>
              <a:solidFill>
                <a:srgbClr val="70AD47">
                  <a:lumMod val="75000"/>
                </a:srgbClr>
              </a:solidFill>
              <a:effectLst/>
              <a:uLnTx/>
              <a:uFillTx/>
              <a:latin typeface="+mj-lt"/>
              <a:ea typeface="inpin heiti" charset="-122"/>
              <a:cs typeface="+mn-cs"/>
            </a:endParaRPr>
          </a:p>
        </p:txBody>
      </p:sp>
      <p:pic>
        <p:nvPicPr>
          <p:cNvPr id="5" name="图片 13">
            <a:extLst>
              <a:ext uri="{FF2B5EF4-FFF2-40B4-BE49-F238E27FC236}">
                <a16:creationId xmlns:a16="http://schemas.microsoft.com/office/drawing/2014/main" id="{9431EBB8-9BEA-4936-9AB8-EEE411D5E25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828" b="69429"/>
          <a:stretch/>
        </p:blipFill>
        <p:spPr>
          <a:xfrm rot="1159301">
            <a:off x="9690439" y="343162"/>
            <a:ext cx="2504126" cy="2525039"/>
          </a:xfrm>
          <a:prstGeom prst="rect">
            <a:avLst/>
          </a:prstGeom>
        </p:spPr>
      </p:pic>
      <p:pic>
        <p:nvPicPr>
          <p:cNvPr id="6" name="图片 36">
            <a:extLst>
              <a:ext uri="{FF2B5EF4-FFF2-40B4-BE49-F238E27FC236}">
                <a16:creationId xmlns:a16="http://schemas.microsoft.com/office/drawing/2014/main" id="{BDC7D5A4-7D0C-48A2-A866-F779621D883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339" b="73195"/>
          <a:stretch/>
        </p:blipFill>
        <p:spPr>
          <a:xfrm>
            <a:off x="0" y="422832"/>
            <a:ext cx="3119556" cy="2242457"/>
          </a:xfrm>
          <a:prstGeom prst="rect">
            <a:avLst/>
          </a:prstGeom>
        </p:spPr>
      </p:pic>
      <p:pic>
        <p:nvPicPr>
          <p:cNvPr id="7" name="图片 38">
            <a:extLst>
              <a:ext uri="{FF2B5EF4-FFF2-40B4-BE49-F238E27FC236}">
                <a16:creationId xmlns:a16="http://schemas.microsoft.com/office/drawing/2014/main" id="{D61759F3-61F7-4BD5-A391-58B8B8FC79D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21" r="44375" b="68184"/>
          <a:stretch/>
        </p:blipFill>
        <p:spPr>
          <a:xfrm>
            <a:off x="3213388" y="422832"/>
            <a:ext cx="5580311" cy="2667759"/>
          </a:xfrm>
          <a:prstGeom prst="rect">
            <a:avLst/>
          </a:prstGeom>
        </p:spPr>
      </p:pic>
      <p:pic>
        <p:nvPicPr>
          <p:cNvPr id="8" name="图片 39">
            <a:extLst>
              <a:ext uri="{FF2B5EF4-FFF2-40B4-BE49-F238E27FC236}">
                <a16:creationId xmlns:a16="http://schemas.microsoft.com/office/drawing/2014/main" id="{51AA100F-DFD7-4CCD-8DA3-CC37CF450389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828" b="69429"/>
          <a:stretch/>
        </p:blipFill>
        <p:spPr>
          <a:xfrm rot="1159301">
            <a:off x="690861" y="3841092"/>
            <a:ext cx="903104" cy="910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3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FA1ECDF-B9D5-4DED-8EA2-5EE4AD7C10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1750" y="1987551"/>
            <a:ext cx="12008499" cy="236912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F902F00-42EF-4FFA-B153-A7696188CE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3511" y="486974"/>
            <a:ext cx="2715436" cy="1783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6927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GGOmlBdYOm7uIrCVuC5Yuvrtl8lKzJ6">
            <a:hlinkClick r:id="" action="ppaction://media"/>
            <a:extLst>
              <a:ext uri="{FF2B5EF4-FFF2-40B4-BE49-F238E27FC236}">
                <a16:creationId xmlns:a16="http://schemas.microsoft.com/office/drawing/2014/main" id="{9647EEDE-9B43-4FB8-BB02-F65E53A287B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895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457200"/>
            <a:ext cx="12192000" cy="6400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EFA35CA-7CC4-48CD-962E-9E5EE2F674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55843" y="457200"/>
            <a:ext cx="3859102" cy="1097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8222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410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49" r="3947"/>
          <a:stretch/>
        </p:blipFill>
        <p:spPr bwMode="auto">
          <a:xfrm>
            <a:off x="1097281" y="1475005"/>
            <a:ext cx="9914708" cy="510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组合 17"/>
          <p:cNvGrpSpPr/>
          <p:nvPr/>
        </p:nvGrpSpPr>
        <p:grpSpPr>
          <a:xfrm>
            <a:off x="2325189" y="485314"/>
            <a:ext cx="7785462" cy="1185527"/>
            <a:chOff x="-3127181" y="3669002"/>
            <a:chExt cx="2322340" cy="1072282"/>
          </a:xfrm>
        </p:grpSpPr>
        <p:sp>
          <p:nvSpPr>
            <p:cNvPr id="4" name="流程图: 数据 13"/>
            <p:cNvSpPr/>
            <p:nvPr/>
          </p:nvSpPr>
          <p:spPr>
            <a:xfrm>
              <a:off x="-3011214" y="3669002"/>
              <a:ext cx="2206373" cy="576064"/>
            </a:xfrm>
            <a:custGeom>
              <a:avLst/>
              <a:gdLst/>
              <a:ahLst/>
              <a:cxnLst/>
              <a:rect l="l" t="t" r="r" b="b"/>
              <a:pathLst>
                <a:path w="2572699" h="576064">
                  <a:moveTo>
                    <a:pt x="0" y="0"/>
                  </a:moveTo>
                  <a:lnTo>
                    <a:pt x="2572699" y="0"/>
                  </a:lnTo>
                  <a:lnTo>
                    <a:pt x="2223487" y="576064"/>
                  </a:lnTo>
                  <a:lnTo>
                    <a:pt x="0" y="576064"/>
                  </a:lnTo>
                  <a:close/>
                </a:path>
              </a:pathLst>
            </a:custGeom>
            <a:solidFill>
              <a:schemeClr val="tx1">
                <a:alpha val="27000"/>
              </a:schemeClr>
            </a:solidFill>
            <a:ln>
              <a:noFill/>
            </a:ln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pin heiti" charset="-122"/>
                <a:ea typeface="inpin heiti" charset="-122"/>
                <a:cs typeface="+mn-cs"/>
              </a:endParaRPr>
            </a:p>
          </p:txBody>
        </p:sp>
        <p:grpSp>
          <p:nvGrpSpPr>
            <p:cNvPr id="5" name="组合 19"/>
            <p:cNvGrpSpPr/>
            <p:nvPr/>
          </p:nvGrpSpPr>
          <p:grpSpPr>
            <a:xfrm>
              <a:off x="-3127181" y="3822640"/>
              <a:ext cx="2062357" cy="918644"/>
              <a:chOff x="5369763" y="3632880"/>
              <a:chExt cx="2062357" cy="918644"/>
            </a:xfrm>
          </p:grpSpPr>
          <p:sp>
            <p:nvSpPr>
              <p:cNvPr id="6" name="流程图: 数据 13"/>
              <p:cNvSpPr/>
              <p:nvPr/>
            </p:nvSpPr>
            <p:spPr>
              <a:xfrm>
                <a:off x="5369763" y="3632880"/>
                <a:ext cx="2062357" cy="576064"/>
              </a:xfrm>
              <a:custGeom>
                <a:avLst/>
                <a:gdLst/>
                <a:ahLst/>
                <a:cxnLst/>
                <a:rect l="l" t="t" r="r" b="b"/>
                <a:pathLst>
                  <a:path w="2572699" h="576064">
                    <a:moveTo>
                      <a:pt x="0" y="0"/>
                    </a:moveTo>
                    <a:lnTo>
                      <a:pt x="2572699" y="0"/>
                    </a:lnTo>
                    <a:lnTo>
                      <a:pt x="2223487" y="576064"/>
                    </a:lnTo>
                    <a:lnTo>
                      <a:pt x="0" y="576064"/>
                    </a:lnTo>
                    <a:close/>
                  </a:path>
                </a:pathLst>
              </a:custGeom>
              <a:solidFill>
                <a:srgbClr val="FFFF00"/>
              </a:solidFill>
              <a:ln>
                <a:noFill/>
              </a:ln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npin heiti" charset="-122"/>
                  <a:ea typeface="inpin heiti" charset="-122"/>
                  <a:cs typeface="+mn-cs"/>
                </a:endParaRPr>
              </a:p>
            </p:txBody>
          </p:sp>
          <p:sp>
            <p:nvSpPr>
              <p:cNvPr id="7" name="TextBox 76"/>
              <p:cNvSpPr txBox="1"/>
              <p:nvPr/>
            </p:nvSpPr>
            <p:spPr>
              <a:xfrm>
                <a:off x="5685907" y="3632880"/>
                <a:ext cx="1493754" cy="9186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>
                  <a:defRPr sz="2000" spc="300">
                    <a:solidFill>
                      <a:srgbClr val="0070C0"/>
                    </a:solidFill>
                    <a:latin typeface="造字工房悦黑体验版常规体" pitchFamily="50" charset="-122"/>
                    <a:ea typeface="造字工房悦黑体验版常规体" pitchFamily="50" charset="-122"/>
                  </a:defRPr>
                </a:lvl1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vi-VN" sz="3600" b="1" i="0" u="none" strike="noStrike" kern="1200" cap="none" spc="30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UTM Avo" panose="02040603050506020204" pitchFamily="18" charset="0"/>
                    <a:ea typeface="造字工房悦黑体验版常规体" pitchFamily="50" charset="-122"/>
                    <a:cs typeface="+mn-cs"/>
                  </a:rPr>
                  <a:t>VIẾT BẢNG CON:</a:t>
                </a:r>
                <a:endParaRPr kumimoji="0" 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造字工房悦黑体验版常规体" pitchFamily="50" charset="-122"/>
                  <a:cs typeface="+mn-cs"/>
                </a:endParaRPr>
              </a:p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2400" b="0" i="0" u="none" strike="noStrike" kern="1200" cap="none" spc="30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inpin heiti" charset="-122"/>
                  <a:ea typeface="inpin heiti" charset="-122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09872463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15A3C92-5473-417B-A88A-02230CDEAF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114" y="758482"/>
            <a:ext cx="10435771" cy="5723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2587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2A92B48-AB5A-4D51-96CE-4D7E3B6A1A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457" y="812196"/>
            <a:ext cx="11263086" cy="5609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16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B469AA6-6171-4577-92DC-A80CBEE4F2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666" y="624114"/>
            <a:ext cx="10808667" cy="5933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794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09AC958-1D73-4DB2-9F46-18446B0FBB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685" y="809475"/>
            <a:ext cx="11306629" cy="5621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634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85385" y="529339"/>
            <a:ext cx="4094329" cy="565356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989082" y="2153893"/>
            <a:ext cx="32504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DẶN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</a:t>
            </a:r>
            <a:r>
              <a:rPr kumimoji="0" lang="vi-VN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DÒ </a:t>
            </a:r>
            <a:endParaRPr kumimoji="0" lang="en-US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pic>
        <p:nvPicPr>
          <p:cNvPr id="6" name="图片 12">
            <a:extLst>
              <a:ext uri="{FF2B5EF4-FFF2-40B4-BE49-F238E27FC236}">
                <a16:creationId xmlns:a16="http://schemas.microsoft.com/office/drawing/2014/main" id="{171A7108-59BB-4DF2-A6DA-6D5FC39C843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737"/>
          <a:stretch/>
        </p:blipFill>
        <p:spPr>
          <a:xfrm flipH="1">
            <a:off x="0" y="3500846"/>
            <a:ext cx="12192000" cy="3357154"/>
          </a:xfrm>
          <a:prstGeom prst="rect">
            <a:avLst/>
          </a:prstGeom>
        </p:spPr>
      </p:pic>
      <p:pic>
        <p:nvPicPr>
          <p:cNvPr id="7" name="图片 14" descr="图片包含 物体&#10;&#10;已生成高可信度的说明">
            <a:extLst>
              <a:ext uri="{FF2B5EF4-FFF2-40B4-BE49-F238E27FC236}">
                <a16:creationId xmlns:a16="http://schemas.microsoft.com/office/drawing/2014/main" id="{EF43E7AC-CC73-4A7E-A6F6-9AA45A0E6569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89" y="363312"/>
            <a:ext cx="1226222" cy="1273429"/>
          </a:xfrm>
          <a:prstGeom prst="rect">
            <a:avLst/>
          </a:prstGeom>
        </p:spPr>
      </p:pic>
      <p:pic>
        <p:nvPicPr>
          <p:cNvPr id="8" name="图片 15">
            <a:extLst>
              <a:ext uri="{FF2B5EF4-FFF2-40B4-BE49-F238E27FC236}">
                <a16:creationId xmlns:a16="http://schemas.microsoft.com/office/drawing/2014/main" id="{741E2BD2-DA22-49AA-AF4D-87A6248F273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071" b="73373"/>
          <a:stretch/>
        </p:blipFill>
        <p:spPr>
          <a:xfrm flipH="1">
            <a:off x="9867340" y="390539"/>
            <a:ext cx="2307771" cy="1624554"/>
          </a:xfrm>
          <a:prstGeom prst="rect">
            <a:avLst/>
          </a:prstGeom>
        </p:spPr>
      </p:pic>
      <p:pic>
        <p:nvPicPr>
          <p:cNvPr id="9" name="图片 21" descr="图片包含 餐桌&#10;&#10;已生成高可信度的说明">
            <a:extLst>
              <a:ext uri="{FF2B5EF4-FFF2-40B4-BE49-F238E27FC236}">
                <a16:creationId xmlns:a16="http://schemas.microsoft.com/office/drawing/2014/main" id="{CE1B34F6-6F61-41BF-8FD7-3A8AB92203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341" y="1473910"/>
            <a:ext cx="5129076" cy="4393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3789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5240701" y="963919"/>
            <a:ext cx="2988896" cy="372325"/>
          </a:xfrm>
          <a:prstGeom prst="round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Luyện</a:t>
            </a: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viết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pic>
        <p:nvPicPr>
          <p:cNvPr id="4" name="Picture 3" descr="Phim Hoạt Hình Học Sinh Học Sinh Cậu Bé, Phim Hoạt Hình, Nhà, Suốt ..."/>
          <p:cNvPicPr>
            <a:picLocks noChangeAspect="1" noChangeArrowheads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4148" y="589069"/>
            <a:ext cx="1554564" cy="836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142"/>
          <a:stretch/>
        </p:blipFill>
        <p:spPr>
          <a:xfrm>
            <a:off x="0" y="404955"/>
            <a:ext cx="12192000" cy="6361603"/>
          </a:xfrm>
          <a:prstGeom prst="rect">
            <a:avLst/>
          </a:prstGeom>
        </p:spPr>
      </p:pic>
      <p:cxnSp>
        <p:nvCxnSpPr>
          <p:cNvPr id="7" name="Straight Connector 6"/>
          <p:cNvCxnSpPr/>
          <p:nvPr/>
        </p:nvCxnSpPr>
        <p:spPr>
          <a:xfrm>
            <a:off x="1828800" y="548646"/>
            <a:ext cx="0" cy="68580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al 7"/>
          <p:cNvSpPr/>
          <p:nvPr/>
        </p:nvSpPr>
        <p:spPr>
          <a:xfrm>
            <a:off x="1207767" y="967943"/>
            <a:ext cx="408373" cy="337351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1</a:t>
            </a:r>
          </a:p>
        </p:txBody>
      </p:sp>
      <p:sp>
        <p:nvSpPr>
          <p:cNvPr id="9" name="Oval 8"/>
          <p:cNvSpPr/>
          <p:nvPr/>
        </p:nvSpPr>
        <p:spPr>
          <a:xfrm>
            <a:off x="1172313" y="2455491"/>
            <a:ext cx="408373" cy="33735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1</a:t>
            </a:r>
          </a:p>
        </p:txBody>
      </p:sp>
      <p:sp>
        <p:nvSpPr>
          <p:cNvPr id="10" name="Oval 9"/>
          <p:cNvSpPr/>
          <p:nvPr/>
        </p:nvSpPr>
        <p:spPr>
          <a:xfrm>
            <a:off x="1155515" y="3947414"/>
            <a:ext cx="408373" cy="33735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1</a:t>
            </a: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425705" y="600898"/>
            <a:ext cx="23368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vi-VN" sz="7200" b="1" dirty="0" err="1">
                <a:solidFill>
                  <a:srgbClr val="FF0000"/>
                </a:solidFill>
                <a:latin typeface="HP001 4 hàng" panose="020B0603050302020204" pitchFamily="34" charset="-93"/>
              </a:rPr>
              <a:t>ao</a:t>
            </a:r>
            <a:endParaRPr kumimoji="0" lang="en-US" altLang="vi-VN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HP001 4 hàng" panose="020B0603050302020204" pitchFamily="34" charset="-93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263846" y="2096812"/>
            <a:ext cx="483732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vi-VN" sz="7200" b="1" dirty="0" err="1">
                <a:solidFill>
                  <a:srgbClr val="FF0000"/>
                </a:solidFill>
                <a:latin typeface="HP001 4 hàng" panose="020B0603050302020204" pitchFamily="34" charset="-93"/>
              </a:rPr>
              <a:t>ngôi</a:t>
            </a:r>
            <a:r>
              <a:rPr lang="en-US" altLang="vi-VN" sz="7200" b="1" dirty="0">
                <a:solidFill>
                  <a:srgbClr val="FF0000"/>
                </a:solidFill>
                <a:latin typeface="HP001 4 hàng" panose="020B0603050302020204" pitchFamily="34" charset="-93"/>
              </a:rPr>
              <a:t> </a:t>
            </a:r>
            <a:r>
              <a:rPr lang="en-US" altLang="vi-VN" sz="7200" b="1" dirty="0" err="1">
                <a:solidFill>
                  <a:srgbClr val="FF0000"/>
                </a:solidFill>
                <a:latin typeface="HP001 4 hàng" panose="020B0603050302020204" pitchFamily="34" charset="-93"/>
              </a:rPr>
              <a:t>sao</a:t>
            </a:r>
            <a:endParaRPr kumimoji="0" lang="en-US" altLang="vi-VN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HP001 4 hàng" panose="020B0603050302020204" pitchFamily="34" charset="-93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429698" y="3569276"/>
            <a:ext cx="23368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vi-VN" sz="7200" b="1" dirty="0" err="1">
                <a:solidFill>
                  <a:srgbClr val="FF0000"/>
                </a:solidFill>
                <a:latin typeface="HP001 4 hàng" panose="020B0603050302020204" pitchFamily="34" charset="0"/>
              </a:rPr>
              <a:t>eo</a:t>
            </a:r>
            <a:endParaRPr kumimoji="0" lang="en-US" altLang="vi-VN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HP001 4 hàng" panose="020B0603050302020204" pitchFamily="34" charset="-93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E6C30B1-9742-46D8-AC9F-12722402DB61}"/>
              </a:ext>
            </a:extLst>
          </p:cNvPr>
          <p:cNvSpPr/>
          <p:nvPr/>
        </p:nvSpPr>
        <p:spPr>
          <a:xfrm>
            <a:off x="1128623" y="5453492"/>
            <a:ext cx="408373" cy="33735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1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D3586D6-DA22-4842-9E21-654A3746CC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13450" y="5075354"/>
            <a:ext cx="5896829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vi-VN" sz="7200" b="1" dirty="0">
                <a:solidFill>
                  <a:srgbClr val="FF0000"/>
                </a:solidFill>
                <a:latin typeface="HP001 4 hàng" panose="020B0603050302020204" pitchFamily="34" charset="0"/>
              </a:rPr>
              <a:t>c</a:t>
            </a:r>
            <a:r>
              <a:rPr lang="en-US" altLang="vi-VN" sz="7200" b="1" noProof="0" dirty="0">
                <a:solidFill>
                  <a:srgbClr val="FF0000"/>
                </a:solidFill>
                <a:latin typeface="HP001 4 hàng" panose="020B0603050302020204" pitchFamily="34" charset="0"/>
              </a:rPr>
              <a:t>on </a:t>
            </a:r>
            <a:r>
              <a:rPr lang="en-US" altLang="vi-VN" sz="7200" b="1" noProof="0" dirty="0" err="1">
                <a:solidFill>
                  <a:srgbClr val="FF0000"/>
                </a:solidFill>
                <a:latin typeface="HP001 4 hàng" panose="020B0603050302020204" pitchFamily="34" charset="0"/>
              </a:rPr>
              <a:t>mèo</a:t>
            </a:r>
            <a:endParaRPr kumimoji="0" lang="en-US" altLang="vi-VN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HP001 4 hàng" panose="020B0603050302020204" pitchFamily="34" charset="-93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52DB0D1-561C-406E-BE0A-F45BACA470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38116" y="3576746"/>
            <a:ext cx="6931174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altLang="vi-VN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HP001 4 hàng" panose="020B0603050302020204" pitchFamily="34" charset="0"/>
                <a:ea typeface="SimSun" panose="02010600030101010101" pitchFamily="2" charset="-122"/>
                <a:cs typeface="+mn-cs"/>
              </a:rPr>
              <a:t>Đọc lại bài </a:t>
            </a:r>
            <a:r>
              <a:rPr kumimoji="0" lang="en-US" altLang="vi-VN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HP001 4 hàng" panose="020B0603050302020204" pitchFamily="34" charset="0"/>
                <a:ea typeface="SimSun" panose="02010600030101010101" pitchFamily="2" charset="-122"/>
                <a:cs typeface="+mn-cs"/>
              </a:rPr>
              <a:t>106</a:t>
            </a:r>
            <a:endParaRPr kumimoji="0" lang="en-US" altLang="vi-VN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HP001 4 hàng" panose="020B0603050302020204" pitchFamily="34" charset="-93"/>
              <a:ea typeface="SimSun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8238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2" grpId="0"/>
      <p:bldP spid="13" grpId="0"/>
      <p:bldP spid="14" grpId="0"/>
      <p:bldP spid="15" grpId="0" animBg="1"/>
      <p:bldP spid="17" grpId="0"/>
      <p:bldP spid="18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92578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UTM Avo">
      <a:majorFont>
        <a:latin typeface="UTM Avo"/>
        <a:ea typeface=""/>
        <a:cs typeface=""/>
      </a:majorFont>
      <a:minorFont>
        <a:latin typeface="UTM Av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HOC10 TEMPLAT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HOC10 TEMPLAT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1137</TotalTime>
  <Words>610</Words>
  <Application>Microsoft Office PowerPoint</Application>
  <PresentationFormat>Widescreen</PresentationFormat>
  <Paragraphs>141</Paragraphs>
  <Slides>39</Slides>
  <Notes>8</Notes>
  <HiddenSlides>0</HiddenSlides>
  <MMClips>5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39</vt:i4>
      </vt:variant>
    </vt:vector>
  </HeadingPairs>
  <TitlesOfParts>
    <vt:vector size="56" baseType="lpstr">
      <vt:lpstr>HP001 4 hàng</vt:lpstr>
      <vt:lpstr>inpin heiti</vt:lpstr>
      <vt:lpstr>UTM Avo</vt:lpstr>
      <vt:lpstr>zihun35hao-jindianyahei</vt:lpstr>
      <vt:lpstr>Calibri</vt:lpstr>
      <vt:lpstr>AvantGarde</vt:lpstr>
      <vt:lpstr>us New Roman</vt:lpstr>
      <vt:lpstr>Century Gothic</vt:lpstr>
      <vt:lpstr>Arial</vt:lpstr>
      <vt:lpstr>Wingdings</vt:lpstr>
      <vt:lpstr>Kozuka Gothic Pr6N B</vt:lpstr>
      <vt:lpstr>HP-222</vt:lpstr>
      <vt:lpstr>Verdana</vt:lpstr>
      <vt:lpstr>Office Theme</vt:lpstr>
      <vt:lpstr>2_Office Theme</vt:lpstr>
      <vt:lpstr>HOC10 TEMPLATE</vt:lpstr>
      <vt:lpstr>1_HOC10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Mèo dạy hổ</vt:lpstr>
      <vt:lpstr>Mèo dạy hổ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Ziczac</cp:lastModifiedBy>
  <cp:revision>123</cp:revision>
  <dcterms:created xsi:type="dcterms:W3CDTF">2021-11-01T08:16:43Z</dcterms:created>
  <dcterms:modified xsi:type="dcterms:W3CDTF">2022-01-13T03:41:12Z</dcterms:modified>
</cp:coreProperties>
</file>