
<file path=[Content_Types].xml><?xml version="1.0" encoding="utf-8"?>
<Types xmlns="http://schemas.openxmlformats.org/package/2006/content-types">
  <Default Extension="emf" ContentType="image/x-emf"/>
  <Default Extension="fntdata" ContentType="application/x-fontdata"/>
  <Default Extension="gif" ContentType="image/gif"/>
  <Default Extension="jpeg" ContentType="image/jpeg"/>
  <Default Extension="jpg" ContentType="image/jpeg"/>
  <Default Extension="mp3" ContentType="audio/m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av" ContentType="audio/x-wa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98" r:id="rId1"/>
  </p:sldMasterIdLst>
  <p:notesMasterIdLst>
    <p:notesMasterId r:id="rId39"/>
  </p:notesMasterIdLst>
  <p:sldIdLst>
    <p:sldId id="397" r:id="rId2"/>
    <p:sldId id="275" r:id="rId3"/>
    <p:sldId id="285" r:id="rId4"/>
    <p:sldId id="278" r:id="rId5"/>
    <p:sldId id="382" r:id="rId6"/>
    <p:sldId id="396" r:id="rId7"/>
    <p:sldId id="394" r:id="rId8"/>
    <p:sldId id="395" r:id="rId9"/>
    <p:sldId id="385" r:id="rId10"/>
    <p:sldId id="354" r:id="rId11"/>
    <p:sldId id="380" r:id="rId12"/>
    <p:sldId id="389" r:id="rId13"/>
    <p:sldId id="277" r:id="rId14"/>
    <p:sldId id="390" r:id="rId15"/>
    <p:sldId id="329" r:id="rId16"/>
    <p:sldId id="305" r:id="rId17"/>
    <p:sldId id="281" r:id="rId18"/>
    <p:sldId id="292" r:id="rId19"/>
    <p:sldId id="392" r:id="rId20"/>
    <p:sldId id="286" r:id="rId21"/>
    <p:sldId id="287" r:id="rId22"/>
    <p:sldId id="288" r:id="rId23"/>
    <p:sldId id="289" r:id="rId24"/>
    <p:sldId id="290" r:id="rId25"/>
    <p:sldId id="291" r:id="rId26"/>
    <p:sldId id="393" r:id="rId27"/>
    <p:sldId id="359" r:id="rId28"/>
    <p:sldId id="318" r:id="rId29"/>
    <p:sldId id="334" r:id="rId30"/>
    <p:sldId id="319" r:id="rId31"/>
    <p:sldId id="376" r:id="rId32"/>
    <p:sldId id="327" r:id="rId33"/>
    <p:sldId id="328" r:id="rId34"/>
    <p:sldId id="378" r:id="rId35"/>
    <p:sldId id="379" r:id="rId36"/>
    <p:sldId id="377" r:id="rId37"/>
    <p:sldId id="270" r:id="rId38"/>
  </p:sldIdLst>
  <p:sldSz cx="12192000" cy="6858000"/>
  <p:notesSz cx="6858000" cy="9144000"/>
  <p:embeddedFontLst>
    <p:embeddedFont>
      <p:font typeface="Calibri" panose="020F0502020204030204" pitchFamily="34" charset="0"/>
      <p:regular r:id="rId40"/>
      <p:bold r:id="rId41"/>
      <p:italic r:id="rId42"/>
      <p:boldItalic r:id="rId43"/>
    </p:embeddedFont>
    <p:embeddedFont>
      <p:font typeface="HP001 4 hàng" panose="020B0604020202020204" charset="0"/>
      <p:regular r:id="rId44"/>
      <p:bold r:id="rId45"/>
    </p:embeddedFont>
    <p:embeddedFont>
      <p:font typeface="UTM Avo" panose="02040603050506020204" pitchFamily="18" charset="0"/>
      <p:regular r:id="rId46"/>
      <p:bold r:id="rId47"/>
      <p:italic r:id="rId48"/>
      <p:boldItalic r:id="rId4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AF6C"/>
    <a:srgbClr val="404040"/>
    <a:srgbClr val="FF8119"/>
    <a:srgbClr val="FF7707"/>
    <a:srgbClr val="FFFFFF"/>
    <a:srgbClr val="FFFF99"/>
    <a:srgbClr val="FFFBF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428" autoAdjust="0"/>
    <p:restoredTop sz="94660"/>
  </p:normalViewPr>
  <p:slideViewPr>
    <p:cSldViewPr snapToGrid="0">
      <p:cViewPr varScale="1">
        <p:scale>
          <a:sx n="82" d="100"/>
          <a:sy n="82" d="100"/>
        </p:scale>
        <p:origin x="63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font" Target="fonts/font3.fntdata"/><Relationship Id="rId47" Type="http://schemas.openxmlformats.org/officeDocument/2006/relationships/font" Target="fonts/font8.fntdata"/><Relationship Id="rId50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font" Target="fonts/font7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font" Target="fonts/font2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font" Target="fonts/font1.fntdata"/><Relationship Id="rId45" Type="http://schemas.openxmlformats.org/officeDocument/2006/relationships/font" Target="fonts/font6.fntdata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font" Target="fonts/font10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font" Target="fonts/font5.fntdata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font" Target="fonts/font4.fntdata"/><Relationship Id="rId48" Type="http://schemas.openxmlformats.org/officeDocument/2006/relationships/font" Target="fonts/font9.fntdata"/><Relationship Id="rId8" Type="http://schemas.openxmlformats.org/officeDocument/2006/relationships/slide" Target="slides/slide7.xml"/><Relationship Id="rId51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AB7B689-60F9-472D-84CB-6F0B2477570A}" type="datetimeFigureOut">
              <a:rPr lang="en-US" smtClean="0"/>
              <a:t>1/19/2022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30DDC0-99FD-476E-BE08-149F8E5E0E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14848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AE39EF-C0E5-4896-B9D3-7E7938E4611D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1684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9" name="Google Shape;59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7905398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9" name="Google Shape;59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0396703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Thầy</a:t>
            </a:r>
            <a:r>
              <a:rPr lang="en-US" dirty="0"/>
              <a:t> </a:t>
            </a:r>
            <a:r>
              <a:rPr lang="en-US" dirty="0" err="1"/>
              <a:t>cô</a:t>
            </a:r>
            <a:r>
              <a:rPr lang="en-US" dirty="0"/>
              <a:t> </a:t>
            </a:r>
            <a:r>
              <a:rPr lang="en-US" dirty="0" err="1"/>
              <a:t>bấm</a:t>
            </a:r>
            <a:r>
              <a:rPr lang="en-US" dirty="0"/>
              <a:t> </a:t>
            </a:r>
            <a:r>
              <a:rPr lang="en-US" dirty="0" err="1"/>
              <a:t>từng</a:t>
            </a:r>
            <a:r>
              <a:rPr lang="en-US" dirty="0"/>
              <a:t> </a:t>
            </a:r>
            <a:r>
              <a:rPr lang="en-US" dirty="0" err="1"/>
              <a:t>đồ</a:t>
            </a:r>
            <a:r>
              <a:rPr lang="en-US" dirty="0"/>
              <a:t> </a:t>
            </a:r>
            <a:r>
              <a:rPr lang="en-US" dirty="0" err="1"/>
              <a:t>dùng</a:t>
            </a:r>
            <a:r>
              <a:rPr lang="en-US" dirty="0"/>
              <a:t> </a:t>
            </a:r>
            <a:r>
              <a:rPr lang="en-US" dirty="0" err="1"/>
              <a:t>mà</a:t>
            </a:r>
            <a:r>
              <a:rPr lang="en-US" dirty="0"/>
              <a:t> ở </a:t>
            </a:r>
            <a:r>
              <a:rPr lang="en-US" dirty="0" err="1"/>
              <a:t>trên</a:t>
            </a:r>
            <a:r>
              <a:rPr lang="en-US" dirty="0"/>
              <a:t> </a:t>
            </a:r>
            <a:r>
              <a:rPr lang="en-US" dirty="0" err="1"/>
              <a:t>bảng</a:t>
            </a:r>
            <a:r>
              <a:rPr lang="en-US" dirty="0"/>
              <a:t> </a:t>
            </a:r>
            <a:r>
              <a:rPr lang="en-US" dirty="0" err="1"/>
              <a:t>giá</a:t>
            </a:r>
            <a:r>
              <a:rPr lang="en-US" dirty="0"/>
              <a:t> </a:t>
            </a:r>
            <a:r>
              <a:rPr lang="en-US" dirty="0" err="1"/>
              <a:t>có</a:t>
            </a:r>
            <a:r>
              <a:rPr lang="en-US" dirty="0"/>
              <a:t> </a:t>
            </a:r>
            <a:r>
              <a:rPr lang="en-US" dirty="0" err="1"/>
              <a:t>ghi</a:t>
            </a:r>
            <a:r>
              <a:rPr lang="en-US" dirty="0"/>
              <a:t> </a:t>
            </a:r>
            <a:r>
              <a:rPr lang="en-US" dirty="0" err="1"/>
              <a:t>để</a:t>
            </a:r>
            <a:r>
              <a:rPr lang="en-US" dirty="0"/>
              <a:t> </a:t>
            </a:r>
            <a:r>
              <a:rPr lang="en-US" dirty="0" err="1"/>
              <a:t>chọn</a:t>
            </a:r>
            <a:r>
              <a:rPr lang="en-US" dirty="0"/>
              <a:t> </a:t>
            </a:r>
            <a:r>
              <a:rPr lang="en-US" dirty="0" err="1"/>
              <a:t>câu</a:t>
            </a:r>
            <a:r>
              <a:rPr lang="en-US" dirty="0"/>
              <a:t> </a:t>
            </a:r>
            <a:r>
              <a:rPr lang="en-US" dirty="0" err="1"/>
              <a:t>hỏi</a:t>
            </a:r>
            <a:r>
              <a:rPr lang="en-US" dirty="0"/>
              <a:t>.</a:t>
            </a:r>
          </a:p>
          <a:p>
            <a:r>
              <a:rPr lang="en-US" dirty="0"/>
              <a:t>Khi </a:t>
            </a:r>
            <a:r>
              <a:rPr lang="en-US" dirty="0" err="1"/>
              <a:t>thầy</a:t>
            </a:r>
            <a:r>
              <a:rPr lang="en-US" dirty="0"/>
              <a:t> </a:t>
            </a:r>
            <a:r>
              <a:rPr lang="en-US" dirty="0" err="1"/>
              <a:t>cô</a:t>
            </a:r>
            <a:r>
              <a:rPr lang="en-US" dirty="0"/>
              <a:t> </a:t>
            </a:r>
            <a:r>
              <a:rPr lang="en-US" dirty="0" err="1"/>
              <a:t>cho</a:t>
            </a:r>
            <a:r>
              <a:rPr lang="en-US" dirty="0"/>
              <a:t> HS </a:t>
            </a:r>
            <a:r>
              <a:rPr lang="en-US" dirty="0" err="1"/>
              <a:t>trả</a:t>
            </a:r>
            <a:r>
              <a:rPr lang="en-US" dirty="0"/>
              <a:t> </a:t>
            </a:r>
            <a:r>
              <a:rPr lang="en-US" dirty="0" err="1"/>
              <a:t>lời</a:t>
            </a:r>
            <a:r>
              <a:rPr lang="en-US" dirty="0"/>
              <a:t> </a:t>
            </a:r>
            <a:r>
              <a:rPr lang="en-US" dirty="0" err="1"/>
              <a:t>hết</a:t>
            </a:r>
            <a:r>
              <a:rPr lang="en-US" dirty="0"/>
              <a:t> </a:t>
            </a:r>
            <a:r>
              <a:rPr lang="en-US" dirty="0" err="1"/>
              <a:t>các</a:t>
            </a:r>
            <a:r>
              <a:rPr lang="en-US" dirty="0"/>
              <a:t> </a:t>
            </a:r>
            <a:r>
              <a:rPr lang="en-US" dirty="0" err="1"/>
              <a:t>câu</a:t>
            </a:r>
            <a:r>
              <a:rPr lang="en-US" dirty="0"/>
              <a:t> </a:t>
            </a:r>
            <a:r>
              <a:rPr lang="en-US" dirty="0" err="1"/>
              <a:t>bấm</a:t>
            </a:r>
            <a:r>
              <a:rPr lang="en-US" dirty="0"/>
              <a:t> ra </a:t>
            </a:r>
            <a:r>
              <a:rPr lang="en-US" dirty="0" err="1"/>
              <a:t>màn</a:t>
            </a:r>
            <a:r>
              <a:rPr lang="en-US" dirty="0"/>
              <a:t> </a:t>
            </a:r>
            <a:r>
              <a:rPr lang="en-US" dirty="0" err="1"/>
              <a:t>hình</a:t>
            </a:r>
            <a:r>
              <a:rPr lang="en-US" dirty="0"/>
              <a:t> </a:t>
            </a:r>
            <a:r>
              <a:rPr lang="en-US" dirty="0" err="1"/>
              <a:t>để</a:t>
            </a:r>
            <a:r>
              <a:rPr lang="en-US" dirty="0"/>
              <a:t> </a:t>
            </a:r>
            <a:r>
              <a:rPr lang="en-US" dirty="0" err="1"/>
              <a:t>hiện</a:t>
            </a:r>
            <a:r>
              <a:rPr lang="en-US" dirty="0"/>
              <a:t> </a:t>
            </a:r>
            <a:r>
              <a:rPr lang="en-US" dirty="0" err="1"/>
              <a:t>chữ</a:t>
            </a:r>
            <a:r>
              <a:rPr lang="en-US" dirty="0"/>
              <a:t> WIN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30DDC0-99FD-476E-BE08-149F8E5E0EB2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95834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Bấm</a:t>
            </a:r>
            <a:r>
              <a:rPr lang="en-US" dirty="0"/>
              <a:t> </a:t>
            </a:r>
            <a:r>
              <a:rPr lang="en-US" dirty="0" err="1"/>
              <a:t>bảng</a:t>
            </a:r>
            <a:r>
              <a:rPr lang="en-US" dirty="0"/>
              <a:t> </a:t>
            </a:r>
            <a:r>
              <a:rPr lang="en-US" dirty="0" err="1"/>
              <a:t>xanh</a:t>
            </a:r>
            <a:r>
              <a:rPr lang="en-US" dirty="0"/>
              <a:t> </a:t>
            </a:r>
            <a:r>
              <a:rPr lang="en-US" dirty="0" err="1"/>
              <a:t>để</a:t>
            </a:r>
            <a:r>
              <a:rPr lang="en-US" dirty="0"/>
              <a:t> </a:t>
            </a:r>
            <a:r>
              <a:rPr lang="en-US" dirty="0" err="1"/>
              <a:t>hiện</a:t>
            </a:r>
            <a:r>
              <a:rPr lang="en-US" dirty="0"/>
              <a:t> </a:t>
            </a:r>
            <a:r>
              <a:rPr lang="en-US" dirty="0" err="1"/>
              <a:t>đáp</a:t>
            </a:r>
            <a:r>
              <a:rPr lang="en-US" dirty="0"/>
              <a:t> </a:t>
            </a:r>
            <a:r>
              <a:rPr lang="en-US" dirty="0" err="1"/>
              <a:t>án</a:t>
            </a:r>
            <a:endParaRPr lang="en-US" dirty="0"/>
          </a:p>
          <a:p>
            <a:r>
              <a:rPr lang="en-US" dirty="0" err="1"/>
              <a:t>Bấm</a:t>
            </a:r>
            <a:r>
              <a:rPr lang="en-US" dirty="0"/>
              <a:t> </a:t>
            </a:r>
            <a:r>
              <a:rPr lang="en-US" dirty="0" err="1"/>
              <a:t>bút</a:t>
            </a:r>
            <a:r>
              <a:rPr lang="en-US" dirty="0"/>
              <a:t> </a:t>
            </a:r>
            <a:r>
              <a:rPr lang="en-US" dirty="0" err="1"/>
              <a:t>chì</a:t>
            </a:r>
            <a:r>
              <a:rPr lang="en-US" dirty="0"/>
              <a:t> </a:t>
            </a:r>
            <a:r>
              <a:rPr lang="en-US" dirty="0" err="1"/>
              <a:t>là</a:t>
            </a:r>
            <a:r>
              <a:rPr lang="en-US" dirty="0"/>
              <a:t> </a:t>
            </a:r>
            <a:r>
              <a:rPr lang="en-US" dirty="0" err="1"/>
              <a:t>trả</a:t>
            </a:r>
            <a:r>
              <a:rPr lang="en-US" dirty="0"/>
              <a:t> </a:t>
            </a:r>
            <a:r>
              <a:rPr lang="en-US" dirty="0" err="1"/>
              <a:t>lời</a:t>
            </a:r>
            <a:r>
              <a:rPr lang="en-US" dirty="0"/>
              <a:t> </a:t>
            </a:r>
            <a:r>
              <a:rPr lang="en-US" dirty="0" err="1"/>
              <a:t>đúng</a:t>
            </a:r>
            <a:endParaRPr lang="en-US" dirty="0"/>
          </a:p>
          <a:p>
            <a:r>
              <a:rPr lang="en-US" dirty="0" err="1"/>
              <a:t>Bấm</a:t>
            </a:r>
            <a:r>
              <a:rPr lang="en-US" dirty="0"/>
              <a:t> </a:t>
            </a:r>
            <a:r>
              <a:rPr lang="en-US" dirty="0" err="1"/>
              <a:t>kéo</a:t>
            </a:r>
            <a:r>
              <a:rPr lang="en-US" dirty="0"/>
              <a:t> </a:t>
            </a:r>
            <a:r>
              <a:rPr lang="en-US" dirty="0" err="1"/>
              <a:t>là</a:t>
            </a:r>
            <a:r>
              <a:rPr lang="en-US" dirty="0"/>
              <a:t> </a:t>
            </a:r>
            <a:r>
              <a:rPr lang="en-US" dirty="0" err="1"/>
              <a:t>trả</a:t>
            </a:r>
            <a:r>
              <a:rPr lang="en-US" dirty="0"/>
              <a:t> </a:t>
            </a:r>
            <a:r>
              <a:rPr lang="en-US" dirty="0" err="1"/>
              <a:t>lời</a:t>
            </a:r>
            <a:r>
              <a:rPr lang="en-US" dirty="0"/>
              <a:t> </a:t>
            </a:r>
            <a:r>
              <a:rPr lang="en-US" dirty="0" err="1"/>
              <a:t>sai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30DDC0-99FD-476E-BE08-149F8E5E0EB2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8636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Bấm</a:t>
            </a:r>
            <a:r>
              <a:rPr lang="en-US" dirty="0"/>
              <a:t> </a:t>
            </a:r>
            <a:r>
              <a:rPr lang="en-US" dirty="0" err="1"/>
              <a:t>bút</a:t>
            </a:r>
            <a:r>
              <a:rPr lang="en-US" dirty="0"/>
              <a:t> </a:t>
            </a:r>
            <a:r>
              <a:rPr lang="en-US" dirty="0" err="1"/>
              <a:t>chì</a:t>
            </a:r>
            <a:r>
              <a:rPr lang="en-US" dirty="0"/>
              <a:t> </a:t>
            </a:r>
            <a:r>
              <a:rPr lang="en-US" dirty="0" err="1"/>
              <a:t>là</a:t>
            </a:r>
            <a:r>
              <a:rPr lang="en-US" dirty="0"/>
              <a:t> </a:t>
            </a:r>
            <a:r>
              <a:rPr lang="en-US" dirty="0" err="1"/>
              <a:t>trả</a:t>
            </a:r>
            <a:r>
              <a:rPr lang="en-US" dirty="0"/>
              <a:t> </a:t>
            </a:r>
            <a:r>
              <a:rPr lang="en-US" dirty="0" err="1"/>
              <a:t>lời</a:t>
            </a:r>
            <a:r>
              <a:rPr lang="en-US" dirty="0"/>
              <a:t> </a:t>
            </a:r>
            <a:r>
              <a:rPr lang="en-US" dirty="0" err="1"/>
              <a:t>đúng</a:t>
            </a:r>
            <a:endParaRPr lang="en-US" dirty="0"/>
          </a:p>
          <a:p>
            <a:r>
              <a:rPr lang="en-US" dirty="0" err="1"/>
              <a:t>Bấm</a:t>
            </a:r>
            <a:r>
              <a:rPr lang="en-US" dirty="0"/>
              <a:t> </a:t>
            </a:r>
            <a:r>
              <a:rPr lang="en-US" dirty="0" err="1"/>
              <a:t>kéo</a:t>
            </a:r>
            <a:r>
              <a:rPr lang="en-US" dirty="0"/>
              <a:t> </a:t>
            </a:r>
            <a:r>
              <a:rPr lang="en-US" dirty="0" err="1"/>
              <a:t>là</a:t>
            </a:r>
            <a:r>
              <a:rPr lang="en-US" dirty="0"/>
              <a:t> </a:t>
            </a:r>
            <a:r>
              <a:rPr lang="en-US" dirty="0" err="1"/>
              <a:t>trả</a:t>
            </a:r>
            <a:r>
              <a:rPr lang="en-US" dirty="0"/>
              <a:t> </a:t>
            </a:r>
            <a:r>
              <a:rPr lang="en-US" dirty="0" err="1"/>
              <a:t>lời</a:t>
            </a:r>
            <a:r>
              <a:rPr lang="en-US" dirty="0"/>
              <a:t> </a:t>
            </a:r>
            <a:r>
              <a:rPr lang="en-US" dirty="0" err="1"/>
              <a:t>sai</a:t>
            </a: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30DDC0-99FD-476E-BE08-149F8E5E0EB2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879581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Bấm</a:t>
            </a:r>
            <a:r>
              <a:rPr lang="en-US" dirty="0"/>
              <a:t> </a:t>
            </a:r>
            <a:r>
              <a:rPr lang="en-US" dirty="0" err="1"/>
              <a:t>bút</a:t>
            </a:r>
            <a:r>
              <a:rPr lang="en-US" dirty="0"/>
              <a:t> </a:t>
            </a:r>
            <a:r>
              <a:rPr lang="en-US" dirty="0" err="1"/>
              <a:t>chì</a:t>
            </a:r>
            <a:r>
              <a:rPr lang="en-US" dirty="0"/>
              <a:t> </a:t>
            </a:r>
            <a:r>
              <a:rPr lang="en-US" dirty="0" err="1"/>
              <a:t>là</a:t>
            </a:r>
            <a:r>
              <a:rPr lang="en-US" dirty="0"/>
              <a:t> </a:t>
            </a:r>
            <a:r>
              <a:rPr lang="en-US" dirty="0" err="1"/>
              <a:t>trả</a:t>
            </a:r>
            <a:r>
              <a:rPr lang="en-US" dirty="0"/>
              <a:t> </a:t>
            </a:r>
            <a:r>
              <a:rPr lang="en-US" dirty="0" err="1"/>
              <a:t>lời</a:t>
            </a:r>
            <a:r>
              <a:rPr lang="en-US" dirty="0"/>
              <a:t> </a:t>
            </a:r>
            <a:r>
              <a:rPr lang="en-US" dirty="0" err="1"/>
              <a:t>đúng</a:t>
            </a:r>
            <a:endParaRPr lang="en-US" dirty="0"/>
          </a:p>
          <a:p>
            <a:r>
              <a:rPr lang="en-US" dirty="0" err="1"/>
              <a:t>Bấm</a:t>
            </a:r>
            <a:r>
              <a:rPr lang="en-US" dirty="0"/>
              <a:t> </a:t>
            </a:r>
            <a:r>
              <a:rPr lang="en-US" dirty="0" err="1"/>
              <a:t>kéo</a:t>
            </a:r>
            <a:r>
              <a:rPr lang="en-US" dirty="0"/>
              <a:t> </a:t>
            </a:r>
            <a:r>
              <a:rPr lang="en-US" dirty="0" err="1"/>
              <a:t>là</a:t>
            </a:r>
            <a:r>
              <a:rPr lang="en-US" dirty="0"/>
              <a:t> </a:t>
            </a:r>
            <a:r>
              <a:rPr lang="en-US" dirty="0" err="1"/>
              <a:t>trả</a:t>
            </a:r>
            <a:r>
              <a:rPr lang="en-US" dirty="0"/>
              <a:t> </a:t>
            </a:r>
            <a:r>
              <a:rPr lang="en-US" dirty="0" err="1"/>
              <a:t>lời</a:t>
            </a:r>
            <a:r>
              <a:rPr lang="en-US" dirty="0"/>
              <a:t> </a:t>
            </a:r>
            <a:r>
              <a:rPr lang="en-US" dirty="0" err="1"/>
              <a:t>sai</a:t>
            </a: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30DDC0-99FD-476E-BE08-149F8E5E0EB2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648010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Bấm</a:t>
            </a:r>
            <a:r>
              <a:rPr lang="en-US" dirty="0"/>
              <a:t> </a:t>
            </a:r>
            <a:r>
              <a:rPr lang="en-US" dirty="0" err="1"/>
              <a:t>bút</a:t>
            </a:r>
            <a:r>
              <a:rPr lang="en-US" dirty="0"/>
              <a:t> </a:t>
            </a:r>
            <a:r>
              <a:rPr lang="en-US" dirty="0" err="1"/>
              <a:t>chì</a:t>
            </a:r>
            <a:r>
              <a:rPr lang="en-US" dirty="0"/>
              <a:t> </a:t>
            </a:r>
            <a:r>
              <a:rPr lang="en-US" dirty="0" err="1"/>
              <a:t>là</a:t>
            </a:r>
            <a:r>
              <a:rPr lang="en-US" dirty="0"/>
              <a:t> </a:t>
            </a:r>
            <a:r>
              <a:rPr lang="en-US" dirty="0" err="1"/>
              <a:t>trả</a:t>
            </a:r>
            <a:r>
              <a:rPr lang="en-US" dirty="0"/>
              <a:t> </a:t>
            </a:r>
            <a:r>
              <a:rPr lang="en-US" dirty="0" err="1"/>
              <a:t>lời</a:t>
            </a:r>
            <a:r>
              <a:rPr lang="en-US" dirty="0"/>
              <a:t> </a:t>
            </a:r>
            <a:r>
              <a:rPr lang="en-US" dirty="0" err="1"/>
              <a:t>đúng</a:t>
            </a:r>
            <a:endParaRPr lang="en-US" dirty="0"/>
          </a:p>
          <a:p>
            <a:r>
              <a:rPr lang="en-US" dirty="0" err="1"/>
              <a:t>Bấm</a:t>
            </a:r>
            <a:r>
              <a:rPr lang="en-US" dirty="0"/>
              <a:t> </a:t>
            </a:r>
            <a:r>
              <a:rPr lang="en-US" dirty="0" err="1"/>
              <a:t>kéo</a:t>
            </a:r>
            <a:r>
              <a:rPr lang="en-US" dirty="0"/>
              <a:t> </a:t>
            </a:r>
            <a:r>
              <a:rPr lang="en-US" dirty="0" err="1"/>
              <a:t>là</a:t>
            </a:r>
            <a:r>
              <a:rPr lang="en-US" dirty="0"/>
              <a:t> </a:t>
            </a:r>
            <a:r>
              <a:rPr lang="en-US" dirty="0" err="1"/>
              <a:t>trả</a:t>
            </a:r>
            <a:r>
              <a:rPr lang="en-US" dirty="0"/>
              <a:t> </a:t>
            </a:r>
            <a:r>
              <a:rPr lang="en-US" dirty="0" err="1"/>
              <a:t>lời</a:t>
            </a:r>
            <a:r>
              <a:rPr lang="en-US" dirty="0"/>
              <a:t> </a:t>
            </a:r>
            <a:r>
              <a:rPr lang="en-US" dirty="0" err="1"/>
              <a:t>sai</a:t>
            </a: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30DDC0-99FD-476E-BE08-149F8E5E0EB2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20422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 Slide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Google Shape;12;p7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-101447" y="-90897"/>
            <a:ext cx="12613688" cy="7095200"/>
          </a:xfrm>
          <a:prstGeom prst="rect">
            <a:avLst/>
          </a:prstGeom>
          <a:noFill/>
          <a:ln>
            <a:noFill/>
          </a:ln>
        </p:spPr>
      </p:pic>
      <p:sp>
        <p:nvSpPr>
          <p:cNvPr id="13" name="Google Shape;13;p7"/>
          <p:cNvSpPr txBox="1"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Arial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14" name="Google Shape;14;p7"/>
          <p:cNvSpPr txBox="1"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5" name="Google Shape;15;p7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fld id="{97561B3B-9BA6-4C4D-8B30-45AEED0A188D}" type="datetimeFigureOut">
              <a:rPr lang="en-US" smtClean="0"/>
              <a:t>1/19/2022</a:t>
            </a:fld>
            <a:endParaRPr lang="en-US"/>
          </a:p>
        </p:txBody>
      </p:sp>
      <p:sp>
        <p:nvSpPr>
          <p:cNvPr id="16" name="Google Shape;16;p7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en-US"/>
          </a:p>
        </p:txBody>
      </p:sp>
      <p:sp>
        <p:nvSpPr>
          <p:cNvPr id="17" name="Google Shape;17;p7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4DADA5AD-FBF5-4393-A73C-EEA18769A2C6}" type="slidenum">
              <a:rPr lang="en-US" smtClean="0"/>
              <a:t>‹#›</a:t>
            </a:fld>
            <a:endParaRPr lang="en-US"/>
          </a:p>
        </p:txBody>
      </p:sp>
      <p:sp>
        <p:nvSpPr>
          <p:cNvPr id="18" name="Google Shape;18;p7"/>
          <p:cNvSpPr/>
          <p:nvPr/>
        </p:nvSpPr>
        <p:spPr>
          <a:xfrm>
            <a:off x="2629361" y="1930595"/>
            <a:ext cx="852022" cy="852022"/>
          </a:xfrm>
          <a:prstGeom prst="ellipse">
            <a:avLst/>
          </a:prstGeom>
          <a:solidFill>
            <a:srgbClr val="FEE599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3785E8E8-A544-436C-A341-C245833CF970}"/>
              </a:ext>
            </a:extLst>
          </p:cNvPr>
          <p:cNvSpPr/>
          <p:nvPr userDrawn="1"/>
        </p:nvSpPr>
        <p:spPr>
          <a:xfrm>
            <a:off x="11026725" y="136525"/>
            <a:ext cx="1284651" cy="1284651"/>
          </a:xfrm>
          <a:prstGeom prst="ellipse">
            <a:avLst/>
          </a:prstGeom>
          <a:solidFill>
            <a:srgbClr val="29AE9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80597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userDrawn="1">
  <p:cSld name="Title and Content">
    <p:spTree>
      <p:nvGrpSpPr>
        <p:cNvPr id="1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Google Shape;20;p8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20643"/>
            <a:ext cx="12184879" cy="6816715"/>
          </a:xfrm>
          <a:prstGeom prst="rect">
            <a:avLst/>
          </a:prstGeom>
          <a:noFill/>
          <a:ln>
            <a:noFill/>
          </a:ln>
        </p:spPr>
      </p:pic>
      <p:sp>
        <p:nvSpPr>
          <p:cNvPr id="23" name="Google Shape;23;p8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fld id="{97561B3B-9BA6-4C4D-8B30-45AEED0A188D}" type="datetimeFigureOut">
              <a:rPr lang="en-US" smtClean="0"/>
              <a:t>1/19/2022</a:t>
            </a:fld>
            <a:endParaRPr lang="en-US"/>
          </a:p>
        </p:txBody>
      </p:sp>
      <p:sp>
        <p:nvSpPr>
          <p:cNvPr id="24" name="Google Shape;24;p8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en-US"/>
          </a:p>
        </p:txBody>
      </p:sp>
      <p:sp>
        <p:nvSpPr>
          <p:cNvPr id="25" name="Google Shape;25;p8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4DADA5AD-FBF5-4393-A73C-EEA18769A2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46414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Title and Content" userDrawn="1">
  <p:cSld name="1_Title and Content"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Google Shape;27;p9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9520" y="2004"/>
            <a:ext cx="12165839" cy="6853994"/>
          </a:xfrm>
          <a:prstGeom prst="rect">
            <a:avLst/>
          </a:prstGeom>
          <a:noFill/>
          <a:ln>
            <a:noFill/>
          </a:ln>
        </p:spPr>
      </p:pic>
      <p:sp>
        <p:nvSpPr>
          <p:cNvPr id="30" name="Google Shape;30;p9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fld id="{97561B3B-9BA6-4C4D-8B30-45AEED0A188D}" type="datetimeFigureOut">
              <a:rPr lang="en-US" smtClean="0"/>
              <a:t>1/19/2022</a:t>
            </a:fld>
            <a:endParaRPr lang="en-US"/>
          </a:p>
        </p:txBody>
      </p:sp>
      <p:sp>
        <p:nvSpPr>
          <p:cNvPr id="31" name="Google Shape;31;p9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en-US"/>
          </a:p>
        </p:txBody>
      </p:sp>
      <p:sp>
        <p:nvSpPr>
          <p:cNvPr id="32" name="Google Shape;32;p9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4DADA5AD-FBF5-4393-A73C-EEA18769A2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18528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_Title and Content" userDrawn="1">
  <p:cSld name="2_Title and Content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Google Shape;34;p10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9520" y="2004"/>
            <a:ext cx="12165839" cy="6853993"/>
          </a:xfrm>
          <a:prstGeom prst="rect">
            <a:avLst/>
          </a:prstGeom>
          <a:noFill/>
          <a:ln>
            <a:noFill/>
          </a:ln>
        </p:spPr>
      </p:pic>
      <p:sp>
        <p:nvSpPr>
          <p:cNvPr id="37" name="Google Shape;37;p10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fld id="{97561B3B-9BA6-4C4D-8B30-45AEED0A188D}" type="datetimeFigureOut">
              <a:rPr lang="en-US" smtClean="0"/>
              <a:t>1/19/2022</a:t>
            </a:fld>
            <a:endParaRPr lang="en-US"/>
          </a:p>
        </p:txBody>
      </p:sp>
      <p:sp>
        <p:nvSpPr>
          <p:cNvPr id="38" name="Google Shape;38;p10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en-US"/>
          </a:p>
        </p:txBody>
      </p:sp>
      <p:sp>
        <p:nvSpPr>
          <p:cNvPr id="39" name="Google Shape;39;p10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4DADA5AD-FBF5-4393-A73C-EEA18769A2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39436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Comparison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11"/>
          <p:cNvSpPr txBox="1"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2" name="Google Shape;42;p11"/>
          <p:cNvSpPr txBox="1"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3" name="Google Shape;43;p11"/>
          <p:cNvSpPr txBox="1">
            <a:spLocks noGrp="1"/>
          </p:cNvSpPr>
          <p:nvPr>
            <p:ph type="body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4" name="Google Shape;44;p11"/>
          <p:cNvSpPr txBox="1">
            <a:spLocks noGrp="1"/>
          </p:cNvSpPr>
          <p:nvPr>
            <p:ph type="body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5" name="Google Shape;45;p11"/>
          <p:cNvSpPr txBox="1">
            <a:spLocks noGrp="1"/>
          </p:cNvSpPr>
          <p:nvPr>
            <p:ph type="body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fld id="{97561B3B-9BA6-4C4D-8B30-45AEED0A188D}" type="datetimeFigureOut">
              <a:rPr lang="en-US" smtClean="0"/>
              <a:t>1/19/2022</a:t>
            </a:fld>
            <a:endParaRPr lang="en-US"/>
          </a:p>
        </p:txBody>
      </p:sp>
      <p:sp>
        <p:nvSpPr>
          <p:cNvPr id="47" name="Google Shape;47;p11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en-US"/>
          </a:p>
        </p:txBody>
      </p:sp>
      <p:sp>
        <p:nvSpPr>
          <p:cNvPr id="48" name="Google Shape;48;p1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4DADA5AD-FBF5-4393-A73C-EEA18769A2C6}" type="slidenum">
              <a:rPr lang="en-US" smtClean="0"/>
              <a:t>‹#›</a:t>
            </a:fld>
            <a:endParaRPr lang="en-US"/>
          </a:p>
        </p:txBody>
      </p:sp>
      <p:pic>
        <p:nvPicPr>
          <p:cNvPr id="49" name="Google Shape;49;p11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18651"/>
            <a:ext cx="12191999" cy="6820698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3785E8E8-A544-436C-A341-C245833CF970}"/>
              </a:ext>
            </a:extLst>
          </p:cNvPr>
          <p:cNvSpPr/>
          <p:nvPr userDrawn="1"/>
        </p:nvSpPr>
        <p:spPr>
          <a:xfrm>
            <a:off x="10821741" y="223275"/>
            <a:ext cx="1284651" cy="1284651"/>
          </a:xfrm>
          <a:prstGeom prst="ellipse">
            <a:avLst/>
          </a:prstGeom>
          <a:solidFill>
            <a:srgbClr val="29AE9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0312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561B3B-9BA6-4C4D-8B30-45AEED0A188D}" type="datetimeFigureOut">
              <a:rPr lang="en-US" smtClean="0"/>
              <a:t>1/19/2022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ADA5AD-FBF5-4393-A73C-EEA18769A2C6}" type="slidenum">
              <a:rPr lang="en-US" smtClean="0"/>
              <a:t>‹#›</a:t>
            </a:fld>
            <a:endParaRPr lang="en-US"/>
          </a:p>
        </p:txBody>
      </p:sp>
      <p:pic>
        <p:nvPicPr>
          <p:cNvPr id="9" name="Google Shape;27;p9">
            <a:extLst>
              <a:ext uri="{FF2B5EF4-FFF2-40B4-BE49-F238E27FC236}">
                <a16:creationId xmlns:a16="http://schemas.microsoft.com/office/drawing/2014/main" id="{FD1410BE-87CE-499C-82FC-E6208E2B87A3}"/>
              </a:ext>
            </a:extLst>
          </p:cNvPr>
          <p:cNvPicPr preferRelativeResize="0"/>
          <p:nvPr userDrawn="1"/>
        </p:nvPicPr>
        <p:blipFill rotWithShape="1">
          <a:blip r:embed="rId2">
            <a:alphaModFix/>
          </a:blip>
          <a:srcRect/>
          <a:stretch/>
        </p:blipFill>
        <p:spPr>
          <a:xfrm>
            <a:off x="9520" y="2004"/>
            <a:ext cx="12165839" cy="685399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280720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561B3B-9BA6-4C4D-8B30-45AEED0A188D}" type="datetimeFigureOut">
              <a:rPr lang="en-US" smtClean="0"/>
              <a:t>1/19/2022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ADA5AD-FBF5-4393-A73C-EEA18769A2C6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Google Shape;27;p9">
            <a:extLst>
              <a:ext uri="{FF2B5EF4-FFF2-40B4-BE49-F238E27FC236}">
                <a16:creationId xmlns:a16="http://schemas.microsoft.com/office/drawing/2014/main" id="{FC7B74AC-36C6-4272-8892-57C51CED8632}"/>
              </a:ext>
            </a:extLst>
          </p:cNvPr>
          <p:cNvPicPr preferRelativeResize="0"/>
          <p:nvPr userDrawn="1"/>
        </p:nvPicPr>
        <p:blipFill rotWithShape="1">
          <a:blip r:embed="rId2">
            <a:alphaModFix/>
          </a:blip>
          <a:srcRect/>
          <a:stretch/>
        </p:blipFill>
        <p:spPr>
          <a:xfrm>
            <a:off x="9520" y="2004"/>
            <a:ext cx="12165839" cy="685399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335611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oogle Shape;34;p10">
            <a:extLst>
              <a:ext uri="{FF2B5EF4-FFF2-40B4-BE49-F238E27FC236}">
                <a16:creationId xmlns:a16="http://schemas.microsoft.com/office/drawing/2014/main" id="{F6FFB9C9-9044-4D68-9F8E-F4C4F6A9B1D5}"/>
              </a:ext>
            </a:extLst>
          </p:cNvPr>
          <p:cNvPicPr preferRelativeResize="0"/>
          <p:nvPr userDrawn="1"/>
        </p:nvPicPr>
        <p:blipFill rotWithShape="1">
          <a:blip r:embed="rId2">
            <a:alphaModFix/>
          </a:blip>
          <a:srcRect/>
          <a:stretch/>
        </p:blipFill>
        <p:spPr>
          <a:xfrm>
            <a:off x="9520" y="2004"/>
            <a:ext cx="12165839" cy="685399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32291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0">
        <p:random/>
      </p:transition>
    </mc:Choice>
    <mc:Fallback xmlns="">
      <p:transition spd="slow" advClick="0" advTm="0">
        <p:random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7E478C-E022-4034-8012-F8B030C64B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F38DF4-0598-482F-AE0B-B7221A47FD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561B3B-9BA6-4C4D-8B30-45AEED0A188D}" type="datetimeFigureOut">
              <a:rPr lang="en-US" smtClean="0"/>
              <a:t>1/19/2022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F49454D-B034-495B-84FA-C323FD82A2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D1A634-4A47-4B98-A279-87DB4083D0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ADA5AD-FBF5-4393-A73C-EEA18769A2C6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Google Shape;27;p9">
            <a:extLst>
              <a:ext uri="{FF2B5EF4-FFF2-40B4-BE49-F238E27FC236}">
                <a16:creationId xmlns:a16="http://schemas.microsoft.com/office/drawing/2014/main" id="{B543BC4D-A905-4E53-A1A9-7FBD343FE559}"/>
              </a:ext>
            </a:extLst>
          </p:cNvPr>
          <p:cNvPicPr preferRelativeResize="0"/>
          <p:nvPr userDrawn="1"/>
        </p:nvPicPr>
        <p:blipFill rotWithShape="1">
          <a:blip r:embed="rId2">
            <a:alphaModFix/>
          </a:blip>
          <a:srcRect/>
          <a:stretch/>
        </p:blipFill>
        <p:spPr>
          <a:xfrm>
            <a:off x="9520" y="2004"/>
            <a:ext cx="12165839" cy="685399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8698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BB350663-EC9A-4C44-B607-B63DB2B7FE3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004"/>
            <a:ext cx="12184879" cy="685399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5246000-100C-40C4-BEF3-5A3E38B699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FDF0F9-3FE1-432B-9703-5AE876434F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75A5E0-2AFF-4AB5-ACE6-7DA7CD4661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C8935-5503-46B3-AA64-FDD06962785D}" type="datetimeFigureOut">
              <a:rPr lang="en-US" smtClean="0"/>
              <a:t>1/19/2022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F69C67-F520-4179-9639-626A998091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5F03E5-824A-4731-8801-F2B2084D9A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51602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userDrawn="1">
  <p:cSld name="1_Title Slide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Google Shape;12;p7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-101447" y="-90897"/>
            <a:ext cx="12613688" cy="7095200"/>
          </a:xfrm>
          <a:prstGeom prst="rect">
            <a:avLst/>
          </a:prstGeom>
          <a:noFill/>
          <a:ln>
            <a:noFill/>
          </a:ln>
        </p:spPr>
      </p:pic>
      <p:sp>
        <p:nvSpPr>
          <p:cNvPr id="15" name="Google Shape;15;p7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fld id="{C354FBDB-570B-47DF-96E0-31EC931D5420}" type="datetimeFigureOut">
              <a:rPr lang="en-US" smtClean="0"/>
              <a:t>1/19/2022</a:t>
            </a:fld>
            <a:endParaRPr lang="en-US"/>
          </a:p>
        </p:txBody>
      </p:sp>
      <p:sp>
        <p:nvSpPr>
          <p:cNvPr id="16" name="Google Shape;16;p7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en-US"/>
          </a:p>
        </p:txBody>
      </p:sp>
      <p:sp>
        <p:nvSpPr>
          <p:cNvPr id="17" name="Google Shape;17;p7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7FA4BBA6-1016-4661-98DC-FB176A95F2CF}" type="slidenum">
              <a:rPr lang="en-US" smtClean="0"/>
              <a:t>‹#›</a:t>
            </a:fld>
            <a:endParaRPr lang="en-US"/>
          </a:p>
        </p:txBody>
      </p:sp>
      <p:sp>
        <p:nvSpPr>
          <p:cNvPr id="18" name="Google Shape;18;p7"/>
          <p:cNvSpPr/>
          <p:nvPr/>
        </p:nvSpPr>
        <p:spPr>
          <a:xfrm>
            <a:off x="2629361" y="1930595"/>
            <a:ext cx="852022" cy="852022"/>
          </a:xfrm>
          <a:prstGeom prst="ellipse">
            <a:avLst/>
          </a:prstGeom>
          <a:solidFill>
            <a:srgbClr val="FEE599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AD1DDED-7DF5-4CD6-A1A3-FC0C2ECC92B2}"/>
              </a:ext>
            </a:extLst>
          </p:cNvPr>
          <p:cNvSpPr/>
          <p:nvPr userDrawn="1"/>
        </p:nvSpPr>
        <p:spPr>
          <a:xfrm>
            <a:off x="11079925" y="136525"/>
            <a:ext cx="1284651" cy="1284651"/>
          </a:xfrm>
          <a:prstGeom prst="ellipse">
            <a:avLst/>
          </a:prstGeom>
          <a:solidFill>
            <a:srgbClr val="29AE9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008189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6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  <a:defRPr sz="4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6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06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810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8" name="Google Shape;8;p6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97561B3B-9BA6-4C4D-8B30-45AEED0A188D}" type="datetimeFigureOut">
              <a:rPr lang="en-US" smtClean="0"/>
              <a:t>1/19/2022</a:t>
            </a:fld>
            <a:endParaRPr lang="en-US"/>
          </a:p>
        </p:txBody>
      </p:sp>
      <p:sp>
        <p:nvSpPr>
          <p:cNvPr id="9" name="Google Shape;9;p6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lang="en-US"/>
          </a:p>
        </p:txBody>
      </p:sp>
      <p:sp>
        <p:nvSpPr>
          <p:cNvPr id="10" name="Google Shape;10;p6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4DADA5AD-FBF5-4393-A73C-EEA18769A2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0309421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5" r:id="rId6"/>
    <p:sldLayoutId id="2147483706" r:id="rId7"/>
    <p:sldLayoutId id="2147483707" r:id="rId8"/>
    <p:sldLayoutId id="2147483709" r:id="rId9"/>
    <p:sldLayoutId id="2147483719" r:id="rId10"/>
    <p:sldLayoutId id="2147483720" r:id="rId11"/>
  </p:sldLayoutIdLst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emf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8.emf"/><Relationship Id="rId4" Type="http://schemas.openxmlformats.org/officeDocument/2006/relationships/image" Target="../media/image23.e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emf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8.emf"/><Relationship Id="rId4" Type="http://schemas.openxmlformats.org/officeDocument/2006/relationships/image" Target="../media/image23.emf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microsoft.com/office/2007/relationships/media" Target="../media/media2.mp3"/><Relationship Id="rId1" Type="http://schemas.openxmlformats.org/officeDocument/2006/relationships/audio" Target="NULL" TargetMode="Externa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slide" Target="slide22.xml"/><Relationship Id="rId13" Type="http://schemas.openxmlformats.org/officeDocument/2006/relationships/image" Target="../media/image35.png"/><Relationship Id="rId18" Type="http://schemas.openxmlformats.org/officeDocument/2006/relationships/image" Target="../media/image39.png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0.png"/><Relationship Id="rId7" Type="http://schemas.openxmlformats.org/officeDocument/2006/relationships/image" Target="../media/image32.png"/><Relationship Id="rId12" Type="http://schemas.openxmlformats.org/officeDocument/2006/relationships/slide" Target="slide24.xml"/><Relationship Id="rId17" Type="http://schemas.openxmlformats.org/officeDocument/2006/relationships/image" Target="../media/image38.svg"/><Relationship Id="rId25" Type="http://schemas.openxmlformats.org/officeDocument/2006/relationships/image" Target="../media/image44.png"/><Relationship Id="rId2" Type="http://schemas.microsoft.com/office/2007/relationships/media" Target="../media/media2.mp3"/><Relationship Id="rId16" Type="http://schemas.openxmlformats.org/officeDocument/2006/relationships/image" Target="../media/image37.png"/><Relationship Id="rId20" Type="http://schemas.openxmlformats.org/officeDocument/2006/relationships/image" Target="../media/image41.jpg"/><Relationship Id="rId1" Type="http://schemas.openxmlformats.org/officeDocument/2006/relationships/audio" Target="NULL" TargetMode="External"/><Relationship Id="rId6" Type="http://schemas.openxmlformats.org/officeDocument/2006/relationships/audio" Target="../media/audio2.wav"/><Relationship Id="rId11" Type="http://schemas.openxmlformats.org/officeDocument/2006/relationships/image" Target="../media/image34.png"/><Relationship Id="rId24" Type="http://schemas.openxmlformats.org/officeDocument/2006/relationships/slide" Target="slide26.xml"/><Relationship Id="rId5" Type="http://schemas.openxmlformats.org/officeDocument/2006/relationships/audio" Target="../media/audio1.wav"/><Relationship Id="rId15" Type="http://schemas.openxmlformats.org/officeDocument/2006/relationships/image" Target="../media/image36.jpeg"/><Relationship Id="rId23" Type="http://schemas.openxmlformats.org/officeDocument/2006/relationships/image" Target="../media/image43.png"/><Relationship Id="rId10" Type="http://schemas.openxmlformats.org/officeDocument/2006/relationships/slide" Target="slide23.xml"/><Relationship Id="rId19" Type="http://schemas.openxmlformats.org/officeDocument/2006/relationships/image" Target="../media/image40.svg"/><Relationship Id="rId4" Type="http://schemas.openxmlformats.org/officeDocument/2006/relationships/notesSlide" Target="../notesSlides/notesSlide4.xml"/><Relationship Id="rId9" Type="http://schemas.openxmlformats.org/officeDocument/2006/relationships/image" Target="../media/image33.png"/><Relationship Id="rId14" Type="http://schemas.openxmlformats.org/officeDocument/2006/relationships/slide" Target="slide25.xml"/><Relationship Id="rId22" Type="http://schemas.openxmlformats.org/officeDocument/2006/relationships/image" Target="../media/image42.gif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png"/><Relationship Id="rId3" Type="http://schemas.openxmlformats.org/officeDocument/2006/relationships/slideLayout" Target="../slideLayouts/slideLayout3.xml"/><Relationship Id="rId7" Type="http://schemas.openxmlformats.org/officeDocument/2006/relationships/slide" Target="slide21.xml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6" Type="http://schemas.openxmlformats.org/officeDocument/2006/relationships/image" Target="../media/image45.png"/><Relationship Id="rId5" Type="http://schemas.openxmlformats.org/officeDocument/2006/relationships/audio" Target="../media/audio3.wav"/><Relationship Id="rId10" Type="http://schemas.openxmlformats.org/officeDocument/2006/relationships/image" Target="../media/image46.gif"/><Relationship Id="rId4" Type="http://schemas.openxmlformats.org/officeDocument/2006/relationships/notesSlide" Target="../notesSlides/notesSlide5.xml"/><Relationship Id="rId9" Type="http://schemas.openxmlformats.org/officeDocument/2006/relationships/image" Target="../media/image30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46.gif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6" Type="http://schemas.openxmlformats.org/officeDocument/2006/relationships/image" Target="../media/image45.png"/><Relationship Id="rId5" Type="http://schemas.openxmlformats.org/officeDocument/2006/relationships/audio" Target="../media/audio3.wav"/><Relationship Id="rId10" Type="http://schemas.openxmlformats.org/officeDocument/2006/relationships/image" Target="../media/image44.png"/><Relationship Id="rId4" Type="http://schemas.openxmlformats.org/officeDocument/2006/relationships/notesSlide" Target="../notesSlides/notesSlide6.xml"/><Relationship Id="rId9" Type="http://schemas.openxmlformats.org/officeDocument/2006/relationships/slide" Target="slide21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46.gif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6" Type="http://schemas.openxmlformats.org/officeDocument/2006/relationships/image" Target="../media/image45.png"/><Relationship Id="rId5" Type="http://schemas.openxmlformats.org/officeDocument/2006/relationships/audio" Target="../media/audio3.wav"/><Relationship Id="rId10" Type="http://schemas.openxmlformats.org/officeDocument/2006/relationships/image" Target="../media/image44.png"/><Relationship Id="rId4" Type="http://schemas.openxmlformats.org/officeDocument/2006/relationships/notesSlide" Target="../notesSlides/notesSlide7.xml"/><Relationship Id="rId9" Type="http://schemas.openxmlformats.org/officeDocument/2006/relationships/slide" Target="slide21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46.gif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6" Type="http://schemas.openxmlformats.org/officeDocument/2006/relationships/image" Target="../media/image45.png"/><Relationship Id="rId5" Type="http://schemas.openxmlformats.org/officeDocument/2006/relationships/audio" Target="../media/audio3.wav"/><Relationship Id="rId10" Type="http://schemas.openxmlformats.org/officeDocument/2006/relationships/image" Target="../media/image44.png"/><Relationship Id="rId4" Type="http://schemas.openxmlformats.org/officeDocument/2006/relationships/notesSlide" Target="../notesSlides/notesSlide8.xml"/><Relationship Id="rId9" Type="http://schemas.openxmlformats.org/officeDocument/2006/relationships/slide" Target="slide2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50.png"/><Relationship Id="rId5" Type="http://schemas.openxmlformats.org/officeDocument/2006/relationships/image" Target="../media/image49.png"/><Relationship Id="rId4" Type="http://schemas.openxmlformats.org/officeDocument/2006/relationships/image" Target="../media/image48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microsoft.com/office/2007/relationships/media" Target="../media/media4.mp4"/><Relationship Id="rId1" Type="http://schemas.openxmlformats.org/officeDocument/2006/relationships/video" Target="NULL" TargetMode="External"/><Relationship Id="rId5" Type="http://schemas.openxmlformats.org/officeDocument/2006/relationships/image" Target="../media/image54.png"/><Relationship Id="rId4" Type="http://schemas.openxmlformats.org/officeDocument/2006/relationships/image" Target="../media/image53.pn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3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3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A144B1-BC48-4FB5-81A0-5EEE0F41D92F}"/>
              </a:ext>
            </a:extLst>
          </p:cNvPr>
          <p:cNvSpPr/>
          <p:nvPr/>
        </p:nvSpPr>
        <p:spPr>
          <a:xfrm>
            <a:off x="2726328" y="1648606"/>
            <a:ext cx="6739345" cy="250908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defTabSz="914377">
              <a:lnSpc>
                <a:spcPct val="150000"/>
              </a:lnSpc>
              <a:defRPr/>
            </a:pPr>
            <a:r>
              <a:rPr lang="en-US" sz="5200" b="1" dirty="0" err="1">
                <a:solidFill>
                  <a:srgbClr val="00206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Tuần</a:t>
            </a:r>
            <a:r>
              <a:rPr lang="en-US" sz="5200" b="1" dirty="0">
                <a:solidFill>
                  <a:srgbClr val="00206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 21</a:t>
            </a:r>
          </a:p>
          <a:p>
            <a:pPr algn="ctr" defTabSz="914377">
              <a:lnSpc>
                <a:spcPct val="150000"/>
              </a:lnSpc>
              <a:defRPr/>
            </a:pPr>
            <a:r>
              <a:rPr lang="en-US" sz="6000" b="1" dirty="0" err="1">
                <a:solidFill>
                  <a:srgbClr val="FF000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Bài</a:t>
            </a:r>
            <a:r>
              <a:rPr lang="en-US" sz="6000" b="1" dirty="0">
                <a:solidFill>
                  <a:srgbClr val="FF000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 107: au – </a:t>
            </a:r>
            <a:r>
              <a:rPr lang="en-US" sz="6000" b="1" dirty="0" err="1">
                <a:solidFill>
                  <a:srgbClr val="FF000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âu</a:t>
            </a:r>
            <a:r>
              <a:rPr lang="en-US" sz="6000" b="1" dirty="0">
                <a:solidFill>
                  <a:srgbClr val="FF000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08EF6DA-C8F1-435A-8108-A2019195E96B}"/>
              </a:ext>
            </a:extLst>
          </p:cNvPr>
          <p:cNvSpPr/>
          <p:nvPr/>
        </p:nvSpPr>
        <p:spPr>
          <a:xfrm>
            <a:off x="9465673" y="103482"/>
            <a:ext cx="256352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TM Avo" panose="02040603050506020204" pitchFamily="18" charset="0"/>
                <a:cs typeface="Arial" panose="020B0604020202020204" pitchFamily="34" charset="0"/>
              </a:rPr>
              <a:t>TIẾNG VIỆT 1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FE75980-B8E4-42A9-95B4-7B4E5FA54707}"/>
              </a:ext>
            </a:extLst>
          </p:cNvPr>
          <p:cNvSpPr/>
          <p:nvPr/>
        </p:nvSpPr>
        <p:spPr>
          <a:xfrm>
            <a:off x="11038218" y="682752"/>
            <a:ext cx="99097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24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TM Avo" panose="02040603050506020204" pitchFamily="18" charset="0"/>
                <a:cs typeface="Arial" panose="020B0604020202020204" pitchFamily="34" charset="0"/>
              </a:rPr>
              <a:t>Tập</a:t>
            </a:r>
            <a:r>
              <a:rPr lang="en-US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TM Avo" panose="02040603050506020204" pitchFamily="18" charset="0"/>
                <a:cs typeface="Arial" panose="020B0604020202020204" pitchFamily="34" charset="0"/>
              </a:rPr>
              <a:t> 2</a:t>
            </a:r>
          </a:p>
        </p:txBody>
      </p:sp>
    </p:spTree>
    <p:extLst>
      <p:ext uri="{BB962C8B-B14F-4D97-AF65-F5344CB8AC3E}">
        <p14:creationId xmlns:p14="http://schemas.microsoft.com/office/powerpoint/2010/main" val="191116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3">
            <a:extLst>
              <a:ext uri="{FF2B5EF4-FFF2-40B4-BE49-F238E27FC236}">
                <a16:creationId xmlns:a16="http://schemas.microsoft.com/office/drawing/2014/main" id="{383DECF2-6170-4C44-9554-CACC3C7EA7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894" y="602530"/>
            <a:ext cx="5001208" cy="5910237"/>
          </a:xfrm>
          <a:prstGeom prst="rect">
            <a:avLst/>
          </a:prstGeom>
        </p:spPr>
      </p:pic>
      <p:pic>
        <p:nvPicPr>
          <p:cNvPr id="3" name="图片 14">
            <a:extLst>
              <a:ext uri="{FF2B5EF4-FFF2-40B4-BE49-F238E27FC236}">
                <a16:creationId xmlns:a16="http://schemas.microsoft.com/office/drawing/2014/main" id="{FDA49AB4-AADB-4EDB-89AF-5AD022B22E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54347" y="242596"/>
            <a:ext cx="5327780" cy="6195525"/>
          </a:xfrm>
          <a:prstGeom prst="rect">
            <a:avLst/>
          </a:prstGeom>
        </p:spPr>
      </p:pic>
      <p:sp>
        <p:nvSpPr>
          <p:cNvPr id="4" name="文本框 12">
            <a:extLst>
              <a:ext uri="{FF2B5EF4-FFF2-40B4-BE49-F238E27FC236}">
                <a16:creationId xmlns:a16="http://schemas.microsoft.com/office/drawing/2014/main" id="{D236FED6-C37C-45AA-87AD-2C1259124EAA}"/>
              </a:ext>
            </a:extLst>
          </p:cNvPr>
          <p:cNvSpPr txBox="1"/>
          <p:nvPr/>
        </p:nvSpPr>
        <p:spPr>
          <a:xfrm rot="20995850">
            <a:off x="2200544" y="2877260"/>
            <a:ext cx="7790915" cy="156966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9600" b="1" i="0" u="none" strike="noStrike" kern="1200" cap="none" spc="0" normalizeH="0" baseline="0" noProof="0" dirty="0">
                <a:ln w="25400">
                  <a:solidFill>
                    <a:srgbClr val="36363E">
                      <a:alpha val="70000"/>
                    </a:srgbClr>
                  </a:solidFill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ea typeface="汉仪晓波美妍体W" panose="00020600040101010101" pitchFamily="18" charset="-122"/>
              </a:rPr>
              <a:t>KHỞI ĐỘNG</a:t>
            </a:r>
            <a:endParaRPr kumimoji="0" lang="zh-CN" altLang="en-US" sz="9600" b="1" i="0" u="none" strike="noStrike" kern="1200" cap="none" spc="0" normalizeH="0" baseline="0" noProof="0" dirty="0">
              <a:ln w="25400">
                <a:solidFill>
                  <a:srgbClr val="36363E">
                    <a:alpha val="70000"/>
                  </a:srgbClr>
                </a:solidFill>
              </a:ln>
              <a:solidFill>
                <a:srgbClr val="FF0000"/>
              </a:solidFill>
              <a:effectLst/>
              <a:uLnTx/>
              <a:uFillTx/>
              <a:latin typeface="UTM Avo" panose="02040603050506020204" pitchFamily="18" charset="0"/>
              <a:ea typeface="汉仪晓波美妍体W" panose="00020600040101010101" pitchFamily="18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9266532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Bo Bi Bo Em Tập Lái Ô Tô - Nhạc thiếu nhi vui nhộn hoạt hình 3D">
            <a:hlinkClick r:id="" action="ppaction://media"/>
            <a:extLst>
              <a:ext uri="{FF2B5EF4-FFF2-40B4-BE49-F238E27FC236}">
                <a16:creationId xmlns:a16="http://schemas.microsoft.com/office/drawing/2014/main" id="{1694189F-45BC-4FF2-94EF-0E86A2CF9CE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412376"/>
            <a:ext cx="12192000" cy="6445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5282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130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2">
            <a:extLst>
              <a:ext uri="{FF2B5EF4-FFF2-40B4-BE49-F238E27FC236}">
                <a16:creationId xmlns:a16="http://schemas.microsoft.com/office/drawing/2014/main" id="{A5FD6A61-DFAC-488D-98C8-18FBD020F022}"/>
              </a:ext>
            </a:extLst>
          </p:cNvPr>
          <p:cNvSpPr txBox="1"/>
          <p:nvPr/>
        </p:nvSpPr>
        <p:spPr>
          <a:xfrm rot="20542075">
            <a:off x="1894816" y="2644169"/>
            <a:ext cx="10671511" cy="156966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sz="9600" b="1" dirty="0" err="1">
                <a:ln w="25400">
                  <a:solidFill>
                    <a:srgbClr val="36363E">
                      <a:alpha val="70000"/>
                    </a:srgbClr>
                  </a:solidFill>
                </a:ln>
                <a:solidFill>
                  <a:srgbClr val="6DCEAE"/>
                </a:solidFill>
                <a:latin typeface="UTM Avo" panose="02040603050506020204" pitchFamily="18" charset="0"/>
                <a:ea typeface="汉仪晓波美妍体W" panose="00020600040101010101" pitchFamily="18" charset="-122"/>
              </a:rPr>
              <a:t>Bài</a:t>
            </a:r>
            <a:r>
              <a:rPr lang="en-US" altLang="zh-CN" sz="9600" b="1" dirty="0">
                <a:ln w="25400">
                  <a:solidFill>
                    <a:srgbClr val="36363E">
                      <a:alpha val="70000"/>
                    </a:srgbClr>
                  </a:solidFill>
                </a:ln>
                <a:solidFill>
                  <a:srgbClr val="6DCEAE"/>
                </a:solidFill>
                <a:latin typeface="UTM Avo" panose="02040603050506020204" pitchFamily="18" charset="0"/>
                <a:ea typeface="汉仪晓波美妍体W" panose="00020600040101010101" pitchFamily="18" charset="-122"/>
              </a:rPr>
              <a:t> 107: au – </a:t>
            </a:r>
            <a:r>
              <a:rPr lang="en-US" altLang="zh-CN" sz="9600" b="1" dirty="0" err="1">
                <a:ln w="25400">
                  <a:solidFill>
                    <a:srgbClr val="36363E">
                      <a:alpha val="70000"/>
                    </a:srgbClr>
                  </a:solidFill>
                </a:ln>
                <a:solidFill>
                  <a:srgbClr val="6DCEAE"/>
                </a:solidFill>
                <a:latin typeface="UTM Avo" panose="02040603050506020204" pitchFamily="18" charset="0"/>
                <a:ea typeface="汉仪晓波美妍体W" panose="00020600040101010101" pitchFamily="18" charset="-122"/>
              </a:rPr>
              <a:t>âu</a:t>
            </a:r>
            <a:r>
              <a:rPr lang="en-US" altLang="zh-CN" sz="9600" b="1" dirty="0">
                <a:ln w="25400">
                  <a:solidFill>
                    <a:srgbClr val="36363E">
                      <a:alpha val="70000"/>
                    </a:srgbClr>
                  </a:solidFill>
                </a:ln>
                <a:solidFill>
                  <a:srgbClr val="6DCEAE"/>
                </a:solidFill>
                <a:latin typeface="UTM Avo" panose="02040603050506020204" pitchFamily="18" charset="0"/>
                <a:ea typeface="汉仪晓波美妍体W" panose="00020600040101010101" pitchFamily="18" charset="-122"/>
              </a:rPr>
              <a:t> </a:t>
            </a:r>
            <a:endParaRPr lang="zh-CN" altLang="en-US" sz="9600" b="1" dirty="0">
              <a:ln w="25400">
                <a:solidFill>
                  <a:srgbClr val="36363E">
                    <a:alpha val="70000"/>
                  </a:srgbClr>
                </a:solidFill>
              </a:ln>
              <a:solidFill>
                <a:srgbClr val="6DCEAE"/>
              </a:solidFill>
              <a:latin typeface="UTM Avo" panose="02040603050506020204" pitchFamily="18" charset="0"/>
              <a:ea typeface="汉仪晓波美妍体W" panose="00020600040101010101" pitchFamily="18" charset="-122"/>
            </a:endParaRPr>
          </a:p>
        </p:txBody>
      </p:sp>
      <p:pic>
        <p:nvPicPr>
          <p:cNvPr id="3" name="图片 13">
            <a:extLst>
              <a:ext uri="{FF2B5EF4-FFF2-40B4-BE49-F238E27FC236}">
                <a16:creationId xmlns:a16="http://schemas.microsoft.com/office/drawing/2014/main" id="{24CBD502-5DD5-4ABE-B230-2006FB1DA3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90465"/>
            <a:ext cx="7193902" cy="6167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4638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梯形 1">
            <a:extLst>
              <a:ext uri="{FF2B5EF4-FFF2-40B4-BE49-F238E27FC236}">
                <a16:creationId xmlns:a16="http://schemas.microsoft.com/office/drawing/2014/main" id="{BC5CDD15-6D6E-48E1-B6BB-8631F4E6ACAA}"/>
              </a:ext>
            </a:extLst>
          </p:cNvPr>
          <p:cNvSpPr/>
          <p:nvPr/>
        </p:nvSpPr>
        <p:spPr>
          <a:xfrm flipV="1">
            <a:off x="2411830" y="442898"/>
            <a:ext cx="7276010" cy="797442"/>
          </a:xfrm>
          <a:prstGeom prst="trapezoid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zihun35hao-jindianyahei" panose="00000500000000000000" pitchFamily="2" charset="-122"/>
              <a:ea typeface="zihun35hao-jindianyahei" panose="00000500000000000000" pitchFamily="2" charset="-122"/>
              <a:cs typeface="+mn-cs"/>
              <a:sym typeface="zihun35hao-jindianyahei" panose="00000500000000000000" pitchFamily="2" charset="-122"/>
            </a:endParaRPr>
          </a:p>
        </p:txBody>
      </p:sp>
      <p:grpSp>
        <p:nvGrpSpPr>
          <p:cNvPr id="6" name="组合 5">
            <a:extLst>
              <a:ext uri="{FF2B5EF4-FFF2-40B4-BE49-F238E27FC236}">
                <a16:creationId xmlns:a16="http://schemas.microsoft.com/office/drawing/2014/main" id="{E0354893-BF44-428C-9A5D-D86753371D0A}"/>
              </a:ext>
            </a:extLst>
          </p:cNvPr>
          <p:cNvGrpSpPr/>
          <p:nvPr/>
        </p:nvGrpSpPr>
        <p:grpSpPr>
          <a:xfrm>
            <a:off x="2869474" y="469024"/>
            <a:ext cx="6453051" cy="641950"/>
            <a:chOff x="3802275" y="8482"/>
            <a:chExt cx="4589917" cy="641950"/>
          </a:xfrm>
        </p:grpSpPr>
        <p:pic>
          <p:nvPicPr>
            <p:cNvPr id="7" name="图片 3">
              <a:extLst>
                <a:ext uri="{FF2B5EF4-FFF2-40B4-BE49-F238E27FC236}">
                  <a16:creationId xmlns:a16="http://schemas.microsoft.com/office/drawing/2014/main" id="{D945F582-C588-4E75-933D-11B98F3535B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9741" t="31212" r="592" b="38675"/>
            <a:stretch/>
          </p:blipFill>
          <p:spPr>
            <a:xfrm>
              <a:off x="7423152" y="42532"/>
              <a:ext cx="969040" cy="587524"/>
            </a:xfrm>
            <a:prstGeom prst="rect">
              <a:avLst/>
            </a:prstGeom>
          </p:spPr>
        </p:pic>
        <p:pic>
          <p:nvPicPr>
            <p:cNvPr id="8" name="图片 4">
              <a:extLst>
                <a:ext uri="{FF2B5EF4-FFF2-40B4-BE49-F238E27FC236}">
                  <a16:creationId xmlns:a16="http://schemas.microsoft.com/office/drawing/2014/main" id="{D1EE69B2-BE1F-4866-B52E-5AF22D5A193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9411" r="50063" b="37423"/>
            <a:stretch/>
          </p:blipFill>
          <p:spPr>
            <a:xfrm>
              <a:off x="3802275" y="8482"/>
              <a:ext cx="966575" cy="641950"/>
            </a:xfrm>
            <a:prstGeom prst="rect">
              <a:avLst/>
            </a:prstGeom>
          </p:spPr>
        </p:pic>
      </p:grpSp>
      <p:sp>
        <p:nvSpPr>
          <p:cNvPr id="9" name="TextBox 8"/>
          <p:cNvSpPr txBox="1"/>
          <p:nvPr/>
        </p:nvSpPr>
        <p:spPr>
          <a:xfrm>
            <a:off x="4411710" y="462182"/>
            <a:ext cx="3548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1: Làm quen</a:t>
            </a:r>
            <a:endParaRPr kumimoji="0" lang="en-US" sz="4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TM Avo" panose="02040603050506020204" pitchFamily="18" charset="0"/>
              <a:ea typeface="+mn-ea"/>
              <a:cs typeface="+mn-cs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862457" y="5275691"/>
            <a:ext cx="487978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8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cây cau</a:t>
            </a:r>
            <a:endParaRPr kumimoji="0" lang="en-US" sz="8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TM Avo" panose="02040603050506020204" pitchFamily="18" charset="0"/>
              <a:ea typeface="+mn-ea"/>
              <a:cs typeface="+mn-cs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3793842" y="5271342"/>
            <a:ext cx="196828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8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au</a:t>
            </a:r>
            <a:endParaRPr kumimoji="0" lang="en-US" sz="80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UTM Avo" panose="02040603050506020204" pitchFamily="18" charset="0"/>
              <a:ea typeface="+mn-ea"/>
              <a:cs typeface="+mn-cs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8125079" y="1538435"/>
            <a:ext cx="209573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7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c</a:t>
            </a:r>
            <a:r>
              <a:rPr kumimoji="0" lang="vi-VN" sz="7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au</a:t>
            </a:r>
            <a:endParaRPr kumimoji="0" lang="en-US" sz="7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UTM Avo" panose="02040603050506020204" pitchFamily="18" charset="0"/>
              <a:ea typeface="+mn-ea"/>
              <a:cs typeface="+mn-cs"/>
            </a:endParaRPr>
          </a:p>
        </p:txBody>
      </p:sp>
      <p:grpSp>
        <p:nvGrpSpPr>
          <p:cNvPr id="25" name="Group 24"/>
          <p:cNvGrpSpPr/>
          <p:nvPr/>
        </p:nvGrpSpPr>
        <p:grpSpPr>
          <a:xfrm>
            <a:off x="6967074" y="2793229"/>
            <a:ext cx="4411750" cy="3050644"/>
            <a:chOff x="3810000" y="1447800"/>
            <a:chExt cx="2209800" cy="1524000"/>
          </a:xfrm>
        </p:grpSpPr>
        <p:sp>
          <p:nvSpPr>
            <p:cNvPr id="26" name="Rectangle 25"/>
            <p:cNvSpPr/>
            <p:nvPr/>
          </p:nvSpPr>
          <p:spPr>
            <a:xfrm>
              <a:off x="3810000" y="1447800"/>
              <a:ext cx="2209800" cy="838200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30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vi-VN" sz="7200" b="1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UTM Avo" panose="02040603050506020204" pitchFamily="18" charset="0"/>
                  <a:ea typeface="+mn-ea"/>
                  <a:cs typeface="+mn-cs"/>
                </a:rPr>
                <a:t>au</a:t>
              </a:r>
              <a:endParaRPr kumimoji="0" lang="en-US" sz="7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endParaRPr>
            </a:p>
          </p:txBody>
        </p:sp>
        <p:sp>
          <p:nvSpPr>
            <p:cNvPr id="27" name="Rectangle 26"/>
            <p:cNvSpPr/>
            <p:nvPr/>
          </p:nvSpPr>
          <p:spPr>
            <a:xfrm>
              <a:off x="3810000" y="2286000"/>
              <a:ext cx="1104900" cy="685800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30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vi-VN" sz="72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UTM Avo" panose="02040603050506020204" pitchFamily="18" charset="0"/>
                  <a:ea typeface="+mn-ea"/>
                  <a:cs typeface="+mn-cs"/>
                </a:rPr>
                <a:t>a</a:t>
              </a:r>
              <a:endParaRPr kumimoji="0" lang="en-US" sz="7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endParaRPr>
            </a:p>
          </p:txBody>
        </p:sp>
        <p:sp>
          <p:nvSpPr>
            <p:cNvPr id="28" name="Rectangle 27"/>
            <p:cNvSpPr/>
            <p:nvPr/>
          </p:nvSpPr>
          <p:spPr>
            <a:xfrm>
              <a:off x="4914900" y="2286000"/>
              <a:ext cx="1104900" cy="685800"/>
            </a:xfrm>
            <a:prstGeom prst="rect">
              <a:avLst/>
            </a:prstGeom>
            <a:solidFill>
              <a:srgbClr val="E9A5C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30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vi-VN" sz="7200" b="1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UTM Avo" panose="02040603050506020204" pitchFamily="18" charset="0"/>
                  <a:ea typeface="+mn-ea"/>
                  <a:cs typeface="+mn-cs"/>
                </a:rPr>
                <a:t>u</a:t>
              </a:r>
              <a:endParaRPr kumimoji="0" lang="en-US" sz="7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endParaRP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3C8A3CE1-A128-469B-BB70-30DDED125C4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060" r="12981"/>
          <a:stretch/>
        </p:blipFill>
        <p:spPr>
          <a:xfrm>
            <a:off x="813176" y="1454719"/>
            <a:ext cx="4879786" cy="3948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3318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4FA6D086-5239-4734-832F-EADFCE5EFCEB}"/>
              </a:ext>
            </a:extLst>
          </p:cNvPr>
          <p:cNvGrpSpPr/>
          <p:nvPr/>
        </p:nvGrpSpPr>
        <p:grpSpPr>
          <a:xfrm>
            <a:off x="2753650" y="839338"/>
            <a:ext cx="6322664" cy="4199193"/>
            <a:chOff x="3810000" y="1405139"/>
            <a:chExt cx="2209801" cy="1529531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D20756BE-4686-463C-945D-EDE133C3514C}"/>
                </a:ext>
              </a:extLst>
            </p:cNvPr>
            <p:cNvSpPr/>
            <p:nvPr/>
          </p:nvSpPr>
          <p:spPr>
            <a:xfrm>
              <a:off x="3810000" y="1405139"/>
              <a:ext cx="2209797" cy="837445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lang="vi-VN" sz="9600" b="1" kern="0" dirty="0">
                  <a:solidFill>
                    <a:srgbClr val="000000"/>
                  </a:solidFill>
                  <a:latin typeface="UTM Avo" panose="02040603050506020204" pitchFamily="18" charset="0"/>
                  <a:sym typeface="Arial"/>
                </a:rPr>
                <a:t>c</a:t>
              </a:r>
              <a:r>
                <a:rPr lang="vi-VN" sz="9600" b="1" kern="0" dirty="0">
                  <a:solidFill>
                    <a:srgbClr val="FF0000"/>
                  </a:solidFill>
                  <a:latin typeface="UTM Avo" panose="02040603050506020204" pitchFamily="18" charset="0"/>
                  <a:sym typeface="Arial"/>
                </a:rPr>
                <a:t>a</a:t>
              </a:r>
              <a:r>
                <a:rPr kumimoji="0" lang="vi-VN" sz="9600" b="1" i="0" u="none" strike="noStrike" kern="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UTM Avo" panose="02040603050506020204" pitchFamily="18" charset="0"/>
                  <a:ea typeface="+mn-ea"/>
                  <a:cs typeface="+mn-cs"/>
                  <a:sym typeface="Arial"/>
                </a:rPr>
                <a:t>u</a:t>
              </a:r>
              <a:endParaRPr kumimoji="0" lang="en-US" sz="96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  <a:sym typeface="Arial"/>
              </a:endParaRPr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C06A43F6-A25E-46B8-9365-0A4E6750EFDB}"/>
                </a:ext>
              </a:extLst>
            </p:cNvPr>
            <p:cNvSpPr/>
            <p:nvPr/>
          </p:nvSpPr>
          <p:spPr>
            <a:xfrm>
              <a:off x="3810000" y="2248870"/>
              <a:ext cx="1104900" cy="685800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lang="vi-VN" sz="9600" b="1" kern="0" dirty="0">
                  <a:solidFill>
                    <a:srgbClr val="008000"/>
                  </a:solidFill>
                  <a:latin typeface="UTM Avo" panose="02040603050506020204" pitchFamily="18" charset="0"/>
                  <a:sym typeface="Arial"/>
                </a:rPr>
                <a:t>c</a:t>
              </a:r>
              <a:endParaRPr kumimoji="0" lang="en-US" sz="9600" b="1" i="0" u="none" strike="noStrike" kern="0" cap="none" spc="0" normalizeH="0" baseline="0" noProof="0" dirty="0">
                <a:ln>
                  <a:noFill/>
                </a:ln>
                <a:solidFill>
                  <a:srgbClr val="008000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  <a:sym typeface="Arial"/>
              </a:endParaRPr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CA48D539-4FEC-45EC-8E9F-B2E5BF818EF6}"/>
                </a:ext>
              </a:extLst>
            </p:cNvPr>
            <p:cNvSpPr/>
            <p:nvPr/>
          </p:nvSpPr>
          <p:spPr>
            <a:xfrm>
              <a:off x="4914901" y="2245729"/>
              <a:ext cx="1104900" cy="685800"/>
            </a:xfrm>
            <a:prstGeom prst="rect">
              <a:avLst/>
            </a:prstGeom>
            <a:solidFill>
              <a:srgbClr val="E9A5C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r>
                <a:rPr lang="vi-VN" sz="9600" b="1" kern="0" dirty="0">
                  <a:solidFill>
                    <a:srgbClr val="FF0000"/>
                  </a:solidFill>
                  <a:latin typeface="UTM Avo" panose="02040603050506020204" pitchFamily="18" charset="0"/>
                  <a:sym typeface="Arial"/>
                </a:rPr>
                <a:t>a</a:t>
              </a:r>
              <a:r>
                <a:rPr kumimoji="0" lang="vi-VN" sz="9600" b="1" i="0" u="none" strike="noStrike" kern="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UTM Avo" panose="02040603050506020204" pitchFamily="18" charset="0"/>
                  <a:ea typeface="+mn-ea"/>
                  <a:cs typeface="+mn-cs"/>
                  <a:sym typeface="Arial"/>
                </a:rPr>
                <a:t>u</a:t>
              </a:r>
              <a:endParaRPr kumimoji="0" lang="en-US" sz="96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  <a:sym typeface="Arial"/>
              </a:endParaRPr>
            </a:p>
          </p:txBody>
        </p: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AD26AAC6-095D-42D7-9892-38807522B2CF}"/>
              </a:ext>
            </a:extLst>
          </p:cNvPr>
          <p:cNvSpPr txBox="1"/>
          <p:nvPr/>
        </p:nvSpPr>
        <p:spPr>
          <a:xfrm>
            <a:off x="3475087" y="5181038"/>
            <a:ext cx="487978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8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cây </a:t>
            </a:r>
            <a:r>
              <a:rPr kumimoji="0" lang="vi-VN" sz="80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c</a:t>
            </a:r>
            <a:r>
              <a:rPr kumimoji="0" lang="vi-VN" sz="8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au</a:t>
            </a:r>
            <a:endParaRPr kumimoji="0" lang="en-US" sz="80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UTM Avo" panose="020406030505060202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7334477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梯形 1">
            <a:extLst>
              <a:ext uri="{FF2B5EF4-FFF2-40B4-BE49-F238E27FC236}">
                <a16:creationId xmlns:a16="http://schemas.microsoft.com/office/drawing/2014/main" id="{BC5CDD15-6D6E-48E1-B6BB-8631F4E6ACAA}"/>
              </a:ext>
            </a:extLst>
          </p:cNvPr>
          <p:cNvSpPr/>
          <p:nvPr/>
        </p:nvSpPr>
        <p:spPr>
          <a:xfrm flipV="1">
            <a:off x="2319242" y="417715"/>
            <a:ext cx="7276010" cy="797442"/>
          </a:xfrm>
          <a:prstGeom prst="trapezoid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zihun35hao-jindianyahei" panose="00000500000000000000" pitchFamily="2" charset="-122"/>
              <a:ea typeface="zihun35hao-jindianyahei" panose="00000500000000000000" pitchFamily="2" charset="-122"/>
              <a:cs typeface="+mn-cs"/>
              <a:sym typeface="zihun35hao-jindianyahei" panose="00000500000000000000" pitchFamily="2" charset="-122"/>
            </a:endParaRPr>
          </a:p>
        </p:txBody>
      </p:sp>
      <p:grpSp>
        <p:nvGrpSpPr>
          <p:cNvPr id="6" name="组合 5">
            <a:extLst>
              <a:ext uri="{FF2B5EF4-FFF2-40B4-BE49-F238E27FC236}">
                <a16:creationId xmlns:a16="http://schemas.microsoft.com/office/drawing/2014/main" id="{E0354893-BF44-428C-9A5D-D86753371D0A}"/>
              </a:ext>
            </a:extLst>
          </p:cNvPr>
          <p:cNvGrpSpPr/>
          <p:nvPr/>
        </p:nvGrpSpPr>
        <p:grpSpPr>
          <a:xfrm>
            <a:off x="2776886" y="443841"/>
            <a:ext cx="6453051" cy="641950"/>
            <a:chOff x="3802275" y="8482"/>
            <a:chExt cx="4589917" cy="641950"/>
          </a:xfrm>
        </p:grpSpPr>
        <p:pic>
          <p:nvPicPr>
            <p:cNvPr id="7" name="图片 3">
              <a:extLst>
                <a:ext uri="{FF2B5EF4-FFF2-40B4-BE49-F238E27FC236}">
                  <a16:creationId xmlns:a16="http://schemas.microsoft.com/office/drawing/2014/main" id="{D945F582-C588-4E75-933D-11B98F3535B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9741" t="31212" r="592" b="38675"/>
            <a:stretch/>
          </p:blipFill>
          <p:spPr>
            <a:xfrm>
              <a:off x="7423152" y="42532"/>
              <a:ext cx="969040" cy="587524"/>
            </a:xfrm>
            <a:prstGeom prst="rect">
              <a:avLst/>
            </a:prstGeom>
          </p:spPr>
        </p:pic>
        <p:pic>
          <p:nvPicPr>
            <p:cNvPr id="8" name="图片 4">
              <a:extLst>
                <a:ext uri="{FF2B5EF4-FFF2-40B4-BE49-F238E27FC236}">
                  <a16:creationId xmlns:a16="http://schemas.microsoft.com/office/drawing/2014/main" id="{D1EE69B2-BE1F-4866-B52E-5AF22D5A193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9411" r="50063" b="37423"/>
            <a:stretch/>
          </p:blipFill>
          <p:spPr>
            <a:xfrm>
              <a:off x="3802275" y="8482"/>
              <a:ext cx="966575" cy="641950"/>
            </a:xfrm>
            <a:prstGeom prst="rect">
              <a:avLst/>
            </a:prstGeom>
          </p:spPr>
        </p:pic>
      </p:grpSp>
      <p:sp>
        <p:nvSpPr>
          <p:cNvPr id="9" name="TextBox 8"/>
          <p:cNvSpPr txBox="1"/>
          <p:nvPr/>
        </p:nvSpPr>
        <p:spPr>
          <a:xfrm>
            <a:off x="4319122" y="436999"/>
            <a:ext cx="3548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1: Làm quen</a:t>
            </a:r>
            <a:endParaRPr kumimoji="0" lang="en-US" sz="4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TM Avo" panose="02040603050506020204" pitchFamily="18" charset="0"/>
              <a:ea typeface="+mn-ea"/>
              <a:cs typeface="+mn-cs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727800" y="5301303"/>
            <a:ext cx="518682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8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chim sâu</a:t>
            </a:r>
            <a:endParaRPr kumimoji="0" lang="en-US" sz="8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TM Avo" panose="02040603050506020204" pitchFamily="18" charset="0"/>
              <a:ea typeface="+mn-ea"/>
              <a:cs typeface="+mn-cs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4127720" y="5299430"/>
            <a:ext cx="196828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8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âu</a:t>
            </a:r>
            <a:endParaRPr kumimoji="0" lang="en-US" sz="80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UTM Avo" panose="02040603050506020204" pitchFamily="18" charset="0"/>
              <a:ea typeface="+mn-ea"/>
              <a:cs typeface="+mn-cs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8194464" y="1652914"/>
            <a:ext cx="19020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7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s</a:t>
            </a:r>
            <a:r>
              <a:rPr kumimoji="0" lang="vi-VN" sz="7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âu</a:t>
            </a:r>
            <a:endParaRPr kumimoji="0" lang="en-US" sz="7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UTM Avo" panose="02040603050506020204" pitchFamily="18" charset="0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99BD0B2-91A1-4E2C-94FD-82831797F30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7766"/>
          <a:stretch/>
        </p:blipFill>
        <p:spPr>
          <a:xfrm>
            <a:off x="1089058" y="1388056"/>
            <a:ext cx="4746478" cy="4081888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E848CEC8-9165-4E05-9442-F77264CC57A6}"/>
              </a:ext>
            </a:extLst>
          </p:cNvPr>
          <p:cNvGrpSpPr/>
          <p:nvPr/>
        </p:nvGrpSpPr>
        <p:grpSpPr>
          <a:xfrm>
            <a:off x="7024062" y="2910505"/>
            <a:ext cx="4411750" cy="3050644"/>
            <a:chOff x="3810000" y="1447800"/>
            <a:chExt cx="2209800" cy="1524000"/>
          </a:xfrm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6E473F7A-9990-4F9F-A766-1BDC93F77A88}"/>
                </a:ext>
              </a:extLst>
            </p:cNvPr>
            <p:cNvSpPr/>
            <p:nvPr/>
          </p:nvSpPr>
          <p:spPr>
            <a:xfrm>
              <a:off x="3810000" y="1447800"/>
              <a:ext cx="2209800" cy="838200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30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vi-VN" sz="7200" b="1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UTM Avo" panose="02040603050506020204" pitchFamily="18" charset="0"/>
                  <a:ea typeface="+mn-ea"/>
                  <a:cs typeface="+mn-cs"/>
                </a:rPr>
                <a:t>âu</a:t>
              </a:r>
              <a:endParaRPr kumimoji="0" lang="en-US" sz="7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endParaRPr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75391B42-C563-4375-ADA6-ACC0D2F0610B}"/>
                </a:ext>
              </a:extLst>
            </p:cNvPr>
            <p:cNvSpPr/>
            <p:nvPr/>
          </p:nvSpPr>
          <p:spPr>
            <a:xfrm>
              <a:off x="3810000" y="2286000"/>
              <a:ext cx="1104900" cy="685800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30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vi-VN" sz="72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UTM Avo" panose="02040603050506020204" pitchFamily="18" charset="0"/>
                  <a:ea typeface="+mn-ea"/>
                  <a:cs typeface="+mn-cs"/>
                </a:rPr>
                <a:t>â</a:t>
              </a:r>
              <a:endParaRPr kumimoji="0" lang="en-US" sz="7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endParaRPr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E4706615-D47C-4A80-9877-63DA33518047}"/>
                </a:ext>
              </a:extLst>
            </p:cNvPr>
            <p:cNvSpPr/>
            <p:nvPr/>
          </p:nvSpPr>
          <p:spPr>
            <a:xfrm>
              <a:off x="4914900" y="2286000"/>
              <a:ext cx="1104900" cy="685800"/>
            </a:xfrm>
            <a:prstGeom prst="rect">
              <a:avLst/>
            </a:prstGeom>
            <a:solidFill>
              <a:srgbClr val="E9A5C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30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vi-VN" sz="7200" b="1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UTM Avo" panose="02040603050506020204" pitchFamily="18" charset="0"/>
                  <a:ea typeface="+mn-ea"/>
                  <a:cs typeface="+mn-cs"/>
                </a:rPr>
                <a:t>u</a:t>
              </a:r>
              <a:endParaRPr kumimoji="0" lang="en-US" sz="7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700508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4FA6D086-5239-4734-832F-EADFCE5EFCEB}"/>
              </a:ext>
            </a:extLst>
          </p:cNvPr>
          <p:cNvGrpSpPr/>
          <p:nvPr/>
        </p:nvGrpSpPr>
        <p:grpSpPr>
          <a:xfrm>
            <a:off x="2682742" y="818968"/>
            <a:ext cx="6322664" cy="4266215"/>
            <a:chOff x="3810000" y="1405139"/>
            <a:chExt cx="2209801" cy="1529531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D20756BE-4686-463C-945D-EDE133C3514C}"/>
                </a:ext>
              </a:extLst>
            </p:cNvPr>
            <p:cNvSpPr/>
            <p:nvPr/>
          </p:nvSpPr>
          <p:spPr>
            <a:xfrm>
              <a:off x="3810000" y="1405139"/>
              <a:ext cx="2209797" cy="837445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lang="vi-VN" sz="9600" b="1" kern="0" dirty="0">
                  <a:solidFill>
                    <a:srgbClr val="000000"/>
                  </a:solidFill>
                  <a:latin typeface="UTM Avo" panose="02040603050506020204" pitchFamily="18" charset="0"/>
                  <a:sym typeface="Arial"/>
                </a:rPr>
                <a:t>s</a:t>
              </a:r>
              <a:r>
                <a:rPr lang="vi-VN" sz="9600" b="1" kern="0" dirty="0">
                  <a:solidFill>
                    <a:srgbClr val="FF0000"/>
                  </a:solidFill>
                  <a:latin typeface="UTM Avo" panose="02040603050506020204" pitchFamily="18" charset="0"/>
                  <a:sym typeface="Arial"/>
                </a:rPr>
                <a:t>âu</a:t>
              </a:r>
              <a:endParaRPr kumimoji="0" lang="en-US" sz="96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  <a:sym typeface="Arial"/>
              </a:endParaRPr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C06A43F6-A25E-46B8-9365-0A4E6750EFDB}"/>
                </a:ext>
              </a:extLst>
            </p:cNvPr>
            <p:cNvSpPr/>
            <p:nvPr/>
          </p:nvSpPr>
          <p:spPr>
            <a:xfrm>
              <a:off x="3810000" y="2248870"/>
              <a:ext cx="1104900" cy="685800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lang="vi-VN" sz="9600" b="1" kern="0" dirty="0">
                  <a:solidFill>
                    <a:srgbClr val="008000"/>
                  </a:solidFill>
                  <a:latin typeface="UTM Avo" panose="02040603050506020204" pitchFamily="18" charset="0"/>
                  <a:sym typeface="Arial"/>
                </a:rPr>
                <a:t>s</a:t>
              </a:r>
              <a:endParaRPr kumimoji="0" lang="en-US" sz="9600" b="1" i="0" u="none" strike="noStrike" kern="0" cap="none" spc="0" normalizeH="0" baseline="0" noProof="0" dirty="0">
                <a:ln>
                  <a:noFill/>
                </a:ln>
                <a:solidFill>
                  <a:srgbClr val="008000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  <a:sym typeface="Arial"/>
              </a:endParaRPr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CA48D539-4FEC-45EC-8E9F-B2E5BF818EF6}"/>
                </a:ext>
              </a:extLst>
            </p:cNvPr>
            <p:cNvSpPr/>
            <p:nvPr/>
          </p:nvSpPr>
          <p:spPr>
            <a:xfrm>
              <a:off x="4914901" y="2245729"/>
              <a:ext cx="1104900" cy="685800"/>
            </a:xfrm>
            <a:prstGeom prst="rect">
              <a:avLst/>
            </a:prstGeom>
            <a:solidFill>
              <a:srgbClr val="E9A5C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>
                <a:buClr>
                  <a:srgbClr val="000000"/>
                </a:buClr>
                <a:defRPr/>
              </a:pPr>
              <a:r>
                <a:rPr lang="vi-VN" sz="9600" b="1" kern="0" dirty="0">
                  <a:solidFill>
                    <a:srgbClr val="FF0000"/>
                  </a:solidFill>
                  <a:latin typeface="UTM Avo" panose="02040603050506020204" pitchFamily="18" charset="0"/>
                  <a:sym typeface="Arial"/>
                </a:rPr>
                <a:t>âu</a:t>
              </a:r>
              <a:endParaRPr kumimoji="0" lang="en-US" sz="96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  <a:sym typeface="Arial"/>
              </a:endParaRPr>
            </a:p>
          </p:txBody>
        </p: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F3F83A76-7128-4B47-99C0-6F9BD0C07B4B}"/>
              </a:ext>
            </a:extLst>
          </p:cNvPr>
          <p:cNvSpPr txBox="1"/>
          <p:nvPr/>
        </p:nvSpPr>
        <p:spPr>
          <a:xfrm>
            <a:off x="3084263" y="5171284"/>
            <a:ext cx="602347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8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chim </a:t>
            </a:r>
            <a:r>
              <a:rPr lang="vi-VN" sz="8000" b="1" dirty="0">
                <a:latin typeface="UTM Avo" panose="02040603050506020204" pitchFamily="18" charset="0"/>
              </a:rPr>
              <a:t>s</a:t>
            </a:r>
            <a:r>
              <a:rPr lang="vi-VN" sz="8000" b="1" noProof="0" dirty="0">
                <a:solidFill>
                  <a:srgbClr val="FF0000"/>
                </a:solidFill>
                <a:latin typeface="UTM Avo" panose="02040603050506020204" pitchFamily="18" charset="0"/>
              </a:rPr>
              <a:t>â</a:t>
            </a:r>
            <a:r>
              <a:rPr kumimoji="0" lang="vi-VN" sz="8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u</a:t>
            </a:r>
            <a:endParaRPr kumimoji="0" lang="en-US" sz="80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UTM Avo" panose="020406030505060202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01760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梯形 1">
            <a:extLst>
              <a:ext uri="{FF2B5EF4-FFF2-40B4-BE49-F238E27FC236}">
                <a16:creationId xmlns:a16="http://schemas.microsoft.com/office/drawing/2014/main" id="{BC5CDD15-6D6E-48E1-B6BB-8631F4E6ACAA}"/>
              </a:ext>
            </a:extLst>
          </p:cNvPr>
          <p:cNvSpPr/>
          <p:nvPr/>
        </p:nvSpPr>
        <p:spPr>
          <a:xfrm flipV="1">
            <a:off x="2336155" y="108260"/>
            <a:ext cx="7276010" cy="797442"/>
          </a:xfrm>
          <a:prstGeom prst="trapezoid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zihun35hao-jindianyahei" panose="00000500000000000000" pitchFamily="2" charset="-122"/>
              <a:ea typeface="zihun35hao-jindianyahei" panose="00000500000000000000" pitchFamily="2" charset="-122"/>
              <a:cs typeface="+mn-cs"/>
              <a:sym typeface="zihun35hao-jindianyahei" panose="00000500000000000000" pitchFamily="2" charset="-122"/>
            </a:endParaRPr>
          </a:p>
        </p:txBody>
      </p:sp>
      <p:grpSp>
        <p:nvGrpSpPr>
          <p:cNvPr id="6" name="组合 5">
            <a:extLst>
              <a:ext uri="{FF2B5EF4-FFF2-40B4-BE49-F238E27FC236}">
                <a16:creationId xmlns:a16="http://schemas.microsoft.com/office/drawing/2014/main" id="{E0354893-BF44-428C-9A5D-D86753371D0A}"/>
              </a:ext>
            </a:extLst>
          </p:cNvPr>
          <p:cNvGrpSpPr/>
          <p:nvPr/>
        </p:nvGrpSpPr>
        <p:grpSpPr>
          <a:xfrm>
            <a:off x="2782834" y="235131"/>
            <a:ext cx="6453051" cy="641950"/>
            <a:chOff x="3802275" y="8482"/>
            <a:chExt cx="4589917" cy="641950"/>
          </a:xfrm>
        </p:grpSpPr>
        <p:pic>
          <p:nvPicPr>
            <p:cNvPr id="7" name="图片 3">
              <a:extLst>
                <a:ext uri="{FF2B5EF4-FFF2-40B4-BE49-F238E27FC236}">
                  <a16:creationId xmlns:a16="http://schemas.microsoft.com/office/drawing/2014/main" id="{D945F582-C588-4E75-933D-11B98F3535B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9741" t="31212" r="592" b="38675"/>
            <a:stretch/>
          </p:blipFill>
          <p:spPr>
            <a:xfrm>
              <a:off x="7423152" y="42532"/>
              <a:ext cx="969040" cy="587524"/>
            </a:xfrm>
            <a:prstGeom prst="rect">
              <a:avLst/>
            </a:prstGeom>
          </p:spPr>
        </p:pic>
        <p:pic>
          <p:nvPicPr>
            <p:cNvPr id="8" name="图片 4">
              <a:extLst>
                <a:ext uri="{FF2B5EF4-FFF2-40B4-BE49-F238E27FC236}">
                  <a16:creationId xmlns:a16="http://schemas.microsoft.com/office/drawing/2014/main" id="{D1EE69B2-BE1F-4866-B52E-5AF22D5A193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9411" r="50063" b="37423"/>
            <a:stretch/>
          </p:blipFill>
          <p:spPr>
            <a:xfrm>
              <a:off x="3802275" y="8482"/>
              <a:ext cx="966575" cy="641950"/>
            </a:xfrm>
            <a:prstGeom prst="rect">
              <a:avLst/>
            </a:prstGeom>
          </p:spPr>
        </p:pic>
      </p:grpSp>
      <p:sp>
        <p:nvSpPr>
          <p:cNvPr id="9" name="TextBox 8"/>
          <p:cNvSpPr txBox="1"/>
          <p:nvPr/>
        </p:nvSpPr>
        <p:spPr>
          <a:xfrm>
            <a:off x="4318508" y="87731"/>
            <a:ext cx="3548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1: Làm quen</a:t>
            </a:r>
            <a:endParaRPr kumimoji="0" lang="en-US" sz="4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TM Avo" panose="02040603050506020204" pitchFamily="18" charset="0"/>
              <a:ea typeface="+mn-ea"/>
              <a:cs typeface="+mn-cs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619133" y="4375033"/>
            <a:ext cx="487978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8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cây cau</a:t>
            </a:r>
            <a:endParaRPr kumimoji="0" lang="en-US" sz="8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TM Avo" panose="02040603050506020204" pitchFamily="18" charset="0"/>
              <a:ea typeface="+mn-ea"/>
              <a:cs typeface="+mn-cs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3550518" y="4370684"/>
            <a:ext cx="196828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8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au</a:t>
            </a:r>
            <a:endParaRPr kumimoji="0" lang="en-US" sz="80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UTM Avo" panose="02040603050506020204" pitchFamily="18" charset="0"/>
              <a:ea typeface="+mn-ea"/>
              <a:cs typeface="+mn-cs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3C8A3CE1-A128-469B-BB70-30DDED125C4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2467"/>
          <a:stretch/>
        </p:blipFill>
        <p:spPr>
          <a:xfrm>
            <a:off x="354186" y="1375482"/>
            <a:ext cx="5158385" cy="2999551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3A209EF6-252F-4649-9F43-3BCDBB253C66}"/>
              </a:ext>
            </a:extLst>
          </p:cNvPr>
          <p:cNvSpPr txBox="1"/>
          <p:nvPr/>
        </p:nvSpPr>
        <p:spPr>
          <a:xfrm>
            <a:off x="6347121" y="4281118"/>
            <a:ext cx="518682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8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chim sâu</a:t>
            </a:r>
            <a:endParaRPr kumimoji="0" lang="en-US" sz="8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TM Avo" panose="02040603050506020204" pitchFamily="18" charset="0"/>
              <a:ea typeface="+mn-ea"/>
              <a:cs typeface="+mn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B9730E9-34BF-4D9A-B093-F71657729435}"/>
              </a:ext>
            </a:extLst>
          </p:cNvPr>
          <p:cNvSpPr/>
          <p:nvPr/>
        </p:nvSpPr>
        <p:spPr>
          <a:xfrm>
            <a:off x="9747041" y="4279245"/>
            <a:ext cx="196828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8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âu</a:t>
            </a:r>
            <a:endParaRPr kumimoji="0" lang="en-US" sz="80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UTM Avo" panose="02040603050506020204" pitchFamily="18" charset="0"/>
              <a:ea typeface="+mn-ea"/>
              <a:cs typeface="+mn-cs"/>
            </a:endParaRP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DC0CA8D0-2E3F-4E68-8972-C93BEDC10D4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7766"/>
          <a:stretch/>
        </p:blipFill>
        <p:spPr>
          <a:xfrm>
            <a:off x="6347121" y="1223866"/>
            <a:ext cx="5368199" cy="3146818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C30CA8A-4008-40A8-BD54-FC30F0B2FD53}"/>
              </a:ext>
            </a:extLst>
          </p:cNvPr>
          <p:cNvSpPr/>
          <p:nvPr/>
        </p:nvSpPr>
        <p:spPr>
          <a:xfrm>
            <a:off x="3544291" y="5446830"/>
            <a:ext cx="196828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8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au</a:t>
            </a:r>
            <a:endParaRPr kumimoji="0" lang="en-US" sz="80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UTM Avo" panose="02040603050506020204" pitchFamily="18" charset="0"/>
              <a:ea typeface="+mn-ea"/>
              <a:cs typeface="+mn-cs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AC2D01B-D343-4784-833B-A3CA5DB1CF13}"/>
              </a:ext>
            </a:extLst>
          </p:cNvPr>
          <p:cNvSpPr/>
          <p:nvPr/>
        </p:nvSpPr>
        <p:spPr>
          <a:xfrm>
            <a:off x="9740814" y="5420708"/>
            <a:ext cx="196828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8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âu</a:t>
            </a:r>
            <a:endParaRPr kumimoji="0" lang="en-US" sz="80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UTM Avo" panose="020406030505060202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19595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3"/>
          <p:cNvGrpSpPr>
            <a:grpSpLocks/>
          </p:cNvGrpSpPr>
          <p:nvPr/>
        </p:nvGrpSpPr>
        <p:grpSpPr bwMode="auto">
          <a:xfrm>
            <a:off x="1530219" y="153710"/>
            <a:ext cx="9685175" cy="6106395"/>
            <a:chOff x="1301" y="1200"/>
            <a:chExt cx="3089" cy="2015"/>
          </a:xfrm>
        </p:grpSpPr>
        <p:grpSp>
          <p:nvGrpSpPr>
            <p:cNvPr id="7" name="Group 4"/>
            <p:cNvGrpSpPr>
              <a:grpSpLocks/>
            </p:cNvGrpSpPr>
            <p:nvPr/>
          </p:nvGrpSpPr>
          <p:grpSpPr bwMode="auto">
            <a:xfrm>
              <a:off x="1501" y="1200"/>
              <a:ext cx="2682" cy="1344"/>
              <a:chOff x="1549" y="1776"/>
              <a:chExt cx="2682" cy="1344"/>
            </a:xfrm>
          </p:grpSpPr>
          <p:sp>
            <p:nvSpPr>
              <p:cNvPr id="22" name="AutoShape 5"/>
              <p:cNvSpPr>
                <a:spLocks noChangeArrowheads="1"/>
              </p:cNvSpPr>
              <p:nvPr/>
            </p:nvSpPr>
            <p:spPr bwMode="gray">
              <a:xfrm rot="16200000" flipH="1">
                <a:off x="1497" y="2208"/>
                <a:ext cx="309" cy="206"/>
              </a:xfrm>
              <a:prstGeom prst="upArrow">
                <a:avLst>
                  <a:gd name="adj1" fmla="val 51676"/>
                  <a:gd name="adj2" fmla="val 100000"/>
                </a:avLst>
              </a:prstGeom>
              <a:gradFill rotWithShape="1">
                <a:gsLst>
                  <a:gs pos="0">
                    <a:schemeClr val="tx2"/>
                  </a:gs>
                  <a:gs pos="100000">
                    <a:schemeClr val="tx2">
                      <a:gamma/>
                      <a:tint val="39216"/>
                      <a:invGamma/>
                    </a:schemeClr>
                  </a:gs>
                </a:gsLst>
                <a:lin ang="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76200" dir="10800000" kx="-3284103" algn="br" rotWithShape="0">
                        <a:schemeClr val="bg2">
                          <a:alpha val="50000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900" b="0" i="0" u="none" strike="noStrike" kern="1200" cap="none" spc="0" normalizeH="0" baseline="0" noProof="0">
                  <a:ln>
                    <a:noFill/>
                  </a:ln>
                  <a:solidFill>
                    <a:srgbClr val="000066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sp>
            <p:nvSpPr>
              <p:cNvPr id="23" name="AutoShape 6"/>
              <p:cNvSpPr>
                <a:spLocks noChangeArrowheads="1"/>
              </p:cNvSpPr>
              <p:nvPr/>
            </p:nvSpPr>
            <p:spPr bwMode="gray">
              <a:xfrm rot="5400000" flipH="1">
                <a:off x="3973" y="2224"/>
                <a:ext cx="309" cy="206"/>
              </a:xfrm>
              <a:prstGeom prst="upArrow">
                <a:avLst>
                  <a:gd name="adj1" fmla="val 51676"/>
                  <a:gd name="adj2" fmla="val 100000"/>
                </a:avLst>
              </a:prstGeom>
              <a:gradFill rotWithShape="1">
                <a:gsLst>
                  <a:gs pos="0">
                    <a:schemeClr val="tx2"/>
                  </a:gs>
                  <a:gs pos="100000">
                    <a:schemeClr val="tx2">
                      <a:gamma/>
                      <a:tint val="39216"/>
                      <a:invGamma/>
                    </a:schemeClr>
                  </a:gs>
                </a:gsLst>
                <a:lin ang="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76200" dir="10800000" kx="-3284103" algn="br" rotWithShape="0">
                        <a:schemeClr val="bg2">
                          <a:alpha val="50000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900" b="0" i="0" u="none" strike="noStrike" kern="1200" cap="none" spc="0" normalizeH="0" baseline="0" noProof="0">
                  <a:ln>
                    <a:noFill/>
                  </a:ln>
                  <a:solidFill>
                    <a:srgbClr val="000066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sp>
            <p:nvSpPr>
              <p:cNvPr id="24" name="AutoShape 7"/>
              <p:cNvSpPr>
                <a:spLocks noChangeArrowheads="1"/>
              </p:cNvSpPr>
              <p:nvPr/>
            </p:nvSpPr>
            <p:spPr bwMode="gray">
              <a:xfrm rot="10800000" flipH="1">
                <a:off x="2778" y="2914"/>
                <a:ext cx="308" cy="206"/>
              </a:xfrm>
              <a:prstGeom prst="upArrow">
                <a:avLst>
                  <a:gd name="adj1" fmla="val 51676"/>
                  <a:gd name="adj2" fmla="val 100000"/>
                </a:avLst>
              </a:prstGeom>
              <a:gradFill rotWithShape="1">
                <a:gsLst>
                  <a:gs pos="0">
                    <a:schemeClr val="tx2"/>
                  </a:gs>
                  <a:gs pos="100000">
                    <a:schemeClr val="tx2">
                      <a:gamma/>
                      <a:tint val="39216"/>
                      <a:invGamma/>
                    </a:schemeClr>
                  </a:gs>
                </a:gsLst>
                <a:lin ang="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76200" dir="10800000" kx="-3284103" algn="br" rotWithShape="0">
                        <a:schemeClr val="bg2">
                          <a:alpha val="50000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900" b="0" i="0" u="none" strike="noStrike" kern="1200" cap="none" spc="0" normalizeH="0" baseline="0" noProof="0">
                  <a:ln>
                    <a:noFill/>
                  </a:ln>
                  <a:solidFill>
                    <a:srgbClr val="000066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sp>
            <p:nvSpPr>
              <p:cNvPr id="25" name="Oval 8"/>
              <p:cNvSpPr>
                <a:spLocks noChangeArrowheads="1"/>
              </p:cNvSpPr>
              <p:nvPr/>
            </p:nvSpPr>
            <p:spPr bwMode="gray">
              <a:xfrm>
                <a:off x="1727" y="1776"/>
                <a:ext cx="2304" cy="1102"/>
              </a:xfrm>
              <a:prstGeom prst="ellipse">
                <a:avLst/>
              </a:prstGeom>
              <a:gradFill rotWithShape="1">
                <a:gsLst>
                  <a:gs pos="0">
                    <a:srgbClr val="FFFFFF">
                      <a:gamma/>
                      <a:shade val="46275"/>
                      <a:invGamma/>
                    </a:srgbClr>
                  </a:gs>
                  <a:gs pos="50000">
                    <a:srgbClr val="FFFFFF"/>
                  </a:gs>
                  <a:gs pos="100000">
                    <a:srgbClr val="FFFFFF">
                      <a:gamma/>
                      <a:shade val="46275"/>
                      <a:invGamma/>
                    </a:srgbClr>
                  </a:gs>
                </a:gsLst>
                <a:lin ang="5400000" scaled="1"/>
              </a:gradFill>
              <a:ln w="57150" algn="ctr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76200" dir="10800000" kx="-3284103" algn="br" rotWithShape="0">
                        <a:schemeClr val="bg2">
                          <a:alpha val="50000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900" b="0" i="0" u="none" strike="noStrike" kern="1200" cap="none" spc="0" normalizeH="0" baseline="0" noProof="0">
                  <a:ln>
                    <a:noFill/>
                  </a:ln>
                  <a:solidFill>
                    <a:srgbClr val="000066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sp>
            <p:nvSpPr>
              <p:cNvPr id="26" name="Oval 9"/>
              <p:cNvSpPr>
                <a:spLocks noChangeArrowheads="1"/>
              </p:cNvSpPr>
              <p:nvPr/>
            </p:nvSpPr>
            <p:spPr bwMode="gray">
              <a:xfrm>
                <a:off x="1832" y="1915"/>
                <a:ext cx="2048" cy="719"/>
              </a:xfrm>
              <a:prstGeom prst="ellipse">
                <a:avLst/>
              </a:prstGeom>
              <a:gradFill rotWithShape="1">
                <a:gsLst>
                  <a:gs pos="0">
                    <a:srgbClr val="FFFFFF">
                      <a:gamma/>
                      <a:shade val="63529"/>
                      <a:invGamma/>
                    </a:srgbClr>
                  </a:gs>
                  <a:gs pos="50000">
                    <a:srgbClr val="FFFFFF"/>
                  </a:gs>
                  <a:gs pos="100000">
                    <a:srgbClr val="FFFFFF">
                      <a:gamma/>
                      <a:shade val="63529"/>
                      <a:invGamma/>
                    </a:srgbClr>
                  </a:gs>
                </a:gsLst>
                <a:lin ang="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algn="ctr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76200" dir="10800000" kx="-3284103" algn="br" rotWithShape="0">
                        <a:schemeClr val="bg2">
                          <a:alpha val="50000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900" b="0" i="0" u="none" strike="noStrike" kern="1200" cap="none" spc="0" normalizeH="0" baseline="0" noProof="0">
                  <a:ln>
                    <a:noFill/>
                  </a:ln>
                  <a:solidFill>
                    <a:srgbClr val="000066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sp>
            <p:nvSpPr>
              <p:cNvPr id="27" name="Oval 10"/>
              <p:cNvSpPr>
                <a:spLocks noChangeArrowheads="1"/>
              </p:cNvSpPr>
              <p:nvPr/>
            </p:nvSpPr>
            <p:spPr bwMode="gray">
              <a:xfrm>
                <a:off x="1791" y="2129"/>
                <a:ext cx="294" cy="364"/>
              </a:xfrm>
              <a:prstGeom prst="ellipse">
                <a:avLst/>
              </a:prstGeom>
              <a:gradFill rotWithShape="1">
                <a:gsLst>
                  <a:gs pos="0">
                    <a:schemeClr val="hlink">
                      <a:gamma/>
                      <a:tint val="0"/>
                      <a:invGamma/>
                    </a:schemeClr>
                  </a:gs>
                  <a:gs pos="50000">
                    <a:schemeClr val="hlink"/>
                  </a:gs>
                  <a:gs pos="100000">
                    <a:schemeClr val="hlink">
                      <a:gamma/>
                      <a:tint val="0"/>
                      <a:invGamma/>
                    </a:schemeClr>
                  </a:gs>
                </a:gsLst>
                <a:lin ang="27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38100" algn="ctr">
                    <a:solidFill>
                      <a:schemeClr val="bg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109250" dir="3267739" algn="ctr" rotWithShape="0">
                        <a:srgbClr val="808080">
                          <a:alpha val="50000"/>
                        </a:srgbClr>
                      </a:outerShdw>
                    </a:effectLst>
                  </a14:hiddenEffects>
                </a:ext>
              </a:extLst>
            </p:spPr>
            <p:txBody>
              <a:bodyPr wrap="square" anchor="ctr">
                <a:spAutoFit/>
              </a:bodyPr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900" b="0" i="0" u="none" strike="noStrike" kern="1200" cap="none" spc="0" normalizeH="0" baseline="0" noProof="0">
                  <a:ln>
                    <a:noFill/>
                  </a:ln>
                  <a:solidFill>
                    <a:srgbClr val="000066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sp>
            <p:nvSpPr>
              <p:cNvPr id="28" name="Oval 11"/>
              <p:cNvSpPr>
                <a:spLocks noChangeArrowheads="1"/>
              </p:cNvSpPr>
              <p:nvPr/>
            </p:nvSpPr>
            <p:spPr bwMode="gray">
              <a:xfrm>
                <a:off x="1892" y="2119"/>
                <a:ext cx="180" cy="364"/>
              </a:xfrm>
              <a:prstGeom prst="ellipse">
                <a:avLst/>
              </a:prstGeom>
              <a:gradFill rotWithShape="1">
                <a:gsLst>
                  <a:gs pos="0">
                    <a:srgbClr val="FFCC00">
                      <a:gamma/>
                      <a:shade val="0"/>
                      <a:invGamma/>
                    </a:srgbClr>
                  </a:gs>
                  <a:gs pos="100000">
                    <a:srgbClr val="FFCC00"/>
                  </a:gs>
                </a:gsLst>
                <a:lin ang="27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38100" algn="ctr">
                    <a:solidFill>
                      <a:schemeClr val="bg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109250" dir="3267739" algn="ctr" rotWithShape="0">
                        <a:srgbClr val="808080">
                          <a:alpha val="50000"/>
                        </a:srgbClr>
                      </a:outerShdw>
                    </a:effectLst>
                  </a14:hiddenEffects>
                </a:ext>
              </a:extLst>
            </p:spPr>
            <p:txBody>
              <a:bodyPr wrap="none" anchor="ctr">
                <a:spAutoFit/>
              </a:bodyPr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900" b="0" i="0" u="none" strike="noStrike" kern="1200" cap="none" spc="0" normalizeH="0" baseline="0" noProof="0">
                  <a:ln>
                    <a:noFill/>
                  </a:ln>
                  <a:solidFill>
                    <a:srgbClr val="000066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sp>
            <p:nvSpPr>
              <p:cNvPr id="29" name="Oval 12"/>
              <p:cNvSpPr>
                <a:spLocks noChangeArrowheads="1"/>
              </p:cNvSpPr>
              <p:nvPr/>
            </p:nvSpPr>
            <p:spPr bwMode="gray">
              <a:xfrm>
                <a:off x="2064" y="2084"/>
                <a:ext cx="1736" cy="364"/>
              </a:xfrm>
              <a:prstGeom prst="ellipse">
                <a:avLst/>
              </a:prstGeom>
              <a:gradFill rotWithShape="1">
                <a:gsLst>
                  <a:gs pos="0">
                    <a:schemeClr val="hlink">
                      <a:gamma/>
                      <a:shade val="54118"/>
                      <a:invGamma/>
                    </a:schemeClr>
                  </a:gs>
                  <a:gs pos="50000">
                    <a:schemeClr val="hlink"/>
                  </a:gs>
                  <a:gs pos="100000">
                    <a:schemeClr val="hlink">
                      <a:gamma/>
                      <a:shade val="54118"/>
                      <a:invGamma/>
                    </a:schemeClr>
                  </a:gs>
                </a:gsLst>
                <a:lin ang="189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38100" algn="ctr">
                    <a:solidFill>
                      <a:schemeClr val="bg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109250" dir="3267739" algn="ctr" rotWithShape="0">
                        <a:srgbClr val="808080">
                          <a:alpha val="50000"/>
                        </a:srgbClr>
                      </a:outerShdw>
                    </a:effectLst>
                  </a14:hiddenEffects>
                </a:ext>
              </a:extLst>
            </p:spPr>
            <p:txBody>
              <a:bodyPr wrap="square" anchor="ctr">
                <a:spAutoFit/>
              </a:bodyPr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900" b="0" i="0" u="none" strike="noStrike" kern="1200" cap="none" spc="0" normalizeH="0" baseline="0" noProof="0">
                  <a:ln>
                    <a:noFill/>
                  </a:ln>
                  <a:solidFill>
                    <a:srgbClr val="000066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sp>
            <p:nvSpPr>
              <p:cNvPr id="30" name="Oval 13"/>
              <p:cNvSpPr>
                <a:spLocks noChangeArrowheads="1"/>
              </p:cNvSpPr>
              <p:nvPr/>
            </p:nvSpPr>
            <p:spPr bwMode="gray">
              <a:xfrm>
                <a:off x="2058" y="2052"/>
                <a:ext cx="1761" cy="428"/>
              </a:xfrm>
              <a:prstGeom prst="ellipse">
                <a:avLst/>
              </a:prstGeom>
              <a:gradFill rotWithShape="1">
                <a:gsLst>
                  <a:gs pos="0">
                    <a:srgbClr val="FFCC00"/>
                  </a:gs>
                  <a:gs pos="100000">
                    <a:srgbClr val="FFCC00">
                      <a:gamma/>
                      <a:shade val="48627"/>
                      <a:invGamma/>
                    </a:srgbClr>
                  </a:gs>
                </a:gsLst>
                <a:lin ang="27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38100" algn="ctr">
                    <a:solidFill>
                      <a:schemeClr val="bg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109250" dir="3267739" algn="ctr" rotWithShape="0">
                        <a:srgbClr val="808080">
                          <a:alpha val="50000"/>
                        </a:srgbClr>
                      </a:outerShdw>
                    </a:effectLst>
                  </a14:hiddenEffects>
                </a:ext>
              </a:extLst>
            </p:spPr>
            <p:txBody>
              <a:bodyPr wrap="square" anchor="ctr">
                <a:spAutoFit/>
              </a:bodyPr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54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000066"/>
                    </a:solidFill>
                    <a:effectLst/>
                    <a:uLnTx/>
                    <a:uFillTx/>
                    <a:latin typeface="UTM Avo" panose="02040603050506020204" pitchFamily="18" charset="0"/>
                    <a:cs typeface="Times New Roman" panose="02020603050405020304" pitchFamily="18" charset="0"/>
                  </a:rPr>
                  <a:t>SO SÁNH</a:t>
                </a:r>
              </a:p>
            </p:txBody>
          </p:sp>
        </p:grpSp>
        <p:sp>
          <p:nvSpPr>
            <p:cNvPr id="8" name="AutoShape 14"/>
            <p:cNvSpPr>
              <a:spLocks noChangeArrowheads="1"/>
            </p:cNvSpPr>
            <p:nvPr/>
          </p:nvSpPr>
          <p:spPr bwMode="gray">
            <a:xfrm>
              <a:off x="1301" y="2284"/>
              <a:ext cx="1148" cy="931"/>
            </a:xfrm>
            <a:prstGeom prst="can">
              <a:avLst>
                <a:gd name="adj" fmla="val 25000"/>
              </a:avLst>
            </a:prstGeom>
            <a:gradFill rotWithShape="1">
              <a:gsLst>
                <a:gs pos="0">
                  <a:schemeClr val="folHlink">
                    <a:gamma/>
                    <a:shade val="46275"/>
                    <a:invGamma/>
                  </a:schemeClr>
                </a:gs>
                <a:gs pos="50000">
                  <a:schemeClr val="folHlink"/>
                </a:gs>
                <a:gs pos="100000">
                  <a:schemeClr val="folHlink">
                    <a:gamma/>
                    <a:shade val="46275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vi-VN" sz="13000" b="1" i="0" u="none" strike="noStrike" kern="1200" cap="none" spc="0" normalizeH="0" baseline="0" noProof="0" dirty="0">
                  <a:ln>
                    <a:noFill/>
                  </a:ln>
                  <a:solidFill>
                    <a:srgbClr val="00B05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a</a:t>
              </a:r>
              <a:r>
                <a:rPr kumimoji="0" lang="vi-VN" sz="13000" b="1" i="0" u="none" strike="noStrike" kern="1200" cap="none" spc="0" normalizeH="0" baseline="0" noProof="0" dirty="0">
                  <a:ln>
                    <a:noFill/>
                  </a:ln>
                  <a:solidFill>
                    <a:schemeClr val="accent2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u</a:t>
              </a:r>
              <a:endParaRPr kumimoji="0" lang="en-US" sz="13000" b="1" i="0" u="none" strike="noStrike" kern="1200" cap="none" spc="0" normalizeH="0" baseline="0" noProof="0" dirty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  <p:sp>
          <p:nvSpPr>
            <p:cNvPr id="10" name="AutoShape 16"/>
            <p:cNvSpPr>
              <a:spLocks noChangeArrowheads="1"/>
            </p:cNvSpPr>
            <p:nvPr/>
          </p:nvSpPr>
          <p:spPr bwMode="gray">
            <a:xfrm>
              <a:off x="1406" y="2113"/>
              <a:ext cx="395" cy="328"/>
            </a:xfrm>
            <a:prstGeom prst="can">
              <a:avLst>
                <a:gd name="adj" fmla="val 25000"/>
              </a:avLst>
            </a:prstGeom>
            <a:gradFill rotWithShape="1">
              <a:gsLst>
                <a:gs pos="0">
                  <a:schemeClr val="folHlink">
                    <a:gamma/>
                    <a:shade val="46275"/>
                    <a:invGamma/>
                  </a:schemeClr>
                </a:gs>
                <a:gs pos="50000">
                  <a:schemeClr val="folHlink"/>
                </a:gs>
                <a:gs pos="100000">
                  <a:schemeClr val="folHlink">
                    <a:gamma/>
                    <a:shade val="46275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900" b="0" i="0" u="none" strike="noStrike" kern="1200" cap="none" spc="0" normalizeH="0" baseline="0" noProof="0">
                <a:ln>
                  <a:noFill/>
                </a:ln>
                <a:solidFill>
                  <a:srgbClr val="000066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  <p:sp>
          <p:nvSpPr>
            <p:cNvPr id="11" name="AutoShape 17"/>
            <p:cNvSpPr>
              <a:spLocks noChangeArrowheads="1"/>
            </p:cNvSpPr>
            <p:nvPr/>
          </p:nvSpPr>
          <p:spPr bwMode="gray">
            <a:xfrm>
              <a:off x="3274" y="2313"/>
              <a:ext cx="1116" cy="892"/>
            </a:xfrm>
            <a:prstGeom prst="can">
              <a:avLst>
                <a:gd name="adj" fmla="val 25000"/>
              </a:avLst>
            </a:prstGeom>
            <a:gradFill rotWithShape="1">
              <a:gsLst>
                <a:gs pos="0">
                  <a:schemeClr val="accent1">
                    <a:gamma/>
                    <a:shade val="46275"/>
                    <a:invGamma/>
                  </a:schemeClr>
                </a:gs>
                <a:gs pos="50000">
                  <a:schemeClr val="accent1"/>
                </a:gs>
                <a:gs pos="100000">
                  <a:schemeClr val="accent1">
                    <a:gamma/>
                    <a:shade val="46275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30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â</a:t>
              </a:r>
              <a:r>
                <a:rPr kumimoji="0" lang="vi-VN" sz="13000" b="1" i="0" u="none" strike="noStrike" kern="1200" cap="none" spc="0" normalizeH="0" baseline="0" noProof="0" dirty="0">
                  <a:ln>
                    <a:noFill/>
                  </a:ln>
                  <a:solidFill>
                    <a:srgbClr val="ED7D31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u</a:t>
              </a:r>
              <a:endParaRPr kumimoji="0" lang="en-US" sz="13000" b="1" i="0" u="none" strike="noStrike" kern="1200" cap="none" spc="0" normalizeH="0" baseline="0" noProof="0" dirty="0">
                <a:ln>
                  <a:noFill/>
                </a:ln>
                <a:solidFill>
                  <a:srgbClr val="ED7D31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  <p:sp>
          <p:nvSpPr>
            <p:cNvPr id="12" name="AutoShape 18"/>
            <p:cNvSpPr>
              <a:spLocks noChangeArrowheads="1"/>
            </p:cNvSpPr>
            <p:nvPr/>
          </p:nvSpPr>
          <p:spPr bwMode="gray">
            <a:xfrm>
              <a:off x="3836" y="2090"/>
              <a:ext cx="398" cy="384"/>
            </a:xfrm>
            <a:prstGeom prst="can">
              <a:avLst>
                <a:gd name="adj" fmla="val 41545"/>
              </a:avLst>
            </a:prstGeom>
            <a:gradFill rotWithShape="1">
              <a:gsLst>
                <a:gs pos="0">
                  <a:schemeClr val="accent1">
                    <a:gamma/>
                    <a:shade val="46275"/>
                    <a:invGamma/>
                  </a:schemeClr>
                </a:gs>
                <a:gs pos="50000">
                  <a:schemeClr val="accent1"/>
                </a:gs>
                <a:gs pos="100000">
                  <a:schemeClr val="accent1">
                    <a:gamma/>
                    <a:shade val="46275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900" b="0" i="0" u="none" strike="noStrike" kern="1200" cap="none" spc="0" normalizeH="0" baseline="0" noProof="0">
                <a:ln>
                  <a:noFill/>
                </a:ln>
                <a:solidFill>
                  <a:srgbClr val="000066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069088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021" y="1516082"/>
            <a:ext cx="4773875" cy="5044252"/>
          </a:xfrm>
          <a:prstGeom prst="rect">
            <a:avLst/>
          </a:prstGeom>
        </p:spPr>
      </p:pic>
      <p:sp>
        <p:nvSpPr>
          <p:cNvPr id="5" name="流程图: 数据 13"/>
          <p:cNvSpPr/>
          <p:nvPr/>
        </p:nvSpPr>
        <p:spPr>
          <a:xfrm>
            <a:off x="3606154" y="740394"/>
            <a:ext cx="5157413" cy="518370"/>
          </a:xfrm>
          <a:custGeom>
            <a:avLst/>
            <a:gdLst/>
            <a:ahLst/>
            <a:cxnLst/>
            <a:rect l="l" t="t" r="r" b="b"/>
            <a:pathLst>
              <a:path w="2572699" h="576064">
                <a:moveTo>
                  <a:pt x="0" y="0"/>
                </a:moveTo>
                <a:lnTo>
                  <a:pt x="2572699" y="0"/>
                </a:lnTo>
                <a:lnTo>
                  <a:pt x="2223487" y="576064"/>
                </a:lnTo>
                <a:lnTo>
                  <a:pt x="0" y="576064"/>
                </a:lnTo>
                <a:close/>
              </a:path>
            </a:pathLst>
          </a:custGeom>
          <a:solidFill>
            <a:srgbClr val="FF0000">
              <a:alpha val="27000"/>
            </a:srgbClr>
          </a:solidFill>
          <a:ln>
            <a:noFill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inpin heiti" charset="-122"/>
              <a:ea typeface="inpin heiti" charset="-122"/>
              <a:cs typeface="+mn-cs"/>
            </a:endParaRPr>
          </a:p>
        </p:txBody>
      </p:sp>
      <p:sp>
        <p:nvSpPr>
          <p:cNvPr id="6" name="流程图: 数据 13"/>
          <p:cNvSpPr/>
          <p:nvPr/>
        </p:nvSpPr>
        <p:spPr>
          <a:xfrm>
            <a:off x="4171683" y="483076"/>
            <a:ext cx="4591884" cy="728588"/>
          </a:xfrm>
          <a:custGeom>
            <a:avLst/>
            <a:gdLst/>
            <a:ahLst/>
            <a:cxnLst/>
            <a:rect l="l" t="t" r="r" b="b"/>
            <a:pathLst>
              <a:path w="2572699" h="576064">
                <a:moveTo>
                  <a:pt x="0" y="0"/>
                </a:moveTo>
                <a:lnTo>
                  <a:pt x="2572699" y="0"/>
                </a:lnTo>
                <a:lnTo>
                  <a:pt x="2223487" y="576064"/>
                </a:lnTo>
                <a:lnTo>
                  <a:pt x="0" y="576064"/>
                </a:lnTo>
                <a:close/>
              </a:path>
            </a:pathLst>
          </a:custGeom>
          <a:solidFill>
            <a:srgbClr val="629359"/>
          </a:solidFill>
          <a:ln>
            <a:noFill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inpin heiti" charset="-122"/>
              <a:ea typeface="inpin heiti" charset="-122"/>
              <a:cs typeface="+mn-cs"/>
            </a:endParaRPr>
          </a:p>
        </p:txBody>
      </p:sp>
      <p:sp>
        <p:nvSpPr>
          <p:cNvPr id="7" name="TextBox 76"/>
          <p:cNvSpPr txBox="1"/>
          <p:nvPr/>
        </p:nvSpPr>
        <p:spPr>
          <a:xfrm>
            <a:off x="4710901" y="442223"/>
            <a:ext cx="363593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>
              <a:defRPr sz="2000" spc="300">
                <a:solidFill>
                  <a:srgbClr val="0070C0"/>
                </a:solidFill>
                <a:latin typeface="造字工房悦黑体验版常规体" pitchFamily="50" charset="-122"/>
                <a:ea typeface="造字工房悦黑体验版常规体" pitchFamily="50" charset="-122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4400" b="1" i="0" u="none" strike="noStrike" kern="1200" cap="none" spc="30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UTM Avo" panose="02040603050506020204" pitchFamily="18" charset="0"/>
                <a:ea typeface="造字工房悦黑体验版常规体" pitchFamily="50" charset="-122"/>
                <a:cs typeface="+mn-cs"/>
              </a:rPr>
              <a:t>BẢNG GÀI</a:t>
            </a:r>
            <a:r>
              <a:rPr kumimoji="0" lang="vi-VN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UTM Avo" panose="02040603050506020204" pitchFamily="18" charset="0"/>
                <a:ea typeface="造字工房悦黑体验版常规体" pitchFamily="50" charset="-122"/>
                <a:cs typeface="+mn-cs"/>
              </a:rPr>
              <a:t> </a:t>
            </a:r>
            <a:endParaRPr kumimoji="0" lang="en-US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TM Avo" panose="02040603050506020204" pitchFamily="18" charset="0"/>
              <a:ea typeface="造字工房悦黑体验版常规体" pitchFamily="50" charset="-122"/>
              <a:cs typeface="+mn-cs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5320822" y="2253203"/>
            <a:ext cx="196828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7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au</a:t>
            </a:r>
            <a:endParaRPr kumimoji="0" lang="en-US" sz="7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UTM Avo" panose="02040603050506020204" pitchFamily="18" charset="0"/>
              <a:ea typeface="+mn-ea"/>
              <a:cs typeface="+mn-cs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7384770" y="2228671"/>
            <a:ext cx="465151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7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cây c</a:t>
            </a:r>
            <a:r>
              <a:rPr kumimoji="0" lang="vi-VN" sz="7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au</a:t>
            </a:r>
            <a:endParaRPr kumimoji="0" lang="en-US" sz="7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UTM Avo" panose="02040603050506020204" pitchFamily="18" charset="0"/>
              <a:ea typeface="+mn-ea"/>
              <a:cs typeface="+mn-cs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5352482" y="4163779"/>
            <a:ext cx="196828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7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âu</a:t>
            </a:r>
            <a:endParaRPr kumimoji="0" lang="en-US" sz="7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UTM Avo" panose="02040603050506020204" pitchFamily="18" charset="0"/>
              <a:ea typeface="+mn-ea"/>
              <a:cs typeface="+mn-cs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7289102" y="4163779"/>
            <a:ext cx="48522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7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chim s</a:t>
            </a:r>
            <a:r>
              <a:rPr kumimoji="0" lang="vi-VN" sz="7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âu</a:t>
            </a:r>
            <a:endParaRPr kumimoji="0" lang="en-US" sz="7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UTM Avo" panose="020406030505060202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8625172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2" grpId="0"/>
      <p:bldP spid="13" grpId="0"/>
      <p:bldP spid="1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678BD2DE-B2C1-4456-91CA-F5ACBBE347F2}"/>
              </a:ext>
            </a:extLst>
          </p:cNvPr>
          <p:cNvSpPr txBox="1"/>
          <p:nvPr/>
        </p:nvSpPr>
        <p:spPr>
          <a:xfrm>
            <a:off x="299828" y="429814"/>
            <a:ext cx="11592341" cy="69248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lIns="121905" tIns="60953" rIns="121905" bIns="60953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37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2. Tiếng nào có vần </a:t>
            </a:r>
            <a:r>
              <a:rPr kumimoji="0" lang="vi-VN" sz="37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au</a:t>
            </a:r>
            <a:r>
              <a:rPr kumimoji="0" lang="vi-VN" sz="37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? Tiếng nào có vần </a:t>
            </a:r>
            <a:r>
              <a:rPr kumimoji="0" lang="vi-VN" sz="37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âu</a:t>
            </a:r>
            <a:r>
              <a:rPr kumimoji="0" lang="vi-VN" sz="37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?</a:t>
            </a:r>
            <a:endParaRPr kumimoji="0" lang="en-US" sz="37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UTM Avo"/>
              <a:ea typeface="+mn-ea"/>
              <a:cs typeface="+mn-cs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8A7092E-9100-4859-AE8F-326D9D71A5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6189" y="1122297"/>
            <a:ext cx="10539622" cy="5921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47375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061D5CC0-0407-4CE5-BF9D-616D076A07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516647" y="1119673"/>
            <a:ext cx="2719249" cy="20324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3">
            <a:extLst>
              <a:ext uri="{FF2B5EF4-FFF2-40B4-BE49-F238E27FC236}">
                <a16:creationId xmlns:a16="http://schemas.microsoft.com/office/drawing/2014/main" id="{5FBB26A4-0A18-4EF3-A094-ABA167C92D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5104217" y="1161174"/>
            <a:ext cx="1966871" cy="2067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id="{8AEEBF8A-2BC7-4F56-87D6-6077142602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8891042" y="1119673"/>
            <a:ext cx="2668333" cy="22563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799F04A6-67B6-4831-B586-B42355DDE8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714125" y="3825551"/>
            <a:ext cx="2542930" cy="28458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B76AEE62-E627-4F96-90B9-955F4F6BCC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4402189" y="4041151"/>
            <a:ext cx="3143182" cy="2628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7">
            <a:extLst>
              <a:ext uri="{FF2B5EF4-FFF2-40B4-BE49-F238E27FC236}">
                <a16:creationId xmlns:a16="http://schemas.microsoft.com/office/drawing/2014/main" id="{74DA235F-99DC-482A-ADC2-F370884B27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8924697" y="3879496"/>
            <a:ext cx="2909194" cy="27924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78BD2DE-B2C1-4456-91CA-F5ACBBE347F2}"/>
              </a:ext>
            </a:extLst>
          </p:cNvPr>
          <p:cNvSpPr txBox="1"/>
          <p:nvPr/>
        </p:nvSpPr>
        <p:spPr>
          <a:xfrm>
            <a:off x="299828" y="429814"/>
            <a:ext cx="11592341" cy="69248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lIns="121905" tIns="60953" rIns="121905" bIns="60953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37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2. Tiếng nào có vần </a:t>
            </a:r>
            <a:r>
              <a:rPr kumimoji="0" lang="vi-VN" sz="37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au</a:t>
            </a:r>
            <a:r>
              <a:rPr kumimoji="0" lang="vi-VN" sz="37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? Tiếng nào có vần </a:t>
            </a:r>
            <a:r>
              <a:rPr kumimoji="0" lang="vi-VN" sz="37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âu</a:t>
            </a:r>
            <a:r>
              <a:rPr kumimoji="0" lang="vi-VN" sz="37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?</a:t>
            </a:r>
            <a:endParaRPr kumimoji="0" lang="en-US" sz="37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UTM Avo"/>
              <a:ea typeface="+mn-ea"/>
              <a:cs typeface="+mn-cs"/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63B8781B-8854-42B3-B1AC-18C39CFE215C}"/>
              </a:ext>
            </a:extLst>
          </p:cNvPr>
          <p:cNvCxnSpPr>
            <a:cxnSpLocks/>
            <a:endCxn id="11" idx="2"/>
          </p:cNvCxnSpPr>
          <p:nvPr/>
        </p:nvCxnSpPr>
        <p:spPr>
          <a:xfrm>
            <a:off x="2160013" y="3171084"/>
            <a:ext cx="1749513" cy="708412"/>
          </a:xfrm>
          <a:prstGeom prst="line">
            <a:avLst/>
          </a:prstGeom>
          <a:ln w="38100">
            <a:solidFill>
              <a:srgbClr val="40404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val 10">
            <a:extLst>
              <a:ext uri="{FF2B5EF4-FFF2-40B4-BE49-F238E27FC236}">
                <a16:creationId xmlns:a16="http://schemas.microsoft.com/office/drawing/2014/main" id="{AFA02A63-9801-46A9-82A1-E07AC817CBD7}"/>
              </a:ext>
            </a:extLst>
          </p:cNvPr>
          <p:cNvSpPr/>
          <p:nvPr/>
        </p:nvSpPr>
        <p:spPr>
          <a:xfrm>
            <a:off x="3909526" y="3457286"/>
            <a:ext cx="1341608" cy="84442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vi-VN" sz="4000" b="1" dirty="0">
                <a:solidFill>
                  <a:srgbClr val="FF0000"/>
                </a:solidFill>
              </a:rPr>
              <a:t>au</a:t>
            </a:r>
            <a:endParaRPr lang="en-US" sz="4000" b="1" dirty="0">
              <a:solidFill>
                <a:srgbClr val="FF0000"/>
              </a:solidFill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5922D7D3-CA52-4757-BE1C-981A98FD74DE}"/>
              </a:ext>
            </a:extLst>
          </p:cNvPr>
          <p:cNvSpPr/>
          <p:nvPr/>
        </p:nvSpPr>
        <p:spPr>
          <a:xfrm>
            <a:off x="7071088" y="3283642"/>
            <a:ext cx="1341608" cy="84442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vi-VN" sz="4000" b="1" dirty="0">
                <a:solidFill>
                  <a:srgbClr val="FF0000"/>
                </a:solidFill>
              </a:rPr>
              <a:t>âu</a:t>
            </a:r>
            <a:endParaRPr lang="en-US" sz="4000" b="1" dirty="0">
              <a:solidFill>
                <a:srgbClr val="FF0000"/>
              </a:solidFill>
            </a:endParaRP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B06D68A-84D2-4E72-85D3-9E7251AD7C58}"/>
              </a:ext>
            </a:extLst>
          </p:cNvPr>
          <p:cNvCxnSpPr>
            <a:cxnSpLocks/>
            <a:endCxn id="11" idx="3"/>
          </p:cNvCxnSpPr>
          <p:nvPr/>
        </p:nvCxnSpPr>
        <p:spPr>
          <a:xfrm flipV="1">
            <a:off x="2948544" y="4178044"/>
            <a:ext cx="1157456" cy="1750239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DCC6DF63-A63C-4F74-8B60-953B74C13C83}"/>
              </a:ext>
            </a:extLst>
          </p:cNvPr>
          <p:cNvCxnSpPr>
            <a:cxnSpLocks/>
            <a:stCxn id="11" idx="6"/>
          </p:cNvCxnSpPr>
          <p:nvPr/>
        </p:nvCxnSpPr>
        <p:spPr>
          <a:xfrm>
            <a:off x="5251134" y="3879496"/>
            <a:ext cx="4104360" cy="2233069"/>
          </a:xfrm>
          <a:prstGeom prst="line">
            <a:avLst/>
          </a:prstGeom>
          <a:ln w="38100">
            <a:solidFill>
              <a:srgbClr val="40404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72357468-8724-4B80-B2D0-6D281514BFA1}"/>
              </a:ext>
            </a:extLst>
          </p:cNvPr>
          <p:cNvCxnSpPr>
            <a:cxnSpLocks/>
            <a:stCxn id="12" idx="6"/>
            <a:endCxn id="4" idx="2"/>
          </p:cNvCxnSpPr>
          <p:nvPr/>
        </p:nvCxnSpPr>
        <p:spPr>
          <a:xfrm flipV="1">
            <a:off x="8412696" y="3376066"/>
            <a:ext cx="1812513" cy="329786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FDE83437-1B70-4516-80E5-9B65B06DD0B3}"/>
              </a:ext>
            </a:extLst>
          </p:cNvPr>
          <p:cNvCxnSpPr>
            <a:cxnSpLocks/>
            <a:stCxn id="12" idx="2"/>
          </p:cNvCxnSpPr>
          <p:nvPr/>
        </p:nvCxnSpPr>
        <p:spPr>
          <a:xfrm flipH="1" flipV="1">
            <a:off x="6592742" y="3315405"/>
            <a:ext cx="478346" cy="390447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2914F63F-03CE-4035-BAC7-E1D76748FF9B}"/>
              </a:ext>
            </a:extLst>
          </p:cNvPr>
          <p:cNvCxnSpPr>
            <a:cxnSpLocks/>
          </p:cNvCxnSpPr>
          <p:nvPr/>
        </p:nvCxnSpPr>
        <p:spPr>
          <a:xfrm flipH="1">
            <a:off x="7071088" y="4128062"/>
            <a:ext cx="741246" cy="1984503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7342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>
            <a:extLst>
              <a:ext uri="{FF2B5EF4-FFF2-40B4-BE49-F238E27FC236}">
                <a16:creationId xmlns:a16="http://schemas.microsoft.com/office/drawing/2014/main" id="{3E2096FA-72DE-4B8A-A111-FCC5B91860C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190" b="6070"/>
          <a:stretch/>
        </p:blipFill>
        <p:spPr>
          <a:xfrm>
            <a:off x="434948" y="376968"/>
            <a:ext cx="6373356" cy="4334180"/>
          </a:xfrm>
          <a:prstGeom prst="rect">
            <a:avLst/>
          </a:prstGeom>
        </p:spPr>
      </p:pic>
      <p:pic>
        <p:nvPicPr>
          <p:cNvPr id="3" name="图片 2">
            <a:extLst>
              <a:ext uri="{FF2B5EF4-FFF2-40B4-BE49-F238E27FC236}">
                <a16:creationId xmlns:a16="http://schemas.microsoft.com/office/drawing/2014/main" id="{BDCEFDF3-251B-41C1-AF0B-C1AE1172C4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1043" y="507699"/>
            <a:ext cx="1791477" cy="866704"/>
          </a:xfrm>
          <a:prstGeom prst="rect">
            <a:avLst/>
          </a:prstGeom>
        </p:spPr>
      </p:pic>
      <p:pic>
        <p:nvPicPr>
          <p:cNvPr id="4" name="图片 3">
            <a:extLst>
              <a:ext uri="{FF2B5EF4-FFF2-40B4-BE49-F238E27FC236}">
                <a16:creationId xmlns:a16="http://schemas.microsoft.com/office/drawing/2014/main" id="{722B3D51-4B1E-4921-B5CA-C66FBBD7977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1043" y="3348666"/>
            <a:ext cx="1436325" cy="2903280"/>
          </a:xfrm>
          <a:prstGeom prst="rect">
            <a:avLst/>
          </a:prstGeom>
        </p:spPr>
      </p:pic>
      <p:sp>
        <p:nvSpPr>
          <p:cNvPr id="5" name="文本框 7">
            <a:extLst>
              <a:ext uri="{FF2B5EF4-FFF2-40B4-BE49-F238E27FC236}">
                <a16:creationId xmlns:a16="http://schemas.microsoft.com/office/drawing/2014/main" id="{807165EA-2817-4750-92D7-5E46AB1385CA}"/>
              </a:ext>
            </a:extLst>
          </p:cNvPr>
          <p:cNvSpPr txBox="1"/>
          <p:nvPr/>
        </p:nvSpPr>
        <p:spPr>
          <a:xfrm>
            <a:off x="2092520" y="1893076"/>
            <a:ext cx="4003479" cy="144655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vi-VN" altLang="zh-CN" sz="4000" b="1" spc="-150" dirty="0">
                <a:solidFill>
                  <a:prstClr val="black">
                    <a:lumMod val="75000"/>
                    <a:lumOff val="25000"/>
                  </a:prstClr>
                </a:solidFill>
                <a:latin typeface="UTM Avo"/>
                <a:ea typeface="汉仪跳跳体简" panose="00020600040101010101" pitchFamily="18" charset="-122"/>
              </a:rPr>
              <a:t>Tìm tiếng ngoài bài có vần:</a:t>
            </a:r>
            <a:r>
              <a:rPr lang="vi-VN" altLang="zh-CN" sz="4800" b="1" spc="-150" dirty="0">
                <a:solidFill>
                  <a:prstClr val="black">
                    <a:lumMod val="75000"/>
                    <a:lumOff val="25000"/>
                  </a:prstClr>
                </a:solidFill>
                <a:latin typeface="UTM Avo"/>
                <a:ea typeface="汉仪跳跳体简" panose="00020600040101010101" pitchFamily="18" charset="-122"/>
              </a:rPr>
              <a:t> </a:t>
            </a:r>
            <a:endParaRPr kumimoji="0" lang="zh-CN" altLang="en-US" sz="4800" b="1" i="0" u="none" strike="noStrike" kern="1200" cap="none" spc="-15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UTM Avo"/>
              <a:ea typeface="汉仪跳跳体简" panose="00020600040101010101" pitchFamily="18" charset="-122"/>
            </a:endParaRPr>
          </a:p>
        </p:txBody>
      </p:sp>
      <p:sp>
        <p:nvSpPr>
          <p:cNvPr id="10" name="Hộp Văn bản 13">
            <a:extLst>
              <a:ext uri="{FF2B5EF4-FFF2-40B4-BE49-F238E27FC236}">
                <a16:creationId xmlns:a16="http://schemas.microsoft.com/office/drawing/2014/main" id="{78DD8B3D-ACC0-4469-9349-12F9A1E502D6}"/>
              </a:ext>
            </a:extLst>
          </p:cNvPr>
          <p:cNvSpPr txBox="1"/>
          <p:nvPr/>
        </p:nvSpPr>
        <p:spPr>
          <a:xfrm>
            <a:off x="2514421" y="4246308"/>
            <a:ext cx="2030029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vi-VN" sz="6600" b="1" dirty="0">
                <a:solidFill>
                  <a:prstClr val="black"/>
                </a:solidFill>
                <a:latin typeface="UTM Avo"/>
              </a:rPr>
              <a:t>au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/>
                <a:ea typeface="+mn-ea"/>
                <a:cs typeface="+mn-cs"/>
              </a:rPr>
              <a:t> </a:t>
            </a:r>
          </a:p>
        </p:txBody>
      </p:sp>
      <p:sp>
        <p:nvSpPr>
          <p:cNvPr id="11" name="Hộp Văn bản 15">
            <a:extLst>
              <a:ext uri="{FF2B5EF4-FFF2-40B4-BE49-F238E27FC236}">
                <a16:creationId xmlns:a16="http://schemas.microsoft.com/office/drawing/2014/main" id="{3BB0D911-4DBB-4241-BC0B-A668A4F93BFF}"/>
              </a:ext>
            </a:extLst>
          </p:cNvPr>
          <p:cNvSpPr txBox="1"/>
          <p:nvPr/>
        </p:nvSpPr>
        <p:spPr>
          <a:xfrm>
            <a:off x="2478034" y="5395810"/>
            <a:ext cx="1551293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6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/>
                <a:ea typeface="+mn-ea"/>
                <a:cs typeface="+mn-cs"/>
              </a:rPr>
              <a:t>âu</a:t>
            </a:r>
            <a:endParaRPr kumimoji="0" lang="en-US" sz="6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TM Avo"/>
              <a:ea typeface="+mn-ea"/>
              <a:cs typeface="+mn-cs"/>
            </a:endParaRPr>
          </a:p>
        </p:txBody>
      </p:sp>
      <p:pic>
        <p:nvPicPr>
          <p:cNvPr id="12" name="图片 14">
            <a:extLst>
              <a:ext uri="{FF2B5EF4-FFF2-40B4-BE49-F238E27FC236}">
                <a16:creationId xmlns:a16="http://schemas.microsoft.com/office/drawing/2014/main" id="{3D85761A-0AA0-4941-9A12-42F207D09EE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1287" y="505481"/>
            <a:ext cx="5564359" cy="6184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75241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85385" y="363313"/>
            <a:ext cx="4094329" cy="5819592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6957390" y="2093451"/>
            <a:ext cx="3170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4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TẬP</a:t>
            </a: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 </a:t>
            </a:r>
            <a:r>
              <a:rPr kumimoji="0" lang="vi-VN" sz="4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ĐỌC </a:t>
            </a:r>
            <a:endParaRPr kumimoji="0" lang="en-US" sz="4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TM Avo" panose="02040603050506020204" pitchFamily="18" charset="0"/>
              <a:ea typeface="+mn-ea"/>
              <a:cs typeface="+mn-cs"/>
            </a:endParaRPr>
          </a:p>
        </p:txBody>
      </p:sp>
      <p:pic>
        <p:nvPicPr>
          <p:cNvPr id="6" name="图片 12">
            <a:extLst>
              <a:ext uri="{FF2B5EF4-FFF2-40B4-BE49-F238E27FC236}">
                <a16:creationId xmlns:a16="http://schemas.microsoft.com/office/drawing/2014/main" id="{171A7108-59BB-4DF2-A6DA-6D5FC39C843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2737"/>
          <a:stretch/>
        </p:blipFill>
        <p:spPr>
          <a:xfrm flipH="1">
            <a:off x="0" y="3500846"/>
            <a:ext cx="12192000" cy="3357154"/>
          </a:xfrm>
          <a:prstGeom prst="rect">
            <a:avLst/>
          </a:prstGeom>
        </p:spPr>
      </p:pic>
      <p:pic>
        <p:nvPicPr>
          <p:cNvPr id="7" name="图片 14" descr="图片包含 物体&#10;&#10;已生成高可信度的说明">
            <a:extLst>
              <a:ext uri="{FF2B5EF4-FFF2-40B4-BE49-F238E27FC236}">
                <a16:creationId xmlns:a16="http://schemas.microsoft.com/office/drawing/2014/main" id="{EF43E7AC-CC73-4A7E-A6F6-9AA45A0E6569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189" y="363312"/>
            <a:ext cx="1226222" cy="1273429"/>
          </a:xfrm>
          <a:prstGeom prst="rect">
            <a:avLst/>
          </a:prstGeom>
        </p:spPr>
      </p:pic>
      <p:pic>
        <p:nvPicPr>
          <p:cNvPr id="8" name="图片 15">
            <a:extLst>
              <a:ext uri="{FF2B5EF4-FFF2-40B4-BE49-F238E27FC236}">
                <a16:creationId xmlns:a16="http://schemas.microsoft.com/office/drawing/2014/main" id="{741E2BD2-DA22-49AA-AF4D-87A6248F273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1071" b="73373"/>
          <a:stretch/>
        </p:blipFill>
        <p:spPr>
          <a:xfrm flipH="1">
            <a:off x="9884229" y="436545"/>
            <a:ext cx="2307771" cy="1624554"/>
          </a:xfrm>
          <a:prstGeom prst="rect">
            <a:avLst/>
          </a:prstGeom>
        </p:spPr>
      </p:pic>
      <p:pic>
        <p:nvPicPr>
          <p:cNvPr id="9" name="图片 21" descr="图片包含 餐桌&#10;&#10;已生成高可信度的说明">
            <a:extLst>
              <a:ext uri="{FF2B5EF4-FFF2-40B4-BE49-F238E27FC236}">
                <a16:creationId xmlns:a16="http://schemas.microsoft.com/office/drawing/2014/main" id="{CE1B34F6-6F61-41BF-8FD7-3A8AB92203E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341" y="1473910"/>
            <a:ext cx="5129076" cy="43938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147127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1A62D07-71E7-4AE0-9C7A-2F423945B3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78632" y="339705"/>
            <a:ext cx="9834736" cy="65182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6656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>
            <a:extLst>
              <a:ext uri="{FF2B5EF4-FFF2-40B4-BE49-F238E27FC236}">
                <a16:creationId xmlns:a16="http://schemas.microsoft.com/office/drawing/2014/main" id="{3E2096FA-72DE-4B8A-A111-FCC5B91860C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190" b="6070"/>
          <a:stretch/>
        </p:blipFill>
        <p:spPr>
          <a:xfrm>
            <a:off x="602971" y="685501"/>
            <a:ext cx="5442391" cy="1664575"/>
          </a:xfrm>
          <a:prstGeom prst="rect">
            <a:avLst/>
          </a:prstGeom>
        </p:spPr>
      </p:pic>
      <p:pic>
        <p:nvPicPr>
          <p:cNvPr id="3" name="图片 2">
            <a:extLst>
              <a:ext uri="{FF2B5EF4-FFF2-40B4-BE49-F238E27FC236}">
                <a16:creationId xmlns:a16="http://schemas.microsoft.com/office/drawing/2014/main" id="{BDCEFDF3-251B-41C1-AF0B-C1AE1172C4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984" y="376968"/>
            <a:ext cx="1791477" cy="866704"/>
          </a:xfrm>
          <a:prstGeom prst="rect">
            <a:avLst/>
          </a:prstGeom>
        </p:spPr>
      </p:pic>
      <p:pic>
        <p:nvPicPr>
          <p:cNvPr id="4" name="图片 3">
            <a:extLst>
              <a:ext uri="{FF2B5EF4-FFF2-40B4-BE49-F238E27FC236}">
                <a16:creationId xmlns:a16="http://schemas.microsoft.com/office/drawing/2014/main" id="{722B3D51-4B1E-4921-B5CA-C66FBBD7977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971" y="2919952"/>
            <a:ext cx="1436325" cy="3561080"/>
          </a:xfrm>
          <a:prstGeom prst="rect">
            <a:avLst/>
          </a:prstGeom>
        </p:spPr>
      </p:pic>
      <p:sp>
        <p:nvSpPr>
          <p:cNvPr id="5" name="文本框 7">
            <a:extLst>
              <a:ext uri="{FF2B5EF4-FFF2-40B4-BE49-F238E27FC236}">
                <a16:creationId xmlns:a16="http://schemas.microsoft.com/office/drawing/2014/main" id="{807165EA-2817-4750-92D7-5E46AB1385CA}"/>
              </a:ext>
            </a:extLst>
          </p:cNvPr>
          <p:cNvSpPr txBox="1"/>
          <p:nvPr/>
        </p:nvSpPr>
        <p:spPr>
          <a:xfrm>
            <a:off x="1938018" y="1181730"/>
            <a:ext cx="3507148" cy="5847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3200" b="1" i="0" u="none" strike="noStrike" kern="1200" cap="none" spc="-15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UTM Avo" panose="02040603050506020204" pitchFamily="18" charset="0"/>
                <a:ea typeface="汉仪跳跳体简" panose="00020600040101010101" pitchFamily="18" charset="-122"/>
              </a:rPr>
              <a:t>Luyện</a:t>
            </a:r>
            <a:r>
              <a:rPr kumimoji="0" lang="en-US" altLang="zh-CN" sz="3200" b="1" i="0" u="none" strike="noStrike" kern="1200" cap="none" spc="-15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UTM Avo" panose="02040603050506020204" pitchFamily="18" charset="0"/>
                <a:ea typeface="汉仪跳跳体简" panose="00020600040101010101" pitchFamily="18" charset="-122"/>
              </a:rPr>
              <a:t> </a:t>
            </a:r>
            <a:r>
              <a:rPr kumimoji="0" lang="en-US" altLang="zh-CN" sz="3200" b="1" i="0" u="none" strike="noStrike" kern="1200" cap="none" spc="-15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UTM Avo" panose="02040603050506020204" pitchFamily="18" charset="0"/>
                <a:ea typeface="汉仪跳跳体简" panose="00020600040101010101" pitchFamily="18" charset="-122"/>
              </a:rPr>
              <a:t>đọc</a:t>
            </a:r>
            <a:r>
              <a:rPr kumimoji="0" lang="en-US" altLang="zh-CN" sz="3200" b="1" i="0" u="none" strike="noStrike" kern="1200" cap="none" spc="-15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UTM Avo" panose="02040603050506020204" pitchFamily="18" charset="0"/>
                <a:ea typeface="汉仪跳跳体简" panose="00020600040101010101" pitchFamily="18" charset="-122"/>
              </a:rPr>
              <a:t> </a:t>
            </a:r>
            <a:r>
              <a:rPr kumimoji="0" lang="en-US" altLang="zh-CN" sz="3200" b="1" i="0" u="none" strike="noStrike" kern="1200" cap="none" spc="-15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UTM Avo" panose="02040603050506020204" pitchFamily="18" charset="0"/>
                <a:ea typeface="汉仪跳跳体简" panose="00020600040101010101" pitchFamily="18" charset="-122"/>
              </a:rPr>
              <a:t>từ</a:t>
            </a:r>
            <a:r>
              <a:rPr kumimoji="0" lang="en-US" altLang="zh-CN" sz="3200" b="1" i="0" u="none" strike="noStrike" kern="1200" cap="none" spc="-15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UTM Avo" panose="02040603050506020204" pitchFamily="18" charset="0"/>
                <a:ea typeface="汉仪跳跳体简" panose="00020600040101010101" pitchFamily="18" charset="-122"/>
              </a:rPr>
              <a:t> </a:t>
            </a:r>
            <a:r>
              <a:rPr kumimoji="0" lang="en-US" altLang="zh-CN" sz="3200" b="1" i="0" u="none" strike="noStrike" kern="1200" cap="none" spc="-15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UTM Avo" panose="02040603050506020204" pitchFamily="18" charset="0"/>
                <a:ea typeface="汉仪跳跳体简" panose="00020600040101010101" pitchFamily="18" charset="-122"/>
              </a:rPr>
              <a:t>ngữ</a:t>
            </a:r>
            <a:endParaRPr kumimoji="0" lang="zh-CN" altLang="en-US" sz="3200" b="1" i="0" u="none" strike="noStrike" kern="1200" cap="none" spc="-15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UTM Avo" panose="02040603050506020204" pitchFamily="18" charset="0"/>
              <a:ea typeface="汉仪跳跳体简" panose="00020600040101010101" pitchFamily="18" charset="-122"/>
            </a:endParaRPr>
          </a:p>
        </p:txBody>
      </p:sp>
      <p:sp>
        <p:nvSpPr>
          <p:cNvPr id="6" name="Hộp Văn bản 4">
            <a:extLst>
              <a:ext uri="{FF2B5EF4-FFF2-40B4-BE49-F238E27FC236}">
                <a16:creationId xmlns:a16="http://schemas.microsoft.com/office/drawing/2014/main" id="{C8F95092-8944-4DF9-8A7C-213808C67A31}"/>
              </a:ext>
            </a:extLst>
          </p:cNvPr>
          <p:cNvSpPr txBox="1"/>
          <p:nvPr/>
        </p:nvSpPr>
        <p:spPr>
          <a:xfrm>
            <a:off x="2539694" y="2292615"/>
            <a:ext cx="16093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dirty="0">
                <a:solidFill>
                  <a:prstClr val="black"/>
                </a:solidFill>
                <a:latin typeface="UTM Avo" panose="02040603050506020204" pitchFamily="18" charset="0"/>
              </a:rPr>
              <a:t>s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</a:rPr>
              <a:t>áu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</a:rPr>
              <a:t>củ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TM Avo" panose="02040603050506020204" pitchFamily="18" charset="0"/>
            </a:endParaRPr>
          </a:p>
        </p:txBody>
      </p:sp>
      <p:sp>
        <p:nvSpPr>
          <p:cNvPr id="7" name="Hộp Văn bản 5">
            <a:extLst>
              <a:ext uri="{FF2B5EF4-FFF2-40B4-BE49-F238E27FC236}">
                <a16:creationId xmlns:a16="http://schemas.microsoft.com/office/drawing/2014/main" id="{BB521852-1753-4ACE-A9D6-FC668B900E42}"/>
              </a:ext>
            </a:extLst>
          </p:cNvPr>
          <p:cNvSpPr txBox="1"/>
          <p:nvPr/>
        </p:nvSpPr>
        <p:spPr>
          <a:xfrm>
            <a:off x="2537681" y="2963568"/>
            <a:ext cx="18281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dirty="0" err="1">
                <a:latin typeface="UTM Avo" panose="02040603050506020204" pitchFamily="18" charset="0"/>
              </a:rPr>
              <a:t>thỏ</a:t>
            </a:r>
            <a:r>
              <a:rPr lang="en-US" sz="2800" dirty="0">
                <a:latin typeface="UTM Avo" panose="02040603050506020204" pitchFamily="18" charset="0"/>
              </a:rPr>
              <a:t> </a:t>
            </a:r>
            <a:r>
              <a:rPr lang="en-US" sz="2800" dirty="0" err="1">
                <a:latin typeface="UTM Avo" panose="02040603050506020204" pitchFamily="18" charset="0"/>
              </a:rPr>
              <a:t>nâu</a:t>
            </a:r>
            <a:endParaRPr lang="en-US" sz="2800" dirty="0">
              <a:latin typeface="UTM Avo" panose="02040603050506020204" pitchFamily="18" charset="0"/>
            </a:endParaRPr>
          </a:p>
        </p:txBody>
      </p:sp>
      <p:sp>
        <p:nvSpPr>
          <p:cNvPr id="8" name="Hộp Văn bản 9">
            <a:extLst>
              <a:ext uri="{FF2B5EF4-FFF2-40B4-BE49-F238E27FC236}">
                <a16:creationId xmlns:a16="http://schemas.microsoft.com/office/drawing/2014/main" id="{1FB5F317-9852-4EB0-8FA0-8C9C2E4D5F9A}"/>
              </a:ext>
            </a:extLst>
          </p:cNvPr>
          <p:cNvSpPr txBox="1"/>
          <p:nvPr/>
        </p:nvSpPr>
        <p:spPr>
          <a:xfrm>
            <a:off x="2606927" y="4244006"/>
            <a:ext cx="23872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dirty="0" err="1">
                <a:solidFill>
                  <a:prstClr val="black"/>
                </a:solidFill>
                <a:latin typeface="UTM Avo" panose="02040603050506020204" pitchFamily="18" charset="0"/>
              </a:rPr>
              <a:t>nằm</a:t>
            </a:r>
            <a:r>
              <a:rPr lang="en-US" sz="2800" dirty="0">
                <a:solidFill>
                  <a:prstClr val="black"/>
                </a:solidFill>
                <a:latin typeface="UTM Avo" panose="02040603050506020204" pitchFamily="18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UTM Avo" panose="02040603050506020204" pitchFamily="18" charset="0"/>
              </a:rPr>
              <a:t>sâu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TM Avo" panose="02040603050506020204" pitchFamily="18" charset="0"/>
            </a:endParaRPr>
          </a:p>
        </p:txBody>
      </p:sp>
      <p:sp>
        <p:nvSpPr>
          <p:cNvPr id="9" name="Hộp Văn bản 11">
            <a:extLst>
              <a:ext uri="{FF2B5EF4-FFF2-40B4-BE49-F238E27FC236}">
                <a16:creationId xmlns:a16="http://schemas.microsoft.com/office/drawing/2014/main" id="{20602156-F160-4F5C-BA6D-22B2DABCB2AF}"/>
              </a:ext>
            </a:extLst>
          </p:cNvPr>
          <p:cNvSpPr txBox="1"/>
          <p:nvPr/>
        </p:nvSpPr>
        <p:spPr>
          <a:xfrm>
            <a:off x="2578878" y="3620092"/>
            <a:ext cx="2997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dirty="0">
                <a:solidFill>
                  <a:prstClr val="black"/>
                </a:solidFill>
                <a:latin typeface="UTM Avo" panose="02040603050506020204" pitchFamily="18" charset="0"/>
              </a:rPr>
              <a:t>n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</a:rPr>
              <a:t>hổ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</a:rPr>
              <a:t>cà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</a:rPr>
              <a:t>rốt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TM Avo" panose="02040603050506020204" pitchFamily="18" charset="0"/>
            </a:endParaRPr>
          </a:p>
        </p:txBody>
      </p:sp>
      <p:sp>
        <p:nvSpPr>
          <p:cNvPr id="10" name="Hộp Văn bản 13">
            <a:extLst>
              <a:ext uri="{FF2B5EF4-FFF2-40B4-BE49-F238E27FC236}">
                <a16:creationId xmlns:a16="http://schemas.microsoft.com/office/drawing/2014/main" id="{78DD8B3D-ACC0-4469-9349-12F9A1E502D6}"/>
              </a:ext>
            </a:extLst>
          </p:cNvPr>
          <p:cNvSpPr txBox="1"/>
          <p:nvPr/>
        </p:nvSpPr>
        <p:spPr>
          <a:xfrm>
            <a:off x="2606927" y="5380718"/>
            <a:ext cx="28996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dirty="0">
                <a:solidFill>
                  <a:prstClr val="black"/>
                </a:solidFill>
                <a:latin typeface="UTM Avo" panose="02040603050506020204" pitchFamily="18" charset="0"/>
              </a:rPr>
              <a:t>m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</a:rPr>
              <a:t>ột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</a:rPr>
              <a:t>lát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</a:rPr>
              <a:t>sau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TM Avo" panose="02040603050506020204" pitchFamily="18" charset="0"/>
            </a:endParaRPr>
          </a:p>
        </p:txBody>
      </p:sp>
      <p:sp>
        <p:nvSpPr>
          <p:cNvPr id="11" name="Hộp Văn bản 15">
            <a:extLst>
              <a:ext uri="{FF2B5EF4-FFF2-40B4-BE49-F238E27FC236}">
                <a16:creationId xmlns:a16="http://schemas.microsoft.com/office/drawing/2014/main" id="{3BB0D911-4DBB-4241-BC0B-A668A4F93BFF}"/>
              </a:ext>
            </a:extLst>
          </p:cNvPr>
          <p:cNvSpPr txBox="1"/>
          <p:nvPr/>
        </p:nvSpPr>
        <p:spPr>
          <a:xfrm>
            <a:off x="2647082" y="5903938"/>
            <a:ext cx="17265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dirty="0">
                <a:solidFill>
                  <a:prstClr val="black"/>
                </a:solidFill>
                <a:latin typeface="UTM Avo" panose="02040603050506020204" pitchFamily="18" charset="0"/>
              </a:rPr>
              <a:t>l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</a:rPr>
              <a:t>a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</a:rPr>
              <a:t>lên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TM Avo" panose="02040603050506020204" pitchFamily="18" charset="0"/>
            </a:endParaRPr>
          </a:p>
        </p:txBody>
      </p:sp>
      <p:pic>
        <p:nvPicPr>
          <p:cNvPr id="12" name="图片 14">
            <a:extLst>
              <a:ext uri="{FF2B5EF4-FFF2-40B4-BE49-F238E27FC236}">
                <a16:creationId xmlns:a16="http://schemas.microsoft.com/office/drawing/2014/main" id="{3D85761A-0AA0-4941-9A12-42F207D09EE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41569" y="505481"/>
            <a:ext cx="6344077" cy="6184568"/>
          </a:xfrm>
          <a:prstGeom prst="rect">
            <a:avLst/>
          </a:prstGeom>
        </p:spPr>
      </p:pic>
      <p:sp>
        <p:nvSpPr>
          <p:cNvPr id="13" name="Hộp Văn bản 9">
            <a:extLst>
              <a:ext uri="{FF2B5EF4-FFF2-40B4-BE49-F238E27FC236}">
                <a16:creationId xmlns:a16="http://schemas.microsoft.com/office/drawing/2014/main" id="{00538186-45A8-4E85-953F-265ACA69624C}"/>
              </a:ext>
            </a:extLst>
          </p:cNvPr>
          <p:cNvSpPr txBox="1"/>
          <p:nvPr/>
        </p:nvSpPr>
        <p:spPr>
          <a:xfrm>
            <a:off x="2614704" y="4814265"/>
            <a:ext cx="23872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dirty="0" err="1">
                <a:solidFill>
                  <a:prstClr val="black"/>
                </a:solidFill>
                <a:latin typeface="UTM Avo" panose="02040603050506020204" pitchFamily="18" charset="0"/>
              </a:rPr>
              <a:t>hấp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TM Avo" panose="0204060305050602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3820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3924B4A-0270-4356-9818-51A8C803E9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73945" y="429642"/>
            <a:ext cx="10198855" cy="6428358"/>
          </a:xfrm>
          <a:prstGeom prst="rect">
            <a:avLst/>
          </a:prstGeom>
        </p:spPr>
      </p:pic>
      <p:sp>
        <p:nvSpPr>
          <p:cNvPr id="4" name="Cloud 3">
            <a:extLst>
              <a:ext uri="{FF2B5EF4-FFF2-40B4-BE49-F238E27FC236}">
                <a16:creationId xmlns:a16="http://schemas.microsoft.com/office/drawing/2014/main" id="{856B1BA8-B4C8-4113-8527-54D4E83DF412}"/>
              </a:ext>
            </a:extLst>
          </p:cNvPr>
          <p:cNvSpPr/>
          <p:nvPr/>
        </p:nvSpPr>
        <p:spPr>
          <a:xfrm>
            <a:off x="1261191" y="3619458"/>
            <a:ext cx="312801" cy="319316"/>
          </a:xfrm>
          <a:prstGeom prst="cloud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1" tIns="45716" rIns="91431" bIns="45716" rtlCol="0" anchor="ctr"/>
          <a:lstStyle/>
          <a:p>
            <a:pPr algn="ctr"/>
            <a:r>
              <a:rPr lang="en-US" sz="20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</a:p>
        </p:txBody>
      </p:sp>
      <p:sp>
        <p:nvSpPr>
          <p:cNvPr id="5" name="Cloud 4">
            <a:extLst>
              <a:ext uri="{FF2B5EF4-FFF2-40B4-BE49-F238E27FC236}">
                <a16:creationId xmlns:a16="http://schemas.microsoft.com/office/drawing/2014/main" id="{B6509A0A-924E-4738-A807-315910973F99}"/>
              </a:ext>
            </a:extLst>
          </p:cNvPr>
          <p:cNvSpPr/>
          <p:nvPr/>
        </p:nvSpPr>
        <p:spPr>
          <a:xfrm>
            <a:off x="7003214" y="3614145"/>
            <a:ext cx="304800" cy="266700"/>
          </a:xfrm>
          <a:prstGeom prst="cloud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1" tIns="45716" rIns="91431" bIns="45716" rtlCol="0" anchor="ctr"/>
          <a:lstStyle/>
          <a:p>
            <a:pPr algn="ctr"/>
            <a:r>
              <a:rPr lang="vi-VN" sz="2000" b="1" dirty="0">
                <a:solidFill>
                  <a:schemeClr val="tx1"/>
                </a:solidFill>
                <a:latin typeface="+mj-lt"/>
              </a:rPr>
              <a:t>2</a:t>
            </a:r>
            <a:endParaRPr lang="en-US" sz="2000" b="1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6" name="Cloud 5">
            <a:extLst>
              <a:ext uri="{FF2B5EF4-FFF2-40B4-BE49-F238E27FC236}">
                <a16:creationId xmlns:a16="http://schemas.microsoft.com/office/drawing/2014/main" id="{A45C9796-F8DF-4C93-A4B9-7FF75ED3776D}"/>
              </a:ext>
            </a:extLst>
          </p:cNvPr>
          <p:cNvSpPr/>
          <p:nvPr/>
        </p:nvSpPr>
        <p:spPr>
          <a:xfrm>
            <a:off x="8473657" y="3526153"/>
            <a:ext cx="304800" cy="266700"/>
          </a:xfrm>
          <a:prstGeom prst="cloud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1" tIns="45716" rIns="91431" bIns="45716" rtlCol="0" anchor="ctr"/>
          <a:lstStyle/>
          <a:p>
            <a:pPr algn="ctr"/>
            <a:r>
              <a:rPr lang="vi-VN" sz="2000" b="1" dirty="0">
                <a:solidFill>
                  <a:schemeClr val="tx1"/>
                </a:solidFill>
                <a:latin typeface="+mj-lt"/>
              </a:rPr>
              <a:t>3</a:t>
            </a:r>
            <a:endParaRPr lang="en-US" sz="2000" b="1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7" name="Cloud 6">
            <a:extLst>
              <a:ext uri="{FF2B5EF4-FFF2-40B4-BE49-F238E27FC236}">
                <a16:creationId xmlns:a16="http://schemas.microsoft.com/office/drawing/2014/main" id="{E470E9A2-28C9-4074-9347-2AF48463EB15}"/>
              </a:ext>
            </a:extLst>
          </p:cNvPr>
          <p:cNvSpPr/>
          <p:nvPr/>
        </p:nvSpPr>
        <p:spPr>
          <a:xfrm>
            <a:off x="1355302" y="4542030"/>
            <a:ext cx="254509" cy="201935"/>
          </a:xfrm>
          <a:prstGeom prst="cloud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1" tIns="45716" rIns="91431" bIns="45716" rtlCol="0" anchor="ctr"/>
          <a:lstStyle/>
          <a:p>
            <a:pPr algn="ctr"/>
            <a:r>
              <a:rPr lang="vi-VN" sz="2000" b="1" dirty="0">
                <a:solidFill>
                  <a:schemeClr val="tx1"/>
                </a:solidFill>
                <a:latin typeface="+mj-lt"/>
              </a:rPr>
              <a:t>4</a:t>
            </a:r>
            <a:endParaRPr lang="en-US" sz="2000" b="1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8" name="Cloud 7">
            <a:extLst>
              <a:ext uri="{FF2B5EF4-FFF2-40B4-BE49-F238E27FC236}">
                <a16:creationId xmlns:a16="http://schemas.microsoft.com/office/drawing/2014/main" id="{BDFD031E-FAF1-4F05-BFA0-38E884628874}"/>
              </a:ext>
            </a:extLst>
          </p:cNvPr>
          <p:cNvSpPr/>
          <p:nvPr/>
        </p:nvSpPr>
        <p:spPr>
          <a:xfrm>
            <a:off x="9764229" y="4275330"/>
            <a:ext cx="304800" cy="266700"/>
          </a:xfrm>
          <a:prstGeom prst="cloud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1" tIns="45716" rIns="91431" bIns="45716" rtlCol="0" anchor="ctr"/>
          <a:lstStyle/>
          <a:p>
            <a:pPr algn="ctr"/>
            <a:r>
              <a:rPr lang="vi-VN" sz="2000" b="1" dirty="0">
                <a:solidFill>
                  <a:schemeClr val="tx1"/>
                </a:solidFill>
                <a:latin typeface="+mj-lt"/>
              </a:rPr>
              <a:t>5</a:t>
            </a:r>
            <a:endParaRPr lang="en-US" sz="2000" b="1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9" name="Cloud 8">
            <a:extLst>
              <a:ext uri="{FF2B5EF4-FFF2-40B4-BE49-F238E27FC236}">
                <a16:creationId xmlns:a16="http://schemas.microsoft.com/office/drawing/2014/main" id="{016F748B-C641-4A40-892B-D34599D63279}"/>
              </a:ext>
            </a:extLst>
          </p:cNvPr>
          <p:cNvSpPr/>
          <p:nvPr/>
        </p:nvSpPr>
        <p:spPr>
          <a:xfrm>
            <a:off x="836645" y="4875946"/>
            <a:ext cx="304800" cy="266700"/>
          </a:xfrm>
          <a:prstGeom prst="cloud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1" tIns="45716" rIns="91431" bIns="45716" rtlCol="0" anchor="ctr"/>
          <a:lstStyle/>
          <a:p>
            <a:pPr algn="ctr"/>
            <a:r>
              <a:rPr lang="vi-VN" sz="2000" b="1" dirty="0">
                <a:solidFill>
                  <a:schemeClr val="tx1"/>
                </a:solidFill>
                <a:latin typeface="+mj-lt"/>
              </a:rPr>
              <a:t>6</a:t>
            </a:r>
            <a:endParaRPr lang="en-US" sz="2000" b="1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10" name="Cloud 9">
            <a:extLst>
              <a:ext uri="{FF2B5EF4-FFF2-40B4-BE49-F238E27FC236}">
                <a16:creationId xmlns:a16="http://schemas.microsoft.com/office/drawing/2014/main" id="{2D6B92E4-2EBF-4271-8984-31E39882D453}"/>
              </a:ext>
            </a:extLst>
          </p:cNvPr>
          <p:cNvSpPr/>
          <p:nvPr/>
        </p:nvSpPr>
        <p:spPr>
          <a:xfrm>
            <a:off x="1813745" y="4845916"/>
            <a:ext cx="304800" cy="266700"/>
          </a:xfrm>
          <a:prstGeom prst="cloud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1" tIns="45716" rIns="91431" bIns="45716" rtlCol="0" anchor="ctr"/>
          <a:lstStyle/>
          <a:p>
            <a:pPr algn="ctr"/>
            <a:r>
              <a:rPr lang="vi-VN" sz="2000" b="1" dirty="0">
                <a:solidFill>
                  <a:schemeClr val="tx1"/>
                </a:solidFill>
                <a:latin typeface="+mj-lt"/>
              </a:rPr>
              <a:t>7</a:t>
            </a:r>
            <a:endParaRPr lang="en-US" sz="2000" b="1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11" name="Cloud 10">
            <a:extLst>
              <a:ext uri="{FF2B5EF4-FFF2-40B4-BE49-F238E27FC236}">
                <a16:creationId xmlns:a16="http://schemas.microsoft.com/office/drawing/2014/main" id="{2192F057-67ED-4C72-AA16-C4FD491F278D}"/>
              </a:ext>
            </a:extLst>
          </p:cNvPr>
          <p:cNvSpPr/>
          <p:nvPr/>
        </p:nvSpPr>
        <p:spPr>
          <a:xfrm>
            <a:off x="9094000" y="4845976"/>
            <a:ext cx="304800" cy="266700"/>
          </a:xfrm>
          <a:prstGeom prst="cloud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1" tIns="45716" rIns="91431" bIns="45716" rtlCol="0" anchor="ctr"/>
          <a:lstStyle/>
          <a:p>
            <a:pPr algn="ctr"/>
            <a:r>
              <a:rPr lang="vi-VN" sz="2000" b="1" dirty="0">
                <a:solidFill>
                  <a:schemeClr val="tx1"/>
                </a:solidFill>
                <a:latin typeface="+mj-lt"/>
              </a:rPr>
              <a:t>8</a:t>
            </a:r>
            <a:endParaRPr lang="en-US" sz="2000" b="1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12" name="Cloud 11">
            <a:extLst>
              <a:ext uri="{FF2B5EF4-FFF2-40B4-BE49-F238E27FC236}">
                <a16:creationId xmlns:a16="http://schemas.microsoft.com/office/drawing/2014/main" id="{BF602FD2-5922-4A3F-9032-69EBB6209EBD}"/>
              </a:ext>
            </a:extLst>
          </p:cNvPr>
          <p:cNvSpPr/>
          <p:nvPr/>
        </p:nvSpPr>
        <p:spPr>
          <a:xfrm>
            <a:off x="1261191" y="5713878"/>
            <a:ext cx="304800" cy="266700"/>
          </a:xfrm>
          <a:prstGeom prst="cloud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1" tIns="45716" rIns="91431" bIns="45716" rtlCol="0" anchor="ctr"/>
          <a:lstStyle/>
          <a:p>
            <a:pPr algn="ctr"/>
            <a:r>
              <a:rPr lang="vi-VN" sz="2000" b="1" dirty="0">
                <a:solidFill>
                  <a:schemeClr val="tx1"/>
                </a:solidFill>
                <a:latin typeface="+mj-lt"/>
              </a:rPr>
              <a:t>9</a:t>
            </a:r>
            <a:endParaRPr lang="en-US" sz="2000" b="1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17" name="Cloud 16">
            <a:extLst>
              <a:ext uri="{FF2B5EF4-FFF2-40B4-BE49-F238E27FC236}">
                <a16:creationId xmlns:a16="http://schemas.microsoft.com/office/drawing/2014/main" id="{2F06A691-C570-4AD7-968F-27AF72F33255}"/>
              </a:ext>
            </a:extLst>
          </p:cNvPr>
          <p:cNvSpPr/>
          <p:nvPr/>
        </p:nvSpPr>
        <p:spPr>
          <a:xfrm>
            <a:off x="5671740" y="5511544"/>
            <a:ext cx="597655" cy="266699"/>
          </a:xfrm>
          <a:prstGeom prst="cloud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1" tIns="45716" rIns="91431" bIns="45716" rtlCol="0" anchor="ctr"/>
          <a:lstStyle/>
          <a:p>
            <a:pPr algn="ctr"/>
            <a:r>
              <a:rPr lang="vi-VN" sz="1200" b="1" dirty="0">
                <a:solidFill>
                  <a:schemeClr val="tx1"/>
                </a:solidFill>
                <a:latin typeface="+mj-lt"/>
              </a:rPr>
              <a:t>10</a:t>
            </a:r>
            <a:endParaRPr lang="en-US" sz="1200" b="1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18" name="Cloud 17">
            <a:extLst>
              <a:ext uri="{FF2B5EF4-FFF2-40B4-BE49-F238E27FC236}">
                <a16:creationId xmlns:a16="http://schemas.microsoft.com/office/drawing/2014/main" id="{6AB5CB1E-65D4-4D68-883A-F303753978AF}"/>
              </a:ext>
            </a:extLst>
          </p:cNvPr>
          <p:cNvSpPr/>
          <p:nvPr/>
        </p:nvSpPr>
        <p:spPr>
          <a:xfrm>
            <a:off x="522232" y="6177688"/>
            <a:ext cx="597655" cy="266700"/>
          </a:xfrm>
          <a:prstGeom prst="cloud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1" tIns="45716" rIns="91431" bIns="45716" rtlCol="0" anchor="ctr"/>
          <a:lstStyle/>
          <a:p>
            <a:pPr algn="ctr"/>
            <a:r>
              <a:rPr lang="vi-VN" sz="1200" b="1" dirty="0">
                <a:solidFill>
                  <a:schemeClr val="tx1"/>
                </a:solidFill>
                <a:latin typeface="+mj-lt"/>
              </a:rPr>
              <a:t>11</a:t>
            </a:r>
            <a:endParaRPr lang="en-US" sz="1200" b="1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19" name="Cloud 18">
            <a:extLst>
              <a:ext uri="{FF2B5EF4-FFF2-40B4-BE49-F238E27FC236}">
                <a16:creationId xmlns:a16="http://schemas.microsoft.com/office/drawing/2014/main" id="{A17E691F-A9B9-44A8-B179-27B2C2867788}"/>
              </a:ext>
            </a:extLst>
          </p:cNvPr>
          <p:cNvSpPr/>
          <p:nvPr/>
        </p:nvSpPr>
        <p:spPr>
          <a:xfrm>
            <a:off x="2960170" y="6411776"/>
            <a:ext cx="597655" cy="266699"/>
          </a:xfrm>
          <a:prstGeom prst="cloud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1" tIns="45716" rIns="91431" bIns="45716" rtlCol="0" anchor="ctr"/>
          <a:lstStyle/>
          <a:p>
            <a:pPr algn="ctr"/>
            <a:r>
              <a:rPr lang="vi-VN" sz="1200" b="1" dirty="0">
                <a:solidFill>
                  <a:schemeClr val="tx1"/>
                </a:solidFill>
                <a:latin typeface="+mj-lt"/>
              </a:rPr>
              <a:t>12</a:t>
            </a:r>
            <a:endParaRPr lang="en-US" sz="1200" b="1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20" name="Cloud 19">
            <a:extLst>
              <a:ext uri="{FF2B5EF4-FFF2-40B4-BE49-F238E27FC236}">
                <a16:creationId xmlns:a16="http://schemas.microsoft.com/office/drawing/2014/main" id="{021FC689-7CB7-438C-81C5-FA859F842B36}"/>
              </a:ext>
            </a:extLst>
          </p:cNvPr>
          <p:cNvSpPr/>
          <p:nvPr/>
        </p:nvSpPr>
        <p:spPr>
          <a:xfrm>
            <a:off x="3655655" y="6428358"/>
            <a:ext cx="597655" cy="266699"/>
          </a:xfrm>
          <a:prstGeom prst="cloud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1" tIns="45716" rIns="91431" bIns="45716" rtlCol="0" anchor="ctr"/>
          <a:lstStyle/>
          <a:p>
            <a:pPr algn="ctr"/>
            <a:r>
              <a:rPr lang="vi-VN" sz="1200" b="1" dirty="0">
                <a:solidFill>
                  <a:schemeClr val="tx1"/>
                </a:solidFill>
                <a:latin typeface="+mj-lt"/>
              </a:rPr>
              <a:t>13</a:t>
            </a:r>
            <a:endParaRPr lang="en-US" sz="1200" b="1" dirty="0">
              <a:solidFill>
                <a:schemeClr val="tx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991734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062D32E7-4329-4A15-A735-B28DA250657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645357" y="436814"/>
            <a:ext cx="8901285" cy="64211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4236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1F1F7E5-2CA9-4044-827F-E567F13024B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429655"/>
            <a:ext cx="12192000" cy="6390401"/>
          </a:xfrm>
          <a:prstGeom prst="rect">
            <a:avLst/>
          </a:prstGeom>
        </p:spPr>
      </p:pic>
      <p:pic>
        <p:nvPicPr>
          <p:cNvPr id="6" name="Untitled">
            <a:hlinkClick r:id="" action="ppaction://media"/>
            <a:extLst>
              <a:ext uri="{FF2B5EF4-FFF2-40B4-BE49-F238E27FC236}">
                <a16:creationId xmlns:a16="http://schemas.microsoft.com/office/drawing/2014/main" id="{BDF771D3-E74B-4E2F-9667-40A7A73DC609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32013.0833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-609600" y="567472"/>
            <a:ext cx="609600" cy="6096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F4EF60C-3EC2-4A4A-A299-5FE052BACB9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4628" y="872272"/>
            <a:ext cx="11162743" cy="5505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709222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win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000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7317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6C87EA4-7774-4FE5-A9B9-A42841657A57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749" r="1749"/>
          <a:stretch/>
        </p:blipFill>
        <p:spPr>
          <a:xfrm>
            <a:off x="0" y="466566"/>
            <a:ext cx="12192000" cy="6391434"/>
          </a:xfrm>
          <a:prstGeom prst="rect">
            <a:avLst/>
          </a:prstGeom>
        </p:spPr>
      </p:pic>
      <p:pic>
        <p:nvPicPr>
          <p:cNvPr id="3" name="Picture 2">
            <a:hlinkClick r:id="rId8" action="ppaction://hlinksldjump"/>
            <a:extLst>
              <a:ext uri="{FF2B5EF4-FFF2-40B4-BE49-F238E27FC236}">
                <a16:creationId xmlns:a16="http://schemas.microsoft.com/office/drawing/2014/main" id="{B7400C75-0685-4ABC-B01F-1DD1F718D7A0}"/>
              </a:ext>
            </a:extLst>
          </p:cNvPr>
          <p:cNvPicPr>
            <a:picLocks noChangeAspect="1"/>
          </p:cNvPicPr>
          <p:nvPr/>
        </p:nvPicPr>
        <p:blipFill>
          <a:blip r:embed="rId9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20388" y="3227737"/>
            <a:ext cx="662854" cy="1084862"/>
          </a:xfrm>
          <a:prstGeom prst="rect">
            <a:avLst/>
          </a:prstGeom>
        </p:spPr>
      </p:pic>
      <p:pic>
        <p:nvPicPr>
          <p:cNvPr id="4" name="Picture 3">
            <a:hlinkClick r:id="rId10" action="ppaction://hlinksldjump"/>
            <a:extLst>
              <a:ext uri="{FF2B5EF4-FFF2-40B4-BE49-F238E27FC236}">
                <a16:creationId xmlns:a16="http://schemas.microsoft.com/office/drawing/2014/main" id="{33155AD9-7D2D-4BC5-84F5-3999FBD99AF0}"/>
              </a:ext>
            </a:extLst>
          </p:cNvPr>
          <p:cNvPicPr>
            <a:picLocks noChangeAspect="1"/>
          </p:cNvPicPr>
          <p:nvPr/>
        </p:nvPicPr>
        <p:blipFill>
          <a:blip r:embed="rId11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737901">
            <a:off x="7954553" y="4074778"/>
            <a:ext cx="1544373" cy="648712"/>
          </a:xfrm>
          <a:prstGeom prst="rect">
            <a:avLst/>
          </a:prstGeom>
        </p:spPr>
      </p:pic>
      <p:pic>
        <p:nvPicPr>
          <p:cNvPr id="5" name="Picture 4">
            <a:hlinkClick r:id="rId12" action="ppaction://hlinksldjump"/>
            <a:extLst>
              <a:ext uri="{FF2B5EF4-FFF2-40B4-BE49-F238E27FC236}">
                <a16:creationId xmlns:a16="http://schemas.microsoft.com/office/drawing/2014/main" id="{B2401424-96AF-4774-8CD9-972577F40E6E}"/>
              </a:ext>
            </a:extLst>
          </p:cNvPr>
          <p:cNvPicPr>
            <a:picLocks noChangeAspect="1"/>
          </p:cNvPicPr>
          <p:nvPr/>
        </p:nvPicPr>
        <p:blipFill>
          <a:blip r:embed="rId1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24897" y="3789878"/>
            <a:ext cx="1014310" cy="840094"/>
          </a:xfrm>
          <a:prstGeom prst="rect">
            <a:avLst/>
          </a:prstGeom>
        </p:spPr>
      </p:pic>
      <p:pic>
        <p:nvPicPr>
          <p:cNvPr id="6" name="Picture 5">
            <a:hlinkClick r:id="rId14" action="ppaction://hlinksldjump"/>
            <a:extLst>
              <a:ext uri="{FF2B5EF4-FFF2-40B4-BE49-F238E27FC236}">
                <a16:creationId xmlns:a16="http://schemas.microsoft.com/office/drawing/2014/main" id="{54C942FA-5C1F-4B3C-81FA-91B82885DC0B}"/>
              </a:ext>
            </a:extLst>
          </p:cNvPr>
          <p:cNvPicPr>
            <a:picLocks noChangeAspect="1"/>
          </p:cNvPicPr>
          <p:nvPr/>
        </p:nvPicPr>
        <p:blipFill>
          <a:blip r:embed="rId15" cstate="hqprint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89483" y="3082871"/>
            <a:ext cx="853782" cy="1158823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77C642BD-5248-4C70-A856-EE3A6707E31E}"/>
              </a:ext>
            </a:extLst>
          </p:cNvPr>
          <p:cNvGrpSpPr/>
          <p:nvPr/>
        </p:nvGrpSpPr>
        <p:grpSpPr>
          <a:xfrm>
            <a:off x="2237971" y="1668116"/>
            <a:ext cx="5067418" cy="4933950"/>
            <a:chOff x="2882608" y="1844528"/>
            <a:chExt cx="5918000" cy="6167179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4104ACE7-35F6-467A-A805-A6EC0A3AD80F}"/>
                </a:ext>
              </a:extLst>
            </p:cNvPr>
            <p:cNvPicPr>
              <a:picLocks noChangeAspect="1"/>
            </p:cNvPicPr>
            <p:nvPr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rcRect/>
            <a:stretch>
              <a:fillRect/>
            </a:stretch>
          </p:blipFill>
          <p:spPr>
            <a:xfrm>
              <a:off x="2882608" y="1844528"/>
              <a:ext cx="3737940" cy="5750676"/>
            </a:xfrm>
            <a:prstGeom prst="rect">
              <a:avLst/>
            </a:prstGeom>
          </p:spPr>
        </p:pic>
        <p:pic>
          <p:nvPicPr>
            <p:cNvPr id="9" name="Picture 10">
              <a:extLst>
                <a:ext uri="{FF2B5EF4-FFF2-40B4-BE49-F238E27FC236}">
                  <a16:creationId xmlns:a16="http://schemas.microsoft.com/office/drawing/2014/main" id="{D8B83930-331A-42A8-A77E-1A2A03CAE892}"/>
                </a:ext>
              </a:extLst>
            </p:cNvPr>
            <p:cNvPicPr>
              <a:picLocks noChangeAspect="1"/>
            </p:cNvPicPr>
            <p:nvPr/>
          </p:nvPicPr>
          <p:blipFill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9"/>
                </a:ext>
              </a:extLst>
            </a:blip>
            <a:srcRect/>
            <a:stretch>
              <a:fillRect/>
            </a:stretch>
          </p:blipFill>
          <p:spPr>
            <a:xfrm>
              <a:off x="6088832" y="5299931"/>
              <a:ext cx="2711776" cy="2711776"/>
            </a:xfrm>
            <a:prstGeom prst="rect">
              <a:avLst/>
            </a:prstGeom>
          </p:spPr>
        </p:pic>
      </p:grpSp>
      <p:sp>
        <p:nvSpPr>
          <p:cNvPr id="11" name="Rectangle 10">
            <a:extLst>
              <a:ext uri="{FF2B5EF4-FFF2-40B4-BE49-F238E27FC236}">
                <a16:creationId xmlns:a16="http://schemas.microsoft.com/office/drawing/2014/main" id="{C32035F6-7A6A-4CCF-8498-6E212B1AC601}"/>
              </a:ext>
            </a:extLst>
          </p:cNvPr>
          <p:cNvSpPr/>
          <p:nvPr/>
        </p:nvSpPr>
        <p:spPr>
          <a:xfrm>
            <a:off x="415180" y="2344244"/>
            <a:ext cx="2964873" cy="205742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zh-CN" sz="3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TM Avo" panose="02040603050506020204" pitchFamily="18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altLang="zh-CN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rPr>
              <a:t>Bảng giá</a:t>
            </a:r>
            <a:endParaRPr kumimoji="0" lang="en-US" altLang="zh-CN" sz="3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TM Avo" panose="02040603050506020204" pitchFamily="18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F"/>
              <a:tabLst/>
              <a:defRPr/>
            </a:pPr>
            <a:r>
              <a:rPr kumimoji="0" lang="zh-CN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UTM Avo" panose="02040603050506020204" pitchFamily="18" charset="0"/>
                <a:sym typeface="Wingdings" panose="05000000000000000000" pitchFamily="2" charset="2"/>
              </a:rPr>
              <a:t> </a:t>
            </a:r>
            <a:r>
              <a:rPr kumimoji="0" lang="vi-VN" altLang="zh-CN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sym typeface="Wingdings" panose="05000000000000000000" pitchFamily="2" charset="2"/>
              </a:rPr>
              <a:t>Bút chì</a:t>
            </a:r>
            <a:endParaRPr kumimoji="0" lang="en-US" altLang="zh-CN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TM Avo" panose="02040603050506020204" pitchFamily="18" charset="0"/>
              <a:sym typeface="Wingdings" panose="05000000000000000000" pitchFamily="2" charset="2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F"/>
              <a:tabLst/>
              <a:defRPr/>
            </a:pPr>
            <a:r>
              <a:rPr kumimoji="0" lang="zh-CN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UTM Avo" panose="02040603050506020204" pitchFamily="18" charset="0"/>
                <a:sym typeface="Wingdings" panose="05000000000000000000" pitchFamily="2" charset="2"/>
              </a:rPr>
              <a:t> </a:t>
            </a:r>
            <a:r>
              <a:rPr kumimoji="0" lang="vi-VN" altLang="zh-CN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sym typeface="Wingdings" panose="05000000000000000000" pitchFamily="2" charset="2"/>
              </a:rPr>
              <a:t>Thước kẻ</a:t>
            </a:r>
            <a:endParaRPr kumimoji="0" lang="en-US" altLang="zh-CN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TM Avo" panose="02040603050506020204" pitchFamily="18" charset="0"/>
              <a:sym typeface="Wingdings" panose="05000000000000000000" pitchFamily="2" charset="2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F"/>
              <a:tabLst/>
              <a:defRPr/>
            </a:pPr>
            <a:r>
              <a:rPr kumimoji="0" lang="zh-CN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UTM Avo" panose="02040603050506020204" pitchFamily="18" charset="0"/>
                <a:sym typeface="Wingdings" panose="05000000000000000000" pitchFamily="2" charset="2"/>
              </a:rPr>
              <a:t> </a:t>
            </a:r>
            <a:r>
              <a:rPr kumimoji="0" lang="vi-VN" altLang="zh-CN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sym typeface="Wingdings" panose="05000000000000000000" pitchFamily="2" charset="2"/>
              </a:rPr>
              <a:t>Sách, vở</a:t>
            </a:r>
            <a:endParaRPr kumimoji="0" lang="en-US" altLang="zh-CN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TM Avo" panose="02040603050506020204" pitchFamily="18" charset="0"/>
              <a:sym typeface="Wingdings" panose="05000000000000000000" pitchFamily="2" charset="2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F"/>
              <a:tabLst/>
              <a:defRPr/>
            </a:pPr>
            <a:r>
              <a:rPr kumimoji="0" lang="zh-CN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UTM Avo" panose="02040603050506020204" pitchFamily="18" charset="0"/>
                <a:sym typeface="Wingdings" panose="05000000000000000000" pitchFamily="2" charset="2"/>
              </a:rPr>
              <a:t> </a:t>
            </a:r>
            <a:r>
              <a:rPr kumimoji="0" lang="vi-VN" altLang="zh-CN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sym typeface="Wingdings" panose="05000000000000000000" pitchFamily="2" charset="2"/>
              </a:rPr>
              <a:t>Tẩy</a:t>
            </a:r>
            <a:endParaRPr kumimoji="0" lang="en-US" altLang="zh-CN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TM Avo" panose="02040603050506020204" pitchFamily="18" charset="0"/>
              <a:sym typeface="Wingdings" panose="05000000000000000000" pitchFamily="2" charset="2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zh-CN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TM Avo" panose="02040603050506020204" pitchFamily="18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TM Avo" panose="02040603050506020204" pitchFamily="18" charset="0"/>
            </a:endParaRPr>
          </a:p>
        </p:txBody>
      </p:sp>
      <p:sp>
        <p:nvSpPr>
          <p:cNvPr id="12" name="Teardrop 11">
            <a:extLst>
              <a:ext uri="{FF2B5EF4-FFF2-40B4-BE49-F238E27FC236}">
                <a16:creationId xmlns:a16="http://schemas.microsoft.com/office/drawing/2014/main" id="{C8CE01A9-9BF6-4E2B-ABCF-BF58C07FB51E}"/>
              </a:ext>
            </a:extLst>
          </p:cNvPr>
          <p:cNvSpPr/>
          <p:nvPr/>
        </p:nvSpPr>
        <p:spPr>
          <a:xfrm>
            <a:off x="10528019" y="4248397"/>
            <a:ext cx="1014310" cy="301474"/>
          </a:xfrm>
          <a:prstGeom prst="teardrop">
            <a:avLst/>
          </a:prstGeom>
          <a:blipFill dpi="0"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TM Avo"/>
              <a:ea typeface="+mn-ea"/>
              <a:cs typeface="+mn-cs"/>
            </a:endParaRPr>
          </a:p>
        </p:txBody>
      </p:sp>
      <p:pic>
        <p:nvPicPr>
          <p:cNvPr id="16" name="Untitled">
            <a:hlinkClick r:id="" action="ppaction://media"/>
            <a:extLst>
              <a:ext uri="{FF2B5EF4-FFF2-40B4-BE49-F238E27FC236}">
                <a16:creationId xmlns:a16="http://schemas.microsoft.com/office/drawing/2014/main" id="{5C6E68D8-0D95-4C1D-9E68-D88392586CA1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32013.0833"/>
                </p14:media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-683726" y="667683"/>
            <a:ext cx="609600" cy="609600"/>
          </a:xfrm>
          <a:prstGeom prst="rect">
            <a:avLst/>
          </a:prstGeom>
        </p:spPr>
      </p:pic>
      <p:pic>
        <p:nvPicPr>
          <p:cNvPr id="17" name="CẤM BUÔN BÁN, CẤM REUP" descr="Káº¿t quáº£ hÃ¬nh áº£nh cho win text gif">
            <a:extLst>
              <a:ext uri="{FF2B5EF4-FFF2-40B4-BE49-F238E27FC236}">
                <a16:creationId xmlns:a16="http://schemas.microsoft.com/office/drawing/2014/main" id="{06C36E01-1120-42B8-8223-C7C19869A0C2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9272" y="1539060"/>
            <a:ext cx="6435625" cy="5547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D5CBE16C-B0E0-43C0-837A-3682B26D13DF}"/>
              </a:ext>
            </a:extLst>
          </p:cNvPr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2237971" y="3304449"/>
            <a:ext cx="1060796" cy="1097375"/>
          </a:xfrm>
          <a:prstGeom prst="rect">
            <a:avLst/>
          </a:prstGeom>
        </p:spPr>
      </p:pic>
      <p:pic>
        <p:nvPicPr>
          <p:cNvPr id="18" name="Picture 17">
            <a:hlinkClick r:id="rId24" action="ppaction://hlinksldjump"/>
            <a:extLst>
              <a:ext uri="{FF2B5EF4-FFF2-40B4-BE49-F238E27FC236}">
                <a16:creationId xmlns:a16="http://schemas.microsoft.com/office/drawing/2014/main" id="{D76DC23A-1C39-4E37-AC37-9192D89D606D}"/>
              </a:ext>
            </a:extLst>
          </p:cNvPr>
          <p:cNvPicPr>
            <a:picLocks noChangeAspect="1"/>
          </p:cNvPicPr>
          <p:nvPr/>
        </p:nvPicPr>
        <p:blipFill>
          <a:blip r:embed="rId25"/>
          <a:stretch>
            <a:fillRect/>
          </a:stretch>
        </p:blipFill>
        <p:spPr>
          <a:xfrm>
            <a:off x="-74126" y="5354003"/>
            <a:ext cx="1434201" cy="15040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00620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autoRev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60000">
                                      <p:cBhvr>
                                        <p:cTn id="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8" presetClass="emph" presetSubtype="0" repeatCount="indefinite" autoRev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60000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" presetID="8" presetClass="emph" presetSubtype="0" repeatCount="indefinite" autoRev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60000">
                                      <p:cBhvr>
                                        <p:cTn id="1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8" presetClass="emph" presetSubtype="0" repeatCount="indefinite" autoRev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60000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3" presetID="8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" dur="240000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Tieng-yeah-tre-con-www_nhacchuongvui_com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9167E-6 4.81481E-6 L 4.79167E-6 0.00023 C -0.00391 0.00162 -0.00743 0.0037 -0.0112 0.00532 C -0.01303 0.00625 -0.01498 0.00717 -0.01719 0.00763 C -0.01941 0.00856 -0.02188 0.00902 -0.02422 0.00995 C -0.03021 0.01273 -0.03581 0.01666 -0.04219 0.01921 C -0.05053 0.02245 -0.05665 0.02268 -0.06511 0.02361 C -0.07214 0.02337 -0.07904 0.02361 -0.08607 0.02245 C -0.08842 0.02245 -0.09063 0.02106 -0.0931 0.02037 C -0.09467 0.0199 -0.09636 0.01944 -0.09805 0.01921 C -0.1129 0.02245 -0.10352 0.01944 -0.11797 0.02708 C -0.12019 0.02847 -0.12279 0.02893 -0.125 0.03055 C -0.1431 0.04375 -0.12461 0.03333 -0.14297 0.04884 C -0.14428 0.05 -0.14584 0.05092 -0.14701 0.05231 C -0.14779 0.05347 -0.14831 0.05486 -0.14896 0.05578 C -0.15 0.0574 -0.15092 0.05879 -0.15196 0.06018 C -0.15261 0.06134 -0.15313 0.06273 -0.15391 0.06365 C -0.15482 0.06481 -0.15599 0.06527 -0.15691 0.06597 C -0.1573 0.06712 -0.1573 0.06875 -0.15795 0.06944 C -0.1586 0.0706 -0.1599 0.07083 -0.16094 0.07175 C -0.16198 0.07291 -0.16277 0.07407 -0.16394 0.07523 C -0.16511 0.07638 -0.16654 0.07731 -0.16797 0.07847 C -0.16993 0.08078 -0.17175 0.08356 -0.17396 0.08541 C -0.1754 0.08703 -0.17735 0.0875 -0.17891 0.08888 C -0.18243 0.09236 -0.18555 0.09652 -0.18894 0.10023 C -0.19948 0.11273 -0.18243 0.09236 -0.19493 0.10949 C -0.19688 0.1125 -0.20183 0.11736 -0.20183 0.11759 C -0.20222 0.11944 -0.20222 0.12152 -0.20287 0.12314 C -0.20391 0.12638 -0.20691 0.13217 -0.20691 0.1324 C -0.20652 0.14305 -0.20521 0.1537 -0.20586 0.16435 C -0.20586 0.1662 -0.20717 0.16851 -0.20886 0.16898 C -0.21003 0.16921 -0.21133 0.16666 -0.21081 0.1655 C -0.21016 0.16412 -0.20821 0.16458 -0.20691 0.16435 " pathEditMode="relative" rAng="0" ptsTypes="AAAAAAAAAAAAAAAAAAAAAAAAAAAAAAAAA">
                                      <p:cBhvr>
                                        <p:cTn id="3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547" y="8449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Am-thanh-phep-thuat-www_nhacchuongvui_com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000"/>
                            </p:stCondLst>
                            <p:childTnLst>
                              <p:par>
                                <p:cTn id="44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1.48148E-6 L 3.33333E-6 0.00023 C -0.04479 0.03796 -0.00769 0.0081 -0.02839 0.02245 C -0.03529 0.02662 -0.04818 0.03657 -0.04818 0.0368 C -0.05391 0.03565 -0.05977 0.03518 -0.06537 0.03356 C -0.07383 0.03148 -0.06784 0.03148 -0.07305 0.02801 C -0.07422 0.02685 -0.07552 0.02685 -0.07657 0.02639 C -0.08021 0.02685 -0.08412 0.02731 -0.08776 0.02801 C -0.08959 0.02824 -0.09115 0.02893 -0.09297 0.0294 C -0.09714 0.02986 -0.10144 0.03032 -0.10573 0.03079 C -0.10769 0.03171 -0.10977 0.03287 -0.11172 0.03356 C -0.11576 0.03495 -0.12383 0.03657 -0.12383 0.0368 C -0.12539 0.0375 -0.12722 0.03842 -0.12891 0.03912 C -0.13151 0.04004 -0.13425 0.04051 -0.13659 0.04213 C -0.13763 0.04259 -0.13854 0.04375 -0.13933 0.04491 C -0.14076 0.04653 -0.14206 0.04884 -0.14362 0.05069 C -0.14584 0.05278 -0.15039 0.05764 -0.15039 0.05787 C -0.15104 0.05903 -0.15144 0.06042 -0.15209 0.06204 C -0.15326 0.06366 -0.15469 0.06435 -0.1556 0.06597 C -0.15743 0.06991 -0.15769 0.07569 -0.15977 0.0787 C -0.16185 0.08102 -0.16901 0.08518 -0.17279 0.08727 C -0.17448 0.08981 -0.17618 0.0919 -0.178 0.09421 C -0.17878 0.09537 -0.17982 0.09583 -0.18047 0.09722 C -0.18164 0.09884 -0.18229 0.10069 -0.18295 0.10301 C -0.18425 0.10509 -0.18685 0.11227 -0.18737 0.11412 C -0.18841 0.11782 -0.18894 0.12153 -0.18998 0.12546 C -0.1905 0.12731 -0.19128 0.12893 -0.19167 0.13102 C -0.1961 0.14699 -0.19089 0.12986 -0.19493 0.14398 C -0.19466 0.14699 -0.19453 0.15046 -0.19414 0.1537 C -0.19401 0.15509 -0.19362 0.15625 -0.19336 0.15787 C -0.19245 0.16412 -0.19258 0.16736 -0.19076 0.17338 C -0.19024 0.17523 -0.18985 0.17731 -0.18894 0.17917 C -0.18854 0.18055 -0.18737 0.18333 -0.18737 0.18379 " pathEditMode="relative" rAng="0" ptsTypes="AAAAAAAAAAAAAAAAAAAAAAAAAAAAAAAAA">
                                      <p:cBhvr>
                                        <p:cTn id="4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753" y="919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Am-thanh-phep-thuat-www_nhacchuongvui_com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000"/>
                            </p:stCondLst>
                            <p:childTnLst>
                              <p:par>
                                <p:cTn id="56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26 1.11111E-6 L -0.00026 0.00023 C 0.00091 0.0243 0.00131 0.02199 -0.00026 0.05046 C -0.00026 0.05185 -0.00078 0.0537 -0.00117 0.05486 C -0.0013 0.05509 -0.0069 0.0713 -0.00937 0.07592 C -0.01224 0.08125 -0.01627 0.09005 -0.02135 0.09236 C -0.02422 0.09352 -0.02734 0.09352 -0.03047 0.09398 C -0.03672 0.09352 -0.05781 0.09213 -0.06627 0.09074 C -0.0677 0.09051 -0.06901 0.08981 -0.07031 0.08935 C -0.07395 0.08796 -0.0776 0.08727 -0.08125 0.08657 C -0.08554 0.08495 -0.08997 0.08287 -0.0944 0.08194 C -0.09895 0.08055 -0.10364 0.07986 -0.1082 0.07893 C -0.11289 0.07755 -0.11744 0.07639 -0.12226 0.07592 C -0.1319 0.07477 -0.14153 0.07407 -0.1513 0.07292 C -0.16966 0.06574 -0.17174 0.06481 -0.19023 0.05949 C -0.19752 0.05717 -0.20468 0.05463 -0.21211 0.0537 C -0.21836 0.05208 -0.22422 0.05231 -0.2302 0.05185 C -0.2552 0.0537 -0.24804 0.04398 -0.2552 0.06088 C -0.25599 0.06227 -0.25651 0.06412 -0.25716 0.06528 C -0.25742 0.07014 -0.25729 0.07454 -0.25833 0.07893 C -0.25846 0.08055 -0.25963 0.08171 -0.26041 0.08333 C -0.26093 0.08634 -0.26093 0.08912 -0.26119 0.09236 C -0.26289 0.11227 -0.26211 0.11227 -0.26211 0.13773 " pathEditMode="relative" rAng="0" ptsTypes="AAAAAAAAAAAAAAAAAAAAAAA">
                                      <p:cBhvr>
                                        <p:cTn id="5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060" y="6875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Am-thanh-phep-thuat-www_nhacchuongvui_com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000"/>
                            </p:stCondLst>
                            <p:childTnLst>
                              <p:par>
                                <p:cTn id="68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7 2.22222E-6 L -0.03294 -0.03519 C -0.047 -0.03982 -0.07083 -0.04838 -0.08516 -0.05139 C -0.09128 -0.05255 -0.09714 -0.05255 -0.10312 -0.05278 L -0.13568 -0.05417 C -0.15534 -0.05787 -0.14674 -0.05718 -0.18151 -0.05139 C -0.18411 -0.05093 -0.18659 -0.04931 -0.18906 -0.04838 C -0.19323 -0.04676 -0.20156 -0.04028 -0.20299 -0.03959 C -0.20482 -0.03866 -0.2069 -0.03866 -0.20872 -0.0382 C -0.21003 -0.03773 -0.21107 -0.03727 -0.21224 -0.03681 C -0.21706 -0.02222 -0.21471 -0.02847 -0.21875 -0.01783 C -0.22279 0.00602 -0.21693 -0.02755 -0.22174 -0.00741 C -0.22214 -0.00579 -0.22344 0.00741 -0.22344 0.00856 C -0.22383 0.01041 -0.22435 0.01273 -0.22448 0.01458 C -0.22865 0.04953 -0.22435 0.01921 -0.22799 0.04676 C -0.22747 0.07662 -0.22865 0.07731 -0.22539 0.10069 C -0.22526 0.10254 -0.22487 0.1037 -0.22448 0.10509 C -0.22487 0.10833 -0.225 0.11134 -0.22539 0.11389 C -0.22591 0.11574 -0.22721 0.11666 -0.22721 0.11828 C -0.22747 0.12708 -0.22656 0.13611 -0.2263 0.14467 C -0.2263 0.15069 -0.2263 0.15648 -0.2263 0.16273 " pathEditMode="relative" rAng="0" ptsTypes="AAAAAAAAAAAAAAAAAAAAA">
                                      <p:cBhvr>
                                        <p:cTn id="6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406" y="5301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Am-thanh-phep-thuat-www_nhacchuongvui_com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7317">
                <p:cTn id="7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E9B8C3F-4B5B-4C7E-93CF-FB3370A5A481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1141" b="1141"/>
          <a:stretch/>
        </p:blipFill>
        <p:spPr>
          <a:xfrm>
            <a:off x="1" y="411598"/>
            <a:ext cx="12191999" cy="6439875"/>
          </a:xfrm>
          <a:prstGeom prst="rect">
            <a:avLst/>
          </a:prstGeom>
        </p:spPr>
      </p:pic>
      <p:pic>
        <p:nvPicPr>
          <p:cNvPr id="11" name="Picture 10">
            <a:hlinkClick r:id="rId7" action="ppaction://hlinksldjump"/>
            <a:extLst>
              <a:ext uri="{FF2B5EF4-FFF2-40B4-BE49-F238E27FC236}">
                <a16:creationId xmlns:a16="http://schemas.microsoft.com/office/drawing/2014/main" id="{3734DE23-8134-4B12-A2E3-E4390CCBC1E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550" y="2977414"/>
            <a:ext cx="2615411" cy="2786113"/>
          </a:xfrm>
          <a:prstGeom prst="rect">
            <a:avLst/>
          </a:prstGeom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id="{B604E18C-3B28-47D4-BC6F-30E9B2FEC26A}"/>
              </a:ext>
            </a:extLst>
          </p:cNvPr>
          <p:cNvSpPr txBox="1">
            <a:spLocks/>
          </p:cNvSpPr>
          <p:nvPr/>
        </p:nvSpPr>
        <p:spPr>
          <a:xfrm>
            <a:off x="234552" y="449154"/>
            <a:ext cx="11260762" cy="89338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? </a:t>
            </a:r>
            <a:r>
              <a:rPr lang="vi-VN" sz="3200" dirty="0">
                <a:solidFill>
                  <a:prstClr val="black"/>
                </a:solidFill>
                <a:latin typeface="UTM Avo" panose="02040603050506020204" pitchFamily="18" charset="0"/>
              </a:rPr>
              <a:t>Những ý nào thể hiện đúng nội dung câu chuyện ? 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TM Avo" panose="02040603050506020204" pitchFamily="18" charset="0"/>
            </a:endParaRP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0E42AAFA-F1E8-4A70-BCB8-DD54A8C67744}"/>
              </a:ext>
            </a:extLst>
          </p:cNvPr>
          <p:cNvSpPr txBox="1">
            <a:spLocks/>
          </p:cNvSpPr>
          <p:nvPr/>
        </p:nvSpPr>
        <p:spPr>
          <a:xfrm>
            <a:off x="2373564" y="1436112"/>
            <a:ext cx="7128243" cy="597961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a) </a:t>
            </a:r>
            <a:r>
              <a:rPr kumimoji="0" lang="vi-VN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Thỏ</a:t>
            </a:r>
            <a:r>
              <a:rPr kumimoji="0" lang="vi-VN" sz="32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 nâu nhổ một ôm cà rốt.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TM Avo" panose="02040603050506020204" pitchFamily="18" charset="0"/>
              <a:ea typeface="+mn-ea"/>
              <a:cs typeface="+mn-cs"/>
            </a:endParaRP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20A65A5D-D853-4945-8D21-B197B0594DAE}"/>
              </a:ext>
            </a:extLst>
          </p:cNvPr>
          <p:cNvSpPr txBox="1">
            <a:spLocks/>
          </p:cNvSpPr>
          <p:nvPr/>
        </p:nvSpPr>
        <p:spPr>
          <a:xfrm>
            <a:off x="2369067" y="3014215"/>
            <a:ext cx="7128244" cy="68807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vi-VN" sz="3200" dirty="0">
                <a:solidFill>
                  <a:prstClr val="black"/>
                </a:solidFill>
                <a:latin typeface="UTM Avo" panose="02040603050506020204" pitchFamily="18" charset="0"/>
              </a:rPr>
              <a:t>c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</a:rPr>
              <a:t>) </a:t>
            </a:r>
            <a:r>
              <a:rPr kumimoji="0" lang="vi-VN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</a:rPr>
              <a:t>Thỏ</a:t>
            </a:r>
            <a:r>
              <a:rPr kumimoji="0" lang="vi-VN" sz="32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</a:rPr>
              <a:t> nâu chưa biết đếm.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TM Avo" panose="02040603050506020204" pitchFamily="18" charset="0"/>
            </a:endParaRPr>
          </a:p>
        </p:txBody>
      </p:sp>
      <p:sp>
        <p:nvSpPr>
          <p:cNvPr id="15" name="Rounded Rectangle 6">
            <a:extLst>
              <a:ext uri="{FF2B5EF4-FFF2-40B4-BE49-F238E27FC236}">
                <a16:creationId xmlns:a16="http://schemas.microsoft.com/office/drawing/2014/main" id="{8D8C69A5-E9CF-431A-9A96-939CCA94D0CA}"/>
              </a:ext>
            </a:extLst>
          </p:cNvPr>
          <p:cNvSpPr/>
          <p:nvPr/>
        </p:nvSpPr>
        <p:spPr>
          <a:xfrm>
            <a:off x="2373565" y="2164306"/>
            <a:ext cx="7128244" cy="594647"/>
          </a:xfrm>
          <a:prstGeom prst="roundRect">
            <a:avLst/>
          </a:prstGeom>
          <a:solidFill>
            <a:srgbClr val="FFAF6C"/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lvl="0" defTabSz="457200">
              <a:defRPr/>
            </a:pPr>
            <a:r>
              <a:rPr lang="vi-VN" sz="3200" dirty="0">
                <a:solidFill>
                  <a:prstClr val="white"/>
                </a:solidFill>
                <a:latin typeface="UTM Avo" panose="02040603050506020204" pitchFamily="18" charset="0"/>
              </a:rPr>
              <a:t>b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UTM Avo" panose="02040603050506020204" pitchFamily="18" charset="0"/>
              </a:rPr>
              <a:t>) </a:t>
            </a:r>
            <a:r>
              <a:rPr lang="vi-VN" sz="3200" dirty="0">
                <a:solidFill>
                  <a:schemeClr val="bg1"/>
                </a:solidFill>
                <a:latin typeface="UTM Avo" panose="02040603050506020204" pitchFamily="18" charset="0"/>
              </a:rPr>
              <a:t>Thỏ nâu chỉ nhổ sáu củ cà rốt. 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UTM Avo" panose="02040603050506020204" pitchFamily="18" charset="0"/>
            </a:endParaRPr>
          </a:p>
        </p:txBody>
      </p:sp>
      <p:pic>
        <p:nvPicPr>
          <p:cNvPr id="31" name="Am-thanh-tra-loi-sai-www_yeualo_com (1)">
            <a:hlinkClick r:id="" action="ppaction://media"/>
            <a:extLst>
              <a:ext uri="{FF2B5EF4-FFF2-40B4-BE49-F238E27FC236}">
                <a16:creationId xmlns:a16="http://schemas.microsoft.com/office/drawing/2014/main" id="{45327B5A-5E9F-4315-9F14-66BFCF31352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-757518" y="792254"/>
            <a:ext cx="609600" cy="609600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7320B4D6-CC4D-4D95-B3C5-C810905BFC2A}"/>
              </a:ext>
            </a:extLst>
          </p:cNvPr>
          <p:cNvSpPr/>
          <p:nvPr/>
        </p:nvSpPr>
        <p:spPr>
          <a:xfrm>
            <a:off x="4797941" y="5612453"/>
            <a:ext cx="1135247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7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  <a:sym typeface="Wingdings" panose="05000000000000000000" pitchFamily="2" charset="2"/>
              </a:rPr>
              <a:t></a:t>
            </a:r>
            <a:endParaRPr kumimoji="0" lang="en-US" sz="7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TM Avo"/>
              <a:ea typeface="+mn-ea"/>
              <a:cs typeface="+mn-cs"/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1B4CDB41-3EC5-4109-94B7-E38E150779FF}"/>
              </a:ext>
            </a:extLst>
          </p:cNvPr>
          <p:cNvSpPr/>
          <p:nvPr/>
        </p:nvSpPr>
        <p:spPr>
          <a:xfrm>
            <a:off x="6510337" y="5535311"/>
            <a:ext cx="1386918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/>
                <a:ea typeface="+mn-ea"/>
                <a:cs typeface="+mn-cs"/>
                <a:sym typeface="Wingdings" panose="05000000000000000000" pitchFamily="2" charset="2"/>
              </a:rPr>
              <a:t></a:t>
            </a:r>
            <a:endParaRPr kumimoji="0" lang="en-US" sz="7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TM Avo"/>
              <a:ea typeface="+mn-ea"/>
              <a:cs typeface="+mn-cs"/>
            </a:endParaRPr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8368F443-612E-4025-B027-5E95FFC3E8E8}"/>
              </a:ext>
            </a:extLst>
          </p:cNvPr>
          <p:cNvSpPr/>
          <p:nvPr/>
        </p:nvSpPr>
        <p:spPr>
          <a:xfrm>
            <a:off x="2244390" y="3011557"/>
            <a:ext cx="728037" cy="690737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4BD4A47B-8086-495F-8AD2-3E7CD5F6C896}"/>
              </a:ext>
            </a:extLst>
          </p:cNvPr>
          <p:cNvSpPr/>
          <p:nvPr/>
        </p:nvSpPr>
        <p:spPr>
          <a:xfrm>
            <a:off x="2244390" y="1421216"/>
            <a:ext cx="728037" cy="690737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880A323F-EF03-496E-97CB-E777F92F5666}"/>
              </a:ext>
            </a:extLst>
          </p:cNvPr>
          <p:cNvSpPr/>
          <p:nvPr/>
        </p:nvSpPr>
        <p:spPr>
          <a:xfrm>
            <a:off x="2429647" y="3967562"/>
            <a:ext cx="7007082" cy="487948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t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Chúc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2000" b="1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mừng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2000" b="1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bạn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2000" b="1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đã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2000" b="1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hoàn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2000" b="1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thành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2000" b="1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đúng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2000" b="1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câu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2000" b="1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trả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2000" b="1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lời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.</a:t>
            </a:r>
            <a:endParaRPr kumimoji="0" lang="vi-VN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0" name="Picture 2">
            <a:extLst>
              <a:ext uri="{FF2B5EF4-FFF2-40B4-BE49-F238E27FC236}">
                <a16:creationId xmlns:a16="http://schemas.microsoft.com/office/drawing/2014/main" id="{FD64F8BB-6E94-4D2D-8C85-39D7D247DB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79831" y="2977414"/>
            <a:ext cx="3785969" cy="3548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440139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5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9" dur="8150" fill="hold"/>
                                        <p:tgtEl>
                                          <p:spTgt spid="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8150"/>
                            </p:stCondLst>
                            <p:childTnLst>
                              <p:par>
                                <p:cTn id="51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25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audio>
              <p:cMediaNode vol="80000">
                <p:cTn id="6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1"/>
                </p:tgtEl>
              </p:cMediaNode>
            </p:audio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Am-thanh-tra-loi-dung-www_nhacchuongvui_com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32" grpId="0"/>
      <p:bldP spid="32" grpId="1"/>
      <p:bldP spid="33" grpId="0" build="allAtOnce"/>
      <p:bldP spid="34" grpId="0" animBg="1"/>
      <p:bldP spid="16" grpId="0" animBg="1"/>
      <p:bldP spid="17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BDA3360-15A9-438C-8B56-8CE9887D62DD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1141" b="1141"/>
          <a:stretch/>
        </p:blipFill>
        <p:spPr>
          <a:xfrm>
            <a:off x="0" y="376123"/>
            <a:ext cx="12192000" cy="6436659"/>
          </a:xfrm>
          <a:prstGeom prst="rect">
            <a:avLst/>
          </a:prstGeom>
        </p:spPr>
      </p:pic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C67908C9-F96E-4267-AAAB-31ACD142E652}"/>
              </a:ext>
            </a:extLst>
          </p:cNvPr>
          <p:cNvSpPr/>
          <p:nvPr/>
        </p:nvSpPr>
        <p:spPr>
          <a:xfrm>
            <a:off x="2370525" y="955734"/>
            <a:ext cx="7450948" cy="1496032"/>
          </a:xfrm>
          <a:prstGeom prst="round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vi-VN" sz="28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</a:t>
            </a:r>
            <a:r>
              <a:rPr lang="en-US" sz="3200" b="1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Thỏ</a:t>
            </a:r>
            <a:r>
              <a:rPr lang="en-US" sz="3200" b="1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mẹ</a:t>
            </a:r>
            <a:r>
              <a:rPr lang="en-US" sz="3200" b="1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bảo</a:t>
            </a:r>
            <a:r>
              <a:rPr lang="en-US" sz="3200" b="1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thỏ</a:t>
            </a:r>
            <a:r>
              <a:rPr lang="en-US" sz="3200" b="1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nâu</a:t>
            </a:r>
            <a:r>
              <a:rPr lang="en-US" sz="3200" b="1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ra </a:t>
            </a:r>
            <a:r>
              <a:rPr lang="en-US" sz="3200" b="1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vườn</a:t>
            </a:r>
            <a:r>
              <a:rPr lang="en-US" sz="3200" b="1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nhổ</a:t>
            </a:r>
            <a:r>
              <a:rPr lang="en-US" sz="3200" b="1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mấy</a:t>
            </a:r>
            <a:r>
              <a:rPr lang="en-US" sz="3200" b="1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củ</a:t>
            </a:r>
            <a:r>
              <a:rPr lang="en-US" sz="3200" b="1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cà</a:t>
            </a:r>
            <a:r>
              <a:rPr lang="en-US" sz="3200" b="1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rốt</a:t>
            </a:r>
            <a:r>
              <a:rPr lang="en-US" sz="3200" b="1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?</a:t>
            </a:r>
            <a:r>
              <a:rPr lang="vi-VN" sz="3200" b="1" dirty="0">
                <a:solidFill>
                  <a:schemeClr val="tx1"/>
                </a:solidFill>
                <a:cs typeface="Times New Roman" panose="02020603050405020304" pitchFamily="18" charset="0"/>
              </a:rPr>
              <a:t> </a:t>
            </a:r>
            <a:endParaRPr lang="en-US" sz="3200" b="1" dirty="0">
              <a:solidFill>
                <a:schemeClr val="tx1"/>
              </a:solidFill>
              <a:latin typeface="UTM Avo" panose="020406030505060202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5AC2618E-6DF8-403C-8F03-B78C132B5837}"/>
              </a:ext>
            </a:extLst>
          </p:cNvPr>
          <p:cNvSpPr/>
          <p:nvPr/>
        </p:nvSpPr>
        <p:spPr>
          <a:xfrm>
            <a:off x="2528000" y="2873649"/>
            <a:ext cx="6810375" cy="555351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Chúc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2000" b="1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mừng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2000" b="1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bạn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2000" b="1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đã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2000" b="1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hoàn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2000" b="1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thành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2000" b="1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đúng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2000" b="1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câu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2000" b="1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trả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2000" b="1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lời</a:t>
            </a:r>
            <a:r>
              <a:rPr lang="en-US" sz="2000" b="1" dirty="0">
                <a:solidFill>
                  <a:prstClr val="black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.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TM Avo" panose="020406030505060202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F5DCE5F0-B9CA-4E50-8782-5748CD8D4B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322758" y="2631882"/>
            <a:ext cx="3785969" cy="3548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Am-thanh-tra-loi-sai-www_yeualo_com (1)">
            <a:hlinkClick r:id="" action="ppaction://media"/>
            <a:extLst>
              <a:ext uri="{FF2B5EF4-FFF2-40B4-BE49-F238E27FC236}">
                <a16:creationId xmlns:a16="http://schemas.microsoft.com/office/drawing/2014/main" id="{30DFA264-B860-4640-A06D-F6D8C5700A9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-757518" y="792254"/>
            <a:ext cx="609600" cy="60960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8BF7609C-AD69-488E-B75A-11EF81A8EE12}"/>
              </a:ext>
            </a:extLst>
          </p:cNvPr>
          <p:cNvSpPr/>
          <p:nvPr/>
        </p:nvSpPr>
        <p:spPr>
          <a:xfrm>
            <a:off x="4797941" y="5612453"/>
            <a:ext cx="1135247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7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  <a:sym typeface="Wingdings" panose="05000000000000000000" pitchFamily="2" charset="2"/>
              </a:rPr>
              <a:t></a:t>
            </a:r>
            <a:endParaRPr kumimoji="0" lang="en-US" sz="7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TM Avo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19F2217-BCE7-4DCF-8E87-23FE29A6B374}"/>
              </a:ext>
            </a:extLst>
          </p:cNvPr>
          <p:cNvSpPr/>
          <p:nvPr/>
        </p:nvSpPr>
        <p:spPr>
          <a:xfrm>
            <a:off x="6510337" y="5535311"/>
            <a:ext cx="1386918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/>
                <a:ea typeface="+mn-ea"/>
                <a:cs typeface="+mn-cs"/>
                <a:sym typeface="Wingdings" panose="05000000000000000000" pitchFamily="2" charset="2"/>
              </a:rPr>
              <a:t></a:t>
            </a:r>
            <a:endParaRPr kumimoji="0" lang="en-US" sz="7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TM Avo"/>
              <a:ea typeface="+mn-ea"/>
              <a:cs typeface="+mn-cs"/>
            </a:endParaRPr>
          </a:p>
        </p:txBody>
      </p:sp>
      <p:pic>
        <p:nvPicPr>
          <p:cNvPr id="10" name="Picture 9">
            <a:hlinkClick r:id="rId9" action="ppaction://hlinksldjump"/>
            <a:extLst>
              <a:ext uri="{FF2B5EF4-FFF2-40B4-BE49-F238E27FC236}">
                <a16:creationId xmlns:a16="http://schemas.microsoft.com/office/drawing/2014/main" id="{4BB62FC3-4632-4C19-AE29-16205334AEFB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-147918" y="3116153"/>
            <a:ext cx="2615411" cy="2786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900167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815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150"/>
                            </p:stCondLst>
                            <p:childTnLst>
                              <p:par>
                                <p:cTn id="21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Am-thanh-tra-loi-dung-www_nhacchuongvui_com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4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4" grpId="0" animBg="1"/>
      <p:bldP spid="8" grpId="0"/>
      <p:bldP spid="8" grpId="1"/>
      <p:bldP spid="9" grpId="0" build="allAtOnce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784AE56-BD4B-46EF-93B2-534BE4D4E96F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1141" b="1141"/>
          <a:stretch/>
        </p:blipFill>
        <p:spPr>
          <a:xfrm>
            <a:off x="0" y="409369"/>
            <a:ext cx="12192000" cy="6418730"/>
          </a:xfrm>
          <a:prstGeom prst="rect">
            <a:avLst/>
          </a:prstGeom>
        </p:spPr>
      </p:pic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E4AD5995-CADB-4550-B0BC-CC37D7E4A4F0}"/>
              </a:ext>
            </a:extLst>
          </p:cNvPr>
          <p:cNvSpPr/>
          <p:nvPr/>
        </p:nvSpPr>
        <p:spPr>
          <a:xfrm>
            <a:off x="529143" y="469948"/>
            <a:ext cx="10944808" cy="1720372"/>
          </a:xfrm>
          <a:prstGeom prst="round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t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Em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hãy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đọc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 to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đoạn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sau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: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 err="1">
                <a:solidFill>
                  <a:prstClr val="black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Củ</a:t>
            </a:r>
            <a:r>
              <a:rPr lang="en-US" sz="2400" b="1" dirty="0">
                <a:solidFill>
                  <a:prstClr val="black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prstClr val="black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cà</a:t>
            </a:r>
            <a:r>
              <a:rPr lang="en-US" sz="2400" b="1" dirty="0">
                <a:solidFill>
                  <a:prstClr val="black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prstClr val="black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rốt</a:t>
            </a:r>
            <a:r>
              <a:rPr lang="en-US" sz="2400" b="1" dirty="0">
                <a:solidFill>
                  <a:prstClr val="black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prstClr val="black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nằm</a:t>
            </a:r>
            <a:r>
              <a:rPr lang="en-US" sz="2400" b="1" dirty="0">
                <a:solidFill>
                  <a:prstClr val="black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prstClr val="black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sâu</a:t>
            </a:r>
            <a:r>
              <a:rPr lang="en-US" sz="2400" b="1" dirty="0">
                <a:solidFill>
                  <a:prstClr val="black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prstClr val="black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dưới</a:t>
            </a:r>
            <a:r>
              <a:rPr lang="en-US" sz="2400" b="1" dirty="0">
                <a:solidFill>
                  <a:prstClr val="black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prstClr val="black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đất</a:t>
            </a:r>
            <a:r>
              <a:rPr lang="en-US" sz="2400" b="1" dirty="0">
                <a:solidFill>
                  <a:prstClr val="black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, </a:t>
            </a:r>
            <a:r>
              <a:rPr lang="en-US" sz="2400" b="1" dirty="0" err="1">
                <a:solidFill>
                  <a:prstClr val="black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nhưng</a:t>
            </a:r>
            <a:r>
              <a:rPr lang="en-US" sz="2400" b="1" dirty="0">
                <a:solidFill>
                  <a:prstClr val="black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prstClr val="black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nhổ</a:t>
            </a:r>
            <a:r>
              <a:rPr lang="en-US" sz="2400" b="1" dirty="0">
                <a:solidFill>
                  <a:prstClr val="black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prstClr val="black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không</a:t>
            </a:r>
            <a:r>
              <a:rPr lang="en-US" sz="2400" b="1" dirty="0">
                <a:solidFill>
                  <a:prstClr val="black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prstClr val="black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khó</a:t>
            </a:r>
            <a:r>
              <a:rPr lang="en-US" sz="2400" b="1" dirty="0">
                <a:solidFill>
                  <a:prstClr val="black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. </a:t>
            </a:r>
            <a:r>
              <a:rPr lang="en-US" sz="2400" b="1" dirty="0" err="1">
                <a:solidFill>
                  <a:prstClr val="black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Hấp</a:t>
            </a:r>
            <a:r>
              <a:rPr lang="en-US" sz="2400" b="1" dirty="0">
                <a:solidFill>
                  <a:prstClr val="black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! </a:t>
            </a:r>
            <a:r>
              <a:rPr lang="en-US" sz="2400" b="1" dirty="0" err="1">
                <a:solidFill>
                  <a:prstClr val="black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Hấp</a:t>
            </a:r>
            <a:r>
              <a:rPr lang="en-US" sz="2400" b="1" dirty="0">
                <a:solidFill>
                  <a:prstClr val="black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! </a:t>
            </a:r>
            <a:r>
              <a:rPr lang="en-US" sz="2400" b="1" dirty="0" err="1">
                <a:solidFill>
                  <a:prstClr val="black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Một</a:t>
            </a:r>
            <a:r>
              <a:rPr lang="en-US" sz="2400" b="1" dirty="0">
                <a:solidFill>
                  <a:prstClr val="black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prstClr val="black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lát</a:t>
            </a:r>
            <a:r>
              <a:rPr lang="en-US" sz="2400" b="1" dirty="0">
                <a:solidFill>
                  <a:prstClr val="black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prstClr val="black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sau</a:t>
            </a:r>
            <a:r>
              <a:rPr lang="en-US" sz="2400" b="1" dirty="0">
                <a:solidFill>
                  <a:prstClr val="black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, </a:t>
            </a:r>
            <a:r>
              <a:rPr lang="en-US" sz="2400" b="1" dirty="0" err="1">
                <a:solidFill>
                  <a:prstClr val="black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thỏ</a:t>
            </a:r>
            <a:r>
              <a:rPr lang="en-US" sz="2400" b="1" dirty="0">
                <a:solidFill>
                  <a:prstClr val="black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prstClr val="black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nâu</a:t>
            </a:r>
            <a:r>
              <a:rPr lang="en-US" sz="2400" b="1" dirty="0">
                <a:solidFill>
                  <a:prstClr val="black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prstClr val="black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nhổ</a:t>
            </a:r>
            <a:r>
              <a:rPr lang="en-US" sz="2400" b="1" dirty="0">
                <a:solidFill>
                  <a:prstClr val="black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prstClr val="black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được</a:t>
            </a:r>
            <a:r>
              <a:rPr lang="en-US" sz="2400" b="1" dirty="0">
                <a:solidFill>
                  <a:prstClr val="black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prstClr val="black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cả</a:t>
            </a:r>
            <a:r>
              <a:rPr lang="en-US" sz="2400" b="1" dirty="0">
                <a:solidFill>
                  <a:prstClr val="black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prstClr val="black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ôm</a:t>
            </a:r>
            <a:r>
              <a:rPr lang="en-US" sz="2400" b="1" dirty="0">
                <a:solidFill>
                  <a:prstClr val="black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. </a:t>
            </a:r>
            <a:r>
              <a:rPr lang="en-US" sz="2400" b="1" dirty="0" err="1">
                <a:solidFill>
                  <a:prstClr val="black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Nó</a:t>
            </a:r>
            <a:r>
              <a:rPr lang="en-US" sz="2400" b="1" dirty="0">
                <a:solidFill>
                  <a:prstClr val="black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prstClr val="black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chạy</a:t>
            </a:r>
            <a:r>
              <a:rPr lang="en-US" sz="2400" b="1" dirty="0">
                <a:solidFill>
                  <a:prstClr val="black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prstClr val="black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vào</a:t>
            </a:r>
            <a:r>
              <a:rPr lang="en-US" sz="2400" b="1" dirty="0">
                <a:solidFill>
                  <a:prstClr val="black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prstClr val="black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bếp</a:t>
            </a:r>
            <a:r>
              <a:rPr lang="en-US" sz="2400" b="1" dirty="0">
                <a:solidFill>
                  <a:prstClr val="black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prstClr val="black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đưa</a:t>
            </a:r>
            <a:r>
              <a:rPr lang="en-US" sz="2400" b="1" dirty="0">
                <a:solidFill>
                  <a:prstClr val="black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prstClr val="black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cho</a:t>
            </a:r>
            <a:r>
              <a:rPr lang="en-US" sz="2400" b="1" dirty="0">
                <a:solidFill>
                  <a:prstClr val="black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prstClr val="black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mẹ</a:t>
            </a:r>
            <a:r>
              <a:rPr lang="en-US" sz="2400" b="1" dirty="0">
                <a:solidFill>
                  <a:prstClr val="black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.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TM Avo" panose="020406030505060202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828FF3F9-4AEE-4D86-981B-E034B59B5182}"/>
              </a:ext>
            </a:extLst>
          </p:cNvPr>
          <p:cNvSpPr/>
          <p:nvPr/>
        </p:nvSpPr>
        <p:spPr>
          <a:xfrm>
            <a:off x="2778039" y="3131032"/>
            <a:ext cx="7007082" cy="487948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t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Chúc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2000" b="1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mừng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2000" b="1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bạn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2000" b="1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đã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2000" b="1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hoàn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2000" b="1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thành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2000" b="1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đúng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2000" b="1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câu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2000" b="1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trả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2000" b="1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lời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.</a:t>
            </a:r>
            <a:endParaRPr kumimoji="0" lang="vi-VN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FFC0240C-B690-4FF2-A2AC-CB8B434AEA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77353" y="2685389"/>
            <a:ext cx="3608454" cy="3382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CA41ECB7-E7BD-49D4-9296-71240CCC3CEE}"/>
              </a:ext>
            </a:extLst>
          </p:cNvPr>
          <p:cNvSpPr/>
          <p:nvPr/>
        </p:nvSpPr>
        <p:spPr>
          <a:xfrm>
            <a:off x="4986493" y="5490093"/>
            <a:ext cx="1135247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7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  <a:sym typeface="Wingdings" panose="05000000000000000000" pitchFamily="2" charset="2"/>
              </a:rPr>
              <a:t></a:t>
            </a:r>
            <a:endParaRPr kumimoji="0" lang="en-US" sz="7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TM Avo"/>
              <a:ea typeface="+mn-ea"/>
              <a:cs typeface="+mn-cs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B2FBB05-C480-486D-81F3-8FC182016007}"/>
              </a:ext>
            </a:extLst>
          </p:cNvPr>
          <p:cNvSpPr/>
          <p:nvPr/>
        </p:nvSpPr>
        <p:spPr>
          <a:xfrm>
            <a:off x="6698889" y="5490093"/>
            <a:ext cx="1386918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/>
                <a:ea typeface="+mn-ea"/>
                <a:cs typeface="+mn-cs"/>
                <a:sym typeface="Wingdings" panose="05000000000000000000" pitchFamily="2" charset="2"/>
              </a:rPr>
              <a:t></a:t>
            </a:r>
            <a:endParaRPr kumimoji="0" lang="en-US" sz="7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TM Avo"/>
              <a:ea typeface="+mn-ea"/>
              <a:cs typeface="+mn-cs"/>
            </a:endParaRPr>
          </a:p>
        </p:txBody>
      </p:sp>
      <p:pic>
        <p:nvPicPr>
          <p:cNvPr id="9" name="Am-thanh-tra-loi-sai-www_yeualo_com (1)">
            <a:hlinkClick r:id="" action="ppaction://media"/>
            <a:extLst>
              <a:ext uri="{FF2B5EF4-FFF2-40B4-BE49-F238E27FC236}">
                <a16:creationId xmlns:a16="http://schemas.microsoft.com/office/drawing/2014/main" id="{D343EC17-C733-4295-8D66-FEB55466DCE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-746682" y="1859156"/>
            <a:ext cx="609600" cy="609600"/>
          </a:xfrm>
          <a:prstGeom prst="rect">
            <a:avLst/>
          </a:prstGeom>
        </p:spPr>
      </p:pic>
      <p:pic>
        <p:nvPicPr>
          <p:cNvPr id="10" name="Picture 9">
            <a:hlinkClick r:id="rId9" action="ppaction://hlinksldjump"/>
            <a:extLst>
              <a:ext uri="{FF2B5EF4-FFF2-40B4-BE49-F238E27FC236}">
                <a16:creationId xmlns:a16="http://schemas.microsoft.com/office/drawing/2014/main" id="{9BD2A10B-15D3-42F2-9800-8DC68C6CC33B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-147918" y="3116153"/>
            <a:ext cx="2615411" cy="2786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820064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Am-thanh-tra-loi-dung-www_nhacchuongvui_com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7" dur="815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8150"/>
                            </p:stCondLst>
                            <p:childTnLst>
                              <p:par>
                                <p:cTn id="39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 vol="80000">
                <p:cTn id="4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4" grpId="0" animBg="1"/>
      <p:bldP spid="7" grpId="0"/>
      <p:bldP spid="7" grpId="1"/>
      <p:bldP spid="8" grpId="0"/>
      <p:bldP spid="8" grpId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5537C01-C11B-45AB-A819-6ED9F4BC1174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1141" b="1141"/>
          <a:stretch/>
        </p:blipFill>
        <p:spPr>
          <a:xfrm>
            <a:off x="0" y="443709"/>
            <a:ext cx="12192000" cy="6373906"/>
          </a:xfrm>
          <a:prstGeom prst="rect">
            <a:avLst/>
          </a:prstGeom>
        </p:spPr>
      </p:pic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05FBD403-480C-4803-BEE2-71BFD99B7EE9}"/>
              </a:ext>
            </a:extLst>
          </p:cNvPr>
          <p:cNvSpPr/>
          <p:nvPr/>
        </p:nvSpPr>
        <p:spPr>
          <a:xfrm>
            <a:off x="2778039" y="3131032"/>
            <a:ext cx="7007082" cy="487948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t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Chúc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2000" b="1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mừng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2000" b="1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bạn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2000" b="1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đã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2000" b="1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hoàn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2000" b="1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thành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2000" b="1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đúng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2000" b="1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câu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2000" b="1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trả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2000" b="1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lời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.</a:t>
            </a:r>
            <a:endParaRPr kumimoji="0" lang="vi-VN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F30BFF4C-526D-4A53-98F9-21C14D1206B8}"/>
              </a:ext>
            </a:extLst>
          </p:cNvPr>
          <p:cNvSpPr/>
          <p:nvPr/>
        </p:nvSpPr>
        <p:spPr>
          <a:xfrm>
            <a:off x="807789" y="443709"/>
            <a:ext cx="10576420" cy="2068180"/>
          </a:xfrm>
          <a:prstGeom prst="round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t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Em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hãy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đọc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 to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đoạn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sau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: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b="1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Không</a:t>
            </a:r>
            <a:r>
              <a:rPr lang="en-US" sz="2800" b="1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ngờ</a:t>
            </a:r>
            <a:r>
              <a:rPr lang="en-US" sz="2800" b="1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, </a:t>
            </a:r>
            <a:r>
              <a:rPr lang="en-US" sz="2800" b="1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thỏ</a:t>
            </a:r>
            <a:r>
              <a:rPr lang="en-US" sz="2800" b="1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mẹ</a:t>
            </a:r>
            <a:r>
              <a:rPr lang="en-US" sz="2800" b="1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la </a:t>
            </a:r>
            <a:r>
              <a:rPr lang="en-US" sz="2800" b="1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lên</a:t>
            </a:r>
            <a:r>
              <a:rPr lang="en-US" sz="2800" b="1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. </a:t>
            </a:r>
            <a:r>
              <a:rPr lang="en-US" sz="2800" b="1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Thì</a:t>
            </a:r>
            <a:r>
              <a:rPr lang="en-US" sz="2800" b="1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ra </a:t>
            </a:r>
            <a:r>
              <a:rPr lang="en-US" sz="2800" b="1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thỏ</a:t>
            </a:r>
            <a:r>
              <a:rPr lang="en-US" sz="2800" b="1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nâu</a:t>
            </a:r>
            <a:r>
              <a:rPr lang="en-US" sz="2800" b="1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nhổ</a:t>
            </a:r>
            <a:r>
              <a:rPr lang="en-US" sz="2800" b="1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lắm</a:t>
            </a:r>
            <a:r>
              <a:rPr lang="en-US" sz="2800" b="1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quá</a:t>
            </a:r>
            <a:r>
              <a:rPr lang="en-US" sz="2800" b="1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.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N</a:t>
            </a:r>
            <a:r>
              <a:rPr lang="en-US" sz="2800" b="1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ó </a:t>
            </a:r>
            <a:r>
              <a:rPr lang="en-US" sz="2800" b="1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gãi</a:t>
            </a:r>
            <a:r>
              <a:rPr lang="en-US" sz="2800" b="1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đầu</a:t>
            </a:r>
            <a:r>
              <a:rPr lang="en-US" sz="2800" b="1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: “</a:t>
            </a:r>
            <a:r>
              <a:rPr lang="en-US" sz="2800" b="1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Hì</a:t>
            </a:r>
            <a:r>
              <a:rPr lang="en-US" sz="2800" b="1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! Con </a:t>
            </a:r>
            <a:r>
              <a:rPr lang="en-US" sz="2800" b="1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chưa</a:t>
            </a:r>
            <a:r>
              <a:rPr lang="en-US" sz="2800" b="1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biết</a:t>
            </a:r>
            <a:r>
              <a:rPr lang="en-US" sz="2800" b="1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đếm</a:t>
            </a:r>
            <a:r>
              <a:rPr lang="en-US" sz="2800" b="1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mà</a:t>
            </a:r>
            <a:r>
              <a:rPr lang="en-US" sz="2800" b="1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.”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UTM Avo" panose="020406030505060202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A99DD177-7721-4D76-90BA-FDC8398419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86195" y="2586299"/>
            <a:ext cx="3608454" cy="3382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86041590-7C5B-45E9-8DBC-B30F17D1DF5E}"/>
              </a:ext>
            </a:extLst>
          </p:cNvPr>
          <p:cNvSpPr/>
          <p:nvPr/>
        </p:nvSpPr>
        <p:spPr>
          <a:xfrm>
            <a:off x="4836174" y="5531693"/>
            <a:ext cx="1135247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7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  <a:sym typeface="Wingdings" panose="05000000000000000000" pitchFamily="2" charset="2"/>
              </a:rPr>
              <a:t></a:t>
            </a:r>
            <a:endParaRPr kumimoji="0" lang="en-US" sz="7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TM Avo"/>
              <a:ea typeface="+mn-ea"/>
              <a:cs typeface="+mn-cs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71BB6D4-CA71-4EC7-B95C-C89413411732}"/>
              </a:ext>
            </a:extLst>
          </p:cNvPr>
          <p:cNvSpPr/>
          <p:nvPr/>
        </p:nvSpPr>
        <p:spPr>
          <a:xfrm>
            <a:off x="6659029" y="5531693"/>
            <a:ext cx="1386918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/>
                <a:ea typeface="+mn-ea"/>
                <a:cs typeface="+mn-cs"/>
                <a:sym typeface="Wingdings" panose="05000000000000000000" pitchFamily="2" charset="2"/>
              </a:rPr>
              <a:t></a:t>
            </a:r>
            <a:endParaRPr kumimoji="0" lang="en-US" sz="7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TM Avo"/>
              <a:ea typeface="+mn-ea"/>
              <a:cs typeface="+mn-cs"/>
            </a:endParaRPr>
          </a:p>
        </p:txBody>
      </p:sp>
      <p:pic>
        <p:nvPicPr>
          <p:cNvPr id="9" name="Am-thanh-tra-loi-sai-www_yeualo_com (1)">
            <a:hlinkClick r:id="" action="ppaction://media"/>
            <a:extLst>
              <a:ext uri="{FF2B5EF4-FFF2-40B4-BE49-F238E27FC236}">
                <a16:creationId xmlns:a16="http://schemas.microsoft.com/office/drawing/2014/main" id="{91C88F9F-2AD3-40DD-BD6F-B7BC1611AEA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-746682" y="1859156"/>
            <a:ext cx="609600" cy="609600"/>
          </a:xfrm>
          <a:prstGeom prst="rect">
            <a:avLst/>
          </a:prstGeom>
        </p:spPr>
      </p:pic>
      <p:pic>
        <p:nvPicPr>
          <p:cNvPr id="10" name="Picture 9">
            <a:hlinkClick r:id="rId9" action="ppaction://hlinksldjump"/>
            <a:extLst>
              <a:ext uri="{FF2B5EF4-FFF2-40B4-BE49-F238E27FC236}">
                <a16:creationId xmlns:a16="http://schemas.microsoft.com/office/drawing/2014/main" id="{08AEB763-9CCF-4E95-A9EE-E630AF07245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-147918" y="3116153"/>
            <a:ext cx="2615411" cy="2786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579118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815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8150"/>
                            </p:stCondLst>
                            <p:childTnLst>
                              <p:par>
                                <p:cTn id="32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 vol="80000">
                <p:cTn id="3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Am-thanh-tra-loi-dung-www_nhacchuongvui_com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1" grpId="0" animBg="1"/>
      <p:bldP spid="7" grpId="0"/>
      <p:bldP spid="7" grpId="1"/>
      <p:bldP spid="8" grpId="0"/>
      <p:bldP spid="8" grpId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3924B4A-0270-4356-9818-51A8C803E9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574147" y="436814"/>
            <a:ext cx="9043706" cy="64211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8599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34">
            <a:extLst>
              <a:ext uri="{FF2B5EF4-FFF2-40B4-BE49-F238E27FC236}">
                <a16:creationId xmlns:a16="http://schemas.microsoft.com/office/drawing/2014/main" id="{E9E84299-F9AC-4E07-86FD-125DB116D3A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290" t="31444" r="21976"/>
          <a:stretch/>
        </p:blipFill>
        <p:spPr>
          <a:xfrm>
            <a:off x="7871972" y="4561900"/>
            <a:ext cx="4113169" cy="2675889"/>
          </a:xfrm>
          <a:prstGeom prst="rect">
            <a:avLst/>
          </a:prstGeom>
        </p:spPr>
      </p:pic>
      <p:pic>
        <p:nvPicPr>
          <p:cNvPr id="3" name="图片 35">
            <a:extLst>
              <a:ext uri="{FF2B5EF4-FFF2-40B4-BE49-F238E27FC236}">
                <a16:creationId xmlns:a16="http://schemas.microsoft.com/office/drawing/2014/main" id="{7A40FBA4-BDF8-442F-BB3E-EF5DE45AE71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0620"/>
          <a:stretch/>
        </p:blipFill>
        <p:spPr>
          <a:xfrm>
            <a:off x="0" y="4455372"/>
            <a:ext cx="12192000" cy="2402628"/>
          </a:xfrm>
          <a:prstGeom prst="rect">
            <a:avLst/>
          </a:prstGeom>
        </p:spPr>
      </p:pic>
      <p:sp>
        <p:nvSpPr>
          <p:cNvPr id="4" name="文本框 1">
            <a:extLst>
              <a:ext uri="{FF2B5EF4-FFF2-40B4-BE49-F238E27FC236}">
                <a16:creationId xmlns:a16="http://schemas.microsoft.com/office/drawing/2014/main" id="{70767FD4-96D8-4304-9BC9-7499F762B60B}"/>
              </a:ext>
            </a:extLst>
          </p:cNvPr>
          <p:cNvSpPr txBox="1"/>
          <p:nvPr/>
        </p:nvSpPr>
        <p:spPr>
          <a:xfrm>
            <a:off x="3370217" y="3064429"/>
            <a:ext cx="640408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sz="9600" dirty="0">
                <a:ln w="28575">
                  <a:solidFill>
                    <a:srgbClr val="70AD47">
                      <a:lumMod val="75000"/>
                    </a:srgbClr>
                  </a:solidFill>
                </a:ln>
                <a:solidFill>
                  <a:srgbClr val="70AD47">
                    <a:lumMod val="75000"/>
                  </a:srgbClr>
                </a:solidFill>
                <a:latin typeface="UTM Avo" panose="02040603050506020204" pitchFamily="18" charset="0"/>
                <a:ea typeface="inpin heiti" charset="-122"/>
              </a:rPr>
              <a:t>TẬP VIẾT</a:t>
            </a:r>
            <a:endParaRPr lang="zh-CN" altLang="en-US" sz="9600" dirty="0">
              <a:ln w="28575">
                <a:solidFill>
                  <a:srgbClr val="70AD47">
                    <a:lumMod val="75000"/>
                  </a:srgbClr>
                </a:solidFill>
              </a:ln>
              <a:solidFill>
                <a:srgbClr val="70AD47">
                  <a:lumMod val="75000"/>
                </a:srgbClr>
              </a:solidFill>
              <a:latin typeface="UTM Avo" panose="02040603050506020204" pitchFamily="18" charset="0"/>
              <a:ea typeface="inpin heiti" charset="-122"/>
            </a:endParaRPr>
          </a:p>
        </p:txBody>
      </p:sp>
      <p:pic>
        <p:nvPicPr>
          <p:cNvPr id="5" name="图片 13">
            <a:extLst>
              <a:ext uri="{FF2B5EF4-FFF2-40B4-BE49-F238E27FC236}">
                <a16:creationId xmlns:a16="http://schemas.microsoft.com/office/drawing/2014/main" id="{9431EBB8-9BEA-4936-9AB8-EEE411D5E25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828" b="69429"/>
          <a:stretch/>
        </p:blipFill>
        <p:spPr>
          <a:xfrm rot="1159301">
            <a:off x="9690439" y="343162"/>
            <a:ext cx="2504126" cy="2525039"/>
          </a:xfrm>
          <a:prstGeom prst="rect">
            <a:avLst/>
          </a:prstGeom>
        </p:spPr>
      </p:pic>
      <p:pic>
        <p:nvPicPr>
          <p:cNvPr id="6" name="图片 36">
            <a:extLst>
              <a:ext uri="{FF2B5EF4-FFF2-40B4-BE49-F238E27FC236}">
                <a16:creationId xmlns:a16="http://schemas.microsoft.com/office/drawing/2014/main" id="{BDC7D5A4-7D0C-48A2-A866-F779621D8837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1339" b="73195"/>
          <a:stretch/>
        </p:blipFill>
        <p:spPr>
          <a:xfrm>
            <a:off x="0" y="422832"/>
            <a:ext cx="3119556" cy="2242457"/>
          </a:xfrm>
          <a:prstGeom prst="rect">
            <a:avLst/>
          </a:prstGeom>
        </p:spPr>
      </p:pic>
      <p:pic>
        <p:nvPicPr>
          <p:cNvPr id="7" name="图片 38">
            <a:extLst>
              <a:ext uri="{FF2B5EF4-FFF2-40B4-BE49-F238E27FC236}">
                <a16:creationId xmlns:a16="http://schemas.microsoft.com/office/drawing/2014/main" id="{D61759F3-61F7-4BD5-A391-58B8B8FC79D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321" r="44375" b="68184"/>
          <a:stretch/>
        </p:blipFill>
        <p:spPr>
          <a:xfrm>
            <a:off x="3213388" y="422832"/>
            <a:ext cx="5580311" cy="2667759"/>
          </a:xfrm>
          <a:prstGeom prst="rect">
            <a:avLst/>
          </a:prstGeom>
        </p:spPr>
      </p:pic>
      <p:pic>
        <p:nvPicPr>
          <p:cNvPr id="8" name="图片 39">
            <a:extLst>
              <a:ext uri="{FF2B5EF4-FFF2-40B4-BE49-F238E27FC236}">
                <a16:creationId xmlns:a16="http://schemas.microsoft.com/office/drawing/2014/main" id="{51AA100F-DFD7-4CCD-8DA3-CC37CF450389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828" b="69429"/>
          <a:stretch/>
        </p:blipFill>
        <p:spPr>
          <a:xfrm rot="1159301">
            <a:off x="690861" y="3841092"/>
            <a:ext cx="903104" cy="910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52363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A64B4CB-AE6C-4144-AB31-8B7FC08F647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9452" y="2354614"/>
            <a:ext cx="12102548" cy="260397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839293C-22CD-4AED-8B1B-1A63FE1C1E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7068" y="571467"/>
            <a:ext cx="2715436" cy="1783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20665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MfjRaSZNbxjjVLFseVjfckpcKnCQNFyT">
            <a:hlinkClick r:id="" action="ppaction://media"/>
            <a:extLst>
              <a:ext uri="{FF2B5EF4-FFF2-40B4-BE49-F238E27FC236}">
                <a16:creationId xmlns:a16="http://schemas.microsoft.com/office/drawing/2014/main" id="{E1FDD161-8AEA-4E81-B50F-3B6CFAF8C0C3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648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43543" y="457200"/>
            <a:ext cx="12192000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51AB9FA-4525-4D79-8A71-5BD6A6EFE1F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3509" y="326570"/>
            <a:ext cx="3859102" cy="1097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259777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505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149" r="3947"/>
          <a:stretch/>
        </p:blipFill>
        <p:spPr bwMode="auto">
          <a:xfrm>
            <a:off x="1097281" y="1475005"/>
            <a:ext cx="9914708" cy="51086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3" name="组合 17"/>
          <p:cNvGrpSpPr/>
          <p:nvPr/>
        </p:nvGrpSpPr>
        <p:grpSpPr>
          <a:xfrm>
            <a:off x="2325189" y="485314"/>
            <a:ext cx="7785462" cy="1185527"/>
            <a:chOff x="-3127181" y="3669002"/>
            <a:chExt cx="2322340" cy="1072282"/>
          </a:xfrm>
        </p:grpSpPr>
        <p:sp>
          <p:nvSpPr>
            <p:cNvPr id="4" name="流程图: 数据 13"/>
            <p:cNvSpPr/>
            <p:nvPr/>
          </p:nvSpPr>
          <p:spPr>
            <a:xfrm>
              <a:off x="-3011214" y="3669002"/>
              <a:ext cx="2206373" cy="576064"/>
            </a:xfrm>
            <a:custGeom>
              <a:avLst/>
              <a:gdLst/>
              <a:ahLst/>
              <a:cxnLst/>
              <a:rect l="l" t="t" r="r" b="b"/>
              <a:pathLst>
                <a:path w="2572699" h="576064">
                  <a:moveTo>
                    <a:pt x="0" y="0"/>
                  </a:moveTo>
                  <a:lnTo>
                    <a:pt x="2572699" y="0"/>
                  </a:lnTo>
                  <a:lnTo>
                    <a:pt x="2223487" y="576064"/>
                  </a:lnTo>
                  <a:lnTo>
                    <a:pt x="0" y="576064"/>
                  </a:lnTo>
                  <a:close/>
                </a:path>
              </a:pathLst>
            </a:custGeom>
            <a:solidFill>
              <a:schemeClr val="tx1">
                <a:alpha val="27000"/>
              </a:schemeClr>
            </a:solidFill>
            <a:ln>
              <a:noFill/>
            </a:ln>
            <a:effectLst>
              <a:outerShdw blurRad="50800" dist="38100" algn="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inpin heiti" charset="-122"/>
                <a:ea typeface="inpin heiti" charset="-122"/>
                <a:cs typeface="+mn-cs"/>
              </a:endParaRPr>
            </a:p>
          </p:txBody>
        </p:sp>
        <p:grpSp>
          <p:nvGrpSpPr>
            <p:cNvPr id="5" name="组合 19"/>
            <p:cNvGrpSpPr/>
            <p:nvPr/>
          </p:nvGrpSpPr>
          <p:grpSpPr>
            <a:xfrm>
              <a:off x="-3127181" y="3822640"/>
              <a:ext cx="2062357" cy="918644"/>
              <a:chOff x="5369763" y="3632880"/>
              <a:chExt cx="2062357" cy="918644"/>
            </a:xfrm>
          </p:grpSpPr>
          <p:sp>
            <p:nvSpPr>
              <p:cNvPr id="6" name="流程图: 数据 13"/>
              <p:cNvSpPr/>
              <p:nvPr/>
            </p:nvSpPr>
            <p:spPr>
              <a:xfrm>
                <a:off x="5369763" y="3632880"/>
                <a:ext cx="2062357" cy="576064"/>
              </a:xfrm>
              <a:custGeom>
                <a:avLst/>
                <a:gdLst/>
                <a:ahLst/>
                <a:cxnLst/>
                <a:rect l="l" t="t" r="r" b="b"/>
                <a:pathLst>
                  <a:path w="2572699" h="576064">
                    <a:moveTo>
                      <a:pt x="0" y="0"/>
                    </a:moveTo>
                    <a:lnTo>
                      <a:pt x="2572699" y="0"/>
                    </a:lnTo>
                    <a:lnTo>
                      <a:pt x="2223487" y="576064"/>
                    </a:lnTo>
                    <a:lnTo>
                      <a:pt x="0" y="576064"/>
                    </a:lnTo>
                    <a:close/>
                  </a:path>
                </a:pathLst>
              </a:custGeom>
              <a:solidFill>
                <a:srgbClr val="FFFF00"/>
              </a:solidFill>
              <a:ln>
                <a:noFill/>
              </a:ln>
              <a:effectLst>
                <a:outerShdw blurRad="50800" dist="38100" algn="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inpin heiti" charset="-122"/>
                  <a:ea typeface="inpin heiti" charset="-122"/>
                  <a:cs typeface="+mn-cs"/>
                </a:endParaRPr>
              </a:p>
            </p:txBody>
          </p:sp>
          <p:sp>
            <p:nvSpPr>
              <p:cNvPr id="7" name="TextBox 76"/>
              <p:cNvSpPr txBox="1"/>
              <p:nvPr/>
            </p:nvSpPr>
            <p:spPr>
              <a:xfrm>
                <a:off x="5685907" y="3632880"/>
                <a:ext cx="1493754" cy="9186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>
                  <a:defRPr sz="2000" spc="300">
                    <a:solidFill>
                      <a:srgbClr val="0070C0"/>
                    </a:solidFill>
                    <a:latin typeface="造字工房悦黑体验版常规体" pitchFamily="50" charset="-122"/>
                    <a:ea typeface="造字工房悦黑体验版常规体" pitchFamily="50" charset="-122"/>
                  </a:defRPr>
                </a:lvl1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vi-VN" sz="3600" b="1" i="0" u="none" strike="noStrike" kern="1200" cap="none" spc="30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UTM Avo" panose="02040603050506020204" pitchFamily="18" charset="0"/>
                    <a:ea typeface="造字工房悦黑体验版常规体" pitchFamily="50" charset="-122"/>
                    <a:cs typeface="+mn-cs"/>
                  </a:rPr>
                  <a:t>VIẾT BẢNG CON:</a:t>
                </a:r>
                <a:endParaRPr kumimoji="0" lang="en-US" sz="36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UTM Avo" panose="02040603050506020204" pitchFamily="18" charset="0"/>
                  <a:ea typeface="造字工房悦黑体验版常规体" pitchFamily="50" charset="-122"/>
                  <a:cs typeface="+mn-cs"/>
                </a:endParaRPr>
              </a:p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2400" b="0" i="0" u="none" strike="noStrike" kern="1200" cap="none" spc="30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inpin heiti" charset="-122"/>
                  <a:ea typeface="inpin heiti" charset="-122"/>
                  <a:cs typeface="+mn-cs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003878477"/>
      </p:ext>
    </p:extLst>
  </p:cSld>
  <p:clrMapOvr>
    <a:masterClrMapping/>
  </p:clrMapOvr>
  <p:transition spd="slow"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3F254E7-5966-4770-985A-064A910941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0571" y="556783"/>
            <a:ext cx="11030857" cy="61282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9372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B3778E83-ED57-49EC-953E-29939F6645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285" y="789418"/>
            <a:ext cx="11611429" cy="5679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7771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A8BE947-8942-44D9-9A52-7F529ACFDA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4599" y="638628"/>
            <a:ext cx="10782801" cy="5952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6332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AFF0C6D-45AC-4C15-A608-9EA869D5E4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206" y="825984"/>
            <a:ext cx="11203588" cy="55033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3001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3">
            <a:extLst>
              <a:ext uri="{FF2B5EF4-FFF2-40B4-BE49-F238E27FC236}">
                <a16:creationId xmlns:a16="http://schemas.microsoft.com/office/drawing/2014/main" id="{383DECF2-6170-4C44-9554-CACC3C7EA7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894" y="602530"/>
            <a:ext cx="5001208" cy="5910237"/>
          </a:xfrm>
          <a:prstGeom prst="rect">
            <a:avLst/>
          </a:prstGeom>
        </p:spPr>
      </p:pic>
      <p:pic>
        <p:nvPicPr>
          <p:cNvPr id="3" name="图片 14">
            <a:extLst>
              <a:ext uri="{FF2B5EF4-FFF2-40B4-BE49-F238E27FC236}">
                <a16:creationId xmlns:a16="http://schemas.microsoft.com/office/drawing/2014/main" id="{FDA49AB4-AADB-4EDB-89AF-5AD022B22E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54347" y="242596"/>
            <a:ext cx="5327780" cy="6195525"/>
          </a:xfrm>
          <a:prstGeom prst="rect">
            <a:avLst/>
          </a:prstGeom>
        </p:spPr>
      </p:pic>
      <p:sp>
        <p:nvSpPr>
          <p:cNvPr id="4" name="文本框 12">
            <a:extLst>
              <a:ext uri="{FF2B5EF4-FFF2-40B4-BE49-F238E27FC236}">
                <a16:creationId xmlns:a16="http://schemas.microsoft.com/office/drawing/2014/main" id="{D236FED6-C37C-45AA-87AD-2C1259124EAA}"/>
              </a:ext>
            </a:extLst>
          </p:cNvPr>
          <p:cNvSpPr txBox="1"/>
          <p:nvPr/>
        </p:nvSpPr>
        <p:spPr>
          <a:xfrm rot="20995850">
            <a:off x="3510547" y="2989403"/>
            <a:ext cx="5306261" cy="156966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9600" b="1" i="0" u="none" strike="noStrike" kern="1200" cap="none" spc="0" normalizeH="0" baseline="0" noProof="0" dirty="0">
                <a:ln w="25400">
                  <a:solidFill>
                    <a:srgbClr val="36363E">
                      <a:alpha val="70000"/>
                    </a:srgbClr>
                  </a:solidFill>
                </a:ln>
                <a:solidFill>
                  <a:srgbClr val="ED7D31"/>
                </a:solidFill>
                <a:effectLst/>
                <a:uLnTx/>
                <a:uFillTx/>
                <a:latin typeface="UTM Avo" panose="02040603050506020204" pitchFamily="18" charset="0"/>
                <a:ea typeface="汉仪晓波美妍体W" panose="00020600040101010101" pitchFamily="18" charset="-122"/>
              </a:rPr>
              <a:t>DẶN DÒ</a:t>
            </a:r>
            <a:endParaRPr kumimoji="0" lang="zh-CN" altLang="en-US" sz="9600" b="1" i="0" u="none" strike="noStrike" kern="1200" cap="none" spc="0" normalizeH="0" baseline="0" noProof="0" dirty="0">
              <a:ln w="25400">
                <a:solidFill>
                  <a:srgbClr val="36363E">
                    <a:alpha val="70000"/>
                  </a:srgbClr>
                </a:solidFill>
              </a:ln>
              <a:solidFill>
                <a:srgbClr val="ED7D31"/>
              </a:solidFill>
              <a:effectLst/>
              <a:uLnTx/>
              <a:uFillTx/>
              <a:latin typeface="UTM Avo" panose="02040603050506020204" pitchFamily="18" charset="0"/>
              <a:ea typeface="汉仪晓波美妍体W" panose="00020600040101010101" pitchFamily="18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30893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/>
          <p:cNvSpPr/>
          <p:nvPr/>
        </p:nvSpPr>
        <p:spPr>
          <a:xfrm>
            <a:off x="5240701" y="963919"/>
            <a:ext cx="2988896" cy="372325"/>
          </a:xfrm>
          <a:prstGeom prst="round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Luyện</a:t>
            </a:r>
            <a:r>
              <a:rPr kumimoji="0" lang="vi-VN" sz="3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 viết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UTM Avo" panose="02040603050506020204" pitchFamily="18" charset="0"/>
              <a:ea typeface="+mn-ea"/>
              <a:cs typeface="+mn-cs"/>
            </a:endParaRPr>
          </a:p>
        </p:txBody>
      </p:sp>
      <p:pic>
        <p:nvPicPr>
          <p:cNvPr id="4" name="Picture 3" descr="Phim Hoạt Hình Học Sinh Học Sinh Cậu Bé, Phim Hoạt Hình, Nhà, Suốt ..."/>
          <p:cNvPicPr>
            <a:picLocks noChangeAspect="1" noChangeArrowheads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4148" y="589069"/>
            <a:ext cx="1554564" cy="836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142"/>
          <a:stretch/>
        </p:blipFill>
        <p:spPr>
          <a:xfrm>
            <a:off x="0" y="404955"/>
            <a:ext cx="12192000" cy="6361603"/>
          </a:xfrm>
          <a:prstGeom prst="rect">
            <a:avLst/>
          </a:prstGeom>
        </p:spPr>
      </p:pic>
      <p:cxnSp>
        <p:nvCxnSpPr>
          <p:cNvPr id="7" name="Straight Connector 6"/>
          <p:cNvCxnSpPr/>
          <p:nvPr/>
        </p:nvCxnSpPr>
        <p:spPr>
          <a:xfrm>
            <a:off x="1828800" y="548646"/>
            <a:ext cx="0" cy="685800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val 7"/>
          <p:cNvSpPr/>
          <p:nvPr/>
        </p:nvSpPr>
        <p:spPr>
          <a:xfrm>
            <a:off x="1207767" y="967943"/>
            <a:ext cx="408373" cy="337351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1</a:t>
            </a:r>
          </a:p>
        </p:txBody>
      </p:sp>
      <p:sp>
        <p:nvSpPr>
          <p:cNvPr id="9" name="Oval 8"/>
          <p:cNvSpPr/>
          <p:nvPr/>
        </p:nvSpPr>
        <p:spPr>
          <a:xfrm>
            <a:off x="1172313" y="2455491"/>
            <a:ext cx="408373" cy="337352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2</a:t>
            </a:r>
          </a:p>
        </p:txBody>
      </p:sp>
      <p:sp>
        <p:nvSpPr>
          <p:cNvPr id="10" name="Oval 9"/>
          <p:cNvSpPr/>
          <p:nvPr/>
        </p:nvSpPr>
        <p:spPr>
          <a:xfrm>
            <a:off x="1155515" y="3947414"/>
            <a:ext cx="408373" cy="337352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1</a:t>
            </a:r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2397130" y="600898"/>
            <a:ext cx="2336800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vi-VN" sz="7200" b="1" dirty="0">
                <a:solidFill>
                  <a:srgbClr val="FF0000"/>
                </a:solidFill>
                <a:latin typeface="HP001 4 hàng" panose="020B0603050302020204" pitchFamily="34" charset="-93"/>
              </a:rPr>
              <a:t>a</a:t>
            </a:r>
            <a:r>
              <a:rPr lang="vi-VN" altLang="vi-VN" sz="7200" b="1" dirty="0">
                <a:solidFill>
                  <a:srgbClr val="FF0000"/>
                </a:solidFill>
                <a:latin typeface="HP001 4 hàng" panose="020B0603050302020204" pitchFamily="34" charset="-93"/>
              </a:rPr>
              <a:t>u</a:t>
            </a:r>
            <a:endParaRPr kumimoji="0" lang="en-US" altLang="vi-VN" sz="7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HP001 4 hàng" panose="020B0603050302020204" pitchFamily="34" charset="-93"/>
              <a:ea typeface="SimSun" panose="02010600030101010101" pitchFamily="2" charset="-122"/>
              <a:cs typeface="+mn-cs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2412754" y="2096812"/>
            <a:ext cx="4837320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vi-VN" altLang="vi-VN" sz="7200" b="1" dirty="0">
                <a:solidFill>
                  <a:srgbClr val="FF0000"/>
                </a:solidFill>
                <a:latin typeface="HP001 4 hàng" panose="020B0603050302020204" pitchFamily="34" charset="-93"/>
              </a:rPr>
              <a:t>c</a:t>
            </a:r>
            <a:r>
              <a:rPr lang="vi-VN" altLang="vi-VN" sz="7200" b="1" noProof="0" dirty="0">
                <a:solidFill>
                  <a:srgbClr val="FF0000"/>
                </a:solidFill>
                <a:latin typeface="HP001 4 hàng" panose="020B0603050302020204" pitchFamily="34" charset="-93"/>
              </a:rPr>
              <a:t>ây cau</a:t>
            </a:r>
            <a:endParaRPr kumimoji="0" lang="en-US" altLang="vi-VN" sz="7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HP001 4 hàng" panose="020B0603050302020204" pitchFamily="34" charset="-93"/>
              <a:ea typeface="SimSun" panose="02010600030101010101" pitchFamily="2" charset="-122"/>
              <a:cs typeface="+mn-cs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2429697" y="3569276"/>
            <a:ext cx="2336800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vi-VN" altLang="vi-VN" sz="7200" b="1" dirty="0">
                <a:solidFill>
                  <a:srgbClr val="FF0000"/>
                </a:solidFill>
                <a:latin typeface="HP001 4 hàng" panose="020B0603050302020204" pitchFamily="34" charset="0"/>
              </a:rPr>
              <a:t>âu</a:t>
            </a:r>
            <a:endParaRPr kumimoji="0" lang="en-US" altLang="vi-VN" sz="7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HP001 4 hàng" panose="020B0603050302020204" pitchFamily="34" charset="-93"/>
              <a:ea typeface="SimSun" panose="02010600030101010101" pitchFamily="2" charset="-122"/>
              <a:cs typeface="+mn-cs"/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0E6C30B1-9742-46D8-AC9F-12722402DB61}"/>
              </a:ext>
            </a:extLst>
          </p:cNvPr>
          <p:cNvSpPr/>
          <p:nvPr/>
        </p:nvSpPr>
        <p:spPr>
          <a:xfrm>
            <a:off x="1128623" y="5453492"/>
            <a:ext cx="408373" cy="337352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1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D3586D6-DA22-4842-9E21-654A3746CC3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13450" y="5075354"/>
            <a:ext cx="5896829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vi-VN" sz="7200" b="1" dirty="0">
                <a:solidFill>
                  <a:srgbClr val="FF0000"/>
                </a:solidFill>
                <a:latin typeface="HP001 4 hàng" panose="020B0603050302020204" pitchFamily="34" charset="0"/>
              </a:rPr>
              <a:t>c</a:t>
            </a:r>
            <a:r>
              <a:rPr lang="vi-VN" altLang="vi-VN" sz="7200" b="1" dirty="0">
                <a:solidFill>
                  <a:srgbClr val="FF0000"/>
                </a:solidFill>
                <a:latin typeface="HP001 4 hàng" panose="020B0603050302020204" pitchFamily="34" charset="0"/>
              </a:rPr>
              <a:t>him</a:t>
            </a:r>
            <a:r>
              <a:rPr lang="en-US" altLang="vi-VN" sz="7200" b="1" noProof="0" dirty="0">
                <a:solidFill>
                  <a:srgbClr val="FF0000"/>
                </a:solidFill>
                <a:latin typeface="HP001 4 hàng" panose="020B0603050302020204" pitchFamily="34" charset="0"/>
              </a:rPr>
              <a:t> </a:t>
            </a:r>
            <a:r>
              <a:rPr lang="vi-VN" altLang="vi-VN" sz="7200" b="1" noProof="0" dirty="0">
                <a:solidFill>
                  <a:srgbClr val="FF0000"/>
                </a:solidFill>
                <a:latin typeface="HP001 4 hàng" panose="020B0603050302020204" pitchFamily="34" charset="0"/>
              </a:rPr>
              <a:t>sâu</a:t>
            </a:r>
            <a:endParaRPr kumimoji="0" lang="en-US" altLang="vi-VN" sz="7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HP001 4 hàng" panose="020B0603050302020204" pitchFamily="34" charset="-93"/>
              <a:ea typeface="SimSun" panose="02010600030101010101" pitchFamily="2" charset="-122"/>
              <a:cs typeface="+mn-cs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52DB0D1-561C-406E-BE0A-F45BACA4706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84770" y="3567094"/>
            <a:ext cx="6931174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altLang="vi-VN" sz="7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HP001 4 hàng" panose="020B0603050302020204" pitchFamily="34" charset="0"/>
                <a:ea typeface="SimSun" panose="02010600030101010101" pitchFamily="2" charset="-122"/>
                <a:cs typeface="+mn-cs"/>
              </a:rPr>
              <a:t>Đọc lại bài </a:t>
            </a:r>
            <a:r>
              <a:rPr kumimoji="0" lang="en-US" altLang="vi-VN" sz="7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HP001 4 hàng" panose="020B0603050302020204" pitchFamily="34" charset="0"/>
                <a:ea typeface="SimSun" panose="02010600030101010101" pitchFamily="2" charset="-122"/>
                <a:cs typeface="+mn-cs"/>
              </a:rPr>
              <a:t>10</a:t>
            </a:r>
            <a:r>
              <a:rPr kumimoji="0" lang="vi-VN" altLang="vi-VN" sz="7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HP001 4 hàng" panose="020B0603050302020204" pitchFamily="34" charset="0"/>
                <a:ea typeface="SimSun" panose="02010600030101010101" pitchFamily="2" charset="-122"/>
                <a:cs typeface="+mn-cs"/>
              </a:rPr>
              <a:t>7</a:t>
            </a:r>
            <a:endParaRPr kumimoji="0" lang="en-US" altLang="vi-VN" sz="7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HP001 4 hàng" panose="020B0603050302020204" pitchFamily="34" charset="-93"/>
              <a:ea typeface="SimSun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28238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2" grpId="0"/>
      <p:bldP spid="13" grpId="0"/>
      <p:bldP spid="14" grpId="0"/>
      <p:bldP spid="15" grpId="0" animBg="1"/>
      <p:bldP spid="17" grpId="0"/>
      <p:bldP spid="18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0FC659F-59EC-4D6D-8AEB-23C5B730845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840855"/>
            <a:ext cx="9144000" cy="899928"/>
          </a:xfrm>
        </p:spPr>
        <p:txBody>
          <a:bodyPr>
            <a:normAutofit/>
          </a:bodyPr>
          <a:lstStyle/>
          <a:p>
            <a:r>
              <a:rPr lang="en-US" sz="4800" b="1" dirty="0">
                <a:solidFill>
                  <a:srgbClr val="FF8119"/>
                </a:solidFill>
              </a:rPr>
              <a:t>Hoc10 </a:t>
            </a:r>
            <a:r>
              <a:rPr lang="en-US" sz="4800" b="1" dirty="0" err="1">
                <a:solidFill>
                  <a:srgbClr val="FF8119"/>
                </a:solidFill>
              </a:rPr>
              <a:t>chúc</a:t>
            </a:r>
            <a:r>
              <a:rPr lang="en-US" sz="4800" b="1" dirty="0">
                <a:solidFill>
                  <a:srgbClr val="FF8119"/>
                </a:solidFill>
              </a:rPr>
              <a:t> </a:t>
            </a:r>
            <a:r>
              <a:rPr lang="en-US" sz="4800" b="1" dirty="0" err="1">
                <a:solidFill>
                  <a:srgbClr val="FF8119"/>
                </a:solidFill>
              </a:rPr>
              <a:t>các</a:t>
            </a:r>
            <a:r>
              <a:rPr lang="en-US" sz="4800" b="1" dirty="0">
                <a:solidFill>
                  <a:srgbClr val="FF8119"/>
                </a:solidFill>
              </a:rPr>
              <a:t> </a:t>
            </a:r>
            <a:r>
              <a:rPr lang="en-US" sz="4800" b="1" dirty="0" err="1">
                <a:solidFill>
                  <a:srgbClr val="FF8119"/>
                </a:solidFill>
              </a:rPr>
              <a:t>em</a:t>
            </a:r>
            <a:r>
              <a:rPr lang="en-US" sz="4800" b="1" dirty="0">
                <a:solidFill>
                  <a:srgbClr val="FF8119"/>
                </a:solidFill>
              </a:rPr>
              <a:t> </a:t>
            </a:r>
            <a:r>
              <a:rPr lang="en-US" sz="4800" b="1" dirty="0" err="1">
                <a:solidFill>
                  <a:srgbClr val="FF8119"/>
                </a:solidFill>
              </a:rPr>
              <a:t>học</a:t>
            </a:r>
            <a:r>
              <a:rPr lang="en-US" sz="4800" b="1" dirty="0">
                <a:solidFill>
                  <a:srgbClr val="FF8119"/>
                </a:solidFill>
              </a:rPr>
              <a:t> </a:t>
            </a:r>
            <a:r>
              <a:rPr lang="en-US" sz="4800" b="1" dirty="0" err="1">
                <a:solidFill>
                  <a:srgbClr val="FF8119"/>
                </a:solidFill>
              </a:rPr>
              <a:t>tốt</a:t>
            </a:r>
            <a:r>
              <a:rPr lang="en-US" sz="4800" b="1" dirty="0">
                <a:solidFill>
                  <a:srgbClr val="FF8119"/>
                </a:solidFill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36925782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HOC10 TEMPLAT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1349</TotalTime>
  <Words>486</Words>
  <Application>Microsoft Office PowerPoint</Application>
  <PresentationFormat>Widescreen</PresentationFormat>
  <Paragraphs>131</Paragraphs>
  <Slides>37</Slides>
  <Notes>8</Notes>
  <HiddenSlides>0</HiddenSlides>
  <MMClips>8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6" baseType="lpstr">
      <vt:lpstr>Arial</vt:lpstr>
      <vt:lpstr>Calibri</vt:lpstr>
      <vt:lpstr>UTM Avo</vt:lpstr>
      <vt:lpstr>inpin heiti</vt:lpstr>
      <vt:lpstr>Times New Roman</vt:lpstr>
      <vt:lpstr>Wingdings</vt:lpstr>
      <vt:lpstr>HP001 4 hàng</vt:lpstr>
      <vt:lpstr>zihun35hao-jindianyahei</vt:lpstr>
      <vt:lpstr>HOC10 TEMPLATE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Hoc10 chúc các em học tốt!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Administrator</cp:lastModifiedBy>
  <cp:revision>128</cp:revision>
  <dcterms:created xsi:type="dcterms:W3CDTF">2021-11-01T08:16:43Z</dcterms:created>
  <dcterms:modified xsi:type="dcterms:W3CDTF">2022-01-19T06:35:56Z</dcterms:modified>
</cp:coreProperties>
</file>