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4"/>
  </p:notesMasterIdLst>
  <p:sldIdLst>
    <p:sldId id="293" r:id="rId2"/>
    <p:sldId id="385" r:id="rId3"/>
    <p:sldId id="400" r:id="rId4"/>
    <p:sldId id="395" r:id="rId5"/>
    <p:sldId id="345" r:id="rId6"/>
    <p:sldId id="397" r:id="rId7"/>
    <p:sldId id="396" r:id="rId8"/>
    <p:sldId id="353" r:id="rId9"/>
    <p:sldId id="369" r:id="rId10"/>
    <p:sldId id="398" r:id="rId11"/>
    <p:sldId id="399" r:id="rId12"/>
    <p:sldId id="371" r:id="rId13"/>
  </p:sldIdLst>
  <p:sldSz cx="12192000" cy="6858000"/>
  <p:notesSz cx="6858000" cy="9144000"/>
  <p:defaultTextStyle>
    <a:defPPr>
      <a:defRPr lang="en-US"/>
    </a:defPPr>
    <a:lvl1pPr marL="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38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953652" y="136525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8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9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20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0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37302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776041" y="324884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3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55" indent="0" algn="ctr">
              <a:buNone/>
              <a:defRPr sz="2000"/>
            </a:lvl2pPr>
            <a:lvl3pPr marL="912510" indent="0" algn="ctr">
              <a:buNone/>
              <a:defRPr sz="1800"/>
            </a:lvl3pPr>
            <a:lvl4pPr marL="1368765" indent="0" algn="ctr">
              <a:buNone/>
              <a:defRPr sz="1600"/>
            </a:lvl4pPr>
            <a:lvl5pPr marL="1825020" indent="0" algn="ctr">
              <a:buNone/>
              <a:defRPr sz="1600"/>
            </a:lvl5pPr>
            <a:lvl6pPr marL="2281275" indent="0" algn="ctr">
              <a:buNone/>
              <a:defRPr sz="1600"/>
            </a:lvl6pPr>
            <a:lvl7pPr marL="2737528" indent="0" algn="ctr">
              <a:buNone/>
              <a:defRPr sz="1600"/>
            </a:lvl7pPr>
            <a:lvl8pPr marL="3193781" indent="0" algn="ctr">
              <a:buNone/>
              <a:defRPr sz="1600"/>
            </a:lvl8pPr>
            <a:lvl9pPr marL="365003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5" tIns="45618" rIns="91255" bIns="456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6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127086" y="136523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255" tIns="45618" rIns="91255" bIns="456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255" tIns="45618" rIns="91255" bIns="456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3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91"/>
            <a:ext cx="41148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699" r:id="rId6"/>
    <p:sldLayoutId id="2147483701" r:id="rId7"/>
    <p:sldLayoutId id="2147483705" r:id="rId8"/>
    <p:sldLayoutId id="2147483711" r:id="rId9"/>
  </p:sldLayoutIdLst>
  <p:txStyles>
    <p:titleStyle>
      <a:lvl1pPr algn="l" defTabSz="9125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27" indent="-228127" algn="l" defTabSz="9125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9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2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7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88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4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0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2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7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28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1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3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300688" y="1658361"/>
            <a:ext cx="9820317" cy="2336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rễ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522556" y="6842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94897" y="647618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038C-724D-4E8F-AB85-053A6E62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9"/>
            <a:ext cx="12192000" cy="6418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45C6A-FE9B-41DE-89C9-10046C5F0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63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4836A-DF27-4581-8298-3F6E0E72B9E5}"/>
              </a:ext>
            </a:extLst>
          </p:cNvPr>
          <p:cNvSpPr txBox="1"/>
          <p:nvPr/>
        </p:nvSpPr>
        <p:spPr>
          <a:xfrm>
            <a:off x="3458308" y="3429000"/>
            <a:ext cx="5275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78"/>
            <a:r>
              <a:rPr lang="en-US" sz="60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37954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CDA47323-B291-41FC-980E-E9DF08D5927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84" end="1957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0624"/>
            <a:ext cx="12192000" cy="643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7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8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64D0F-BB9E-409B-A496-4CDFCE3F76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9"/>
          <a:stretch/>
        </p:blipFill>
        <p:spPr>
          <a:xfrm>
            <a:off x="903160" y="420942"/>
            <a:ext cx="10385679" cy="657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D995F-E3DD-45DA-AC30-5EA2309AB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33700"/>
            <a:ext cx="5807665" cy="32974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712C046-1449-4B36-BD26-B181823E0406}"/>
              </a:ext>
            </a:extLst>
          </p:cNvPr>
          <p:cNvSpPr txBox="1">
            <a:spLocks/>
          </p:cNvSpPr>
          <p:nvPr/>
        </p:nvSpPr>
        <p:spPr>
          <a:xfrm>
            <a:off x="4432" y="585982"/>
            <a:ext cx="1275980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latin typeface="+mn-lt"/>
              </a:rPr>
              <a:t>1. </a:t>
            </a:r>
            <a:r>
              <a:rPr lang="en-US" sz="2800">
                <a:latin typeface="+mn-lt"/>
              </a:rPr>
              <a:t>Dựa vào tranh, kể lại từng đoạn của câu chuyện </a:t>
            </a:r>
            <a:r>
              <a:rPr lang="en-US" sz="2800" i="1">
                <a:latin typeface="+mn-lt"/>
              </a:rPr>
              <a:t>Chiếc rễ đa tròn</a:t>
            </a:r>
            <a:endParaRPr lang="en-US" sz="2800" i="1" dirty="0">
              <a:latin typeface="+mn-lt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833C45-FAA8-446E-B34A-5B245AD2CA15}"/>
              </a:ext>
            </a:extLst>
          </p:cNvPr>
          <p:cNvSpPr txBox="1">
            <a:spLocks/>
          </p:cNvSpPr>
          <p:nvPr/>
        </p:nvSpPr>
        <p:spPr>
          <a:xfrm>
            <a:off x="5950540" y="2557511"/>
            <a:ext cx="6062252" cy="2673647"/>
          </a:xfrm>
          <a:prstGeom prst="rect">
            <a:avLst/>
          </a:prstGeom>
        </p:spPr>
        <p:txBody>
          <a:bodyPr>
            <a:normAutofit/>
          </a:bodyPr>
          <a:lstStyle>
            <a:lvl1pPr marL="228127" indent="-228127" algn="l" defTabSz="91251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379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0632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6887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313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9388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644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189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150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anose="020B0604020202020204" pitchFamily="34" charset="0"/>
              <a:buNone/>
            </a:pPr>
            <a:r>
              <a:rPr lang="en-US" sz="3600" dirty="0" err="1">
                <a:cs typeface="Times New Roman" pitchFamily="18" charset="0"/>
              </a:rPr>
              <a:t>Tranh</a:t>
            </a:r>
            <a:r>
              <a:rPr lang="en-US" sz="3600" dirty="0">
                <a:cs typeface="Times New Roman" pitchFamily="18" charset="0"/>
              </a:rPr>
              <a:t> 1: </a:t>
            </a:r>
            <a:r>
              <a:rPr lang="en-US" sz="3600" dirty="0" err="1">
                <a:cs typeface="Times New Roman" pitchFamily="18" charset="0"/>
              </a:rPr>
              <a:t>Bác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thấy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một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chiếc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rễ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đa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nhỏ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nằm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trên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mặt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đất</a:t>
            </a:r>
            <a:r>
              <a:rPr lang="en-US" sz="3600" dirty="0">
                <a:cs typeface="Times New Roman" pitchFamily="18" charset="0"/>
              </a:rPr>
              <a:t>. </a:t>
            </a:r>
            <a:r>
              <a:rPr lang="en-US" sz="3600" dirty="0" err="1">
                <a:cs typeface="Times New Roman" pitchFamily="18" charset="0"/>
              </a:rPr>
              <a:t>Chú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cần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vụ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nghe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lời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Bác</a:t>
            </a:r>
            <a:r>
              <a:rPr lang="en-US" sz="3600" dirty="0">
                <a:cs typeface="Times New Roman" pitchFamily="18" charset="0"/>
              </a:rPr>
              <a:t>, </a:t>
            </a:r>
            <a:r>
              <a:rPr lang="en-US" sz="3600" dirty="0" err="1">
                <a:cs typeface="Times New Roman" pitchFamily="18" charset="0"/>
              </a:rPr>
              <a:t>xới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đất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để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vùi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chiếc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rễ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đa</a:t>
            </a:r>
            <a:r>
              <a:rPr lang="en-US" sz="3600" dirty="0">
                <a:cs typeface="Times New Roman" pitchFamily="18" charset="0"/>
              </a:rPr>
              <a:t>.</a:t>
            </a:r>
            <a:endParaRPr lang="vi-VN" sz="3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40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8873B-B908-4B14-8398-9172F1C4F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678" y="1759145"/>
            <a:ext cx="5564438" cy="40224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C7FD11C-AA2E-4F7B-B7C6-C4E799878679}"/>
              </a:ext>
            </a:extLst>
          </p:cNvPr>
          <p:cNvSpPr txBox="1">
            <a:spLocks/>
          </p:cNvSpPr>
          <p:nvPr/>
        </p:nvSpPr>
        <p:spPr>
          <a:xfrm>
            <a:off x="4432" y="585982"/>
            <a:ext cx="1275980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latin typeface="+mn-lt"/>
              </a:rPr>
              <a:t>1. </a:t>
            </a:r>
            <a:r>
              <a:rPr lang="en-US" sz="2800">
                <a:latin typeface="+mn-lt"/>
              </a:rPr>
              <a:t>Dựa vào tranh, kể lại từng đoạn của câu chuyện </a:t>
            </a:r>
            <a:r>
              <a:rPr lang="en-US" sz="2800" i="1">
                <a:latin typeface="+mn-lt"/>
              </a:rPr>
              <a:t>Chiếc rễ đa tròn</a:t>
            </a:r>
            <a:endParaRPr lang="en-US" sz="2800" i="1" dirty="0"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0FB7016-E689-45DE-BFF3-FBA5045F4640}"/>
              </a:ext>
            </a:extLst>
          </p:cNvPr>
          <p:cNvSpPr txBox="1">
            <a:spLocks/>
          </p:cNvSpPr>
          <p:nvPr/>
        </p:nvSpPr>
        <p:spPr>
          <a:xfrm>
            <a:off x="5796116" y="1759145"/>
            <a:ext cx="6062252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127" indent="-228127" algn="l" defTabSz="91251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379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0632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6887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313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9388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644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189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150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anose="020B0604020202020204" pitchFamily="34" charset="0"/>
              <a:buNone/>
            </a:pPr>
            <a:r>
              <a:rPr lang="en-US" sz="3600" dirty="0" err="1">
                <a:cs typeface="Times New Roman" pitchFamily="18" charset="0"/>
              </a:rPr>
              <a:t>Tranh</a:t>
            </a:r>
            <a:r>
              <a:rPr lang="en-US" sz="3600" dirty="0">
                <a:cs typeface="Times New Roman" pitchFamily="18" charset="0"/>
              </a:rPr>
              <a:t> 2: </a:t>
            </a:r>
            <a:r>
              <a:rPr lang="en-US" sz="3600" dirty="0" err="1">
                <a:cs typeface="Times New Roman" pitchFamily="18" charset="0"/>
              </a:rPr>
              <a:t>Bác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Hồ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hướng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dẫn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chú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cuộn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chiếc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rễ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thành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vòng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tròn</a:t>
            </a:r>
            <a:r>
              <a:rPr lang="en-US" sz="3600" dirty="0">
                <a:cs typeface="Times New Roman" pitchFamily="18" charset="0"/>
              </a:rPr>
              <a:t>, </a:t>
            </a:r>
            <a:r>
              <a:rPr lang="en-US" sz="3600" dirty="0" err="1">
                <a:cs typeface="Times New Roman" pitchFamily="18" charset="0"/>
              </a:rPr>
              <a:t>đóng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hai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cái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cọc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xuống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đất</a:t>
            </a:r>
            <a:r>
              <a:rPr lang="en-US" sz="3600" dirty="0">
                <a:cs typeface="Times New Roman" pitchFamily="18" charset="0"/>
              </a:rPr>
              <a:t>, </a:t>
            </a:r>
            <a:r>
              <a:rPr lang="en-US" sz="3600" dirty="0" err="1">
                <a:cs typeface="Times New Roman" pitchFamily="18" charset="0"/>
              </a:rPr>
              <a:t>buộc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chiếc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rễ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tựa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nó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vào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hai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cái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cọc</a:t>
            </a:r>
            <a:r>
              <a:rPr lang="en-US" sz="3600" dirty="0">
                <a:cs typeface="Times New Roman" pitchFamily="18" charset="0"/>
              </a:rPr>
              <a:t>, </a:t>
            </a:r>
            <a:r>
              <a:rPr lang="en-US" sz="3600" dirty="0" err="1">
                <a:cs typeface="Times New Roman" pitchFamily="18" charset="0"/>
              </a:rPr>
              <a:t>rồi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mới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vùi</a:t>
            </a:r>
            <a:r>
              <a:rPr lang="en-US" sz="3600" dirty="0">
                <a:cs typeface="Times New Roman" pitchFamily="18" charset="0"/>
              </a:rPr>
              <a:t> 2 </a:t>
            </a:r>
            <a:r>
              <a:rPr lang="en-US" sz="3600" dirty="0" err="1">
                <a:cs typeface="Times New Roman" pitchFamily="18" charset="0"/>
              </a:rPr>
              <a:t>đầu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rễ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xuống</a:t>
            </a:r>
            <a:r>
              <a:rPr lang="en-US" sz="3600" dirty="0">
                <a:cs typeface="Times New Roman" pitchFamily="18" charset="0"/>
              </a:rPr>
              <a:t> </a:t>
            </a:r>
            <a:r>
              <a:rPr lang="en-US" sz="3600" dirty="0" err="1">
                <a:cs typeface="Times New Roman" pitchFamily="18" charset="0"/>
              </a:rPr>
              <a:t>đất</a:t>
            </a:r>
            <a:r>
              <a:rPr lang="en-US" sz="3600" dirty="0">
                <a:cs typeface="Times New Roman" pitchFamily="18" charset="0"/>
              </a:rPr>
              <a:t>. </a:t>
            </a:r>
            <a:endParaRPr lang="vi-VN" sz="3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72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C089F9-23FB-4A65-AC35-F2FE88D5C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25820"/>
            <a:ext cx="5670387" cy="354628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2AA04B-00FD-4DE3-994F-E81122DE6109}"/>
              </a:ext>
            </a:extLst>
          </p:cNvPr>
          <p:cNvSpPr txBox="1">
            <a:spLocks/>
          </p:cNvSpPr>
          <p:nvPr/>
        </p:nvSpPr>
        <p:spPr>
          <a:xfrm>
            <a:off x="4432" y="585982"/>
            <a:ext cx="1275980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latin typeface="+mn-lt"/>
              </a:rPr>
              <a:t>1. </a:t>
            </a:r>
            <a:r>
              <a:rPr lang="en-US" sz="2800">
                <a:latin typeface="+mn-lt"/>
              </a:rPr>
              <a:t>Dựa vào tranh, kể lại từng đoạn của câu chuyện </a:t>
            </a:r>
            <a:r>
              <a:rPr lang="en-US" sz="2800" i="1">
                <a:latin typeface="+mn-lt"/>
              </a:rPr>
              <a:t>Chiếc rễ đa tròn</a:t>
            </a:r>
            <a:endParaRPr lang="en-US" sz="2800" i="1" dirty="0"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23F544-4093-441B-986A-44C7670F8CAE}"/>
              </a:ext>
            </a:extLst>
          </p:cNvPr>
          <p:cNvSpPr txBox="1">
            <a:spLocks/>
          </p:cNvSpPr>
          <p:nvPr/>
        </p:nvSpPr>
        <p:spPr>
          <a:xfrm>
            <a:off x="5619136" y="1911545"/>
            <a:ext cx="6062252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127" indent="-228127" algn="l" defTabSz="91251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379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0632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6887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313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9388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644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1895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150" indent="-228127" algn="l" defTabSz="91251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anose="020B0604020202020204" pitchFamily="34" charset="0"/>
              <a:buNone/>
            </a:pPr>
            <a:r>
              <a:rPr lang="en-US" sz="3600">
                <a:cs typeface="Times New Roman" pitchFamily="18" charset="0"/>
              </a:rPr>
              <a:t>Tranh 3: rễ cây bén đất, nhiều năm sau, lớn lên thành cây đa con có vòng lá tròn, thiếu nhi rất thích chui qua chui lại vòng lá ấy. </a:t>
            </a:r>
            <a:endParaRPr lang="vi-VN" sz="3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06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b="1" dirty="0">
                <a:cs typeface="Times New Roman" pitchFamily="18" charset="0"/>
              </a:rPr>
              <a:t>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30045" y="1670848"/>
            <a:ext cx="8485555" cy="444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285314" y="605347"/>
            <a:ext cx="4790098" cy="8451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KỂ THEO NHÓM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Horizontal Scroll 2">
            <a:extLst>
              <a:ext uri="{FF2B5EF4-FFF2-40B4-BE49-F238E27FC236}">
                <a16:creationId xmlns:a16="http://schemas.microsoft.com/office/drawing/2014/main" id="{A5E1388E-2CD6-4023-8771-F337536DECEB}"/>
              </a:ext>
            </a:extLst>
          </p:cNvPr>
          <p:cNvSpPr/>
          <p:nvPr/>
        </p:nvSpPr>
        <p:spPr>
          <a:xfrm>
            <a:off x="3463637" y="533576"/>
            <a:ext cx="4405746" cy="1065501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KỂ TRƯỚC LỚP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18694E-546C-4A24-A132-DAB41F64F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68935" y="1522245"/>
            <a:ext cx="5822855" cy="53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16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81C87-5445-47BC-B255-CF604A9149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481"/>
            <a:ext cx="12174812" cy="269232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7FF42E-BDF1-42F7-ADC3-5E02DFE2465D}"/>
              </a:ext>
            </a:extLst>
          </p:cNvPr>
          <p:cNvSpPr txBox="1">
            <a:spLocks/>
          </p:cNvSpPr>
          <p:nvPr/>
        </p:nvSpPr>
        <p:spPr>
          <a:xfrm>
            <a:off x="384481" y="3418039"/>
            <a:ext cx="5558841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a)</a:t>
            </a:r>
          </a:p>
          <a:p>
            <a:r>
              <a:rPr lang="en-US" sz="2800" dirty="0">
                <a:latin typeface="+mn-lt"/>
              </a:rPr>
              <a:t> - </a:t>
            </a:r>
            <a:r>
              <a:rPr lang="en-US" sz="2800" dirty="0" err="1">
                <a:latin typeface="+mn-lt"/>
              </a:rPr>
              <a:t>Bác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Hồ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luôn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quan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tâm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đến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thiếu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nhi</a:t>
            </a:r>
            <a:r>
              <a:rPr lang="en-US" sz="2800" dirty="0">
                <a:latin typeface="+mn-lt"/>
              </a:rPr>
              <a:t>.</a:t>
            </a:r>
            <a:endParaRPr lang="en-US" sz="2800" i="1" dirty="0"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69B8715-A635-428B-92D9-B9D27B536188}"/>
              </a:ext>
            </a:extLst>
          </p:cNvPr>
          <p:cNvSpPr txBox="1">
            <a:spLocks/>
          </p:cNvSpPr>
          <p:nvPr/>
        </p:nvSpPr>
        <p:spPr>
          <a:xfrm>
            <a:off x="452133" y="4996875"/>
            <a:ext cx="542353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+mn-lt"/>
              </a:rPr>
              <a:t>-  Bác Hồ luôn mong muốn làm những điều tốt đẹp nhất cho thiếu nhi.</a:t>
            </a:r>
            <a:endParaRPr lang="en-US" sz="2800" i="1" dirty="0">
              <a:latin typeface="+mn-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D77AC5C-DE46-4246-A524-CFC79C969E55}"/>
              </a:ext>
            </a:extLst>
          </p:cNvPr>
          <p:cNvSpPr txBox="1">
            <a:spLocks/>
          </p:cNvSpPr>
          <p:nvPr/>
        </p:nvSpPr>
        <p:spPr>
          <a:xfrm>
            <a:off x="6321991" y="3428999"/>
            <a:ext cx="573712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+mn-lt"/>
              </a:rPr>
              <a:t>b)</a:t>
            </a:r>
          </a:p>
          <a:p>
            <a:r>
              <a:rPr lang="en-US" sz="2800">
                <a:latin typeface="+mn-lt"/>
              </a:rPr>
              <a:t>- Bác yêu thương mọi người, mọi vật.</a:t>
            </a:r>
            <a:endParaRPr lang="en-US" sz="2800" i="1" dirty="0">
              <a:latin typeface="+mn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3FE5C4-C766-4DB8-B50B-52E722D24FCD}"/>
              </a:ext>
            </a:extLst>
          </p:cNvPr>
          <p:cNvSpPr txBox="1">
            <a:spLocks/>
          </p:cNvSpPr>
          <p:nvPr/>
        </p:nvSpPr>
        <p:spPr>
          <a:xfrm>
            <a:off x="6321992" y="5018794"/>
            <a:ext cx="585282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+mn-lt"/>
              </a:rPr>
              <a:t>- Một chiếc rễ đa rơi xuống đất, Bác cũng muốn trồng cho rễ mọc thành cây.</a:t>
            </a:r>
            <a:endParaRPr lang="en-US" sz="2800" i="1" dirty="0">
              <a:latin typeface="+mn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39A9F3-5823-4FA3-B7B7-9A1C9110AEAC}"/>
              </a:ext>
            </a:extLst>
          </p:cNvPr>
          <p:cNvCxnSpPr/>
          <p:nvPr/>
        </p:nvCxnSpPr>
        <p:spPr>
          <a:xfrm>
            <a:off x="6010975" y="3577734"/>
            <a:ext cx="17189" cy="33078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1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D9164A-80CB-4299-9541-624D5AC33A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432"/>
          <a:stretch/>
        </p:blipFill>
        <p:spPr>
          <a:xfrm>
            <a:off x="7836922" y="499603"/>
            <a:ext cx="4355078" cy="53850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D48A63-9BE7-4C47-8E94-1AE71CF1A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5314"/>
            <a:ext cx="3701845" cy="5399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7BB3F-B0C8-4B22-BCA2-2654A1D5D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970" y="499603"/>
            <a:ext cx="3878827" cy="538500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8E115D4-8F48-4081-8A3F-56A1D1DCF293}"/>
              </a:ext>
            </a:extLst>
          </p:cNvPr>
          <p:cNvSpPr txBox="1">
            <a:spLocks/>
          </p:cNvSpPr>
          <p:nvPr/>
        </p:nvSpPr>
        <p:spPr>
          <a:xfrm>
            <a:off x="3829970" y="6060021"/>
            <a:ext cx="5530645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1">
                <a:latin typeface="+mn-lt"/>
              </a:rPr>
              <a:t>Bác Hồ với thiếu nhi</a:t>
            </a:r>
            <a:endParaRPr lang="en-US" sz="32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09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BC68E5-D43D-46C1-8750-B854B635F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02" y="543232"/>
            <a:ext cx="3571875" cy="5181600"/>
          </a:xfrm>
          <a:prstGeom prst="rect">
            <a:avLst/>
          </a:prstGeom>
        </p:spPr>
      </p:pic>
      <p:pic>
        <p:nvPicPr>
          <p:cNvPr id="2050" name="Picture 2" descr="Mỹ tục “Tết trồng cây” | Tin tức mới nhất 24h - Đọc Báo Lao Động online -  Laodong.vn">
            <a:extLst>
              <a:ext uri="{FF2B5EF4-FFF2-40B4-BE49-F238E27FC236}">
                <a16:creationId xmlns:a16="http://schemas.microsoft.com/office/drawing/2014/main" id="{CB6E1F8A-1F81-4451-9A88-79220CD2D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41" y="1664107"/>
            <a:ext cx="3571875" cy="489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o cá Bác Hồ&amp;#39; - mãi xanh từ mạch nguồn tình Bác | baotintuc.vn">
            <a:extLst>
              <a:ext uri="{FF2B5EF4-FFF2-40B4-BE49-F238E27FC236}">
                <a16:creationId xmlns:a16="http://schemas.microsoft.com/office/drawing/2014/main" id="{273BB4E1-DB36-427B-8204-A407D38BC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480" y="707920"/>
            <a:ext cx="3470539" cy="501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D8E6D49-D651-4875-A22B-BB549087C565}"/>
              </a:ext>
            </a:extLst>
          </p:cNvPr>
          <p:cNvSpPr txBox="1">
            <a:spLocks/>
          </p:cNvSpPr>
          <p:nvPr/>
        </p:nvSpPr>
        <p:spPr>
          <a:xfrm>
            <a:off x="656981" y="5897787"/>
            <a:ext cx="262797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>
                <a:latin typeface="+mn-lt"/>
              </a:rPr>
              <a:t>Bác tưới cây</a:t>
            </a:r>
            <a:endParaRPr lang="en-US" sz="2800" i="1" dirty="0"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24B93A-C56D-49EE-95B6-C417938FFB9B}"/>
              </a:ext>
            </a:extLst>
          </p:cNvPr>
          <p:cNvSpPr txBox="1">
            <a:spLocks/>
          </p:cNvSpPr>
          <p:nvPr/>
        </p:nvSpPr>
        <p:spPr>
          <a:xfrm>
            <a:off x="4485660" y="1001325"/>
            <a:ext cx="313925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>
                <a:latin typeface="+mn-lt"/>
              </a:rPr>
              <a:t>Bác trồng cây</a:t>
            </a:r>
            <a:endParaRPr lang="en-US" sz="2800" i="1" dirty="0"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40DAC9-78CB-468A-A616-4720FA0E17EF}"/>
              </a:ext>
            </a:extLst>
          </p:cNvPr>
          <p:cNvSpPr txBox="1">
            <a:spLocks/>
          </p:cNvSpPr>
          <p:nvPr/>
        </p:nvSpPr>
        <p:spPr>
          <a:xfrm>
            <a:off x="8395763" y="5897787"/>
            <a:ext cx="313925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>
                <a:latin typeface="+mn-lt"/>
              </a:rPr>
              <a:t>Bác cho cá ăn</a:t>
            </a:r>
            <a:endParaRPr lang="en-US" sz="2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1592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701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257</Words>
  <Application>Microsoft Office PowerPoint</Application>
  <PresentationFormat>Widescreen</PresentationFormat>
  <Paragraphs>26</Paragraphs>
  <Slides>12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等线</vt:lpstr>
      <vt:lpstr>Arial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178</cp:revision>
  <dcterms:created xsi:type="dcterms:W3CDTF">2021-06-07T06:59:14Z</dcterms:created>
  <dcterms:modified xsi:type="dcterms:W3CDTF">2022-01-19T08:29:00Z</dcterms:modified>
</cp:coreProperties>
</file>