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98" r:id="rId1"/>
    <p:sldMasterId id="2147483722" r:id="rId2"/>
  </p:sldMasterIdLst>
  <p:notesMasterIdLst>
    <p:notesMasterId r:id="rId43"/>
  </p:notesMasterIdLst>
  <p:sldIdLst>
    <p:sldId id="397" r:id="rId3"/>
    <p:sldId id="423" r:id="rId4"/>
    <p:sldId id="261" r:id="rId5"/>
    <p:sldId id="257" r:id="rId6"/>
    <p:sldId id="415" r:id="rId7"/>
    <p:sldId id="416" r:id="rId8"/>
    <p:sldId id="285" r:id="rId9"/>
    <p:sldId id="275" r:id="rId10"/>
    <p:sldId id="409" r:id="rId11"/>
    <p:sldId id="405" r:id="rId12"/>
    <p:sldId id="417" r:id="rId13"/>
    <p:sldId id="408" r:id="rId14"/>
    <p:sldId id="406" r:id="rId15"/>
    <p:sldId id="418" r:id="rId16"/>
    <p:sldId id="392" r:id="rId17"/>
    <p:sldId id="393" r:id="rId18"/>
    <p:sldId id="394" r:id="rId19"/>
    <p:sldId id="400" r:id="rId20"/>
    <p:sldId id="402" r:id="rId21"/>
    <p:sldId id="313" r:id="rId22"/>
    <p:sldId id="278" r:id="rId23"/>
    <p:sldId id="289" r:id="rId24"/>
    <p:sldId id="395" r:id="rId25"/>
    <p:sldId id="420" r:id="rId26"/>
    <p:sldId id="279" r:id="rId27"/>
    <p:sldId id="419" r:id="rId28"/>
    <p:sldId id="422" r:id="rId29"/>
    <p:sldId id="284" r:id="rId30"/>
    <p:sldId id="421" r:id="rId31"/>
    <p:sldId id="359" r:id="rId32"/>
    <p:sldId id="318" r:id="rId33"/>
    <p:sldId id="334" r:id="rId34"/>
    <p:sldId id="319" r:id="rId35"/>
    <p:sldId id="376" r:id="rId36"/>
    <p:sldId id="327" r:id="rId37"/>
    <p:sldId id="328" r:id="rId38"/>
    <p:sldId id="378" r:id="rId39"/>
    <p:sldId id="329" r:id="rId40"/>
    <p:sldId id="377" r:id="rId41"/>
    <p:sldId id="270" r:id="rId42"/>
  </p:sldIdLst>
  <p:sldSz cx="12192000" cy="6858000"/>
  <p:notesSz cx="6858000" cy="9144000"/>
  <p:embeddedFontLst>
    <p:embeddedFont>
      <p:font typeface="Algerian" panose="04020705040A02060702" pitchFamily="82" charset="0"/>
      <p:regular r:id="rId44"/>
    </p:embeddedFont>
    <p:embeddedFont>
      <p:font typeface="Arial Black" panose="020B0A04020102020204" pitchFamily="34" charset="0"/>
      <p:bold r:id="rId45"/>
    </p:embeddedFont>
    <p:embeddedFont>
      <p:font typeface="Calibri" panose="020F0502020204030204" pitchFamily="34" charset="0"/>
      <p:regular r:id="rId46"/>
      <p:bold r:id="rId47"/>
      <p:italic r:id="rId48"/>
      <p:boldItalic r:id="rId49"/>
    </p:embeddedFont>
    <p:embeddedFont>
      <p:font typeface="Calibri Light" panose="020F0302020204030204" pitchFamily="34" charset="0"/>
      <p:regular r:id="rId50"/>
      <p:italic r:id="rId51"/>
    </p:embeddedFont>
    <p:embeddedFont>
      <p:font typeface="HP001 4 hàng" panose="020B0604020202020204" charset="0"/>
      <p:regular r:id="rId52"/>
      <p:bold r:id="rId53"/>
    </p:embeddedFont>
    <p:embeddedFont>
      <p:font typeface="UTM Avo" panose="02040603050506020204" pitchFamily="18" charset="0"/>
      <p:regular r:id="rId54"/>
      <p:bold r:id="rId55"/>
      <p:italic r:id="rId56"/>
      <p:boldItalic r:id="rId5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8119"/>
    <a:srgbClr val="FF7707"/>
    <a:srgbClr val="FFAF6C"/>
    <a:srgbClr val="FFFFFF"/>
    <a:srgbClr val="FFFF99"/>
    <a:srgbClr val="404040"/>
    <a:srgbClr val="FFFB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7" autoAdjust="0"/>
    <p:restoredTop sz="94660"/>
  </p:normalViewPr>
  <p:slideViewPr>
    <p:cSldViewPr snapToGrid="0">
      <p:cViewPr varScale="1">
        <p:scale>
          <a:sx n="86" d="100"/>
          <a:sy n="86" d="100"/>
        </p:scale>
        <p:origin x="70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font" Target="fonts/font4.fntdata"/><Relationship Id="rId50" Type="http://schemas.openxmlformats.org/officeDocument/2006/relationships/font" Target="fonts/font7.fntdata"/><Relationship Id="rId55" Type="http://schemas.openxmlformats.org/officeDocument/2006/relationships/font" Target="fonts/font12.fntdata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font" Target="fonts/font2.fntdata"/><Relationship Id="rId53" Type="http://schemas.openxmlformats.org/officeDocument/2006/relationships/font" Target="fonts/font10.fntdata"/><Relationship Id="rId58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font" Target="fonts/font6.fntdata"/><Relationship Id="rId57" Type="http://schemas.openxmlformats.org/officeDocument/2006/relationships/font" Target="fonts/font14.fntdata"/><Relationship Id="rId61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font" Target="fonts/font1.fntdata"/><Relationship Id="rId52" Type="http://schemas.openxmlformats.org/officeDocument/2006/relationships/font" Target="fonts/font9.fntdata"/><Relationship Id="rId6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notesMaster" Target="notesMasters/notesMaster1.xml"/><Relationship Id="rId48" Type="http://schemas.openxmlformats.org/officeDocument/2006/relationships/font" Target="fonts/font5.fntdata"/><Relationship Id="rId56" Type="http://schemas.openxmlformats.org/officeDocument/2006/relationships/font" Target="fonts/font13.fntdata"/><Relationship Id="rId8" Type="http://schemas.openxmlformats.org/officeDocument/2006/relationships/slide" Target="slides/slide6.xml"/><Relationship Id="rId51" Type="http://schemas.openxmlformats.org/officeDocument/2006/relationships/font" Target="fonts/font8.fntdata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font" Target="fonts/font3.fntdata"/><Relationship Id="rId5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CC5FD0-0763-485E-99EA-6B42C74B1673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BFEA2-D75B-408A-BD3F-2CE61BDB77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052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E39EF-C0E5-4896-B9D3-7E7938E4611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68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39670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39670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831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532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954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05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64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626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551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683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15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66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2746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userDrawn="1">
  <p:cSld name="1_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8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20643"/>
            <a:ext cx="12184879" cy="681671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97561B3B-9BA6-4C4D-8B30-45AEED0A188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24" name="Google Shape;24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25" name="Google Shape;25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4DADA5AD-FBF5-4393-A73C-EEA18769A2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1936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 userDrawn="1">
  <p:cSld name="1_Title and Conten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1C8935-5503-46B3-AA64-FDD06962785D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UTM Avo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1/19/2022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31" name="Google Shape;31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sp>
        <p:nvSpPr>
          <p:cNvPr id="32" name="Google Shape;32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06B73E-E889-4101-943F-C932486AC50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UTM Av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70109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 userDrawn="1">
  <p:cSld name="2_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20" y="2004"/>
            <a:ext cx="12165839" cy="6853993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38" name="Google Shape;38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39" name="Google Shape;39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84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Comparis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5" name="Google Shape;45;p11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FE1C8935-5503-46B3-AA64-FDD06962785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47" name="Google Shape;47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  <p:pic>
        <p:nvPicPr>
          <p:cNvPr id="49" name="Google Shape;49;p1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18651"/>
            <a:ext cx="12191999" cy="682069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3785E8E8-A544-436C-A341-C245833CF970}"/>
              </a:ext>
            </a:extLst>
          </p:cNvPr>
          <p:cNvSpPr/>
          <p:nvPr userDrawn="1"/>
        </p:nvSpPr>
        <p:spPr>
          <a:xfrm>
            <a:off x="10799398" y="198438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4031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1CD53-0665-4135-977E-752191F0D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C5CBCC-89CA-4AAF-8626-9D02F91415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BAA63-A04D-4817-B844-68F366F9D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6C44-C5B0-4C26-A27C-018224218D01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99872E-7FD8-4B2D-80F1-D69134251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C19BAA-4E49-41A8-BA26-D25AF2303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C43DD-ACF9-4513-8E01-F50442954F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4822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27AB2-853A-4D2B-A094-C45051FEB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57091-AA31-40B1-9CB5-E01A27531A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6B5880-677B-46FE-8585-B09C756B0E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B6F1EF-68FB-4084-9AC2-F753E99A2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6C44-C5B0-4C26-A27C-018224218D01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E357A0-1F20-4898-BAF1-933B145A4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0F4F28-C115-4837-80F7-E56049B78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C43DD-ACF9-4513-8E01-F50442954F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4000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userDrawn="1">
  <p:cSld name="1_Title Slid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1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01447" y="-90897"/>
            <a:ext cx="12613688" cy="709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fld id="{C354FBDB-570B-47DF-96E0-31EC931D542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16" name="Google Shape;16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lang="en-US"/>
          </a:p>
        </p:txBody>
      </p:sp>
      <p:sp>
        <p:nvSpPr>
          <p:cNvPr id="17" name="Google Shape;17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7FA4BBA6-1016-4661-98DC-FB176A95F2CF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Google Shape;18;p7"/>
          <p:cNvSpPr/>
          <p:nvPr/>
        </p:nvSpPr>
        <p:spPr>
          <a:xfrm>
            <a:off x="2629361" y="1930595"/>
            <a:ext cx="852022" cy="852022"/>
          </a:xfrm>
          <a:prstGeom prst="ellipse">
            <a:avLst/>
          </a:prstGeom>
          <a:solidFill>
            <a:srgbClr val="FEE59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AD1DDED-7DF5-4CD6-A1A3-FC0C2ECC92B2}"/>
              </a:ext>
            </a:extLst>
          </p:cNvPr>
          <p:cNvSpPr/>
          <p:nvPr userDrawn="1"/>
        </p:nvSpPr>
        <p:spPr>
          <a:xfrm>
            <a:off x="11040558" y="136525"/>
            <a:ext cx="1284651" cy="1284651"/>
          </a:xfrm>
          <a:prstGeom prst="ellipse">
            <a:avLst/>
          </a:prstGeom>
          <a:solidFill>
            <a:srgbClr val="29AE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0814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AA882-BD8A-42AC-9FE4-7185B49C1B60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0964A3-BCA0-4108-ADA9-BEE230FB9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16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3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FE1C8935-5503-46B3-AA64-FDD06962785D}" type="datetimeFigureOut">
              <a:rPr lang="en-US" smtClean="0"/>
              <a:t>1/19/2022</a:t>
            </a:fld>
            <a:endParaRPr lang="en-US"/>
          </a:p>
        </p:txBody>
      </p:sp>
      <p:sp>
        <p:nvSpPr>
          <p:cNvPr id="9" name="Google Shape;9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/>
          </a:p>
        </p:txBody>
      </p:sp>
      <p:sp>
        <p:nvSpPr>
          <p:cNvPr id="10" name="Google Shape;10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9306B73E-E889-4101-943F-C932486AC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794109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</p:sldLayoutIdLst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.png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10.png"/><Relationship Id="rId5" Type="http://schemas.openxmlformats.org/officeDocument/2006/relationships/image" Target="../media/image9.gif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image" Target="../media/image15.gif"/><Relationship Id="rId3" Type="http://schemas.microsoft.com/office/2007/relationships/media" Target="../media/media2.mp3"/><Relationship Id="rId7" Type="http://schemas.openxmlformats.org/officeDocument/2006/relationships/image" Target="../media/image12.gif"/><Relationship Id="rId12" Type="http://schemas.openxmlformats.org/officeDocument/2006/relationships/slide" Target="slide6.xml"/><Relationship Id="rId2" Type="http://schemas.microsoft.com/office/2007/relationships/media" Target="../media/media1.mp3"/><Relationship Id="rId16" Type="http://schemas.openxmlformats.org/officeDocument/2006/relationships/slide" Target="slide8.xml"/><Relationship Id="rId1" Type="http://schemas.openxmlformats.org/officeDocument/2006/relationships/audio" Target="NULL" TargetMode="External"/><Relationship Id="rId6" Type="http://schemas.openxmlformats.org/officeDocument/2006/relationships/image" Target="../media/image9.gif"/><Relationship Id="rId11" Type="http://schemas.openxmlformats.org/officeDocument/2006/relationships/image" Target="../media/image14.gif"/><Relationship Id="rId5" Type="http://schemas.openxmlformats.org/officeDocument/2006/relationships/image" Target="../media/image8.jpg"/><Relationship Id="rId15" Type="http://schemas.openxmlformats.org/officeDocument/2006/relationships/image" Target="../media/image11.png"/><Relationship Id="rId10" Type="http://schemas.openxmlformats.org/officeDocument/2006/relationships/slide" Target="slide5.xml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13.gif"/><Relationship Id="rId1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14.gif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slide" Target="slide5.xml"/><Relationship Id="rId5" Type="http://schemas.openxmlformats.org/officeDocument/2006/relationships/image" Target="../media/image10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10.png"/><Relationship Id="rId5" Type="http://schemas.openxmlformats.org/officeDocument/2006/relationships/image" Target="../media/image15.gif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3.mp3"/><Relationship Id="rId1" Type="http://schemas.openxmlformats.org/officeDocument/2006/relationships/audio" Target="NULL" TargetMode="External"/><Relationship Id="rId6" Type="http://schemas.openxmlformats.org/officeDocument/2006/relationships/image" Target="../media/image10.png"/><Relationship Id="rId5" Type="http://schemas.openxmlformats.org/officeDocument/2006/relationships/image" Target="../media/image13.gif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5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7.mp4"/><Relationship Id="rId1" Type="http://schemas.openxmlformats.org/officeDocument/2006/relationships/video" Target="NULL" TargetMode="Externa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A144B1-BC48-4FB5-81A0-5EEE0F41D92F}"/>
              </a:ext>
            </a:extLst>
          </p:cNvPr>
          <p:cNvSpPr/>
          <p:nvPr/>
        </p:nvSpPr>
        <p:spPr>
          <a:xfrm>
            <a:off x="2909875" y="1648606"/>
            <a:ext cx="6372257" cy="25090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914377">
              <a:lnSpc>
                <a:spcPct val="150000"/>
              </a:lnSpc>
              <a:defRPr/>
            </a:pPr>
            <a:r>
              <a:rPr lang="en-US" sz="5200" b="1" dirty="0" err="1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Tuần</a:t>
            </a:r>
            <a:r>
              <a:rPr lang="en-US" sz="5200" b="1" dirty="0">
                <a:solidFill>
                  <a:srgbClr val="00206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21</a:t>
            </a:r>
          </a:p>
          <a:p>
            <a:pPr algn="ctr" defTabSz="914377">
              <a:lnSpc>
                <a:spcPct val="150000"/>
              </a:lnSpc>
              <a:defRPr/>
            </a:pPr>
            <a:r>
              <a:rPr lang="en-US" sz="60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Bài</a:t>
            </a:r>
            <a:r>
              <a:rPr lang="en-US" sz="60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108: </a:t>
            </a:r>
            <a:r>
              <a:rPr lang="en-US" sz="60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êu</a:t>
            </a:r>
            <a:r>
              <a:rPr lang="en-US" sz="60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– </a:t>
            </a:r>
            <a:r>
              <a:rPr lang="en-US" sz="6000" b="1" dirty="0" err="1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iu</a:t>
            </a:r>
            <a:r>
              <a:rPr lang="en-US" sz="6000" b="1" dirty="0">
                <a:solidFill>
                  <a:srgbClr val="FF0000"/>
                </a:solidFill>
                <a:latin typeface="UTM Avo" panose="02040603050506020204" pitchFamily="18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8EF6DA-C8F1-435A-8108-A2019195E96B}"/>
              </a:ext>
            </a:extLst>
          </p:cNvPr>
          <p:cNvSpPr/>
          <p:nvPr/>
        </p:nvSpPr>
        <p:spPr>
          <a:xfrm>
            <a:off x="9480997" y="99936"/>
            <a:ext cx="2563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TIẾNG VIỆT 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E75980-B8E4-42A9-95B4-7B4E5FA54707}"/>
              </a:ext>
            </a:extLst>
          </p:cNvPr>
          <p:cNvSpPr/>
          <p:nvPr/>
        </p:nvSpPr>
        <p:spPr>
          <a:xfrm>
            <a:off x="11053542" y="679206"/>
            <a:ext cx="990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Tập</a:t>
            </a:r>
            <a:r>
              <a:rPr 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UTM Avo" panose="02040603050506020204" pitchFamily="18" charset="0"/>
                <a:cs typeface="Arial" panose="020B0604020202020204" pitchFamily="34" charset="0"/>
              </a:rPr>
              <a:t> 2</a:t>
            </a:r>
            <a:endParaRPr lang="en-US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UTM Avo" panose="0204060305050602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1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3">
            <a:extLst>
              <a:ext uri="{FF2B5EF4-FFF2-40B4-BE49-F238E27FC236}">
                <a16:creationId xmlns:a16="http://schemas.microsoft.com/office/drawing/2014/main" id="{383DECF2-6170-4C44-9554-CACC3C7EA7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894" y="602530"/>
            <a:ext cx="5001208" cy="5910237"/>
          </a:xfrm>
          <a:prstGeom prst="rect">
            <a:avLst/>
          </a:prstGeom>
        </p:spPr>
      </p:pic>
      <p:pic>
        <p:nvPicPr>
          <p:cNvPr id="3" name="图片 14">
            <a:extLst>
              <a:ext uri="{FF2B5EF4-FFF2-40B4-BE49-F238E27FC236}">
                <a16:creationId xmlns:a16="http://schemas.microsoft.com/office/drawing/2014/main" id="{FDA49AB4-AADB-4EDB-89AF-5AD022B22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4347" y="242596"/>
            <a:ext cx="5327780" cy="6195525"/>
          </a:xfrm>
          <a:prstGeom prst="rect">
            <a:avLst/>
          </a:prstGeom>
        </p:spPr>
      </p:pic>
      <p:sp>
        <p:nvSpPr>
          <p:cNvPr id="4" name="文本框 12">
            <a:extLst>
              <a:ext uri="{FF2B5EF4-FFF2-40B4-BE49-F238E27FC236}">
                <a16:creationId xmlns:a16="http://schemas.microsoft.com/office/drawing/2014/main" id="{D236FED6-C37C-45AA-87AD-2C1259124EAA}"/>
              </a:ext>
            </a:extLst>
          </p:cNvPr>
          <p:cNvSpPr txBox="1"/>
          <p:nvPr/>
        </p:nvSpPr>
        <p:spPr>
          <a:xfrm rot="20995850">
            <a:off x="2200544" y="2877260"/>
            <a:ext cx="7790915" cy="156966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9600" b="1" i="0" u="none" strike="noStrike" kern="1200" cap="none" spc="0" normalizeH="0" baseline="0" noProof="0" dirty="0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汉仪晓波美妍体W" panose="00020600040101010101" pitchFamily="18" charset="-122"/>
              </a:rPr>
              <a:t>KHỞI ĐỘNG</a:t>
            </a:r>
            <a:endParaRPr kumimoji="0" lang="zh-CN" altLang="en-US" sz="9600" b="1" i="0" u="none" strike="noStrike" kern="1200" cap="none" spc="0" normalizeH="0" baseline="0" noProof="0" dirty="0">
              <a:ln w="25400">
                <a:solidFill>
                  <a:srgbClr val="36363E">
                    <a:alpha val="70000"/>
                  </a:srgbClr>
                </a:solidFill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汉仪晓波美妍体W" panose="00020600040101010101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66687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9628" y="2975410"/>
            <a:ext cx="4247418" cy="344385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77291" y="3596951"/>
            <a:ext cx="5514651" cy="166551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lgerian" panose="04020705040A02060702" pitchFamily="82" charset="0"/>
                <a:ea typeface="+mn-ea"/>
                <a:cs typeface="+mn-cs"/>
              </a:rPr>
              <a:t>Giúp</a:t>
            </a:r>
            <a:r>
              <a:rPr kumimoji="0" lang="en-US" sz="96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lgerian" panose="04020705040A02060702" pitchFamily="82" charset="0"/>
                <a:ea typeface="+mn-ea"/>
                <a:cs typeface="+mn-cs"/>
              </a:rPr>
              <a:t> </a:t>
            </a:r>
            <a:r>
              <a:rPr kumimoji="0" lang="en-US" sz="96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lgerian" panose="04020705040A02060702" pitchFamily="82" charset="0"/>
                <a:ea typeface="+mn-ea"/>
                <a:cs typeface="+mn-cs"/>
              </a:rPr>
              <a:t>Khỉ</a:t>
            </a:r>
            <a:r>
              <a:rPr kumimoji="0" lang="en-US" sz="96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lgerian" panose="04020705040A02060702" pitchFamily="82" charset="0"/>
                <a:ea typeface="+mn-ea"/>
                <a:cs typeface="+mn-cs"/>
              </a:rPr>
              <a:t> </a:t>
            </a:r>
            <a:r>
              <a:rPr kumimoji="0" lang="en-US" sz="96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lgerian" panose="04020705040A02060702" pitchFamily="82" charset="0"/>
                <a:ea typeface="+mn-ea"/>
                <a:cs typeface="+mn-cs"/>
              </a:rPr>
              <a:t>Về</a:t>
            </a:r>
            <a:r>
              <a:rPr kumimoji="0" lang="en-US" sz="96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lgerian" panose="04020705040A02060702" pitchFamily="82" charset="0"/>
                <a:ea typeface="+mn-ea"/>
                <a:cs typeface="+mn-cs"/>
              </a:rPr>
              <a:t> </a:t>
            </a:r>
            <a:r>
              <a:rPr kumimoji="0" lang="en-US" sz="9600" b="1" i="0" u="none" strike="noStrike" kern="1200" cap="none" spc="0" normalizeH="0" baseline="0" noProof="0" dirty="0" err="1">
                <a:ln w="9525">
                  <a:solidFill>
                    <a:prstClr val="white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rgbClr val="4472C4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lgerian" panose="04020705040A02060702" pitchFamily="82" charset="0"/>
                <a:ea typeface="+mn-ea"/>
                <a:cs typeface="+mn-cs"/>
              </a:rPr>
              <a:t>Nhà</a:t>
            </a:r>
            <a:endParaRPr kumimoji="0" lang="en-US" sz="9600" b="1" i="0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rgbClr val="4472C4">
                    <a:lumMod val="60000"/>
                    <a:lumOff val="40000"/>
                  </a:srgbClr>
                </a:outerShdw>
              </a:effectLst>
              <a:uLnTx/>
              <a:uFillTx/>
              <a:latin typeface="Algerian" panose="04020705040A02060702" pitchFamily="82" charset="0"/>
              <a:ea typeface="+mn-ea"/>
              <a:cs typeface="+mn-cs"/>
            </a:endParaRPr>
          </a:p>
        </p:txBody>
      </p:sp>
      <p:pic>
        <p:nvPicPr>
          <p:cNvPr id="6" name="The_Wheels_On_The_Bus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1686.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427131" y="2365810"/>
            <a:ext cx="609600" cy="609600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F5EE068-8576-4F75-85C3-356FF868E0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7074"/>
            <a:ext cx="1402080" cy="550505"/>
          </a:xfrm>
          <a:prstGeom prst="rect">
            <a:avLst/>
          </a:prstGeom>
        </p:spPr>
      </p:pic>
      <p:sp>
        <p:nvSpPr>
          <p:cNvPr id="7" name="Round Diagonal Corner Rectangle 7">
            <a:extLst>
              <a:ext uri="{FF2B5EF4-FFF2-40B4-BE49-F238E27FC236}">
                <a16:creationId xmlns:a16="http://schemas.microsoft.com/office/drawing/2014/main" id="{096A96F0-6224-4687-85BB-8FE5BDD194F2}"/>
              </a:ext>
            </a:extLst>
          </p:cNvPr>
          <p:cNvSpPr/>
          <p:nvPr/>
        </p:nvSpPr>
        <p:spPr>
          <a:xfrm>
            <a:off x="727788" y="640080"/>
            <a:ext cx="11084656" cy="5272262"/>
          </a:xfrm>
          <a:prstGeom prst="round2DiagRect">
            <a:avLst>
              <a:gd name="adj1" fmla="val 16667"/>
              <a:gd name="adj2" fmla="val 0"/>
            </a:avLst>
          </a:prstGeom>
          <a:solidFill>
            <a:schemeClr val="bg1">
              <a:alpha val="85000"/>
            </a:schemeClr>
          </a:solidFill>
          <a:ln w="76200">
            <a:solidFill>
              <a:srgbClr val="FFC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Cách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chơi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cs typeface="Times New Roman" panose="02020603050405020304" pitchFamily="18" charset="0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vi-VN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Để giúp bạn khỉ tìm đường về nhà.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vi-VN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</a:t>
            </a:r>
            <a:r>
              <a:rPr lang="en-US" sz="3200" b="1" dirty="0" err="1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ác</a:t>
            </a:r>
            <a:r>
              <a:rPr lang="en-US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em</a:t>
            </a:r>
            <a:r>
              <a:rPr lang="en-US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học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sinh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sẽ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trả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lời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từng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câu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hỏi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tương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ứng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với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từng</a:t>
            </a:r>
            <a:r>
              <a:rPr lang="vi-VN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thử thách từ các bạn ếch xanh, gà và bạn gấu. 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vi-VN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Sau khi các em vượt qua thử thách ở từng bạn thầy (cô) bấm</a:t>
            </a:r>
            <a:r>
              <a:rPr lang="en-US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vi-VN" sz="3200" b="1" dirty="0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đi qua </a:t>
            </a:r>
            <a:r>
              <a:rPr lang="vi-VN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và chọn bạn giữ thử thách tiếp theo cho tới khi bạn khỉ về tới nhà.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US" sz="3200" b="1" dirty="0" err="1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Chúc</a:t>
            </a:r>
            <a:r>
              <a:rPr lang="en-US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các</a:t>
            </a:r>
            <a:r>
              <a:rPr lang="en-US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em</a:t>
            </a:r>
            <a:r>
              <a:rPr lang="en-US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vi-VN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sẽ giúp bạn khỉ tìm được đường về nhà mình</a:t>
            </a:r>
            <a:r>
              <a:rPr lang="en-US" sz="3200" b="1" dirty="0">
                <a:solidFill>
                  <a:srgbClr val="00206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86800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60" presetClass="path" presetSubtype="0" repeatCount="indefinite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04 -0.30416 C 0.18399 -0.25115 0.18907 -0.17708 0.20704 -0.17824 C 0.23308 -0.17824 0.23503 -0.42615 0.26602 -0.42708 C 0.29401 -0.42708 0.27904 -0.21018 0.30599 -0.21111 C 0.33399 -0.21111 0.31901 -0.36805 0.34909 -0.36805 C 0.37605 -0.36805 0.36107 -0.26227 0.38503 -0.26227 C 0.40808 -0.26227 0.3961 -0.34305 0.41706 -0.34305 C 0.42904 -0.34305 0.43008 -0.32106 0.43099 -0.30416 " pathEditMode="relative" rAng="0" ptsTypes="AAAAAAAA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48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entagon 25"/>
          <p:cNvSpPr/>
          <p:nvPr/>
        </p:nvSpPr>
        <p:spPr>
          <a:xfrm>
            <a:off x="429754" y="2158090"/>
            <a:ext cx="1661954" cy="557875"/>
          </a:xfrm>
          <a:prstGeom prst="homePlat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Times New Roman" panose="02020603050405020304" pitchFamily="18" charset="0"/>
              </a:rPr>
              <a:t>Đi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Times New Roman" panose="02020603050405020304" pitchFamily="18" charset="0"/>
              </a:rPr>
              <a:t> Qua</a:t>
            </a:r>
          </a:p>
        </p:txBody>
      </p:sp>
      <p:pic>
        <p:nvPicPr>
          <p:cNvPr id="4" name="khỉ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659" y="709768"/>
            <a:ext cx="2264554" cy="183612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30343" flipH="1">
            <a:off x="2383" y="261192"/>
            <a:ext cx="2772386" cy="2287447"/>
          </a:xfrm>
          <a:prstGeom prst="rect">
            <a:avLst/>
          </a:prstGeom>
        </p:spPr>
      </p:pic>
      <p:pic>
        <p:nvPicPr>
          <p:cNvPr id="6" name="con xanh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12968" y="709768"/>
            <a:ext cx="2926063" cy="2414989"/>
          </a:xfrm>
          <a:prstGeom prst="rect">
            <a:avLst/>
          </a:prstGeom>
        </p:spPr>
      </p:pic>
      <p:pic>
        <p:nvPicPr>
          <p:cNvPr id="14" name="đột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06" y="3215149"/>
            <a:ext cx="3962164" cy="3128024"/>
          </a:xfrm>
          <a:prstGeom prst="rect">
            <a:avLst/>
          </a:prstGeom>
        </p:spPr>
      </p:pic>
      <p:pic>
        <p:nvPicPr>
          <p:cNvPr id="16" name="chim">
            <a:hlinkClick r:id="rId12" action="ppaction://hlinksldjump"/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6007" y="3312504"/>
            <a:ext cx="3105291" cy="2834460"/>
          </a:xfrm>
          <a:prstGeom prst="rect">
            <a:avLst/>
          </a:prstGeom>
        </p:spPr>
      </p:pic>
      <p:sp>
        <p:nvSpPr>
          <p:cNvPr id="22" name="Pentagon 21"/>
          <p:cNvSpPr/>
          <p:nvPr/>
        </p:nvSpPr>
        <p:spPr>
          <a:xfrm>
            <a:off x="409319" y="2158091"/>
            <a:ext cx="1661954" cy="557875"/>
          </a:xfrm>
          <a:prstGeom prst="homePlat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Times New Roman" panose="02020603050405020304" pitchFamily="18" charset="0"/>
              </a:rPr>
              <a:t>Đi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Times New Roman" panose="02020603050405020304" pitchFamily="18" charset="0"/>
              </a:rPr>
              <a:t> Qua</a:t>
            </a:r>
          </a:p>
        </p:txBody>
      </p:sp>
      <p:sp>
        <p:nvSpPr>
          <p:cNvPr id="23" name="Pentagon 22"/>
          <p:cNvSpPr/>
          <p:nvPr/>
        </p:nvSpPr>
        <p:spPr>
          <a:xfrm>
            <a:off x="409319" y="2158090"/>
            <a:ext cx="1661954" cy="557875"/>
          </a:xfrm>
          <a:prstGeom prst="homePlat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Times New Roman" panose="02020603050405020304" pitchFamily="18" charset="0"/>
              </a:rPr>
              <a:t>Đi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Times New Roman" panose="02020603050405020304" pitchFamily="18" charset="0"/>
              </a:rPr>
              <a:t> Qua</a:t>
            </a:r>
          </a:p>
        </p:txBody>
      </p:sp>
      <p:sp>
        <p:nvSpPr>
          <p:cNvPr id="24" name="Pentagon 23"/>
          <p:cNvSpPr/>
          <p:nvPr/>
        </p:nvSpPr>
        <p:spPr>
          <a:xfrm>
            <a:off x="409319" y="2158090"/>
            <a:ext cx="1661954" cy="557875"/>
          </a:xfrm>
          <a:prstGeom prst="homePlat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Đi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 Qua</a:t>
            </a:r>
          </a:p>
        </p:txBody>
      </p:sp>
      <p:pic>
        <p:nvPicPr>
          <p:cNvPr id="15" name="The_Wheels_On_The_Bus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1686.1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3471972" y="2545893"/>
            <a:ext cx="609600" cy="609600"/>
          </a:xfrm>
          <a:prstGeom prst="rect">
            <a:avLst/>
          </a:prstGeom>
        </p:spPr>
      </p:pic>
      <p:pic>
        <p:nvPicPr>
          <p:cNvPr id="3" name="Tieng-yeah-tre-con-www_nhacchuongvui_com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400" end="1095.6938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3301455" y="3641574"/>
            <a:ext cx="609600" cy="609600"/>
          </a:xfrm>
          <a:prstGeom prst="rect">
            <a:avLst/>
          </a:prstGeom>
        </p:spPr>
      </p:pic>
      <p:pic>
        <p:nvPicPr>
          <p:cNvPr id="17" name="The_Wheels_On_The_Bus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1686.1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3471972" y="1770543"/>
            <a:ext cx="609600" cy="609600"/>
          </a:xfrm>
          <a:prstGeom prst="rect">
            <a:avLst/>
          </a:prstGeom>
        </p:spPr>
      </p:pic>
      <p:pic>
        <p:nvPicPr>
          <p:cNvPr id="18" name="Tieng-yeah-tre-con-www_nhacchuongvui_com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400" end="1095.6938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3301455" y="4779161"/>
            <a:ext cx="609600" cy="609600"/>
          </a:xfrm>
          <a:prstGeom prst="rect">
            <a:avLst/>
          </a:prstGeom>
        </p:spPr>
      </p:pic>
      <p:pic>
        <p:nvPicPr>
          <p:cNvPr id="19" name="Tieng-yeah-tre-con-www_nhacchuongvui_com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400" end="1095.6938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2815719" y="6468911"/>
            <a:ext cx="609600" cy="609600"/>
          </a:xfrm>
          <a:prstGeom prst="rect">
            <a:avLst/>
          </a:prstGeom>
        </p:spPr>
      </p:pic>
      <p:pic>
        <p:nvPicPr>
          <p:cNvPr id="20" name="The_Wheels_On_The_Bus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1686.1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3574608" y="356875"/>
            <a:ext cx="609600" cy="609600"/>
          </a:xfrm>
          <a:prstGeom prst="rect">
            <a:avLst/>
          </a:prstGeom>
        </p:spPr>
      </p:pic>
      <p:pic>
        <p:nvPicPr>
          <p:cNvPr id="21" name="Picture 2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3EA296C-4A04-46B7-BDDB-2C2FB4BA861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74"/>
            <a:ext cx="1661955" cy="550505"/>
          </a:xfrm>
          <a:prstGeom prst="rect">
            <a:avLst/>
          </a:prstGeom>
        </p:spPr>
      </p:pic>
      <p:sp>
        <p:nvSpPr>
          <p:cNvPr id="25" name="Right Arrow 4">
            <a:hlinkClick r:id="rId16" action="ppaction://hlinksldjump"/>
            <a:extLst>
              <a:ext uri="{FF2B5EF4-FFF2-40B4-BE49-F238E27FC236}">
                <a16:creationId xmlns:a16="http://schemas.microsoft.com/office/drawing/2014/main" id="{502931B2-F9C1-4835-9BA8-97A2D29D7F5A}"/>
              </a:ext>
            </a:extLst>
          </p:cNvPr>
          <p:cNvSpPr/>
          <p:nvPr/>
        </p:nvSpPr>
        <p:spPr>
          <a:xfrm>
            <a:off x="10135532" y="5842173"/>
            <a:ext cx="2056468" cy="976415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Quay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Lại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2482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19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919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9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250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25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250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49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1.48148E-6 L 0.22578 0.25417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94" y="1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5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2579 0.25417 L 0.078 0.61412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96" y="1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 0.61412 L -0.43164 0.25625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82" y="-17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6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6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26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nip Single Corner Rectangle 2">
            <a:extLst>
              <a:ext uri="{FF2B5EF4-FFF2-40B4-BE49-F238E27FC236}">
                <a16:creationId xmlns:a16="http://schemas.microsoft.com/office/drawing/2014/main" id="{69F33490-1551-4D4F-9065-AC9CE2949DC8}"/>
              </a:ext>
            </a:extLst>
          </p:cNvPr>
          <p:cNvSpPr/>
          <p:nvPr/>
        </p:nvSpPr>
        <p:spPr>
          <a:xfrm>
            <a:off x="88900" y="1278003"/>
            <a:ext cx="12103100" cy="4792632"/>
          </a:xfrm>
          <a:prstGeom prst="snip1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4400" b="1" dirty="0">
                <a:solidFill>
                  <a:srgbClr val="FF0000"/>
                </a:solidFill>
                <a:latin typeface="+mj-lt"/>
                <a:cs typeface="Times New Roman" panose="02020603050405020304" pitchFamily="18" charset="0"/>
              </a:rPr>
              <a:t>		</a:t>
            </a:r>
            <a:r>
              <a:rPr lang="en-US" sz="4400" b="1" dirty="0">
                <a:solidFill>
                  <a:srgbClr val="FF0000"/>
                </a:solidFill>
                <a:latin typeface="+mj-lt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Em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hãy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đọc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và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tìm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tiếng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chứa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vần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âu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trong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câu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sau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UTM Avo" panose="02040603050506020204" pitchFamily="18" charset="0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-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Một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lát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sau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,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thỏ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nâu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đã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nhổ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được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cả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ôm</a:t>
            </a:r>
            <a:r>
              <a:rPr lang="en-US" sz="4400" b="1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</a:t>
            </a:r>
            <a:endParaRPr kumimoji="0" lang="en-US" sz="4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anose="02020603050405020304" pitchFamily="18" charset="0"/>
              </a:rPr>
              <a:t> </a:t>
            </a:r>
            <a:endParaRPr kumimoji="0" lang="en-US" sz="43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3" name="Right Arrow 4">
            <a:hlinkClick r:id="rId4" action="ppaction://hlinksldjump"/>
            <a:extLst>
              <a:ext uri="{FF2B5EF4-FFF2-40B4-BE49-F238E27FC236}">
                <a16:creationId xmlns:a16="http://schemas.microsoft.com/office/drawing/2014/main" id="{40F5440F-D564-41F9-8274-DB39BB527975}"/>
              </a:ext>
            </a:extLst>
          </p:cNvPr>
          <p:cNvSpPr/>
          <p:nvPr/>
        </p:nvSpPr>
        <p:spPr>
          <a:xfrm>
            <a:off x="9182100" y="5340137"/>
            <a:ext cx="3009900" cy="1517863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Quay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Lại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ut_On_Your_Dancing_Pants">
            <a:hlinkClick r:id="" action="ppaction://media"/>
            <a:extLst>
              <a:ext uri="{FF2B5EF4-FFF2-40B4-BE49-F238E27FC236}">
                <a16:creationId xmlns:a16="http://schemas.microsoft.com/office/drawing/2014/main" id="{1909407D-209D-4DB2-B92D-FF76534667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557760" y="3272135"/>
            <a:ext cx="6096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E28EDAF-71B9-42D5-9A24-5038C50E9C1A}"/>
              </a:ext>
            </a:extLst>
          </p:cNvPr>
          <p:cNvSpPr txBox="1"/>
          <p:nvPr/>
        </p:nvSpPr>
        <p:spPr>
          <a:xfrm>
            <a:off x="5054792" y="3907135"/>
            <a:ext cx="135760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 err="1">
                <a:solidFill>
                  <a:srgbClr val="FF0000"/>
                </a:solidFill>
                <a:latin typeface="UTM Avo" panose="02040603050506020204" pitchFamily="18" charset="0"/>
              </a:rPr>
              <a:t>nâu</a:t>
            </a:r>
            <a:endParaRPr lang="en-US" sz="4400" b="1" dirty="0">
              <a:solidFill>
                <a:srgbClr val="FF0000"/>
              </a:solidFill>
              <a:latin typeface="UTM Avo" panose="02040603050506020204" pitchFamily="18" charset="0"/>
            </a:endParaRPr>
          </a:p>
        </p:txBody>
      </p:sp>
      <p:pic>
        <p:nvPicPr>
          <p:cNvPr id="7" name="đột">
            <a:hlinkClick r:id="rId6" action="ppaction://hlinksldjump"/>
            <a:extLst>
              <a:ext uri="{FF2B5EF4-FFF2-40B4-BE49-F238E27FC236}">
                <a16:creationId xmlns:a16="http://schemas.microsoft.com/office/drawing/2014/main" id="{82984B74-418D-4A52-8185-6837C4F684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8911"/>
            <a:ext cx="2054087" cy="1658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99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 showWhenStopped="0">
                <p:cTn id="12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nip Single Corner Rectangle 2">
            <a:extLst>
              <a:ext uri="{FF2B5EF4-FFF2-40B4-BE49-F238E27FC236}">
                <a16:creationId xmlns:a16="http://schemas.microsoft.com/office/drawing/2014/main" id="{3360F5D9-5E2F-4189-AFC0-DCDBEA6237ED}"/>
              </a:ext>
            </a:extLst>
          </p:cNvPr>
          <p:cNvSpPr/>
          <p:nvPr/>
        </p:nvSpPr>
        <p:spPr>
          <a:xfrm>
            <a:off x="132522" y="700122"/>
            <a:ext cx="12059478" cy="4846396"/>
          </a:xfrm>
          <a:prstGeom prst="snip1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Bef>
                <a:spcPts val="1200"/>
              </a:spcBef>
              <a:defRPr/>
            </a:pPr>
            <a:r>
              <a:rPr lang="vi-VN" sz="4400" b="1" dirty="0">
                <a:solidFill>
                  <a:srgbClr val="FF0000"/>
                </a:solidFill>
                <a:latin typeface="+mj-lt"/>
                <a:cs typeface="Times New Roman" panose="02020603050405020304" pitchFamily="18" charset="0"/>
              </a:rPr>
              <a:t>			</a:t>
            </a:r>
            <a:r>
              <a:rPr lang="en-US" sz="4400" b="1" dirty="0" err="1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Em</a:t>
            </a:r>
            <a:r>
              <a:rPr lang="en-US" sz="4400" b="1" dirty="0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hãy</a:t>
            </a:r>
            <a:r>
              <a:rPr lang="en-US" sz="4400" b="1" dirty="0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đọc</a:t>
            </a:r>
            <a:r>
              <a:rPr lang="en-US" sz="4400" b="1" dirty="0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to </a:t>
            </a:r>
            <a:r>
              <a:rPr lang="en-US" sz="4400" b="1" dirty="0" err="1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đoạn</a:t>
            </a:r>
            <a:r>
              <a:rPr lang="en-US" sz="4400" b="1" dirty="0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sau</a:t>
            </a:r>
            <a:r>
              <a:rPr lang="en-US" sz="4400" b="1" dirty="0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:</a:t>
            </a:r>
          </a:p>
          <a:p>
            <a:pPr>
              <a:spcBef>
                <a:spcPts val="1200"/>
              </a:spcBef>
              <a:defRPr/>
            </a:pPr>
            <a:endParaRPr lang="en-US" sz="4400" b="1" dirty="0">
              <a:solidFill>
                <a:srgbClr val="FF0000"/>
              </a:solidFill>
              <a:latin typeface="UTM Avo" panose="020406030505060202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  <a:defRPr/>
            </a:pPr>
            <a:r>
              <a:rPr lang="en-US" sz="4400" b="1" dirty="0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	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Không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ngờ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,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thỏ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mẹ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la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lên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Thì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ra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thỏ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nâu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nhổ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lắm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quá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spcBef>
                <a:spcPts val="1200"/>
              </a:spcBef>
              <a:defRPr/>
            </a:pP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	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Nó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gãi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đầu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: “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Hì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! Con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chưa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biết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đếm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mà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.”.</a:t>
            </a:r>
            <a:endParaRPr lang="vi-VN" sz="4400" dirty="0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Right Arrow 4">
            <a:hlinkClick r:id="rId4" action="ppaction://hlinksldjump"/>
            <a:extLst>
              <a:ext uri="{FF2B5EF4-FFF2-40B4-BE49-F238E27FC236}">
                <a16:creationId xmlns:a16="http://schemas.microsoft.com/office/drawing/2014/main" id="{84991B27-0E01-4D88-8F92-C7248CAF26EB}"/>
              </a:ext>
            </a:extLst>
          </p:cNvPr>
          <p:cNvSpPr/>
          <p:nvPr/>
        </p:nvSpPr>
        <p:spPr>
          <a:xfrm>
            <a:off x="9385300" y="5259454"/>
            <a:ext cx="2806700" cy="1598546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Quay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Lại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82ECFE-F0C3-468A-B4D5-FF5FAC1C29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6099" y="463825"/>
            <a:ext cx="1754562" cy="1768115"/>
          </a:xfrm>
          <a:prstGeom prst="rect">
            <a:avLst/>
          </a:prstGeom>
        </p:spPr>
      </p:pic>
      <p:pic>
        <p:nvPicPr>
          <p:cNvPr id="5" name="Put_On_Your_Dancing_Pants">
            <a:hlinkClick r:id="" action="ppaction://media"/>
            <a:extLst>
              <a:ext uri="{FF2B5EF4-FFF2-40B4-BE49-F238E27FC236}">
                <a16:creationId xmlns:a16="http://schemas.microsoft.com/office/drawing/2014/main" id="{44D550B0-32E6-4BA4-8912-55FC14B01F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557760" y="327213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34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nip Single Corner Rectangle 2">
            <a:extLst>
              <a:ext uri="{FF2B5EF4-FFF2-40B4-BE49-F238E27FC236}">
                <a16:creationId xmlns:a16="http://schemas.microsoft.com/office/drawing/2014/main" id="{EDA21101-9415-4727-AC2A-1461ACB3B6DE}"/>
              </a:ext>
            </a:extLst>
          </p:cNvPr>
          <p:cNvSpPr/>
          <p:nvPr/>
        </p:nvSpPr>
        <p:spPr>
          <a:xfrm>
            <a:off x="2057400" y="1959302"/>
            <a:ext cx="10134600" cy="1431147"/>
          </a:xfrm>
          <a:prstGeom prst="snip1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Em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hãy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tìm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tiếng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,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từ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chứa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vần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 </a:t>
            </a:r>
            <a:r>
              <a:rPr lang="en-US" sz="4400" dirty="0">
                <a:solidFill>
                  <a:srgbClr val="FF0000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au</a:t>
            </a:r>
            <a:r>
              <a:rPr lang="en-US" sz="4400" dirty="0">
                <a:solidFill>
                  <a:schemeClr val="tx1"/>
                </a:solidFill>
                <a:latin typeface="UTM Avo" panose="02040603050506020204" pitchFamily="18" charset="0"/>
                <a:cs typeface="Times New Roman" panose="02020603050405020304" pitchFamily="18" charset="0"/>
              </a:rPr>
              <a:t>?</a:t>
            </a:r>
            <a:endParaRPr kumimoji="0" lang="en-US" sz="4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UTM Avo" panose="02040603050506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ight Arrow 4">
            <a:hlinkClick r:id="rId4" action="ppaction://hlinksldjump"/>
            <a:extLst>
              <a:ext uri="{FF2B5EF4-FFF2-40B4-BE49-F238E27FC236}">
                <a16:creationId xmlns:a16="http://schemas.microsoft.com/office/drawing/2014/main" id="{7E1E7BB4-F1A3-467E-A11A-7754DC4C46B1}"/>
              </a:ext>
            </a:extLst>
          </p:cNvPr>
          <p:cNvSpPr/>
          <p:nvPr/>
        </p:nvSpPr>
        <p:spPr>
          <a:xfrm>
            <a:off x="9448800" y="5232560"/>
            <a:ext cx="2743200" cy="1625440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Quay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cs typeface="Times New Roman" panose="02020603050405020304" pitchFamily="18" charset="0"/>
              </a:rPr>
              <a:t>Lại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2468DF-5FC4-4D06-8830-2DB487AC1E4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3184" y="1374714"/>
            <a:ext cx="2744584" cy="2600325"/>
          </a:xfrm>
          <a:prstGeom prst="rect">
            <a:avLst/>
          </a:prstGeom>
        </p:spPr>
      </p:pic>
      <p:pic>
        <p:nvPicPr>
          <p:cNvPr id="5" name="Put_On_Your_Dancing_Pants">
            <a:hlinkClick r:id="" action="ppaction://media"/>
            <a:extLst>
              <a:ext uri="{FF2B5EF4-FFF2-40B4-BE49-F238E27FC236}">
                <a16:creationId xmlns:a16="http://schemas.microsoft.com/office/drawing/2014/main" id="{C71C75E3-6165-446C-B0E3-DADD896C3D1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45117.825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557760" y="327213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28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3">
            <a:extLst>
              <a:ext uri="{FF2B5EF4-FFF2-40B4-BE49-F238E27FC236}">
                <a16:creationId xmlns:a16="http://schemas.microsoft.com/office/drawing/2014/main" id="{383DECF2-6170-4C44-9554-CACC3C7EA7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894" y="602530"/>
            <a:ext cx="5001208" cy="5910237"/>
          </a:xfrm>
          <a:prstGeom prst="rect">
            <a:avLst/>
          </a:prstGeom>
        </p:spPr>
      </p:pic>
      <p:pic>
        <p:nvPicPr>
          <p:cNvPr id="3" name="图片 14">
            <a:extLst>
              <a:ext uri="{FF2B5EF4-FFF2-40B4-BE49-F238E27FC236}">
                <a16:creationId xmlns:a16="http://schemas.microsoft.com/office/drawing/2014/main" id="{FDA49AB4-AADB-4EDB-89AF-5AD022B22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4347" y="242596"/>
            <a:ext cx="5327780" cy="6195525"/>
          </a:xfrm>
          <a:prstGeom prst="rect">
            <a:avLst/>
          </a:prstGeom>
        </p:spPr>
      </p:pic>
      <p:sp>
        <p:nvSpPr>
          <p:cNvPr id="5" name="文本框 12">
            <a:extLst>
              <a:ext uri="{FF2B5EF4-FFF2-40B4-BE49-F238E27FC236}">
                <a16:creationId xmlns:a16="http://schemas.microsoft.com/office/drawing/2014/main" id="{C3475874-1E4C-49D6-869F-2AEEBFD87ECE}"/>
              </a:ext>
            </a:extLst>
          </p:cNvPr>
          <p:cNvSpPr txBox="1"/>
          <p:nvPr/>
        </p:nvSpPr>
        <p:spPr>
          <a:xfrm rot="21160172">
            <a:off x="1899727" y="3212051"/>
            <a:ext cx="8568812" cy="132343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8000" b="1" dirty="0" err="1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FF0000"/>
                </a:solidFill>
                <a:latin typeface="UTM Avo" panose="02040603050506020204" pitchFamily="18" charset="0"/>
                <a:ea typeface="Yu Gothic" panose="020B0400000000000000" pitchFamily="34" charset="-128"/>
              </a:rPr>
              <a:t>Bài</a:t>
            </a:r>
            <a:r>
              <a:rPr lang="en-US" altLang="zh-CN" sz="8000" b="1" dirty="0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FF0000"/>
                </a:solidFill>
                <a:latin typeface="UTM Avo" panose="02040603050506020204" pitchFamily="18" charset="0"/>
                <a:ea typeface="Yu Gothic" panose="020B0400000000000000" pitchFamily="34" charset="-128"/>
              </a:rPr>
              <a:t> 108: </a:t>
            </a:r>
            <a:r>
              <a:rPr lang="en-US" altLang="zh-CN" sz="8000" b="1" dirty="0" err="1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FF0000"/>
                </a:solidFill>
                <a:latin typeface="UTM Avo" panose="02040603050506020204" pitchFamily="18" charset="0"/>
                <a:ea typeface="Yu Gothic" panose="020B0400000000000000" pitchFamily="34" charset="-128"/>
              </a:rPr>
              <a:t>êu</a:t>
            </a:r>
            <a:r>
              <a:rPr lang="en-US" altLang="zh-CN" sz="8000" b="1" dirty="0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FF0000"/>
                </a:solidFill>
                <a:latin typeface="UTM Avo" panose="02040603050506020204" pitchFamily="18" charset="0"/>
                <a:ea typeface="Yu Gothic" panose="020B0400000000000000" pitchFamily="34" charset="-128"/>
              </a:rPr>
              <a:t> – </a:t>
            </a:r>
            <a:r>
              <a:rPr lang="en-US" altLang="zh-CN" sz="8000" b="1" dirty="0" err="1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FF0000"/>
                </a:solidFill>
                <a:latin typeface="UTM Avo" panose="02040603050506020204" pitchFamily="18" charset="0"/>
                <a:ea typeface="Yu Gothic" panose="020B0400000000000000" pitchFamily="34" charset="-128"/>
              </a:rPr>
              <a:t>iu</a:t>
            </a:r>
            <a:r>
              <a:rPr lang="en-US" altLang="zh-CN" sz="8000" b="1" dirty="0">
                <a:ln w="25400">
                  <a:solidFill>
                    <a:srgbClr val="36363E">
                      <a:alpha val="70000"/>
                    </a:srgbClr>
                  </a:solidFill>
                </a:ln>
                <a:solidFill>
                  <a:srgbClr val="FF0000"/>
                </a:solidFill>
                <a:latin typeface="UTM Avo" panose="02040603050506020204" pitchFamily="18" charset="0"/>
                <a:ea typeface="Yu Gothic" panose="020B0400000000000000" pitchFamily="34" charset="-128"/>
              </a:rPr>
              <a:t> </a:t>
            </a:r>
            <a:endParaRPr lang="zh-CN" altLang="en-US" sz="8000" b="1" dirty="0">
              <a:ln w="25400">
                <a:solidFill>
                  <a:srgbClr val="36363E">
                    <a:alpha val="70000"/>
                  </a:srgbClr>
                </a:solidFill>
              </a:ln>
              <a:solidFill>
                <a:srgbClr val="FF0000"/>
              </a:solidFill>
              <a:latin typeface="UTM Avo" panose="02040603050506020204" pitchFamily="18" charset="0"/>
              <a:ea typeface="Yu Gothic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26653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梯形 1">
            <a:extLst>
              <a:ext uri="{FF2B5EF4-FFF2-40B4-BE49-F238E27FC236}">
                <a16:creationId xmlns:a16="http://schemas.microsoft.com/office/drawing/2014/main" id="{6E4AC243-4406-4460-903D-838427116C90}"/>
              </a:ext>
            </a:extLst>
          </p:cNvPr>
          <p:cNvSpPr/>
          <p:nvPr/>
        </p:nvSpPr>
        <p:spPr>
          <a:xfrm flipV="1">
            <a:off x="2457995" y="523102"/>
            <a:ext cx="7276010" cy="797442"/>
          </a:xfrm>
          <a:prstGeom prst="trapezoid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grpSp>
        <p:nvGrpSpPr>
          <p:cNvPr id="3" name="组合 5">
            <a:extLst>
              <a:ext uri="{FF2B5EF4-FFF2-40B4-BE49-F238E27FC236}">
                <a16:creationId xmlns:a16="http://schemas.microsoft.com/office/drawing/2014/main" id="{27A78E5E-5BD4-4C3D-B555-4D871D2A713D}"/>
              </a:ext>
            </a:extLst>
          </p:cNvPr>
          <p:cNvGrpSpPr/>
          <p:nvPr/>
        </p:nvGrpSpPr>
        <p:grpSpPr>
          <a:xfrm>
            <a:off x="2915639" y="549228"/>
            <a:ext cx="6453051" cy="641950"/>
            <a:chOff x="3802275" y="8482"/>
            <a:chExt cx="4589917" cy="641950"/>
          </a:xfrm>
        </p:grpSpPr>
        <p:pic>
          <p:nvPicPr>
            <p:cNvPr id="4" name="图片 3">
              <a:extLst>
                <a:ext uri="{FF2B5EF4-FFF2-40B4-BE49-F238E27FC236}">
                  <a16:creationId xmlns:a16="http://schemas.microsoft.com/office/drawing/2014/main" id="{C42F5946-5235-4FB0-AD5D-F7F2BDB6543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741" t="31212" r="592" b="38675"/>
            <a:stretch/>
          </p:blipFill>
          <p:spPr>
            <a:xfrm>
              <a:off x="7423152" y="42532"/>
              <a:ext cx="969040" cy="587524"/>
            </a:xfrm>
            <a:prstGeom prst="rect">
              <a:avLst/>
            </a:prstGeom>
          </p:spPr>
        </p:pic>
        <p:pic>
          <p:nvPicPr>
            <p:cNvPr id="5" name="图片 4">
              <a:extLst>
                <a:ext uri="{FF2B5EF4-FFF2-40B4-BE49-F238E27FC236}">
                  <a16:creationId xmlns:a16="http://schemas.microsoft.com/office/drawing/2014/main" id="{8D664D6C-2BC8-43E4-B57B-027680BA15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411" r="50063" b="37423"/>
            <a:stretch/>
          </p:blipFill>
          <p:spPr>
            <a:xfrm>
              <a:off x="3802275" y="8482"/>
              <a:ext cx="966575" cy="641950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1062F3B9-C9AF-4DCA-9C3F-479F3F3F2515}"/>
              </a:ext>
            </a:extLst>
          </p:cNvPr>
          <p:cNvSpPr txBox="1"/>
          <p:nvPr/>
        </p:nvSpPr>
        <p:spPr>
          <a:xfrm>
            <a:off x="4457875" y="542386"/>
            <a:ext cx="3548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1: Làm quen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923C17-F51E-43EE-8ADA-E77439D8FB68}"/>
              </a:ext>
            </a:extLst>
          </p:cNvPr>
          <p:cNvSpPr txBox="1"/>
          <p:nvPr/>
        </p:nvSpPr>
        <p:spPr>
          <a:xfrm>
            <a:off x="3656106" y="5530207"/>
            <a:ext cx="48797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con sếu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53058C2-1844-4976-9FA0-3108E33569F4}"/>
              </a:ext>
            </a:extLst>
          </p:cNvPr>
          <p:cNvSpPr/>
          <p:nvPr/>
        </p:nvSpPr>
        <p:spPr>
          <a:xfrm>
            <a:off x="6456857" y="5525858"/>
            <a:ext cx="19682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êu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45809AC-50E5-4079-9421-15DA5D08C5F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7378"/>
          <a:stretch/>
        </p:blipFill>
        <p:spPr>
          <a:xfrm>
            <a:off x="2160310" y="1315511"/>
            <a:ext cx="8143551" cy="422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44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J0fCslaGaFwU9uiMXKQSO1BGz1rRTzCp">
            <a:hlinkClick r:id="" action="ppaction://media"/>
            <a:extLst>
              <a:ext uri="{FF2B5EF4-FFF2-40B4-BE49-F238E27FC236}">
                <a16:creationId xmlns:a16="http://schemas.microsoft.com/office/drawing/2014/main" id="{583D3103-2A59-422F-B99C-024C63A035A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16" end="1192.33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29208"/>
            <a:ext cx="12192000" cy="64287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07908A4-A93D-4BD8-847C-27C8572B7C9E}"/>
              </a:ext>
            </a:extLst>
          </p:cNvPr>
          <p:cNvSpPr txBox="1"/>
          <p:nvPr/>
        </p:nvSpPr>
        <p:spPr>
          <a:xfrm>
            <a:off x="4281354" y="-17656"/>
            <a:ext cx="3548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1: Làm quen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9943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4FA6D086-5239-4734-832F-EADFCE5EFCEB}"/>
              </a:ext>
            </a:extLst>
          </p:cNvPr>
          <p:cNvGrpSpPr/>
          <p:nvPr/>
        </p:nvGrpSpPr>
        <p:grpSpPr>
          <a:xfrm>
            <a:off x="2860024" y="800309"/>
            <a:ext cx="6322664" cy="3995626"/>
            <a:chOff x="3810000" y="1405139"/>
            <a:chExt cx="2209801" cy="152953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0756BE-4686-463C-945D-EDE133C3514C}"/>
                </a:ext>
              </a:extLst>
            </p:cNvPr>
            <p:cNvSpPr/>
            <p:nvPr/>
          </p:nvSpPr>
          <p:spPr>
            <a:xfrm>
              <a:off x="3810000" y="1405139"/>
              <a:ext cx="2209797" cy="83744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vi-VN" sz="9600" b="1" kern="0" dirty="0">
                  <a:solidFill>
                    <a:srgbClr val="000000"/>
                  </a:solidFill>
                  <a:latin typeface="UTM Avo" panose="02040603050506020204" pitchFamily="18" charset="0"/>
                  <a:sym typeface="Arial"/>
                </a:rPr>
                <a:t>s</a:t>
              </a:r>
              <a:r>
                <a:rPr lang="vi-VN" sz="9600" b="1" kern="0" dirty="0">
                  <a:solidFill>
                    <a:srgbClr val="FF0000"/>
                  </a:solidFill>
                  <a:latin typeface="UTM Avo" panose="02040603050506020204" pitchFamily="18" charset="0"/>
                  <a:sym typeface="Arial"/>
                </a:rPr>
                <a:t>ếu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06A43F6-A25E-46B8-9365-0A4E6750EFDB}"/>
                </a:ext>
              </a:extLst>
            </p:cNvPr>
            <p:cNvSpPr/>
            <p:nvPr/>
          </p:nvSpPr>
          <p:spPr>
            <a:xfrm>
              <a:off x="3810000" y="2248870"/>
              <a:ext cx="1104900" cy="6858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vi-VN" sz="9600" b="1" i="0" u="none" strike="noStrike" kern="0" cap="none" spc="0" normalizeH="0" baseline="0" noProof="0" dirty="0">
                  <a:ln>
                    <a:noFill/>
                  </a:ln>
                  <a:solidFill>
                    <a:srgbClr val="00800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  <a:sym typeface="Arial"/>
                </a:rPr>
                <a:t>s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A48D539-4FEC-45EC-8E9F-B2E5BF818EF6}"/>
                </a:ext>
              </a:extLst>
            </p:cNvPr>
            <p:cNvSpPr/>
            <p:nvPr/>
          </p:nvSpPr>
          <p:spPr>
            <a:xfrm>
              <a:off x="4914901" y="2245729"/>
              <a:ext cx="1104900" cy="685800"/>
            </a:xfrm>
            <a:prstGeom prst="rect">
              <a:avLst/>
            </a:prstGeom>
            <a:solidFill>
              <a:srgbClr val="E9A5C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lang="vi-VN" sz="9600" b="1" kern="0" dirty="0">
                  <a:solidFill>
                    <a:srgbClr val="FF0000"/>
                  </a:solidFill>
                  <a:latin typeface="UTM Avo" panose="02040603050506020204" pitchFamily="18" charset="0"/>
                  <a:sym typeface="Arial"/>
                </a:rPr>
                <a:t>ếu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3F83A76-7128-4B47-99C0-6F9BD0C07B4B}"/>
              </a:ext>
            </a:extLst>
          </p:cNvPr>
          <p:cNvSpPr txBox="1"/>
          <p:nvPr/>
        </p:nvSpPr>
        <p:spPr>
          <a:xfrm>
            <a:off x="3640112" y="5171283"/>
            <a:ext cx="4911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8000" b="1" dirty="0">
                <a:solidFill>
                  <a:prstClr val="black"/>
                </a:solidFill>
                <a:latin typeface="UTM Avo" panose="02040603050506020204" pitchFamily="18" charset="0"/>
              </a:rPr>
              <a:t>con</a:t>
            </a: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s</a:t>
            </a:r>
            <a:r>
              <a:rPr lang="vi-VN" sz="8000" b="1" dirty="0">
                <a:solidFill>
                  <a:srgbClr val="FF0000"/>
                </a:solidFill>
                <a:latin typeface="UTM Avo" panose="02040603050506020204" pitchFamily="18" charset="0"/>
              </a:rPr>
              <a:t>ếu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176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梯形 1">
            <a:extLst>
              <a:ext uri="{FF2B5EF4-FFF2-40B4-BE49-F238E27FC236}">
                <a16:creationId xmlns:a16="http://schemas.microsoft.com/office/drawing/2014/main" id="{6E4AC243-4406-4460-903D-838427116C90}"/>
              </a:ext>
            </a:extLst>
          </p:cNvPr>
          <p:cNvSpPr/>
          <p:nvPr/>
        </p:nvSpPr>
        <p:spPr>
          <a:xfrm flipV="1">
            <a:off x="2501337" y="434549"/>
            <a:ext cx="7208519" cy="868373"/>
          </a:xfrm>
          <a:prstGeom prst="trapezoid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grpSp>
        <p:nvGrpSpPr>
          <p:cNvPr id="3" name="组合 5">
            <a:extLst>
              <a:ext uri="{FF2B5EF4-FFF2-40B4-BE49-F238E27FC236}">
                <a16:creationId xmlns:a16="http://schemas.microsoft.com/office/drawing/2014/main" id="{27A78E5E-5BD4-4C3D-B555-4D871D2A713D}"/>
              </a:ext>
            </a:extLst>
          </p:cNvPr>
          <p:cNvGrpSpPr/>
          <p:nvPr/>
        </p:nvGrpSpPr>
        <p:grpSpPr>
          <a:xfrm>
            <a:off x="2958982" y="460676"/>
            <a:ext cx="6393194" cy="699050"/>
            <a:chOff x="3802275" y="8482"/>
            <a:chExt cx="4589917" cy="641950"/>
          </a:xfrm>
        </p:grpSpPr>
        <p:pic>
          <p:nvPicPr>
            <p:cNvPr id="4" name="图片 3">
              <a:extLst>
                <a:ext uri="{FF2B5EF4-FFF2-40B4-BE49-F238E27FC236}">
                  <a16:creationId xmlns:a16="http://schemas.microsoft.com/office/drawing/2014/main" id="{C42F5946-5235-4FB0-AD5D-F7F2BDB6543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741" t="31212" r="592" b="38675"/>
            <a:stretch/>
          </p:blipFill>
          <p:spPr>
            <a:xfrm>
              <a:off x="7423152" y="42532"/>
              <a:ext cx="969040" cy="587524"/>
            </a:xfrm>
            <a:prstGeom prst="rect">
              <a:avLst/>
            </a:prstGeom>
          </p:spPr>
        </p:pic>
        <p:pic>
          <p:nvPicPr>
            <p:cNvPr id="5" name="图片 4">
              <a:extLst>
                <a:ext uri="{FF2B5EF4-FFF2-40B4-BE49-F238E27FC236}">
                  <a16:creationId xmlns:a16="http://schemas.microsoft.com/office/drawing/2014/main" id="{8D664D6C-2BC8-43E4-B57B-027680BA15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411" r="50063" b="37423"/>
            <a:stretch/>
          </p:blipFill>
          <p:spPr>
            <a:xfrm>
              <a:off x="3802275" y="8482"/>
              <a:ext cx="966575" cy="641950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1062F3B9-C9AF-4DCA-9C3F-479F3F3F2515}"/>
              </a:ext>
            </a:extLst>
          </p:cNvPr>
          <p:cNvSpPr txBox="1"/>
          <p:nvPr/>
        </p:nvSpPr>
        <p:spPr>
          <a:xfrm>
            <a:off x="4501218" y="453833"/>
            <a:ext cx="35155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1: Làm quen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923C17-F51E-43EE-8ADA-E77439D8FB68}"/>
              </a:ext>
            </a:extLst>
          </p:cNvPr>
          <p:cNvSpPr txBox="1"/>
          <p:nvPr/>
        </p:nvSpPr>
        <p:spPr>
          <a:xfrm>
            <a:off x="4457875" y="5582252"/>
            <a:ext cx="48797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cái</a:t>
            </a: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kumimoji="0" lang="en-US" sz="8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rìu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53058C2-1844-4976-9FA0-3108E33569F4}"/>
              </a:ext>
            </a:extLst>
          </p:cNvPr>
          <p:cNvSpPr/>
          <p:nvPr/>
        </p:nvSpPr>
        <p:spPr>
          <a:xfrm>
            <a:off x="6810684" y="5585625"/>
            <a:ext cx="19682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i</a:t>
            </a: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DC97362-9BF5-4FE2-995A-F109600CF84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6131"/>
          <a:stretch/>
        </p:blipFill>
        <p:spPr>
          <a:xfrm>
            <a:off x="2902857" y="1449861"/>
            <a:ext cx="6386285" cy="4090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812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RMQpjF4dBn8EN3D8TIMHmsLrOlI3oyG">
            <a:hlinkClick r:id="" action="ppaction://media"/>
            <a:extLst>
              <a:ext uri="{FF2B5EF4-FFF2-40B4-BE49-F238E27FC236}">
                <a16:creationId xmlns:a16="http://schemas.microsoft.com/office/drawing/2014/main" id="{212604B7-DCA2-46CD-B80E-259381E161A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80" end="105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2663" y="505564"/>
            <a:ext cx="12191999" cy="643812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45571F9-FB4E-4C92-A5B6-71A9C9850F76}"/>
              </a:ext>
            </a:extLst>
          </p:cNvPr>
          <p:cNvSpPr txBox="1"/>
          <p:nvPr/>
        </p:nvSpPr>
        <p:spPr>
          <a:xfrm>
            <a:off x="4281354" y="-17656"/>
            <a:ext cx="3548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1: Làm quen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6447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4FA6D086-5239-4734-832F-EADFCE5EFCEB}"/>
              </a:ext>
            </a:extLst>
          </p:cNvPr>
          <p:cNvGrpSpPr/>
          <p:nvPr/>
        </p:nvGrpSpPr>
        <p:grpSpPr>
          <a:xfrm>
            <a:off x="2860024" y="800309"/>
            <a:ext cx="6322664" cy="3995626"/>
            <a:chOff x="3810000" y="1405139"/>
            <a:chExt cx="2209801" cy="152953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0756BE-4686-463C-945D-EDE133C3514C}"/>
                </a:ext>
              </a:extLst>
            </p:cNvPr>
            <p:cNvSpPr/>
            <p:nvPr/>
          </p:nvSpPr>
          <p:spPr>
            <a:xfrm>
              <a:off x="3810000" y="1405139"/>
              <a:ext cx="2209797" cy="83744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vi-VN" sz="9600" b="1" kern="0" dirty="0">
                  <a:solidFill>
                    <a:srgbClr val="000000"/>
                  </a:solidFill>
                  <a:latin typeface="UTM Avo" panose="02040603050506020204" pitchFamily="18" charset="0"/>
                  <a:sym typeface="Arial"/>
                </a:rPr>
                <a:t>r</a:t>
              </a:r>
              <a:r>
                <a:rPr lang="vi-VN" sz="9600" b="1" kern="0" dirty="0">
                  <a:solidFill>
                    <a:srgbClr val="FF0000"/>
                  </a:solidFill>
                  <a:latin typeface="UTM Avo" panose="02040603050506020204" pitchFamily="18" charset="0"/>
                  <a:sym typeface="Arial"/>
                </a:rPr>
                <a:t>ìu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06A43F6-A25E-46B8-9365-0A4E6750EFDB}"/>
                </a:ext>
              </a:extLst>
            </p:cNvPr>
            <p:cNvSpPr/>
            <p:nvPr/>
          </p:nvSpPr>
          <p:spPr>
            <a:xfrm>
              <a:off x="3810000" y="2248870"/>
              <a:ext cx="1104900" cy="6858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lang="vi-VN" sz="9600" b="1" kern="0" dirty="0">
                  <a:solidFill>
                    <a:srgbClr val="008000"/>
                  </a:solidFill>
                  <a:latin typeface="UTM Avo" panose="02040603050506020204" pitchFamily="18" charset="0"/>
                  <a:sym typeface="Arial"/>
                </a:rPr>
                <a:t>r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A48D539-4FEC-45EC-8E9F-B2E5BF818EF6}"/>
                </a:ext>
              </a:extLst>
            </p:cNvPr>
            <p:cNvSpPr/>
            <p:nvPr/>
          </p:nvSpPr>
          <p:spPr>
            <a:xfrm>
              <a:off x="4914901" y="2245729"/>
              <a:ext cx="1104900" cy="685800"/>
            </a:xfrm>
            <a:prstGeom prst="rect">
              <a:avLst/>
            </a:prstGeom>
            <a:solidFill>
              <a:srgbClr val="E9A5C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lang="vi-VN" sz="9600" b="1" kern="0" dirty="0">
                  <a:solidFill>
                    <a:srgbClr val="FF0000"/>
                  </a:solidFill>
                  <a:latin typeface="UTM Avo" panose="02040603050506020204" pitchFamily="18" charset="0"/>
                  <a:sym typeface="Arial"/>
                </a:rPr>
                <a:t>iu</a:t>
              </a:r>
              <a:endPara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3F83A76-7128-4B47-99C0-6F9BD0C07B4B}"/>
              </a:ext>
            </a:extLst>
          </p:cNvPr>
          <p:cNvSpPr txBox="1"/>
          <p:nvPr/>
        </p:nvSpPr>
        <p:spPr>
          <a:xfrm>
            <a:off x="3998958" y="5105970"/>
            <a:ext cx="440792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8000" b="1" dirty="0">
                <a:solidFill>
                  <a:prstClr val="black"/>
                </a:solidFill>
                <a:latin typeface="UTM Avo" panose="02040603050506020204" pitchFamily="18" charset="0"/>
              </a:rPr>
              <a:t>cái</a:t>
            </a:r>
            <a:r>
              <a:rPr kumimoji="0" lang="vi-VN" sz="8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vi-VN" sz="8000" b="1" dirty="0">
                <a:latin typeface="UTM Avo" panose="02040603050506020204" pitchFamily="18" charset="0"/>
              </a:rPr>
              <a:t>r</a:t>
            </a:r>
            <a:r>
              <a:rPr lang="vi-VN" sz="8000" b="1" noProof="0" dirty="0">
                <a:solidFill>
                  <a:srgbClr val="FF0000"/>
                </a:solidFill>
                <a:latin typeface="UTM Avo" panose="02040603050506020204" pitchFamily="18" charset="0"/>
              </a:rPr>
              <a:t>ìu</a:t>
            </a:r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78841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梯形 1">
            <a:extLst>
              <a:ext uri="{FF2B5EF4-FFF2-40B4-BE49-F238E27FC236}">
                <a16:creationId xmlns:a16="http://schemas.microsoft.com/office/drawing/2014/main" id="{BC5CDD15-6D6E-48E1-B6BB-8631F4E6ACAA}"/>
              </a:ext>
            </a:extLst>
          </p:cNvPr>
          <p:cNvSpPr/>
          <p:nvPr/>
        </p:nvSpPr>
        <p:spPr>
          <a:xfrm flipV="1">
            <a:off x="2336155" y="108260"/>
            <a:ext cx="7276010" cy="587525"/>
          </a:xfrm>
          <a:prstGeom prst="trapezoid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E0354893-BF44-428C-9A5D-D86753371D0A}"/>
              </a:ext>
            </a:extLst>
          </p:cNvPr>
          <p:cNvGrpSpPr/>
          <p:nvPr/>
        </p:nvGrpSpPr>
        <p:grpSpPr>
          <a:xfrm>
            <a:off x="2747634" y="136105"/>
            <a:ext cx="6453051" cy="509647"/>
            <a:chOff x="3802275" y="8482"/>
            <a:chExt cx="4589917" cy="641950"/>
          </a:xfrm>
        </p:grpSpPr>
        <p:pic>
          <p:nvPicPr>
            <p:cNvPr id="7" name="图片 3">
              <a:extLst>
                <a:ext uri="{FF2B5EF4-FFF2-40B4-BE49-F238E27FC236}">
                  <a16:creationId xmlns:a16="http://schemas.microsoft.com/office/drawing/2014/main" id="{D945F582-C588-4E75-933D-11B98F3535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741" t="31212" r="592" b="38675"/>
            <a:stretch/>
          </p:blipFill>
          <p:spPr>
            <a:xfrm>
              <a:off x="7423152" y="42532"/>
              <a:ext cx="969040" cy="587524"/>
            </a:xfrm>
            <a:prstGeom prst="rect">
              <a:avLst/>
            </a:prstGeom>
          </p:spPr>
        </p:pic>
        <p:pic>
          <p:nvPicPr>
            <p:cNvPr id="8" name="图片 4">
              <a:extLst>
                <a:ext uri="{FF2B5EF4-FFF2-40B4-BE49-F238E27FC236}">
                  <a16:creationId xmlns:a16="http://schemas.microsoft.com/office/drawing/2014/main" id="{D1EE69B2-BE1F-4866-B52E-5AF22D5A19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411" r="50063" b="37423"/>
            <a:stretch/>
          </p:blipFill>
          <p:spPr>
            <a:xfrm>
              <a:off x="3802275" y="8482"/>
              <a:ext cx="966575" cy="641950"/>
            </a:xfrm>
            <a:prstGeom prst="rect">
              <a:avLst/>
            </a:prstGeom>
          </p:spPr>
        </p:pic>
      </p:grpSp>
      <p:sp>
        <p:nvSpPr>
          <p:cNvPr id="9" name="TextBox 8"/>
          <p:cNvSpPr txBox="1"/>
          <p:nvPr/>
        </p:nvSpPr>
        <p:spPr>
          <a:xfrm>
            <a:off x="4289870" y="54774"/>
            <a:ext cx="34078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1: Làm quen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94373" y="4543592"/>
            <a:ext cx="4879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con sếu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610801" y="4543592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êu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A209EF6-252F-4649-9F43-3BCDBB253C66}"/>
              </a:ext>
            </a:extLst>
          </p:cNvPr>
          <p:cNvSpPr txBox="1"/>
          <p:nvPr/>
        </p:nvSpPr>
        <p:spPr>
          <a:xfrm>
            <a:off x="7213332" y="4543591"/>
            <a:ext cx="44819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cái rìu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9730E9-34BF-4D9A-B093-F71657729435}"/>
              </a:ext>
            </a:extLst>
          </p:cNvPr>
          <p:cNvSpPr/>
          <p:nvPr/>
        </p:nvSpPr>
        <p:spPr>
          <a:xfrm>
            <a:off x="9342866" y="4575595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7000" b="1" noProof="0" dirty="0">
                <a:solidFill>
                  <a:srgbClr val="FF0000"/>
                </a:solidFill>
                <a:latin typeface="UTM Avo" panose="02040603050506020204" pitchFamily="18" charset="0"/>
              </a:rPr>
              <a:t>iu</a:t>
            </a:r>
            <a:endParaRPr kumimoji="0" lang="en-US" sz="7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30CA8A-4008-40A8-BD54-FC30F0B2FD53}"/>
              </a:ext>
            </a:extLst>
          </p:cNvPr>
          <p:cNvSpPr/>
          <p:nvPr/>
        </p:nvSpPr>
        <p:spPr>
          <a:xfrm>
            <a:off x="3600956" y="5465617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êu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AC2D01B-D343-4784-833B-A3CA5DB1CF13}"/>
              </a:ext>
            </a:extLst>
          </p:cNvPr>
          <p:cNvSpPr/>
          <p:nvPr/>
        </p:nvSpPr>
        <p:spPr>
          <a:xfrm>
            <a:off x="9305028" y="5474948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7200" b="1" noProof="0" dirty="0">
                <a:solidFill>
                  <a:srgbClr val="FF0000"/>
                </a:solidFill>
                <a:latin typeface="UTM Avo" panose="02040603050506020204" pitchFamily="18" charset="0"/>
              </a:rPr>
              <a:t>iu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4F1CAC3-DD2E-4967-B459-E3646E1E328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7378"/>
          <a:stretch/>
        </p:blipFill>
        <p:spPr>
          <a:xfrm>
            <a:off x="896995" y="1061505"/>
            <a:ext cx="5060203" cy="351408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B8AAFE8-709E-4442-844E-38C8D2A864B8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41420" y="1036093"/>
            <a:ext cx="4481973" cy="3539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595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>
            <a:grpSpLocks/>
          </p:cNvGrpSpPr>
          <p:nvPr/>
        </p:nvGrpSpPr>
        <p:grpSpPr bwMode="auto">
          <a:xfrm>
            <a:off x="1530219" y="153710"/>
            <a:ext cx="9685175" cy="6106395"/>
            <a:chOff x="1301" y="1200"/>
            <a:chExt cx="3089" cy="2015"/>
          </a:xfrm>
        </p:grpSpPr>
        <p:grpSp>
          <p:nvGrpSpPr>
            <p:cNvPr id="7" name="Group 4"/>
            <p:cNvGrpSpPr>
              <a:grpSpLocks/>
            </p:cNvGrpSpPr>
            <p:nvPr/>
          </p:nvGrpSpPr>
          <p:grpSpPr bwMode="auto">
            <a:xfrm>
              <a:off x="1501" y="1200"/>
              <a:ext cx="2682" cy="1344"/>
              <a:chOff x="1549" y="1776"/>
              <a:chExt cx="2682" cy="1344"/>
            </a:xfrm>
          </p:grpSpPr>
          <p:sp>
            <p:nvSpPr>
              <p:cNvPr id="22" name="AutoShape 5"/>
              <p:cNvSpPr>
                <a:spLocks noChangeArrowheads="1"/>
              </p:cNvSpPr>
              <p:nvPr/>
            </p:nvSpPr>
            <p:spPr bwMode="gray">
              <a:xfrm rot="16200000" flipH="1">
                <a:off x="1497" y="2208"/>
                <a:ext cx="309" cy="206"/>
              </a:xfrm>
              <a:prstGeom prst="upArrow">
                <a:avLst>
                  <a:gd name="adj1" fmla="val 51676"/>
                  <a:gd name="adj2" fmla="val 100000"/>
                </a:avLst>
              </a:prstGeom>
              <a:gradFill rotWithShape="1">
                <a:gsLst>
                  <a:gs pos="0">
                    <a:schemeClr val="tx2"/>
                  </a:gs>
                  <a:gs pos="100000">
                    <a:schemeClr val="tx2">
                      <a:gamma/>
                      <a:tint val="39216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3" name="AutoShape 6"/>
              <p:cNvSpPr>
                <a:spLocks noChangeArrowheads="1"/>
              </p:cNvSpPr>
              <p:nvPr/>
            </p:nvSpPr>
            <p:spPr bwMode="gray">
              <a:xfrm rot="5400000" flipH="1">
                <a:off x="3973" y="2224"/>
                <a:ext cx="309" cy="206"/>
              </a:xfrm>
              <a:prstGeom prst="upArrow">
                <a:avLst>
                  <a:gd name="adj1" fmla="val 51676"/>
                  <a:gd name="adj2" fmla="val 100000"/>
                </a:avLst>
              </a:prstGeom>
              <a:gradFill rotWithShape="1">
                <a:gsLst>
                  <a:gs pos="0">
                    <a:schemeClr val="tx2"/>
                  </a:gs>
                  <a:gs pos="100000">
                    <a:schemeClr val="tx2">
                      <a:gamma/>
                      <a:tint val="39216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4" name="AutoShape 7"/>
              <p:cNvSpPr>
                <a:spLocks noChangeArrowheads="1"/>
              </p:cNvSpPr>
              <p:nvPr/>
            </p:nvSpPr>
            <p:spPr bwMode="gray">
              <a:xfrm rot="10800000" flipH="1">
                <a:off x="2778" y="2914"/>
                <a:ext cx="308" cy="206"/>
              </a:xfrm>
              <a:prstGeom prst="upArrow">
                <a:avLst>
                  <a:gd name="adj1" fmla="val 51676"/>
                  <a:gd name="adj2" fmla="val 100000"/>
                </a:avLst>
              </a:prstGeom>
              <a:gradFill rotWithShape="1">
                <a:gsLst>
                  <a:gs pos="0">
                    <a:schemeClr val="tx2"/>
                  </a:gs>
                  <a:gs pos="100000">
                    <a:schemeClr val="tx2">
                      <a:gamma/>
                      <a:tint val="39216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5" name="Oval 8"/>
              <p:cNvSpPr>
                <a:spLocks noChangeArrowheads="1"/>
              </p:cNvSpPr>
              <p:nvPr/>
            </p:nvSpPr>
            <p:spPr bwMode="gray">
              <a:xfrm>
                <a:off x="1727" y="1776"/>
                <a:ext cx="2304" cy="1102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gamma/>
                      <a:shade val="46275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 w="57150" algn="ctr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6" name="Oval 9"/>
              <p:cNvSpPr>
                <a:spLocks noChangeArrowheads="1"/>
              </p:cNvSpPr>
              <p:nvPr/>
            </p:nvSpPr>
            <p:spPr bwMode="gray">
              <a:xfrm>
                <a:off x="1832" y="1915"/>
                <a:ext cx="2048" cy="719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gamma/>
                      <a:shade val="63529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63529"/>
                      <a:invGamma/>
                    </a:srgb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76200" dir="10800000" kx="-3284103" algn="b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7" name="Oval 10"/>
              <p:cNvSpPr>
                <a:spLocks noChangeArrowheads="1"/>
              </p:cNvSpPr>
              <p:nvPr/>
            </p:nvSpPr>
            <p:spPr bwMode="gray">
              <a:xfrm>
                <a:off x="1791" y="2129"/>
                <a:ext cx="294" cy="364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square" anchor="ctr"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8" name="Oval 11"/>
              <p:cNvSpPr>
                <a:spLocks noChangeArrowheads="1"/>
              </p:cNvSpPr>
              <p:nvPr/>
            </p:nvSpPr>
            <p:spPr bwMode="gray">
              <a:xfrm>
                <a:off x="1892" y="2119"/>
                <a:ext cx="180" cy="364"/>
              </a:xfrm>
              <a:prstGeom prst="ellipse">
                <a:avLst/>
              </a:prstGeom>
              <a:gradFill rotWithShape="1">
                <a:gsLst>
                  <a:gs pos="0">
                    <a:srgbClr val="FFCC00">
                      <a:gamma/>
                      <a:shade val="0"/>
                      <a:invGamma/>
                    </a:srgbClr>
                  </a:gs>
                  <a:gs pos="100000">
                    <a:srgbClr val="FFCC00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9" name="Oval 12"/>
              <p:cNvSpPr>
                <a:spLocks noChangeArrowheads="1"/>
              </p:cNvSpPr>
              <p:nvPr/>
            </p:nvSpPr>
            <p:spPr bwMode="gray">
              <a:xfrm>
                <a:off x="2064" y="2084"/>
                <a:ext cx="1736" cy="364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shade val="54118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shade val="54118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square" anchor="ctr"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30" name="Oval 13"/>
              <p:cNvSpPr>
                <a:spLocks noChangeArrowheads="1"/>
              </p:cNvSpPr>
              <p:nvPr/>
            </p:nvSpPr>
            <p:spPr bwMode="gray">
              <a:xfrm>
                <a:off x="2028" y="2065"/>
                <a:ext cx="1797" cy="428"/>
              </a:xfrm>
              <a:prstGeom prst="ellipse">
                <a:avLst/>
              </a:prstGeom>
              <a:gradFill rotWithShape="1">
                <a:gsLst>
                  <a:gs pos="0">
                    <a:srgbClr val="FFCC00"/>
                  </a:gs>
                  <a:gs pos="100000">
                    <a:srgbClr val="FFCC00">
                      <a:gamma/>
                      <a:shade val="48627"/>
                      <a:invGamma/>
                    </a:srgb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38100" algn="ctr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109250" dir="3267739" algn="ctr" rotWithShape="0">
                        <a:srgbClr val="808080">
                          <a:alpha val="50000"/>
                        </a:srgbClr>
                      </a:outerShdw>
                    </a:effectLst>
                  </a14:hiddenEffects>
                </a:ext>
              </a:extLst>
            </p:spPr>
            <p:txBody>
              <a:bodyPr wrap="square" anchor="ctr"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5400" b="1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66"/>
                    </a:solidFill>
                    <a:effectLst/>
                    <a:uLnTx/>
                    <a:uFillTx/>
                    <a:latin typeface="UTM Avo" panose="02040603050506020204" pitchFamily="18" charset="0"/>
                    <a:cs typeface="Times New Roman" panose="02020603050405020304" pitchFamily="18" charset="0"/>
                  </a:rPr>
                  <a:t>SO SÁNH</a:t>
                </a:r>
              </a:p>
            </p:txBody>
          </p:sp>
        </p:grpSp>
        <p:sp>
          <p:nvSpPr>
            <p:cNvPr id="8" name="AutoShape 14"/>
            <p:cNvSpPr>
              <a:spLocks noChangeArrowheads="1"/>
            </p:cNvSpPr>
            <p:nvPr/>
          </p:nvSpPr>
          <p:spPr bwMode="gray">
            <a:xfrm>
              <a:off x="1301" y="2284"/>
              <a:ext cx="1148" cy="931"/>
            </a:xfrm>
            <a:prstGeom prst="can">
              <a:avLst>
                <a:gd name="adj" fmla="val 25000"/>
              </a:avLst>
            </a:prstGeom>
            <a:gradFill rotWithShape="1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30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2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ê</a:t>
              </a:r>
              <a:r>
                <a:rPr lang="en-US" sz="13000" b="1" dirty="0">
                  <a:solidFill>
                    <a:schemeClr val="bg1"/>
                  </a:solidFill>
                  <a:latin typeface="Arial" charset="0"/>
                </a:rPr>
                <a:t>u</a:t>
              </a:r>
              <a:endParaRPr kumimoji="0" lang="en-US" sz="13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0" name="AutoShape 16"/>
            <p:cNvSpPr>
              <a:spLocks noChangeArrowheads="1"/>
            </p:cNvSpPr>
            <p:nvPr/>
          </p:nvSpPr>
          <p:spPr bwMode="gray">
            <a:xfrm>
              <a:off x="1406" y="2113"/>
              <a:ext cx="395" cy="328"/>
            </a:xfrm>
            <a:prstGeom prst="can">
              <a:avLst>
                <a:gd name="adj" fmla="val 25000"/>
              </a:avLst>
            </a:prstGeom>
            <a:gradFill rotWithShape="1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900" b="0" i="0" u="none" strike="noStrike" kern="1200" cap="none" spc="0" normalizeH="0" baseline="0" noProof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1" name="AutoShape 17"/>
            <p:cNvSpPr>
              <a:spLocks noChangeArrowheads="1"/>
            </p:cNvSpPr>
            <p:nvPr/>
          </p:nvSpPr>
          <p:spPr bwMode="gray">
            <a:xfrm>
              <a:off x="3274" y="2313"/>
              <a:ext cx="1116" cy="892"/>
            </a:xfrm>
            <a:prstGeom prst="can">
              <a:avLst>
                <a:gd name="adj" fmla="val 25000"/>
              </a:avLst>
            </a:prstGeom>
            <a:gradFill rotWithShape="1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3000" b="1" i="0" u="none" strike="noStrike" kern="1200" cap="none" spc="0" normalizeH="0" baseline="0" noProof="0" dirty="0" err="1">
                  <a:ln>
                    <a:noFill/>
                  </a:ln>
                  <a:solidFill>
                    <a:schemeClr val="accent6">
                      <a:lumMod val="40000"/>
                      <a:lumOff val="60000"/>
                    </a:schemeClr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</a:t>
              </a:r>
              <a:r>
                <a:rPr kumimoji="0" lang="en-US" sz="13000" b="1" i="0" u="none" strike="noStrike" kern="1200" cap="none" spc="0" normalizeH="0" baseline="0" noProof="0" dirty="0" err="1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u</a:t>
              </a:r>
              <a:endParaRPr kumimoji="0" lang="en-US" sz="13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2" name="AutoShape 18"/>
            <p:cNvSpPr>
              <a:spLocks noChangeArrowheads="1"/>
            </p:cNvSpPr>
            <p:nvPr/>
          </p:nvSpPr>
          <p:spPr bwMode="gray">
            <a:xfrm>
              <a:off x="3836" y="2090"/>
              <a:ext cx="398" cy="384"/>
            </a:xfrm>
            <a:prstGeom prst="can">
              <a:avLst>
                <a:gd name="adj" fmla="val 41545"/>
              </a:avLst>
            </a:prstGeom>
            <a:gradFill rotWithShape="1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900" b="0" i="0" u="none" strike="noStrike" kern="1200" cap="none" spc="0" normalizeH="0" baseline="0" noProof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69088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021" y="1516082"/>
            <a:ext cx="5050113" cy="5044252"/>
          </a:xfrm>
          <a:prstGeom prst="rect">
            <a:avLst/>
          </a:prstGeom>
        </p:spPr>
      </p:pic>
      <p:sp>
        <p:nvSpPr>
          <p:cNvPr id="5" name="流程图: 数据 13"/>
          <p:cNvSpPr/>
          <p:nvPr/>
        </p:nvSpPr>
        <p:spPr>
          <a:xfrm>
            <a:off x="3606154" y="740394"/>
            <a:ext cx="5157413" cy="518370"/>
          </a:xfrm>
          <a:custGeom>
            <a:avLst/>
            <a:gdLst/>
            <a:ahLst/>
            <a:cxnLst/>
            <a:rect l="l" t="t" r="r" b="b"/>
            <a:pathLst>
              <a:path w="2572699" h="576064">
                <a:moveTo>
                  <a:pt x="0" y="0"/>
                </a:moveTo>
                <a:lnTo>
                  <a:pt x="2572699" y="0"/>
                </a:lnTo>
                <a:lnTo>
                  <a:pt x="2223487" y="576064"/>
                </a:lnTo>
                <a:lnTo>
                  <a:pt x="0" y="576064"/>
                </a:lnTo>
                <a:close/>
              </a:path>
            </a:pathLst>
          </a:custGeom>
          <a:solidFill>
            <a:srgbClr val="FF0000">
              <a:alpha val="27000"/>
            </a:srgbClr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npin heiti" charset="-122"/>
              <a:ea typeface="inpin heiti" charset="-122"/>
              <a:cs typeface="+mn-cs"/>
            </a:endParaRPr>
          </a:p>
        </p:txBody>
      </p:sp>
      <p:sp>
        <p:nvSpPr>
          <p:cNvPr id="6" name="流程图: 数据 13"/>
          <p:cNvSpPr/>
          <p:nvPr/>
        </p:nvSpPr>
        <p:spPr>
          <a:xfrm>
            <a:off x="4171683" y="483076"/>
            <a:ext cx="4420774" cy="728588"/>
          </a:xfrm>
          <a:custGeom>
            <a:avLst/>
            <a:gdLst/>
            <a:ahLst/>
            <a:cxnLst/>
            <a:rect l="l" t="t" r="r" b="b"/>
            <a:pathLst>
              <a:path w="2572699" h="576064">
                <a:moveTo>
                  <a:pt x="0" y="0"/>
                </a:moveTo>
                <a:lnTo>
                  <a:pt x="2572699" y="0"/>
                </a:lnTo>
                <a:lnTo>
                  <a:pt x="2223487" y="576064"/>
                </a:lnTo>
                <a:lnTo>
                  <a:pt x="0" y="576064"/>
                </a:lnTo>
                <a:close/>
              </a:path>
            </a:pathLst>
          </a:custGeom>
          <a:solidFill>
            <a:srgbClr val="629359"/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npin heiti" charset="-122"/>
              <a:ea typeface="inpin heiti" charset="-122"/>
              <a:cs typeface="+mn-cs"/>
            </a:endParaRPr>
          </a:p>
        </p:txBody>
      </p:sp>
      <p:sp>
        <p:nvSpPr>
          <p:cNvPr id="7" name="TextBox 76"/>
          <p:cNvSpPr txBox="1"/>
          <p:nvPr/>
        </p:nvSpPr>
        <p:spPr>
          <a:xfrm>
            <a:off x="4710901" y="442223"/>
            <a:ext cx="36359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>
              <a:defRPr sz="2000" spc="300">
                <a:solidFill>
                  <a:srgbClr val="0070C0"/>
                </a:solidFill>
                <a:latin typeface="造字工房悦黑体验版常规体" pitchFamily="50" charset="-122"/>
                <a:ea typeface="造字工房悦黑体验版常规体" pitchFamily="50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4400" b="1" i="0" u="none" strike="noStrike" kern="1200" cap="none" spc="3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ea typeface="造字工房悦黑体验版常规体" pitchFamily="50" charset="-122"/>
                <a:cs typeface="+mn-cs"/>
              </a:rPr>
              <a:t>BẢNG GÀI</a:t>
            </a:r>
            <a:r>
              <a:rPr kumimoji="0" lang="vi-VN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TM Avo" panose="02040603050506020204" pitchFamily="18" charset="0"/>
                <a:ea typeface="造字工房悦黑体验版常规体" pitchFamily="50" charset="-122"/>
                <a:cs typeface="+mn-cs"/>
              </a:rPr>
              <a:t> 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ea typeface="造字工房悦黑体验版常规体" pitchFamily="50" charset="-122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697729" y="2442906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7200" b="1" noProof="0" dirty="0">
                <a:solidFill>
                  <a:srgbClr val="FF0000"/>
                </a:solidFill>
                <a:latin typeface="UTM Avo" panose="02040603050506020204" pitchFamily="18" charset="0"/>
              </a:rPr>
              <a:t>êu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666009" y="2395806"/>
            <a:ext cx="43019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7200" b="1" dirty="0">
                <a:solidFill>
                  <a:prstClr val="black"/>
                </a:solidFill>
                <a:latin typeface="UTM Avo" panose="02040603050506020204" pitchFamily="18" charset="0"/>
              </a:rPr>
              <a:t>con</a:t>
            </a: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</a:t>
            </a:r>
            <a:r>
              <a:rPr lang="vi-VN" sz="7200" b="1" dirty="0">
                <a:solidFill>
                  <a:prstClr val="black"/>
                </a:solidFill>
                <a:latin typeface="UTM Avo" panose="02040603050506020204" pitchFamily="18" charset="0"/>
              </a:rPr>
              <a:t>s</a:t>
            </a:r>
            <a:r>
              <a:rPr lang="vi-VN" sz="7200" b="1" dirty="0">
                <a:solidFill>
                  <a:srgbClr val="FF0000"/>
                </a:solidFill>
                <a:latin typeface="UTM Avo" panose="02040603050506020204" pitchFamily="18" charset="0"/>
              </a:rPr>
              <a:t>ếu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697729" y="4227212"/>
            <a:ext cx="1968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7200" b="1" noProof="0" dirty="0">
                <a:solidFill>
                  <a:srgbClr val="FF0000"/>
                </a:solidFill>
                <a:latin typeface="UTM Avo" panose="02040603050506020204" pitchFamily="18" charset="0"/>
              </a:rPr>
              <a:t>iu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666009" y="4227212"/>
            <a:ext cx="38916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7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cái </a:t>
            </a:r>
            <a:r>
              <a:rPr lang="vi-VN" sz="7200" b="1" dirty="0">
                <a:solidFill>
                  <a:prstClr val="black"/>
                </a:solidFill>
                <a:latin typeface="UTM Avo" panose="02040603050506020204" pitchFamily="18" charset="0"/>
              </a:rPr>
              <a:t>r</a:t>
            </a:r>
            <a:r>
              <a:rPr lang="vi-VN" sz="7200" b="1" dirty="0">
                <a:solidFill>
                  <a:srgbClr val="FF0000"/>
                </a:solidFill>
                <a:latin typeface="UTM Avo" panose="02040603050506020204" pitchFamily="18" charset="0"/>
              </a:rPr>
              <a:t>ìu</a:t>
            </a: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62517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50CDE4B-3414-4533-8FB0-87A484D718EB}"/>
              </a:ext>
            </a:extLst>
          </p:cNvPr>
          <p:cNvSpPr txBox="1"/>
          <p:nvPr/>
        </p:nvSpPr>
        <p:spPr>
          <a:xfrm>
            <a:off x="367156" y="401825"/>
            <a:ext cx="11592341" cy="6924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lIns="121905" tIns="60953" rIns="121905" bIns="60953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2. </a:t>
            </a:r>
            <a:r>
              <a:rPr kumimoji="0" lang="vi-V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Ghép chữ với hình cho đúng ?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D68501-07A6-4FAF-B679-943CCB0BDE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2" b="357"/>
          <a:stretch/>
        </p:blipFill>
        <p:spPr>
          <a:xfrm>
            <a:off x="1433490" y="1094308"/>
            <a:ext cx="9459671" cy="58586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5E6456-ECC8-4598-A865-D8EF4E535375}"/>
              </a:ext>
            </a:extLst>
          </p:cNvPr>
          <p:cNvSpPr txBox="1"/>
          <p:nvPr/>
        </p:nvSpPr>
        <p:spPr>
          <a:xfrm>
            <a:off x="434484" y="401825"/>
            <a:ext cx="11592341" cy="67709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lIns="121905" tIns="60953" rIns="121905" bIns="60953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</a:rPr>
              <a:t>2.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Ghép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chữ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với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hình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cho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đúng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?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0559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CD76418-19A7-4B40-B15C-3A2BC32C6A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2" b="357"/>
          <a:stretch/>
        </p:blipFill>
        <p:spPr>
          <a:xfrm>
            <a:off x="812324" y="1165734"/>
            <a:ext cx="10660661" cy="57106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570F823-2478-4043-8566-810E463DA880}"/>
              </a:ext>
            </a:extLst>
          </p:cNvPr>
          <p:cNvSpPr txBox="1"/>
          <p:nvPr/>
        </p:nvSpPr>
        <p:spPr>
          <a:xfrm>
            <a:off x="434484" y="454833"/>
            <a:ext cx="11592341" cy="6924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lIns="121905" tIns="60953" rIns="121905" bIns="60953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UTM Avo" panose="02040603050506020204" pitchFamily="18" charset="0"/>
              </a:rPr>
              <a:t>2.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Ghép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chữ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với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hình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cho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36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đúng</a:t>
            </a: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UTM Avo" panose="02040603050506020204" pitchFamily="18" charset="0"/>
              </a:rPr>
              <a:t>?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UTM Avo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D453542-731C-4D9F-9627-5D9DA7F87976}"/>
              </a:ext>
            </a:extLst>
          </p:cNvPr>
          <p:cNvCxnSpPr>
            <a:cxnSpLocks/>
          </p:cNvCxnSpPr>
          <p:nvPr/>
        </p:nvCxnSpPr>
        <p:spPr>
          <a:xfrm flipV="1">
            <a:off x="7762508" y="2416629"/>
            <a:ext cx="1221835" cy="14860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F063EBA-F286-45B7-9D29-C7E32DAF81F7}"/>
              </a:ext>
            </a:extLst>
          </p:cNvPr>
          <p:cNvCxnSpPr>
            <a:cxnSpLocks/>
          </p:cNvCxnSpPr>
          <p:nvPr/>
        </p:nvCxnSpPr>
        <p:spPr>
          <a:xfrm flipH="1">
            <a:off x="2006081" y="3140915"/>
            <a:ext cx="3075197" cy="76179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7606F5-53B9-447F-A63C-138437665EC6}"/>
              </a:ext>
            </a:extLst>
          </p:cNvPr>
          <p:cNvCxnSpPr>
            <a:cxnSpLocks/>
          </p:cNvCxnSpPr>
          <p:nvPr/>
        </p:nvCxnSpPr>
        <p:spPr>
          <a:xfrm>
            <a:off x="3480318" y="1968759"/>
            <a:ext cx="1614196" cy="44787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6D313E9-AED2-45FD-B980-80E5D7B6DC98}"/>
              </a:ext>
            </a:extLst>
          </p:cNvPr>
          <p:cNvCxnSpPr>
            <a:cxnSpLocks/>
          </p:cNvCxnSpPr>
          <p:nvPr/>
        </p:nvCxnSpPr>
        <p:spPr>
          <a:xfrm flipV="1">
            <a:off x="6142655" y="5001203"/>
            <a:ext cx="405244" cy="6251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3A335DD-1FB0-4CB5-9C13-134B9F628C3C}"/>
              </a:ext>
            </a:extLst>
          </p:cNvPr>
          <p:cNvCxnSpPr>
            <a:cxnSpLocks/>
          </p:cNvCxnSpPr>
          <p:nvPr/>
        </p:nvCxnSpPr>
        <p:spPr>
          <a:xfrm flipH="1" flipV="1">
            <a:off x="7837715" y="1567542"/>
            <a:ext cx="1390261" cy="24132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649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菱形 19">
            <a:extLst>
              <a:ext uri="{FF2B5EF4-FFF2-40B4-BE49-F238E27FC236}">
                <a16:creationId xmlns:a16="http://schemas.microsoft.com/office/drawing/2014/main" id="{1A12B864-BC00-4AAE-855E-8CAB0602C5AE}"/>
              </a:ext>
            </a:extLst>
          </p:cNvPr>
          <p:cNvSpPr/>
          <p:nvPr/>
        </p:nvSpPr>
        <p:spPr>
          <a:xfrm>
            <a:off x="3096743" y="2103120"/>
            <a:ext cx="3140424" cy="3722677"/>
          </a:xfrm>
          <a:prstGeom prst="diamond">
            <a:avLst/>
          </a:prstGeom>
          <a:solidFill>
            <a:srgbClr val="EE9E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sp>
        <p:nvSpPr>
          <p:cNvPr id="14" name="菱形 20">
            <a:extLst>
              <a:ext uri="{FF2B5EF4-FFF2-40B4-BE49-F238E27FC236}">
                <a16:creationId xmlns:a16="http://schemas.microsoft.com/office/drawing/2014/main" id="{137B73D0-9601-4611-A12F-F3ABC3354D28}"/>
              </a:ext>
            </a:extLst>
          </p:cNvPr>
          <p:cNvSpPr/>
          <p:nvPr/>
        </p:nvSpPr>
        <p:spPr>
          <a:xfrm>
            <a:off x="3219649" y="2738493"/>
            <a:ext cx="2896938" cy="3365197"/>
          </a:xfrm>
          <a:prstGeom prst="diamond">
            <a:avLst/>
          </a:prstGeom>
          <a:noFill/>
          <a:ln w="19050">
            <a:solidFill>
              <a:srgbClr val="EE9E8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grpSp>
        <p:nvGrpSpPr>
          <p:cNvPr id="18" name="组合 22">
            <a:extLst>
              <a:ext uri="{FF2B5EF4-FFF2-40B4-BE49-F238E27FC236}">
                <a16:creationId xmlns:a16="http://schemas.microsoft.com/office/drawing/2014/main" id="{0F04BC98-3B5E-4CD0-9E0F-C7288D8FE62A}"/>
              </a:ext>
            </a:extLst>
          </p:cNvPr>
          <p:cNvGrpSpPr/>
          <p:nvPr/>
        </p:nvGrpSpPr>
        <p:grpSpPr>
          <a:xfrm>
            <a:off x="6347859" y="2060448"/>
            <a:ext cx="2809361" cy="4066031"/>
            <a:chOff x="1460500" y="1385556"/>
            <a:chExt cx="2616200" cy="2857500"/>
          </a:xfrm>
        </p:grpSpPr>
        <p:sp>
          <p:nvSpPr>
            <p:cNvPr id="21" name="菱形 25">
              <a:extLst>
                <a:ext uri="{FF2B5EF4-FFF2-40B4-BE49-F238E27FC236}">
                  <a16:creationId xmlns:a16="http://schemas.microsoft.com/office/drawing/2014/main" id="{4D65B942-D101-40A9-8369-5479DBE3CC4D}"/>
                </a:ext>
              </a:extLst>
            </p:cNvPr>
            <p:cNvSpPr/>
            <p:nvPr/>
          </p:nvSpPr>
          <p:spPr>
            <a:xfrm>
              <a:off x="1460500" y="1385556"/>
              <a:ext cx="2616200" cy="2616200"/>
            </a:xfrm>
            <a:prstGeom prst="diamond">
              <a:avLst/>
            </a:prstGeom>
            <a:solidFill>
              <a:srgbClr val="61928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zihun35hao-jindianyahei" panose="00000500000000000000" pitchFamily="2" charset="-122"/>
                <a:ea typeface="zihun35hao-jindianyahei" panose="00000500000000000000" pitchFamily="2" charset="-122"/>
                <a:cs typeface="+mn-cs"/>
                <a:sym typeface="zihun35hao-jindianyahei" panose="00000500000000000000" pitchFamily="2" charset="-122"/>
              </a:endParaRPr>
            </a:p>
          </p:txBody>
        </p:sp>
        <p:sp>
          <p:nvSpPr>
            <p:cNvPr id="22" name="菱形 26">
              <a:extLst>
                <a:ext uri="{FF2B5EF4-FFF2-40B4-BE49-F238E27FC236}">
                  <a16:creationId xmlns:a16="http://schemas.microsoft.com/office/drawing/2014/main" id="{CD8AEEFE-D684-4F42-932C-DE57C2857A6D}"/>
                </a:ext>
              </a:extLst>
            </p:cNvPr>
            <p:cNvSpPr/>
            <p:nvPr/>
          </p:nvSpPr>
          <p:spPr>
            <a:xfrm>
              <a:off x="1460500" y="1626856"/>
              <a:ext cx="2616200" cy="2616200"/>
            </a:xfrm>
            <a:prstGeom prst="diamond">
              <a:avLst/>
            </a:prstGeom>
            <a:noFill/>
            <a:ln w="19050">
              <a:solidFill>
                <a:srgbClr val="6192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zihun35hao-jindianyahei" panose="00000500000000000000" pitchFamily="2" charset="-122"/>
                <a:ea typeface="zihun35hao-jindianyahei" panose="00000500000000000000" pitchFamily="2" charset="-122"/>
                <a:cs typeface="+mn-cs"/>
                <a:sym typeface="zihun35hao-jindianyahei" panose="00000500000000000000" pitchFamily="2" charset="-122"/>
              </a:endParaRPr>
            </a:p>
          </p:txBody>
        </p:sp>
      </p:grpSp>
      <p:sp>
        <p:nvSpPr>
          <p:cNvPr id="27" name="Freeform 5">
            <a:extLst>
              <a:ext uri="{FF2B5EF4-FFF2-40B4-BE49-F238E27FC236}">
                <a16:creationId xmlns:a16="http://schemas.microsoft.com/office/drawing/2014/main" id="{4CFA57F2-491D-45D7-A484-CB153E232BD9}"/>
              </a:ext>
            </a:extLst>
          </p:cNvPr>
          <p:cNvSpPr>
            <a:spLocks noEditPoints="1"/>
          </p:cNvSpPr>
          <p:nvPr/>
        </p:nvSpPr>
        <p:spPr bwMode="auto">
          <a:xfrm>
            <a:off x="10359404" y="2483972"/>
            <a:ext cx="402604" cy="594430"/>
          </a:xfrm>
          <a:custGeom>
            <a:avLst/>
            <a:gdLst>
              <a:gd name="T0" fmla="*/ 189 w 316"/>
              <a:gd name="T1" fmla="*/ 16 h 467"/>
              <a:gd name="T2" fmla="*/ 225 w 316"/>
              <a:gd name="T3" fmla="*/ 7 h 467"/>
              <a:gd name="T4" fmla="*/ 300 w 316"/>
              <a:gd name="T5" fmla="*/ 52 h 467"/>
              <a:gd name="T6" fmla="*/ 309 w 316"/>
              <a:gd name="T7" fmla="*/ 89 h 467"/>
              <a:gd name="T8" fmla="*/ 298 w 316"/>
              <a:gd name="T9" fmla="*/ 105 h 467"/>
              <a:gd name="T10" fmla="*/ 179 w 316"/>
              <a:gd name="T11" fmla="*/ 33 h 467"/>
              <a:gd name="T12" fmla="*/ 189 w 316"/>
              <a:gd name="T13" fmla="*/ 16 h 467"/>
              <a:gd name="T14" fmla="*/ 164 w 316"/>
              <a:gd name="T15" fmla="*/ 58 h 467"/>
              <a:gd name="T16" fmla="*/ 147 w 316"/>
              <a:gd name="T17" fmla="*/ 85 h 467"/>
              <a:gd name="T18" fmla="*/ 266 w 316"/>
              <a:gd name="T19" fmla="*/ 157 h 467"/>
              <a:gd name="T20" fmla="*/ 283 w 316"/>
              <a:gd name="T21" fmla="*/ 130 h 467"/>
              <a:gd name="T22" fmla="*/ 164 w 316"/>
              <a:gd name="T23" fmla="*/ 58 h 467"/>
              <a:gd name="T24" fmla="*/ 2 w 316"/>
              <a:gd name="T25" fmla="*/ 446 h 467"/>
              <a:gd name="T26" fmla="*/ 13 w 316"/>
              <a:gd name="T27" fmla="*/ 354 h 467"/>
              <a:gd name="T28" fmla="*/ 90 w 316"/>
              <a:gd name="T29" fmla="*/ 401 h 467"/>
              <a:gd name="T30" fmla="*/ 13 w 316"/>
              <a:gd name="T31" fmla="*/ 453 h 467"/>
              <a:gd name="T32" fmla="*/ 2 w 316"/>
              <a:gd name="T33" fmla="*/ 446 h 467"/>
              <a:gd name="T34" fmla="*/ 20 w 316"/>
              <a:gd name="T35" fmla="*/ 296 h 467"/>
              <a:gd name="T36" fmla="*/ 133 w 316"/>
              <a:gd name="T37" fmla="*/ 109 h 467"/>
              <a:gd name="T38" fmla="*/ 172 w 316"/>
              <a:gd name="T39" fmla="*/ 133 h 467"/>
              <a:gd name="T40" fmla="*/ 59 w 316"/>
              <a:gd name="T41" fmla="*/ 320 h 467"/>
              <a:gd name="T42" fmla="*/ 20 w 316"/>
              <a:gd name="T43" fmla="*/ 296 h 467"/>
              <a:gd name="T44" fmla="*/ 99 w 316"/>
              <a:gd name="T45" fmla="*/ 344 h 467"/>
              <a:gd name="T46" fmla="*/ 212 w 316"/>
              <a:gd name="T47" fmla="*/ 158 h 467"/>
              <a:gd name="T48" fmla="*/ 252 w 316"/>
              <a:gd name="T49" fmla="*/ 182 h 467"/>
              <a:gd name="T50" fmla="*/ 139 w 316"/>
              <a:gd name="T51" fmla="*/ 368 h 467"/>
              <a:gd name="T52" fmla="*/ 99 w 316"/>
              <a:gd name="T53" fmla="*/ 344 h 467"/>
              <a:gd name="T54" fmla="*/ 95 w 316"/>
              <a:gd name="T55" fmla="*/ 446 h 467"/>
              <a:gd name="T56" fmla="*/ 301 w 316"/>
              <a:gd name="T57" fmla="*/ 446 h 467"/>
              <a:gd name="T58" fmla="*/ 311 w 316"/>
              <a:gd name="T59" fmla="*/ 456 h 467"/>
              <a:gd name="T60" fmla="*/ 301 w 316"/>
              <a:gd name="T61" fmla="*/ 467 h 467"/>
              <a:gd name="T62" fmla="*/ 95 w 316"/>
              <a:gd name="T63" fmla="*/ 467 h 467"/>
              <a:gd name="T64" fmla="*/ 84 w 316"/>
              <a:gd name="T65" fmla="*/ 456 h 467"/>
              <a:gd name="T66" fmla="*/ 95 w 316"/>
              <a:gd name="T67" fmla="*/ 446 h 4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316" h="467">
                <a:moveTo>
                  <a:pt x="189" y="16"/>
                </a:moveTo>
                <a:cubicBezTo>
                  <a:pt x="197" y="4"/>
                  <a:pt x="213" y="0"/>
                  <a:pt x="225" y="7"/>
                </a:cubicBezTo>
                <a:cubicBezTo>
                  <a:pt x="300" y="52"/>
                  <a:pt x="300" y="52"/>
                  <a:pt x="300" y="52"/>
                </a:cubicBezTo>
                <a:cubicBezTo>
                  <a:pt x="312" y="60"/>
                  <a:pt x="316" y="76"/>
                  <a:pt x="309" y="89"/>
                </a:cubicBezTo>
                <a:cubicBezTo>
                  <a:pt x="298" y="105"/>
                  <a:pt x="298" y="105"/>
                  <a:pt x="298" y="105"/>
                </a:cubicBezTo>
                <a:cubicBezTo>
                  <a:pt x="179" y="33"/>
                  <a:pt x="179" y="33"/>
                  <a:pt x="179" y="33"/>
                </a:cubicBezTo>
                <a:lnTo>
                  <a:pt x="189" y="16"/>
                </a:lnTo>
                <a:close/>
                <a:moveTo>
                  <a:pt x="164" y="58"/>
                </a:moveTo>
                <a:cubicBezTo>
                  <a:pt x="147" y="85"/>
                  <a:pt x="147" y="85"/>
                  <a:pt x="147" y="85"/>
                </a:cubicBezTo>
                <a:cubicBezTo>
                  <a:pt x="266" y="157"/>
                  <a:pt x="266" y="157"/>
                  <a:pt x="266" y="157"/>
                </a:cubicBezTo>
                <a:cubicBezTo>
                  <a:pt x="283" y="130"/>
                  <a:pt x="283" y="130"/>
                  <a:pt x="283" y="130"/>
                </a:cubicBezTo>
                <a:lnTo>
                  <a:pt x="164" y="58"/>
                </a:lnTo>
                <a:close/>
                <a:moveTo>
                  <a:pt x="2" y="446"/>
                </a:moveTo>
                <a:cubicBezTo>
                  <a:pt x="13" y="354"/>
                  <a:pt x="13" y="354"/>
                  <a:pt x="13" y="354"/>
                </a:cubicBezTo>
                <a:cubicBezTo>
                  <a:pt x="90" y="401"/>
                  <a:pt x="90" y="401"/>
                  <a:pt x="90" y="401"/>
                </a:cubicBezTo>
                <a:cubicBezTo>
                  <a:pt x="13" y="453"/>
                  <a:pt x="13" y="453"/>
                  <a:pt x="13" y="453"/>
                </a:cubicBezTo>
                <a:cubicBezTo>
                  <a:pt x="5" y="459"/>
                  <a:pt x="0" y="456"/>
                  <a:pt x="2" y="446"/>
                </a:cubicBezTo>
                <a:close/>
                <a:moveTo>
                  <a:pt x="20" y="296"/>
                </a:moveTo>
                <a:cubicBezTo>
                  <a:pt x="133" y="109"/>
                  <a:pt x="133" y="109"/>
                  <a:pt x="133" y="109"/>
                </a:cubicBezTo>
                <a:cubicBezTo>
                  <a:pt x="172" y="133"/>
                  <a:pt x="172" y="133"/>
                  <a:pt x="172" y="133"/>
                </a:cubicBezTo>
                <a:cubicBezTo>
                  <a:pt x="59" y="320"/>
                  <a:pt x="59" y="320"/>
                  <a:pt x="59" y="320"/>
                </a:cubicBezTo>
                <a:lnTo>
                  <a:pt x="20" y="296"/>
                </a:lnTo>
                <a:close/>
                <a:moveTo>
                  <a:pt x="99" y="344"/>
                </a:moveTo>
                <a:cubicBezTo>
                  <a:pt x="212" y="158"/>
                  <a:pt x="212" y="158"/>
                  <a:pt x="212" y="158"/>
                </a:cubicBezTo>
                <a:cubicBezTo>
                  <a:pt x="252" y="182"/>
                  <a:pt x="252" y="182"/>
                  <a:pt x="252" y="182"/>
                </a:cubicBezTo>
                <a:cubicBezTo>
                  <a:pt x="139" y="368"/>
                  <a:pt x="139" y="368"/>
                  <a:pt x="139" y="368"/>
                </a:cubicBezTo>
                <a:lnTo>
                  <a:pt x="99" y="344"/>
                </a:lnTo>
                <a:close/>
                <a:moveTo>
                  <a:pt x="95" y="446"/>
                </a:moveTo>
                <a:cubicBezTo>
                  <a:pt x="301" y="446"/>
                  <a:pt x="301" y="446"/>
                  <a:pt x="301" y="446"/>
                </a:cubicBezTo>
                <a:cubicBezTo>
                  <a:pt x="307" y="446"/>
                  <a:pt x="311" y="450"/>
                  <a:pt x="311" y="456"/>
                </a:cubicBezTo>
                <a:cubicBezTo>
                  <a:pt x="311" y="462"/>
                  <a:pt x="307" y="467"/>
                  <a:pt x="301" y="467"/>
                </a:cubicBezTo>
                <a:cubicBezTo>
                  <a:pt x="95" y="467"/>
                  <a:pt x="95" y="467"/>
                  <a:pt x="95" y="467"/>
                </a:cubicBezTo>
                <a:cubicBezTo>
                  <a:pt x="89" y="467"/>
                  <a:pt x="84" y="462"/>
                  <a:pt x="84" y="456"/>
                </a:cubicBezTo>
                <a:cubicBezTo>
                  <a:pt x="84" y="450"/>
                  <a:pt x="89" y="446"/>
                  <a:pt x="95" y="44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sp>
        <p:nvSpPr>
          <p:cNvPr id="28" name="Freeform 16">
            <a:extLst>
              <a:ext uri="{FF2B5EF4-FFF2-40B4-BE49-F238E27FC236}">
                <a16:creationId xmlns:a16="http://schemas.microsoft.com/office/drawing/2014/main" id="{FBCDB4B5-B796-4F32-B1A8-F50B7D1C0344}"/>
              </a:ext>
            </a:extLst>
          </p:cNvPr>
          <p:cNvSpPr>
            <a:spLocks noEditPoints="1"/>
          </p:cNvSpPr>
          <p:nvPr/>
        </p:nvSpPr>
        <p:spPr bwMode="auto">
          <a:xfrm>
            <a:off x="4424210" y="2423604"/>
            <a:ext cx="400234" cy="686792"/>
          </a:xfrm>
          <a:custGeom>
            <a:avLst/>
            <a:gdLst>
              <a:gd name="T0" fmla="*/ 287 w 314"/>
              <a:gd name="T1" fmla="*/ 134 h 540"/>
              <a:gd name="T2" fmla="*/ 314 w 314"/>
              <a:gd name="T3" fmla="*/ 144 h 540"/>
              <a:gd name="T4" fmla="*/ 275 w 314"/>
              <a:gd name="T5" fmla="*/ 254 h 540"/>
              <a:gd name="T6" fmla="*/ 244 w 314"/>
              <a:gd name="T7" fmla="*/ 254 h 540"/>
              <a:gd name="T8" fmla="*/ 287 w 314"/>
              <a:gd name="T9" fmla="*/ 134 h 540"/>
              <a:gd name="T10" fmla="*/ 306 w 314"/>
              <a:gd name="T11" fmla="*/ 50 h 540"/>
              <a:gd name="T12" fmla="*/ 298 w 314"/>
              <a:gd name="T13" fmla="*/ 47 h 540"/>
              <a:gd name="T14" fmla="*/ 258 w 314"/>
              <a:gd name="T15" fmla="*/ 88 h 540"/>
              <a:gd name="T16" fmla="*/ 311 w 314"/>
              <a:gd name="T17" fmla="*/ 107 h 540"/>
              <a:gd name="T18" fmla="*/ 306 w 314"/>
              <a:gd name="T19" fmla="*/ 50 h 540"/>
              <a:gd name="T20" fmla="*/ 213 w 314"/>
              <a:gd name="T21" fmla="*/ 254 h 540"/>
              <a:gd name="T22" fmla="*/ 260 w 314"/>
              <a:gd name="T23" fmla="*/ 124 h 540"/>
              <a:gd name="T24" fmla="*/ 233 w 314"/>
              <a:gd name="T25" fmla="*/ 114 h 540"/>
              <a:gd name="T26" fmla="*/ 183 w 314"/>
              <a:gd name="T27" fmla="*/ 254 h 540"/>
              <a:gd name="T28" fmla="*/ 213 w 314"/>
              <a:gd name="T29" fmla="*/ 254 h 540"/>
              <a:gd name="T30" fmla="*/ 7 w 314"/>
              <a:gd name="T31" fmla="*/ 68 h 540"/>
              <a:gd name="T32" fmla="*/ 42 w 314"/>
              <a:gd name="T33" fmla="*/ 7 h 540"/>
              <a:gd name="T34" fmla="*/ 103 w 314"/>
              <a:gd name="T35" fmla="*/ 42 h 540"/>
              <a:gd name="T36" fmla="*/ 159 w 314"/>
              <a:gd name="T37" fmla="*/ 254 h 540"/>
              <a:gd name="T38" fmla="*/ 56 w 314"/>
              <a:gd name="T39" fmla="*/ 254 h 540"/>
              <a:gd name="T40" fmla="*/ 7 w 314"/>
              <a:gd name="T41" fmla="*/ 68 h 540"/>
              <a:gd name="T42" fmla="*/ 43 w 314"/>
              <a:gd name="T43" fmla="*/ 59 h 540"/>
              <a:gd name="T44" fmla="*/ 78 w 314"/>
              <a:gd name="T45" fmla="*/ 187 h 540"/>
              <a:gd name="T46" fmla="*/ 93 w 314"/>
              <a:gd name="T47" fmla="*/ 195 h 540"/>
              <a:gd name="T48" fmla="*/ 102 w 314"/>
              <a:gd name="T49" fmla="*/ 181 h 540"/>
              <a:gd name="T50" fmla="*/ 67 w 314"/>
              <a:gd name="T51" fmla="*/ 53 h 540"/>
              <a:gd name="T52" fmla="*/ 52 w 314"/>
              <a:gd name="T53" fmla="*/ 44 h 540"/>
              <a:gd name="T54" fmla="*/ 43 w 314"/>
              <a:gd name="T55" fmla="*/ 59 h 540"/>
              <a:gd name="T56" fmla="*/ 292 w 314"/>
              <a:gd name="T57" fmla="*/ 274 h 540"/>
              <a:gd name="T58" fmla="*/ 22 w 314"/>
              <a:gd name="T59" fmla="*/ 274 h 540"/>
              <a:gd name="T60" fmla="*/ 6 w 314"/>
              <a:gd name="T61" fmla="*/ 286 h 540"/>
              <a:gd name="T62" fmla="*/ 22 w 314"/>
              <a:gd name="T63" fmla="*/ 298 h 540"/>
              <a:gd name="T64" fmla="*/ 52 w 314"/>
              <a:gd name="T65" fmla="*/ 516 h 540"/>
              <a:gd name="T66" fmla="*/ 38 w 314"/>
              <a:gd name="T67" fmla="*/ 528 h 540"/>
              <a:gd name="T68" fmla="*/ 55 w 314"/>
              <a:gd name="T69" fmla="*/ 540 h 540"/>
              <a:gd name="T70" fmla="*/ 260 w 314"/>
              <a:gd name="T71" fmla="*/ 540 h 540"/>
              <a:gd name="T72" fmla="*/ 276 w 314"/>
              <a:gd name="T73" fmla="*/ 528 h 540"/>
              <a:gd name="T74" fmla="*/ 262 w 314"/>
              <a:gd name="T75" fmla="*/ 516 h 540"/>
              <a:gd name="T76" fmla="*/ 293 w 314"/>
              <a:gd name="T77" fmla="*/ 298 h 540"/>
              <a:gd name="T78" fmla="*/ 309 w 314"/>
              <a:gd name="T79" fmla="*/ 286 h 540"/>
              <a:gd name="T80" fmla="*/ 292 w 314"/>
              <a:gd name="T81" fmla="*/ 274 h 540"/>
              <a:gd name="T82" fmla="*/ 94 w 314"/>
              <a:gd name="T83" fmla="*/ 508 h 540"/>
              <a:gd name="T84" fmla="*/ 92 w 314"/>
              <a:gd name="T85" fmla="*/ 508 h 540"/>
              <a:gd name="T86" fmla="*/ 81 w 314"/>
              <a:gd name="T87" fmla="*/ 498 h 540"/>
              <a:gd name="T88" fmla="*/ 55 w 314"/>
              <a:gd name="T89" fmla="*/ 312 h 540"/>
              <a:gd name="T90" fmla="*/ 64 w 314"/>
              <a:gd name="T91" fmla="*/ 300 h 540"/>
              <a:gd name="T92" fmla="*/ 77 w 314"/>
              <a:gd name="T93" fmla="*/ 309 h 540"/>
              <a:gd name="T94" fmla="*/ 104 w 314"/>
              <a:gd name="T95" fmla="*/ 495 h 540"/>
              <a:gd name="T96" fmla="*/ 94 w 314"/>
              <a:gd name="T97" fmla="*/ 508 h 5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314" h="540">
                <a:moveTo>
                  <a:pt x="287" y="134"/>
                </a:moveTo>
                <a:cubicBezTo>
                  <a:pt x="314" y="144"/>
                  <a:pt x="314" y="144"/>
                  <a:pt x="314" y="144"/>
                </a:cubicBezTo>
                <a:cubicBezTo>
                  <a:pt x="275" y="254"/>
                  <a:pt x="275" y="254"/>
                  <a:pt x="275" y="254"/>
                </a:cubicBezTo>
                <a:cubicBezTo>
                  <a:pt x="244" y="254"/>
                  <a:pt x="244" y="254"/>
                  <a:pt x="244" y="254"/>
                </a:cubicBezTo>
                <a:lnTo>
                  <a:pt x="287" y="134"/>
                </a:lnTo>
                <a:close/>
                <a:moveTo>
                  <a:pt x="306" y="50"/>
                </a:moveTo>
                <a:cubicBezTo>
                  <a:pt x="306" y="44"/>
                  <a:pt x="302" y="42"/>
                  <a:pt x="298" y="47"/>
                </a:cubicBezTo>
                <a:cubicBezTo>
                  <a:pt x="258" y="88"/>
                  <a:pt x="258" y="88"/>
                  <a:pt x="258" y="88"/>
                </a:cubicBezTo>
                <a:cubicBezTo>
                  <a:pt x="311" y="107"/>
                  <a:pt x="311" y="107"/>
                  <a:pt x="311" y="107"/>
                </a:cubicBezTo>
                <a:lnTo>
                  <a:pt x="306" y="50"/>
                </a:lnTo>
                <a:close/>
                <a:moveTo>
                  <a:pt x="213" y="254"/>
                </a:moveTo>
                <a:cubicBezTo>
                  <a:pt x="260" y="124"/>
                  <a:pt x="260" y="124"/>
                  <a:pt x="260" y="124"/>
                </a:cubicBezTo>
                <a:cubicBezTo>
                  <a:pt x="233" y="114"/>
                  <a:pt x="233" y="114"/>
                  <a:pt x="233" y="114"/>
                </a:cubicBezTo>
                <a:cubicBezTo>
                  <a:pt x="183" y="254"/>
                  <a:pt x="183" y="254"/>
                  <a:pt x="183" y="254"/>
                </a:cubicBezTo>
                <a:lnTo>
                  <a:pt x="213" y="254"/>
                </a:lnTo>
                <a:close/>
                <a:moveTo>
                  <a:pt x="7" y="68"/>
                </a:moveTo>
                <a:cubicBezTo>
                  <a:pt x="0" y="42"/>
                  <a:pt x="16" y="14"/>
                  <a:pt x="42" y="7"/>
                </a:cubicBezTo>
                <a:cubicBezTo>
                  <a:pt x="69" y="0"/>
                  <a:pt x="96" y="16"/>
                  <a:pt x="103" y="42"/>
                </a:cubicBezTo>
                <a:cubicBezTo>
                  <a:pt x="159" y="254"/>
                  <a:pt x="159" y="254"/>
                  <a:pt x="159" y="254"/>
                </a:cubicBezTo>
                <a:cubicBezTo>
                  <a:pt x="56" y="254"/>
                  <a:pt x="56" y="254"/>
                  <a:pt x="56" y="254"/>
                </a:cubicBezTo>
                <a:lnTo>
                  <a:pt x="7" y="68"/>
                </a:lnTo>
                <a:close/>
                <a:moveTo>
                  <a:pt x="43" y="59"/>
                </a:moveTo>
                <a:cubicBezTo>
                  <a:pt x="78" y="187"/>
                  <a:pt x="78" y="187"/>
                  <a:pt x="78" y="187"/>
                </a:cubicBezTo>
                <a:cubicBezTo>
                  <a:pt x="79" y="193"/>
                  <a:pt x="86" y="197"/>
                  <a:pt x="93" y="195"/>
                </a:cubicBezTo>
                <a:cubicBezTo>
                  <a:pt x="99" y="194"/>
                  <a:pt x="103" y="187"/>
                  <a:pt x="102" y="181"/>
                </a:cubicBezTo>
                <a:cubicBezTo>
                  <a:pt x="67" y="53"/>
                  <a:pt x="67" y="53"/>
                  <a:pt x="67" y="53"/>
                </a:cubicBezTo>
                <a:cubicBezTo>
                  <a:pt x="66" y="46"/>
                  <a:pt x="59" y="43"/>
                  <a:pt x="52" y="44"/>
                </a:cubicBezTo>
                <a:cubicBezTo>
                  <a:pt x="46" y="46"/>
                  <a:pt x="42" y="53"/>
                  <a:pt x="43" y="59"/>
                </a:cubicBezTo>
                <a:close/>
                <a:moveTo>
                  <a:pt x="292" y="274"/>
                </a:moveTo>
                <a:cubicBezTo>
                  <a:pt x="22" y="274"/>
                  <a:pt x="22" y="274"/>
                  <a:pt x="22" y="274"/>
                </a:cubicBezTo>
                <a:cubicBezTo>
                  <a:pt x="13" y="274"/>
                  <a:pt x="6" y="279"/>
                  <a:pt x="6" y="286"/>
                </a:cubicBezTo>
                <a:cubicBezTo>
                  <a:pt x="6" y="292"/>
                  <a:pt x="13" y="297"/>
                  <a:pt x="22" y="298"/>
                </a:cubicBezTo>
                <a:cubicBezTo>
                  <a:pt x="52" y="516"/>
                  <a:pt x="52" y="516"/>
                  <a:pt x="52" y="516"/>
                </a:cubicBezTo>
                <a:cubicBezTo>
                  <a:pt x="44" y="517"/>
                  <a:pt x="38" y="522"/>
                  <a:pt x="38" y="528"/>
                </a:cubicBezTo>
                <a:cubicBezTo>
                  <a:pt x="38" y="534"/>
                  <a:pt x="46" y="540"/>
                  <a:pt x="55" y="540"/>
                </a:cubicBezTo>
                <a:cubicBezTo>
                  <a:pt x="260" y="540"/>
                  <a:pt x="260" y="540"/>
                  <a:pt x="260" y="540"/>
                </a:cubicBezTo>
                <a:cubicBezTo>
                  <a:pt x="269" y="540"/>
                  <a:pt x="276" y="534"/>
                  <a:pt x="276" y="528"/>
                </a:cubicBezTo>
                <a:cubicBezTo>
                  <a:pt x="276" y="522"/>
                  <a:pt x="270" y="517"/>
                  <a:pt x="262" y="516"/>
                </a:cubicBezTo>
                <a:cubicBezTo>
                  <a:pt x="293" y="298"/>
                  <a:pt x="293" y="298"/>
                  <a:pt x="293" y="298"/>
                </a:cubicBezTo>
                <a:cubicBezTo>
                  <a:pt x="302" y="297"/>
                  <a:pt x="309" y="292"/>
                  <a:pt x="309" y="286"/>
                </a:cubicBezTo>
                <a:cubicBezTo>
                  <a:pt x="309" y="279"/>
                  <a:pt x="301" y="274"/>
                  <a:pt x="292" y="274"/>
                </a:cubicBezTo>
                <a:close/>
                <a:moveTo>
                  <a:pt x="94" y="508"/>
                </a:moveTo>
                <a:cubicBezTo>
                  <a:pt x="94" y="508"/>
                  <a:pt x="93" y="508"/>
                  <a:pt x="92" y="508"/>
                </a:cubicBezTo>
                <a:cubicBezTo>
                  <a:pt x="87" y="508"/>
                  <a:pt x="82" y="504"/>
                  <a:pt x="81" y="498"/>
                </a:cubicBezTo>
                <a:cubicBezTo>
                  <a:pt x="55" y="312"/>
                  <a:pt x="55" y="312"/>
                  <a:pt x="55" y="312"/>
                </a:cubicBezTo>
                <a:cubicBezTo>
                  <a:pt x="54" y="306"/>
                  <a:pt x="58" y="300"/>
                  <a:pt x="64" y="300"/>
                </a:cubicBezTo>
                <a:cubicBezTo>
                  <a:pt x="70" y="299"/>
                  <a:pt x="76" y="303"/>
                  <a:pt x="77" y="309"/>
                </a:cubicBezTo>
                <a:cubicBezTo>
                  <a:pt x="104" y="495"/>
                  <a:pt x="104" y="495"/>
                  <a:pt x="104" y="495"/>
                </a:cubicBezTo>
                <a:cubicBezTo>
                  <a:pt x="105" y="501"/>
                  <a:pt x="100" y="507"/>
                  <a:pt x="94" y="50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sp>
        <p:nvSpPr>
          <p:cNvPr id="29" name="Freeform 18">
            <a:extLst>
              <a:ext uri="{FF2B5EF4-FFF2-40B4-BE49-F238E27FC236}">
                <a16:creationId xmlns:a16="http://schemas.microsoft.com/office/drawing/2014/main" id="{E02C8E6D-7A63-4B4A-B1DA-A982A3F8EB8D}"/>
              </a:ext>
            </a:extLst>
          </p:cNvPr>
          <p:cNvSpPr>
            <a:spLocks noEditPoints="1"/>
          </p:cNvSpPr>
          <p:nvPr/>
        </p:nvSpPr>
        <p:spPr bwMode="auto">
          <a:xfrm>
            <a:off x="1303978" y="2329886"/>
            <a:ext cx="580224" cy="696264"/>
          </a:xfrm>
          <a:custGeom>
            <a:avLst/>
            <a:gdLst>
              <a:gd name="T0" fmla="*/ 456 w 456"/>
              <a:gd name="T1" fmla="*/ 528 h 548"/>
              <a:gd name="T2" fmla="*/ 436 w 456"/>
              <a:gd name="T3" fmla="*/ 548 h 548"/>
              <a:gd name="T4" fmla="*/ 84 w 456"/>
              <a:gd name="T5" fmla="*/ 548 h 548"/>
              <a:gd name="T6" fmla="*/ 0 w 456"/>
              <a:gd name="T7" fmla="*/ 464 h 548"/>
              <a:gd name="T8" fmla="*/ 84 w 456"/>
              <a:gd name="T9" fmla="*/ 380 h 548"/>
              <a:gd name="T10" fmla="*/ 436 w 456"/>
              <a:gd name="T11" fmla="*/ 380 h 548"/>
              <a:gd name="T12" fmla="*/ 456 w 456"/>
              <a:gd name="T13" fmla="*/ 399 h 548"/>
              <a:gd name="T14" fmla="*/ 436 w 456"/>
              <a:gd name="T15" fmla="*/ 419 h 548"/>
              <a:gd name="T16" fmla="*/ 90 w 456"/>
              <a:gd name="T17" fmla="*/ 419 h 548"/>
              <a:gd name="T18" fmla="*/ 45 w 456"/>
              <a:gd name="T19" fmla="*/ 464 h 548"/>
              <a:gd name="T20" fmla="*/ 90 w 456"/>
              <a:gd name="T21" fmla="*/ 509 h 548"/>
              <a:gd name="T22" fmla="*/ 436 w 456"/>
              <a:gd name="T23" fmla="*/ 509 h 548"/>
              <a:gd name="T24" fmla="*/ 456 w 456"/>
              <a:gd name="T25" fmla="*/ 528 h 548"/>
              <a:gd name="T26" fmla="*/ 235 w 456"/>
              <a:gd name="T27" fmla="*/ 78 h 548"/>
              <a:gd name="T28" fmla="*/ 309 w 456"/>
              <a:gd name="T29" fmla="*/ 6 h 548"/>
              <a:gd name="T30" fmla="*/ 309 w 456"/>
              <a:gd name="T31" fmla="*/ 0 h 548"/>
              <a:gd name="T32" fmla="*/ 303 w 456"/>
              <a:gd name="T33" fmla="*/ 0 h 548"/>
              <a:gd name="T34" fmla="*/ 228 w 456"/>
              <a:gd name="T35" fmla="*/ 72 h 548"/>
              <a:gd name="T36" fmla="*/ 229 w 456"/>
              <a:gd name="T37" fmla="*/ 77 h 548"/>
              <a:gd name="T38" fmla="*/ 235 w 456"/>
              <a:gd name="T39" fmla="*/ 78 h 548"/>
              <a:gd name="T40" fmla="*/ 372 w 456"/>
              <a:gd name="T41" fmla="*/ 137 h 548"/>
              <a:gd name="T42" fmla="*/ 295 w 456"/>
              <a:gd name="T43" fmla="*/ 85 h 548"/>
              <a:gd name="T44" fmla="*/ 232 w 456"/>
              <a:gd name="T45" fmla="*/ 98 h 548"/>
              <a:gd name="T46" fmla="*/ 170 w 456"/>
              <a:gd name="T47" fmla="*/ 85 h 548"/>
              <a:gd name="T48" fmla="*/ 93 w 456"/>
              <a:gd name="T49" fmla="*/ 137 h 548"/>
              <a:gd name="T50" fmla="*/ 175 w 456"/>
              <a:gd name="T51" fmla="*/ 341 h 548"/>
              <a:gd name="T52" fmla="*/ 232 w 456"/>
              <a:gd name="T53" fmla="*/ 328 h 548"/>
              <a:gd name="T54" fmla="*/ 290 w 456"/>
              <a:gd name="T55" fmla="*/ 341 h 548"/>
              <a:gd name="T56" fmla="*/ 372 w 456"/>
              <a:gd name="T57" fmla="*/ 137 h 548"/>
              <a:gd name="T58" fmla="*/ 172 w 456"/>
              <a:gd name="T59" fmla="*/ 126 h 548"/>
              <a:gd name="T60" fmla="*/ 168 w 456"/>
              <a:gd name="T61" fmla="*/ 126 h 548"/>
              <a:gd name="T62" fmla="*/ 128 w 456"/>
              <a:gd name="T63" fmla="*/ 161 h 548"/>
              <a:gd name="T64" fmla="*/ 119 w 456"/>
              <a:gd name="T65" fmla="*/ 169 h 548"/>
              <a:gd name="T66" fmla="*/ 118 w 456"/>
              <a:gd name="T67" fmla="*/ 169 h 548"/>
              <a:gd name="T68" fmla="*/ 116 w 456"/>
              <a:gd name="T69" fmla="*/ 168 h 548"/>
              <a:gd name="T70" fmla="*/ 109 w 456"/>
              <a:gd name="T71" fmla="*/ 157 h 548"/>
              <a:gd name="T72" fmla="*/ 168 w 456"/>
              <a:gd name="T73" fmla="*/ 106 h 548"/>
              <a:gd name="T74" fmla="*/ 173 w 456"/>
              <a:gd name="T75" fmla="*/ 106 h 548"/>
              <a:gd name="T76" fmla="*/ 181 w 456"/>
              <a:gd name="T77" fmla="*/ 117 h 548"/>
              <a:gd name="T78" fmla="*/ 172 w 456"/>
              <a:gd name="T79" fmla="*/ 126 h 5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456" h="548">
                <a:moveTo>
                  <a:pt x="456" y="528"/>
                </a:moveTo>
                <a:cubicBezTo>
                  <a:pt x="456" y="539"/>
                  <a:pt x="447" y="548"/>
                  <a:pt x="436" y="548"/>
                </a:cubicBezTo>
                <a:cubicBezTo>
                  <a:pt x="84" y="548"/>
                  <a:pt x="84" y="548"/>
                  <a:pt x="84" y="548"/>
                </a:cubicBezTo>
                <a:cubicBezTo>
                  <a:pt x="38" y="548"/>
                  <a:pt x="0" y="510"/>
                  <a:pt x="0" y="464"/>
                </a:cubicBezTo>
                <a:cubicBezTo>
                  <a:pt x="0" y="417"/>
                  <a:pt x="38" y="380"/>
                  <a:pt x="84" y="380"/>
                </a:cubicBezTo>
                <a:cubicBezTo>
                  <a:pt x="436" y="380"/>
                  <a:pt x="436" y="380"/>
                  <a:pt x="436" y="380"/>
                </a:cubicBezTo>
                <a:cubicBezTo>
                  <a:pt x="447" y="380"/>
                  <a:pt x="456" y="389"/>
                  <a:pt x="456" y="399"/>
                </a:cubicBezTo>
                <a:cubicBezTo>
                  <a:pt x="456" y="410"/>
                  <a:pt x="447" y="419"/>
                  <a:pt x="436" y="419"/>
                </a:cubicBezTo>
                <a:cubicBezTo>
                  <a:pt x="90" y="419"/>
                  <a:pt x="90" y="419"/>
                  <a:pt x="90" y="419"/>
                </a:cubicBezTo>
                <a:cubicBezTo>
                  <a:pt x="65" y="419"/>
                  <a:pt x="45" y="439"/>
                  <a:pt x="45" y="464"/>
                </a:cubicBezTo>
                <a:cubicBezTo>
                  <a:pt x="45" y="488"/>
                  <a:pt x="65" y="509"/>
                  <a:pt x="90" y="509"/>
                </a:cubicBezTo>
                <a:cubicBezTo>
                  <a:pt x="436" y="509"/>
                  <a:pt x="436" y="509"/>
                  <a:pt x="436" y="509"/>
                </a:cubicBezTo>
                <a:cubicBezTo>
                  <a:pt x="447" y="509"/>
                  <a:pt x="456" y="518"/>
                  <a:pt x="456" y="528"/>
                </a:cubicBezTo>
                <a:close/>
                <a:moveTo>
                  <a:pt x="235" y="78"/>
                </a:moveTo>
                <a:cubicBezTo>
                  <a:pt x="276" y="78"/>
                  <a:pt x="309" y="45"/>
                  <a:pt x="309" y="6"/>
                </a:cubicBezTo>
                <a:cubicBezTo>
                  <a:pt x="309" y="4"/>
                  <a:pt x="309" y="2"/>
                  <a:pt x="309" y="0"/>
                </a:cubicBezTo>
                <a:cubicBezTo>
                  <a:pt x="307" y="0"/>
                  <a:pt x="305" y="0"/>
                  <a:pt x="303" y="0"/>
                </a:cubicBezTo>
                <a:cubicBezTo>
                  <a:pt x="262" y="0"/>
                  <a:pt x="228" y="32"/>
                  <a:pt x="228" y="72"/>
                </a:cubicBezTo>
                <a:cubicBezTo>
                  <a:pt x="228" y="74"/>
                  <a:pt x="228" y="76"/>
                  <a:pt x="229" y="77"/>
                </a:cubicBezTo>
                <a:cubicBezTo>
                  <a:pt x="231" y="78"/>
                  <a:pt x="233" y="78"/>
                  <a:pt x="235" y="78"/>
                </a:cubicBezTo>
                <a:close/>
                <a:moveTo>
                  <a:pt x="372" y="137"/>
                </a:moveTo>
                <a:cubicBezTo>
                  <a:pt x="357" y="102"/>
                  <a:pt x="321" y="85"/>
                  <a:pt x="295" y="85"/>
                </a:cubicBezTo>
                <a:cubicBezTo>
                  <a:pt x="263" y="85"/>
                  <a:pt x="257" y="98"/>
                  <a:pt x="232" y="98"/>
                </a:cubicBezTo>
                <a:cubicBezTo>
                  <a:pt x="208" y="98"/>
                  <a:pt x="202" y="85"/>
                  <a:pt x="170" y="85"/>
                </a:cubicBezTo>
                <a:cubicBezTo>
                  <a:pt x="143" y="85"/>
                  <a:pt x="108" y="102"/>
                  <a:pt x="93" y="137"/>
                </a:cubicBezTo>
                <a:cubicBezTo>
                  <a:pt x="62" y="207"/>
                  <a:pt x="114" y="341"/>
                  <a:pt x="175" y="341"/>
                </a:cubicBezTo>
                <a:cubicBezTo>
                  <a:pt x="199" y="341"/>
                  <a:pt x="210" y="328"/>
                  <a:pt x="232" y="328"/>
                </a:cubicBezTo>
                <a:cubicBezTo>
                  <a:pt x="255" y="328"/>
                  <a:pt x="265" y="341"/>
                  <a:pt x="290" y="341"/>
                </a:cubicBezTo>
                <a:cubicBezTo>
                  <a:pt x="351" y="341"/>
                  <a:pt x="403" y="207"/>
                  <a:pt x="372" y="137"/>
                </a:cubicBezTo>
                <a:close/>
                <a:moveTo>
                  <a:pt x="172" y="126"/>
                </a:moveTo>
                <a:cubicBezTo>
                  <a:pt x="170" y="126"/>
                  <a:pt x="169" y="126"/>
                  <a:pt x="168" y="126"/>
                </a:cubicBezTo>
                <a:cubicBezTo>
                  <a:pt x="154" y="126"/>
                  <a:pt x="132" y="138"/>
                  <a:pt x="128" y="161"/>
                </a:cubicBezTo>
                <a:cubicBezTo>
                  <a:pt x="127" y="165"/>
                  <a:pt x="123" y="169"/>
                  <a:pt x="119" y="169"/>
                </a:cubicBezTo>
                <a:cubicBezTo>
                  <a:pt x="118" y="169"/>
                  <a:pt x="118" y="169"/>
                  <a:pt x="118" y="169"/>
                </a:cubicBezTo>
                <a:cubicBezTo>
                  <a:pt x="118" y="169"/>
                  <a:pt x="117" y="169"/>
                  <a:pt x="116" y="168"/>
                </a:cubicBezTo>
                <a:cubicBezTo>
                  <a:pt x="111" y="167"/>
                  <a:pt x="108" y="162"/>
                  <a:pt x="109" y="157"/>
                </a:cubicBezTo>
                <a:cubicBezTo>
                  <a:pt x="115" y="125"/>
                  <a:pt x="144" y="106"/>
                  <a:pt x="168" y="106"/>
                </a:cubicBezTo>
                <a:cubicBezTo>
                  <a:pt x="170" y="106"/>
                  <a:pt x="171" y="106"/>
                  <a:pt x="173" y="106"/>
                </a:cubicBezTo>
                <a:cubicBezTo>
                  <a:pt x="178" y="107"/>
                  <a:pt x="182" y="112"/>
                  <a:pt x="181" y="117"/>
                </a:cubicBezTo>
                <a:cubicBezTo>
                  <a:pt x="181" y="122"/>
                  <a:pt x="177" y="126"/>
                  <a:pt x="172" y="12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sp>
        <p:nvSpPr>
          <p:cNvPr id="30" name="Freeform 34">
            <a:extLst>
              <a:ext uri="{FF2B5EF4-FFF2-40B4-BE49-F238E27FC236}">
                <a16:creationId xmlns:a16="http://schemas.microsoft.com/office/drawing/2014/main" id="{F73437C4-2EC0-432B-B974-275E84942B25}"/>
              </a:ext>
            </a:extLst>
          </p:cNvPr>
          <p:cNvSpPr>
            <a:spLocks noEditPoints="1"/>
          </p:cNvSpPr>
          <p:nvPr/>
        </p:nvSpPr>
        <p:spPr bwMode="auto">
          <a:xfrm rot="427970">
            <a:off x="7542419" y="2469672"/>
            <a:ext cx="524199" cy="516278"/>
          </a:xfrm>
          <a:custGeom>
            <a:avLst/>
            <a:gdLst>
              <a:gd name="T0" fmla="*/ 631 w 632"/>
              <a:gd name="T1" fmla="*/ 150 h 405"/>
              <a:gd name="T2" fmla="*/ 623 w 632"/>
              <a:gd name="T3" fmla="*/ 142 h 405"/>
              <a:gd name="T4" fmla="*/ 14 w 632"/>
              <a:gd name="T5" fmla="*/ 1 h 405"/>
              <a:gd name="T6" fmla="*/ 3 w 632"/>
              <a:gd name="T7" fmla="*/ 6 h 405"/>
              <a:gd name="T8" fmla="*/ 4 w 632"/>
              <a:gd name="T9" fmla="*/ 19 h 405"/>
              <a:gd name="T10" fmla="*/ 325 w 632"/>
              <a:gd name="T11" fmla="*/ 401 h 405"/>
              <a:gd name="T12" fmla="*/ 333 w 632"/>
              <a:gd name="T13" fmla="*/ 405 h 405"/>
              <a:gd name="T14" fmla="*/ 340 w 632"/>
              <a:gd name="T15" fmla="*/ 402 h 405"/>
              <a:gd name="T16" fmla="*/ 627 w 632"/>
              <a:gd name="T17" fmla="*/ 161 h 405"/>
              <a:gd name="T18" fmla="*/ 631 w 632"/>
              <a:gd name="T19" fmla="*/ 150 h 405"/>
              <a:gd name="T20" fmla="*/ 335 w 632"/>
              <a:gd name="T21" fmla="*/ 378 h 405"/>
              <a:gd name="T22" fmla="*/ 303 w 632"/>
              <a:gd name="T23" fmla="*/ 341 h 405"/>
              <a:gd name="T24" fmla="*/ 324 w 632"/>
              <a:gd name="T25" fmla="*/ 323 h 405"/>
              <a:gd name="T26" fmla="*/ 325 w 632"/>
              <a:gd name="T27" fmla="*/ 311 h 405"/>
              <a:gd name="T28" fmla="*/ 312 w 632"/>
              <a:gd name="T29" fmla="*/ 310 h 405"/>
              <a:gd name="T30" fmla="*/ 292 w 632"/>
              <a:gd name="T31" fmla="*/ 327 h 405"/>
              <a:gd name="T32" fmla="*/ 258 w 632"/>
              <a:gd name="T33" fmla="*/ 287 h 405"/>
              <a:gd name="T34" fmla="*/ 269 w 632"/>
              <a:gd name="T35" fmla="*/ 277 h 405"/>
              <a:gd name="T36" fmla="*/ 270 w 632"/>
              <a:gd name="T37" fmla="*/ 265 h 405"/>
              <a:gd name="T38" fmla="*/ 258 w 632"/>
              <a:gd name="T39" fmla="*/ 264 h 405"/>
              <a:gd name="T40" fmla="*/ 247 w 632"/>
              <a:gd name="T41" fmla="*/ 274 h 405"/>
              <a:gd name="T42" fmla="*/ 212 w 632"/>
              <a:gd name="T43" fmla="*/ 233 h 405"/>
              <a:gd name="T44" fmla="*/ 233 w 632"/>
              <a:gd name="T45" fmla="*/ 215 h 405"/>
              <a:gd name="T46" fmla="*/ 234 w 632"/>
              <a:gd name="T47" fmla="*/ 204 h 405"/>
              <a:gd name="T48" fmla="*/ 223 w 632"/>
              <a:gd name="T49" fmla="*/ 203 h 405"/>
              <a:gd name="T50" fmla="*/ 202 w 632"/>
              <a:gd name="T51" fmla="*/ 221 h 405"/>
              <a:gd name="T52" fmla="*/ 167 w 632"/>
              <a:gd name="T53" fmla="*/ 180 h 405"/>
              <a:gd name="T54" fmla="*/ 179 w 632"/>
              <a:gd name="T55" fmla="*/ 170 h 405"/>
              <a:gd name="T56" fmla="*/ 180 w 632"/>
              <a:gd name="T57" fmla="*/ 158 h 405"/>
              <a:gd name="T58" fmla="*/ 168 w 632"/>
              <a:gd name="T59" fmla="*/ 157 h 405"/>
              <a:gd name="T60" fmla="*/ 156 w 632"/>
              <a:gd name="T61" fmla="*/ 166 h 405"/>
              <a:gd name="T62" fmla="*/ 122 w 632"/>
              <a:gd name="T63" fmla="*/ 125 h 405"/>
              <a:gd name="T64" fmla="*/ 142 w 632"/>
              <a:gd name="T65" fmla="*/ 108 h 405"/>
              <a:gd name="T66" fmla="*/ 143 w 632"/>
              <a:gd name="T67" fmla="*/ 97 h 405"/>
              <a:gd name="T68" fmla="*/ 132 w 632"/>
              <a:gd name="T69" fmla="*/ 96 h 405"/>
              <a:gd name="T70" fmla="*/ 112 w 632"/>
              <a:gd name="T71" fmla="*/ 113 h 405"/>
              <a:gd name="T72" fmla="*/ 42 w 632"/>
              <a:gd name="T73" fmla="*/ 30 h 405"/>
              <a:gd name="T74" fmla="*/ 596 w 632"/>
              <a:gd name="T75" fmla="*/ 158 h 405"/>
              <a:gd name="T76" fmla="*/ 335 w 632"/>
              <a:gd name="T77" fmla="*/ 378 h 405"/>
              <a:gd name="T78" fmla="*/ 339 w 632"/>
              <a:gd name="T79" fmla="*/ 276 h 405"/>
              <a:gd name="T80" fmla="*/ 348 w 632"/>
              <a:gd name="T81" fmla="*/ 280 h 405"/>
              <a:gd name="T82" fmla="*/ 355 w 632"/>
              <a:gd name="T83" fmla="*/ 277 h 405"/>
              <a:gd name="T84" fmla="*/ 450 w 632"/>
              <a:gd name="T85" fmla="*/ 197 h 405"/>
              <a:gd name="T86" fmla="*/ 453 w 632"/>
              <a:gd name="T87" fmla="*/ 186 h 405"/>
              <a:gd name="T88" fmla="*/ 445 w 632"/>
              <a:gd name="T89" fmla="*/ 178 h 405"/>
              <a:gd name="T90" fmla="*/ 251 w 632"/>
              <a:gd name="T91" fmla="*/ 141 h 405"/>
              <a:gd name="T92" fmla="*/ 240 w 632"/>
              <a:gd name="T93" fmla="*/ 146 h 405"/>
              <a:gd name="T94" fmla="*/ 241 w 632"/>
              <a:gd name="T95" fmla="*/ 158 h 405"/>
              <a:gd name="T96" fmla="*/ 339 w 632"/>
              <a:gd name="T97" fmla="*/ 276 h 405"/>
              <a:gd name="T98" fmla="*/ 418 w 632"/>
              <a:gd name="T99" fmla="*/ 195 h 405"/>
              <a:gd name="T100" fmla="*/ 349 w 632"/>
              <a:gd name="T101" fmla="*/ 253 h 405"/>
              <a:gd name="T102" fmla="*/ 278 w 632"/>
              <a:gd name="T103" fmla="*/ 168 h 405"/>
              <a:gd name="T104" fmla="*/ 418 w 632"/>
              <a:gd name="T105" fmla="*/ 195 h 4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632" h="405">
                <a:moveTo>
                  <a:pt x="631" y="150"/>
                </a:moveTo>
                <a:cubicBezTo>
                  <a:pt x="630" y="146"/>
                  <a:pt x="627" y="142"/>
                  <a:pt x="623" y="142"/>
                </a:cubicBezTo>
                <a:cubicBezTo>
                  <a:pt x="14" y="1"/>
                  <a:pt x="14" y="1"/>
                  <a:pt x="14" y="1"/>
                </a:cubicBezTo>
                <a:cubicBezTo>
                  <a:pt x="10" y="0"/>
                  <a:pt x="5" y="2"/>
                  <a:pt x="3" y="6"/>
                </a:cubicBezTo>
                <a:cubicBezTo>
                  <a:pt x="0" y="10"/>
                  <a:pt x="1" y="16"/>
                  <a:pt x="4" y="19"/>
                </a:cubicBezTo>
                <a:cubicBezTo>
                  <a:pt x="325" y="401"/>
                  <a:pt x="325" y="401"/>
                  <a:pt x="325" y="401"/>
                </a:cubicBezTo>
                <a:cubicBezTo>
                  <a:pt x="327" y="403"/>
                  <a:pt x="330" y="405"/>
                  <a:pt x="333" y="405"/>
                </a:cubicBezTo>
                <a:cubicBezTo>
                  <a:pt x="336" y="405"/>
                  <a:pt x="338" y="404"/>
                  <a:pt x="340" y="402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30" y="158"/>
                  <a:pt x="632" y="154"/>
                  <a:pt x="631" y="150"/>
                </a:cubicBezTo>
                <a:close/>
                <a:moveTo>
                  <a:pt x="335" y="378"/>
                </a:moveTo>
                <a:cubicBezTo>
                  <a:pt x="303" y="341"/>
                  <a:pt x="303" y="341"/>
                  <a:pt x="303" y="341"/>
                </a:cubicBezTo>
                <a:cubicBezTo>
                  <a:pt x="324" y="323"/>
                  <a:pt x="324" y="323"/>
                  <a:pt x="324" y="323"/>
                </a:cubicBezTo>
                <a:cubicBezTo>
                  <a:pt x="327" y="320"/>
                  <a:pt x="328" y="315"/>
                  <a:pt x="325" y="311"/>
                </a:cubicBezTo>
                <a:cubicBezTo>
                  <a:pt x="322" y="307"/>
                  <a:pt x="316" y="307"/>
                  <a:pt x="312" y="310"/>
                </a:cubicBezTo>
                <a:cubicBezTo>
                  <a:pt x="292" y="327"/>
                  <a:pt x="292" y="327"/>
                  <a:pt x="292" y="327"/>
                </a:cubicBezTo>
                <a:cubicBezTo>
                  <a:pt x="258" y="287"/>
                  <a:pt x="258" y="287"/>
                  <a:pt x="258" y="287"/>
                </a:cubicBezTo>
                <a:cubicBezTo>
                  <a:pt x="269" y="277"/>
                  <a:pt x="269" y="277"/>
                  <a:pt x="269" y="277"/>
                </a:cubicBezTo>
                <a:cubicBezTo>
                  <a:pt x="273" y="274"/>
                  <a:pt x="273" y="269"/>
                  <a:pt x="270" y="265"/>
                </a:cubicBezTo>
                <a:cubicBezTo>
                  <a:pt x="267" y="261"/>
                  <a:pt x="262" y="261"/>
                  <a:pt x="258" y="264"/>
                </a:cubicBezTo>
                <a:cubicBezTo>
                  <a:pt x="247" y="274"/>
                  <a:pt x="247" y="274"/>
                  <a:pt x="247" y="274"/>
                </a:cubicBezTo>
                <a:cubicBezTo>
                  <a:pt x="212" y="233"/>
                  <a:pt x="212" y="233"/>
                  <a:pt x="212" y="233"/>
                </a:cubicBezTo>
                <a:cubicBezTo>
                  <a:pt x="233" y="215"/>
                  <a:pt x="233" y="215"/>
                  <a:pt x="233" y="215"/>
                </a:cubicBezTo>
                <a:cubicBezTo>
                  <a:pt x="236" y="212"/>
                  <a:pt x="236" y="207"/>
                  <a:pt x="234" y="204"/>
                </a:cubicBezTo>
                <a:cubicBezTo>
                  <a:pt x="231" y="201"/>
                  <a:pt x="226" y="200"/>
                  <a:pt x="223" y="203"/>
                </a:cubicBezTo>
                <a:cubicBezTo>
                  <a:pt x="202" y="221"/>
                  <a:pt x="202" y="221"/>
                  <a:pt x="202" y="221"/>
                </a:cubicBezTo>
                <a:cubicBezTo>
                  <a:pt x="167" y="180"/>
                  <a:pt x="167" y="180"/>
                  <a:pt x="167" y="180"/>
                </a:cubicBezTo>
                <a:cubicBezTo>
                  <a:pt x="179" y="170"/>
                  <a:pt x="179" y="170"/>
                  <a:pt x="179" y="170"/>
                </a:cubicBezTo>
                <a:cubicBezTo>
                  <a:pt x="183" y="167"/>
                  <a:pt x="183" y="161"/>
                  <a:pt x="180" y="158"/>
                </a:cubicBezTo>
                <a:cubicBezTo>
                  <a:pt x="177" y="154"/>
                  <a:pt x="171" y="154"/>
                  <a:pt x="168" y="157"/>
                </a:cubicBezTo>
                <a:cubicBezTo>
                  <a:pt x="156" y="166"/>
                  <a:pt x="156" y="166"/>
                  <a:pt x="156" y="166"/>
                </a:cubicBezTo>
                <a:cubicBezTo>
                  <a:pt x="122" y="125"/>
                  <a:pt x="122" y="125"/>
                  <a:pt x="122" y="125"/>
                </a:cubicBezTo>
                <a:cubicBezTo>
                  <a:pt x="142" y="108"/>
                  <a:pt x="142" y="108"/>
                  <a:pt x="142" y="108"/>
                </a:cubicBezTo>
                <a:cubicBezTo>
                  <a:pt x="146" y="105"/>
                  <a:pt x="146" y="100"/>
                  <a:pt x="143" y="97"/>
                </a:cubicBezTo>
                <a:cubicBezTo>
                  <a:pt x="141" y="94"/>
                  <a:pt x="136" y="93"/>
                  <a:pt x="132" y="96"/>
                </a:cubicBezTo>
                <a:cubicBezTo>
                  <a:pt x="112" y="113"/>
                  <a:pt x="112" y="113"/>
                  <a:pt x="112" y="113"/>
                </a:cubicBezTo>
                <a:cubicBezTo>
                  <a:pt x="42" y="30"/>
                  <a:pt x="42" y="30"/>
                  <a:pt x="42" y="30"/>
                </a:cubicBezTo>
                <a:cubicBezTo>
                  <a:pt x="596" y="158"/>
                  <a:pt x="596" y="158"/>
                  <a:pt x="596" y="158"/>
                </a:cubicBezTo>
                <a:lnTo>
                  <a:pt x="335" y="378"/>
                </a:lnTo>
                <a:close/>
                <a:moveTo>
                  <a:pt x="339" y="276"/>
                </a:moveTo>
                <a:cubicBezTo>
                  <a:pt x="342" y="278"/>
                  <a:pt x="345" y="280"/>
                  <a:pt x="348" y="280"/>
                </a:cubicBezTo>
                <a:cubicBezTo>
                  <a:pt x="350" y="280"/>
                  <a:pt x="353" y="279"/>
                  <a:pt x="355" y="277"/>
                </a:cubicBezTo>
                <a:cubicBezTo>
                  <a:pt x="450" y="197"/>
                  <a:pt x="450" y="197"/>
                  <a:pt x="450" y="197"/>
                </a:cubicBezTo>
                <a:cubicBezTo>
                  <a:pt x="453" y="195"/>
                  <a:pt x="454" y="190"/>
                  <a:pt x="453" y="186"/>
                </a:cubicBezTo>
                <a:cubicBezTo>
                  <a:pt x="452" y="182"/>
                  <a:pt x="449" y="179"/>
                  <a:pt x="445" y="178"/>
                </a:cubicBezTo>
                <a:cubicBezTo>
                  <a:pt x="251" y="141"/>
                  <a:pt x="251" y="141"/>
                  <a:pt x="251" y="141"/>
                </a:cubicBezTo>
                <a:cubicBezTo>
                  <a:pt x="247" y="140"/>
                  <a:pt x="242" y="142"/>
                  <a:pt x="240" y="146"/>
                </a:cubicBezTo>
                <a:cubicBezTo>
                  <a:pt x="237" y="150"/>
                  <a:pt x="238" y="155"/>
                  <a:pt x="241" y="158"/>
                </a:cubicBezTo>
                <a:lnTo>
                  <a:pt x="339" y="276"/>
                </a:lnTo>
                <a:close/>
                <a:moveTo>
                  <a:pt x="418" y="195"/>
                </a:moveTo>
                <a:cubicBezTo>
                  <a:pt x="349" y="253"/>
                  <a:pt x="349" y="253"/>
                  <a:pt x="349" y="253"/>
                </a:cubicBezTo>
                <a:cubicBezTo>
                  <a:pt x="278" y="168"/>
                  <a:pt x="278" y="168"/>
                  <a:pt x="278" y="168"/>
                </a:cubicBezTo>
                <a:lnTo>
                  <a:pt x="418" y="19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zihun35hao-jindianyahei" panose="00000500000000000000" pitchFamily="2" charset="-122"/>
              <a:ea typeface="zihun35hao-jindianyahei" panose="00000500000000000000" pitchFamily="2" charset="-122"/>
              <a:cs typeface="+mn-cs"/>
              <a:sym typeface="zihun35hao-jindianyahei" panose="00000500000000000000" pitchFamily="2" charset="-122"/>
            </a:endParaRPr>
          </a:p>
        </p:txBody>
      </p:sp>
      <p:sp>
        <p:nvSpPr>
          <p:cNvPr id="25" name="文本框 2">
            <a:extLst>
              <a:ext uri="{FF2B5EF4-FFF2-40B4-BE49-F238E27FC236}">
                <a16:creationId xmlns:a16="http://schemas.microsoft.com/office/drawing/2014/main" id="{B5349202-65A7-49D4-BA5D-2FD2FB9B6CD5}"/>
              </a:ext>
            </a:extLst>
          </p:cNvPr>
          <p:cNvSpPr txBox="1"/>
          <p:nvPr/>
        </p:nvSpPr>
        <p:spPr>
          <a:xfrm>
            <a:off x="3746008" y="2953159"/>
            <a:ext cx="2196068" cy="1799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9600" b="1" spc="600" dirty="0" err="1">
                <a:solidFill>
                  <a:prstClr val="white"/>
                </a:solidFill>
                <a:latin typeface="UTM Avo" panose="02040603050506020204" pitchFamily="18" charset="0"/>
                <a:ea typeface="zihun35hao-jindianyahei" panose="00000500000000000000" pitchFamily="2" charset="-122"/>
                <a:sym typeface="zihun35hao-jindianyahei" panose="00000500000000000000" pitchFamily="2" charset="-122"/>
              </a:rPr>
              <a:t>êu</a:t>
            </a:r>
            <a:endParaRPr kumimoji="0" lang="zh-CN" altLang="en-US" sz="9600" b="1" i="0" u="none" strike="noStrike" kern="1200" cap="none" spc="6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TM Avo" panose="02040603050506020204" pitchFamily="18" charset="0"/>
              <a:ea typeface="zihun35hao-jindianyahei" panose="00000500000000000000" pitchFamily="2" charset="-122"/>
              <a:sym typeface="zihun35hao-jindianyahei" panose="00000500000000000000" pitchFamily="2" charset="-122"/>
            </a:endParaRPr>
          </a:p>
        </p:txBody>
      </p:sp>
      <p:sp>
        <p:nvSpPr>
          <p:cNvPr id="26" name="文本框 2">
            <a:extLst>
              <a:ext uri="{FF2B5EF4-FFF2-40B4-BE49-F238E27FC236}">
                <a16:creationId xmlns:a16="http://schemas.microsoft.com/office/drawing/2014/main" id="{B5349202-65A7-49D4-BA5D-2FD2FB9B6CD5}"/>
              </a:ext>
            </a:extLst>
          </p:cNvPr>
          <p:cNvSpPr txBox="1"/>
          <p:nvPr/>
        </p:nvSpPr>
        <p:spPr>
          <a:xfrm>
            <a:off x="7071844" y="2908871"/>
            <a:ext cx="2196068" cy="1799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9600" b="1" spc="600" dirty="0" err="1">
                <a:solidFill>
                  <a:prstClr val="white"/>
                </a:solidFill>
                <a:latin typeface="UTM Avo" panose="02040603050506020204" pitchFamily="18" charset="0"/>
                <a:ea typeface="zihun35hao-jindianyahei" panose="00000500000000000000" pitchFamily="2" charset="-122"/>
                <a:sym typeface="zihun35hao-jindianyahei" panose="00000500000000000000" pitchFamily="2" charset="-122"/>
              </a:rPr>
              <a:t>iu</a:t>
            </a:r>
            <a:endParaRPr lang="en-US" altLang="zh-CN" sz="9600" b="1" spc="600" noProof="0" dirty="0">
              <a:solidFill>
                <a:prstClr val="white"/>
              </a:solidFill>
              <a:latin typeface="UTM Avo" panose="02040603050506020204" pitchFamily="18" charset="0"/>
              <a:ea typeface="zihun35hao-jindianyahei" panose="00000500000000000000" pitchFamily="2" charset="-122"/>
              <a:sym typeface="zihun35hao-jindianyahei" panose="00000500000000000000" pitchFamily="2" charset="-122"/>
            </a:endParaRPr>
          </a:p>
        </p:txBody>
      </p:sp>
      <p:pic>
        <p:nvPicPr>
          <p:cNvPr id="33" name="图片 1" descr="f9bb7a65055a321af5beddc3658db7d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6414" y="5153318"/>
            <a:ext cx="2119034" cy="1622851"/>
          </a:xfrm>
          <a:prstGeom prst="rect">
            <a:avLst/>
          </a:prstGeom>
        </p:spPr>
      </p:pic>
      <p:pic>
        <p:nvPicPr>
          <p:cNvPr id="34" name="图片 1" descr="f9bb7a65055a321af5beddc3658db7d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9426" y="5134699"/>
            <a:ext cx="2119034" cy="1622851"/>
          </a:xfrm>
          <a:prstGeom prst="rect">
            <a:avLst/>
          </a:prstGeom>
        </p:spPr>
      </p:pic>
      <p:pic>
        <p:nvPicPr>
          <p:cNvPr id="35" name="图片 1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2740"/>
          <a:stretch>
            <a:fillRect/>
          </a:stretch>
        </p:blipFill>
        <p:spPr>
          <a:xfrm>
            <a:off x="5815200" y="2194922"/>
            <a:ext cx="1263838" cy="1065778"/>
          </a:xfrm>
          <a:prstGeom prst="rect">
            <a:avLst/>
          </a:prstGeom>
        </p:spPr>
      </p:pic>
      <p:pic>
        <p:nvPicPr>
          <p:cNvPr id="36" name="图片 41">
            <a:extLst>
              <a:ext uri="{FF2B5EF4-FFF2-40B4-BE49-F238E27FC236}">
                <a16:creationId xmlns:a16="http://schemas.microsoft.com/office/drawing/2014/main" id="{73EBAA1A-CCBD-4F6C-8D97-7B7ADD9D51A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9665" y="1859419"/>
            <a:ext cx="1103377" cy="1795325"/>
          </a:xfrm>
          <a:prstGeom prst="rect">
            <a:avLst/>
          </a:prstGeom>
        </p:spPr>
      </p:pic>
      <p:pic>
        <p:nvPicPr>
          <p:cNvPr id="37" name="图片 42">
            <a:extLst>
              <a:ext uri="{FF2B5EF4-FFF2-40B4-BE49-F238E27FC236}">
                <a16:creationId xmlns:a16="http://schemas.microsoft.com/office/drawing/2014/main" id="{942F7E87-18B2-463A-A88C-B53C20C8C23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4848" y="2767117"/>
            <a:ext cx="1103377" cy="1795325"/>
          </a:xfrm>
          <a:prstGeom prst="rect">
            <a:avLst/>
          </a:prstGeom>
        </p:spPr>
      </p:pic>
      <p:pic>
        <p:nvPicPr>
          <p:cNvPr id="38" name="图片 1">
            <a:extLst>
              <a:ext uri="{FF2B5EF4-FFF2-40B4-BE49-F238E27FC236}">
                <a16:creationId xmlns:a16="http://schemas.microsoft.com/office/drawing/2014/main" id="{EA79C4FE-3135-4E55-A160-9E213FC10CC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9" t="5190" b="6070"/>
          <a:stretch/>
        </p:blipFill>
        <p:spPr>
          <a:xfrm>
            <a:off x="167951" y="344289"/>
            <a:ext cx="11799569" cy="1979480"/>
          </a:xfrm>
          <a:prstGeom prst="rect">
            <a:avLst/>
          </a:prstGeom>
        </p:spPr>
      </p:pic>
      <p:sp>
        <p:nvSpPr>
          <p:cNvPr id="39" name="文本框 7">
            <a:extLst>
              <a:ext uri="{FF2B5EF4-FFF2-40B4-BE49-F238E27FC236}">
                <a16:creationId xmlns:a16="http://schemas.microsoft.com/office/drawing/2014/main" id="{62BA7999-F841-4B92-AF45-DB63A965F00E}"/>
              </a:ext>
            </a:extLst>
          </p:cNvPr>
          <p:cNvSpPr txBox="1"/>
          <p:nvPr/>
        </p:nvSpPr>
        <p:spPr>
          <a:xfrm>
            <a:off x="2387934" y="976570"/>
            <a:ext cx="8570017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zh-CN" sz="4800" b="1" i="0" u="none" strike="noStrike" kern="1200" cap="none" spc="-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Tìm tiếng ngoài bài có vần: </a:t>
            </a:r>
            <a:endParaRPr kumimoji="0" lang="zh-CN" altLang="en-US" sz="4800" b="1" i="0" u="none" strike="noStrike" kern="1200" cap="none" spc="-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UTM Avo"/>
              <a:ea typeface="汉仪跳跳体简" panose="00020600040101010101" pitchFamily="18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411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2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17C2C02-B025-45B7-86D6-EBCF8FC0CD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181"/>
          <a:stretch/>
        </p:blipFill>
        <p:spPr>
          <a:xfrm>
            <a:off x="1" y="394446"/>
            <a:ext cx="12191999" cy="646355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0464D35-257C-43C1-AF0A-9E68D2B29347}"/>
              </a:ext>
            </a:extLst>
          </p:cNvPr>
          <p:cNvSpPr/>
          <p:nvPr/>
        </p:nvSpPr>
        <p:spPr>
          <a:xfrm>
            <a:off x="2645867" y="2349129"/>
            <a:ext cx="666240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UTM Avo" panose="02040603050506020204" pitchFamily="18" charset="0"/>
              </a:rPr>
              <a:t>T</a:t>
            </a:r>
            <a:r>
              <a:rPr lang="vi-VN" sz="9600" b="1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latin typeface="UTM Avo" panose="02040603050506020204" pitchFamily="18" charset="0"/>
              </a:rPr>
              <a:t>HƯ GIÃN </a:t>
            </a:r>
            <a:endParaRPr lang="en-US" sz="9600" b="1" dirty="0">
              <a:ln w="22225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latin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1905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hú Ếch Con Remix 🐸 Nhạc Thiếu Nhi Sôi Động Vui Nhộn Cho Bé Yêu ♫ Heo Con TV">
            <a:hlinkClick r:id="" action="ppaction://media"/>
            <a:extLst>
              <a:ext uri="{FF2B5EF4-FFF2-40B4-BE49-F238E27FC236}">
                <a16:creationId xmlns:a16="http://schemas.microsoft.com/office/drawing/2014/main" id="{BA948CD5-1A4C-49C7-9188-A049541C3B0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01216"/>
            <a:ext cx="12192000" cy="6456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8700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94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5385" y="438539"/>
            <a:ext cx="4094329" cy="574436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904382" y="2111186"/>
            <a:ext cx="31937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vi-VN" sz="4800" b="1" dirty="0">
                <a:solidFill>
                  <a:prstClr val="black"/>
                </a:solidFill>
                <a:latin typeface="UTM Avo" panose="02040603050506020204" pitchFamily="18" charset="0"/>
              </a:rPr>
              <a:t>TẬP</a:t>
            </a:r>
            <a:r>
              <a:rPr lang="en-US" sz="4800" b="1" dirty="0">
                <a:solidFill>
                  <a:prstClr val="black"/>
                </a:solidFill>
                <a:latin typeface="UTM Avo" panose="02040603050506020204" pitchFamily="18" charset="0"/>
              </a:rPr>
              <a:t> </a:t>
            </a:r>
            <a:r>
              <a:rPr kumimoji="0" lang="vi-VN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ĐỌC 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6" name="图片 12">
            <a:extLst>
              <a:ext uri="{FF2B5EF4-FFF2-40B4-BE49-F238E27FC236}">
                <a16:creationId xmlns:a16="http://schemas.microsoft.com/office/drawing/2014/main" id="{171A7108-59BB-4DF2-A6DA-6D5FC39C84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37"/>
          <a:stretch/>
        </p:blipFill>
        <p:spPr>
          <a:xfrm flipH="1">
            <a:off x="0" y="3500846"/>
            <a:ext cx="12192000" cy="3357154"/>
          </a:xfrm>
          <a:prstGeom prst="rect">
            <a:avLst/>
          </a:prstGeom>
        </p:spPr>
      </p:pic>
      <p:pic>
        <p:nvPicPr>
          <p:cNvPr id="7" name="图片 14" descr="图片包含 物体&#10;&#10;已生成高可信度的说明">
            <a:extLst>
              <a:ext uri="{FF2B5EF4-FFF2-40B4-BE49-F238E27FC236}">
                <a16:creationId xmlns:a16="http://schemas.microsoft.com/office/drawing/2014/main" id="{EF43E7AC-CC73-4A7E-A6F6-9AA45A0E6569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89" y="363312"/>
            <a:ext cx="1226222" cy="1273429"/>
          </a:xfrm>
          <a:prstGeom prst="rect">
            <a:avLst/>
          </a:prstGeom>
        </p:spPr>
      </p:pic>
      <p:pic>
        <p:nvPicPr>
          <p:cNvPr id="8" name="图片 15">
            <a:extLst>
              <a:ext uri="{FF2B5EF4-FFF2-40B4-BE49-F238E27FC236}">
                <a16:creationId xmlns:a16="http://schemas.microsoft.com/office/drawing/2014/main" id="{741E2BD2-DA22-49AA-AF4D-87A6248F273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071" b="73373"/>
          <a:stretch/>
        </p:blipFill>
        <p:spPr>
          <a:xfrm flipH="1">
            <a:off x="9876336" y="429208"/>
            <a:ext cx="2307771" cy="1624554"/>
          </a:xfrm>
          <a:prstGeom prst="rect">
            <a:avLst/>
          </a:prstGeom>
        </p:spPr>
      </p:pic>
      <p:pic>
        <p:nvPicPr>
          <p:cNvPr id="9" name="图片 21" descr="图片包含 餐桌&#10;&#10;已生成高可信度的说明">
            <a:extLst>
              <a:ext uri="{FF2B5EF4-FFF2-40B4-BE49-F238E27FC236}">
                <a16:creationId xmlns:a16="http://schemas.microsoft.com/office/drawing/2014/main" id="{CE1B34F6-6F61-41BF-8FD7-3A8AB92203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341" y="1473910"/>
            <a:ext cx="5129076" cy="439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4021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72EF48B9-DEB7-4071-8BC9-54D2422128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5" r="9535"/>
          <a:stretch/>
        </p:blipFill>
        <p:spPr>
          <a:xfrm>
            <a:off x="408992" y="531845"/>
            <a:ext cx="11374015" cy="622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693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D3C623-85C9-4880-BC5D-0B65DD63B1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5" r="9535"/>
          <a:stretch/>
        </p:blipFill>
        <p:spPr>
          <a:xfrm>
            <a:off x="2533651" y="4076700"/>
            <a:ext cx="7696199" cy="27813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2EF48B9-DEB7-4071-8BC9-54D24221281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55" t="3313" r="2863" b="-3313"/>
          <a:stretch/>
        </p:blipFill>
        <p:spPr>
          <a:xfrm>
            <a:off x="828675" y="440637"/>
            <a:ext cx="10534650" cy="4316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66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71251A1A-0AC0-4246-B88D-9F20D7850A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11" b="-1764"/>
          <a:stretch/>
        </p:blipFill>
        <p:spPr>
          <a:xfrm>
            <a:off x="364013" y="1860048"/>
            <a:ext cx="11463974" cy="4417075"/>
          </a:xfrm>
          <a:prstGeom prst="rect">
            <a:avLst/>
          </a:prstGeom>
        </p:spPr>
      </p:pic>
      <p:sp>
        <p:nvSpPr>
          <p:cNvPr id="31" name="Title 1">
            <a:extLst>
              <a:ext uri="{FF2B5EF4-FFF2-40B4-BE49-F238E27FC236}">
                <a16:creationId xmlns:a16="http://schemas.microsoft.com/office/drawing/2014/main" id="{D631F142-C653-45D1-B6BD-084D1D898523}"/>
              </a:ext>
            </a:extLst>
          </p:cNvPr>
          <p:cNvSpPr txBox="1">
            <a:spLocks/>
          </p:cNvSpPr>
          <p:nvPr/>
        </p:nvSpPr>
        <p:spPr>
          <a:xfrm>
            <a:off x="3907971" y="1028347"/>
            <a:ext cx="4376058" cy="7949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dirty="0">
                <a:solidFill>
                  <a:srgbClr val="FF0000"/>
                </a:solidFill>
                <a:latin typeface="UTM Avo" panose="02040603050506020204" pitchFamily="18" charset="0"/>
              </a:rPr>
              <a:t>Ba </a:t>
            </a:r>
            <a:r>
              <a:rPr lang="en-US" sz="4000" b="1" dirty="0" err="1">
                <a:solidFill>
                  <a:srgbClr val="FF0000"/>
                </a:solidFill>
                <a:latin typeface="UTM Avo" panose="02040603050506020204" pitchFamily="18" charset="0"/>
              </a:rPr>
              <a:t>lưỡi</a:t>
            </a:r>
            <a:r>
              <a:rPr lang="en-US" sz="4000" b="1" dirty="0">
                <a:solidFill>
                  <a:srgbClr val="FF0000"/>
                </a:solidFill>
                <a:latin typeface="UTM Avo" panose="02040603050506020204" pitchFamily="18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UTM Avo" panose="02040603050506020204" pitchFamily="18" charset="0"/>
              </a:rPr>
              <a:t>rìu</a:t>
            </a:r>
            <a:r>
              <a:rPr lang="en-US" sz="4000" b="1" dirty="0">
                <a:solidFill>
                  <a:srgbClr val="FF0000"/>
                </a:solidFill>
                <a:latin typeface="UTM Avo" panose="02040603050506020204" pitchFamily="18" charset="0"/>
              </a:rPr>
              <a:t> (1)</a:t>
            </a:r>
            <a:endParaRPr lang="en-US" sz="4000" b="1" dirty="0">
              <a:latin typeface="UTM Avo" panose="02040603050506020204" pitchFamily="18" charset="0"/>
            </a:endParaRPr>
          </a:p>
        </p:txBody>
      </p:sp>
      <p:pic>
        <p:nvPicPr>
          <p:cNvPr id="32" name="图片 1" descr="f9bb7a65055a321af5beddc3658db7db">
            <a:extLst>
              <a:ext uri="{FF2B5EF4-FFF2-40B4-BE49-F238E27FC236}">
                <a16:creationId xmlns:a16="http://schemas.microsoft.com/office/drawing/2014/main" id="{F24BE3A9-C4BD-4F7F-BC65-4FAD2C11B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63" y="5940474"/>
            <a:ext cx="1365183" cy="878747"/>
          </a:xfrm>
          <a:prstGeom prst="rect">
            <a:avLst/>
          </a:prstGeom>
        </p:spPr>
      </p:pic>
      <p:pic>
        <p:nvPicPr>
          <p:cNvPr id="33" name="图片 1" descr="f9bb7a65055a321af5beddc3658db7db">
            <a:extLst>
              <a:ext uri="{FF2B5EF4-FFF2-40B4-BE49-F238E27FC236}">
                <a16:creationId xmlns:a16="http://schemas.microsoft.com/office/drawing/2014/main" id="{8F00C25D-FDDC-4FDA-83BB-DF6BAE40EA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2334" y="4867543"/>
            <a:ext cx="2299537" cy="2052929"/>
          </a:xfrm>
          <a:prstGeom prst="rect">
            <a:avLst/>
          </a:prstGeom>
        </p:spPr>
      </p:pic>
      <p:pic>
        <p:nvPicPr>
          <p:cNvPr id="34" name="图片 1">
            <a:extLst>
              <a:ext uri="{FF2B5EF4-FFF2-40B4-BE49-F238E27FC236}">
                <a16:creationId xmlns:a16="http://schemas.microsoft.com/office/drawing/2014/main" id="{8B7AD7CC-18EF-4CA3-B016-67CAC507947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2740"/>
          <a:stretch>
            <a:fillRect/>
          </a:stretch>
        </p:blipFill>
        <p:spPr>
          <a:xfrm>
            <a:off x="10725002" y="436096"/>
            <a:ext cx="1414199" cy="1163063"/>
          </a:xfrm>
          <a:prstGeom prst="rect">
            <a:avLst/>
          </a:prstGeom>
        </p:spPr>
      </p:pic>
      <p:pic>
        <p:nvPicPr>
          <p:cNvPr id="35" name="图片 42">
            <a:extLst>
              <a:ext uri="{FF2B5EF4-FFF2-40B4-BE49-F238E27FC236}">
                <a16:creationId xmlns:a16="http://schemas.microsoft.com/office/drawing/2014/main" id="{A8006563-93BE-48AC-8CA6-B330B8968E7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59091" y="436096"/>
            <a:ext cx="1103377" cy="1795325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CD430BA1-DDB8-4F08-BF63-840464052737}"/>
              </a:ext>
            </a:extLst>
          </p:cNvPr>
          <p:cNvSpPr/>
          <p:nvPr/>
        </p:nvSpPr>
        <p:spPr>
          <a:xfrm>
            <a:off x="780769" y="1920829"/>
            <a:ext cx="210769" cy="26861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D545DDC9-E8CA-44A9-B8C1-D569F0D0DCBE}"/>
              </a:ext>
            </a:extLst>
          </p:cNvPr>
          <p:cNvSpPr/>
          <p:nvPr/>
        </p:nvSpPr>
        <p:spPr>
          <a:xfrm>
            <a:off x="262365" y="2510361"/>
            <a:ext cx="270588" cy="24200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8B54DC33-E278-4FB6-9517-1830DABE437E}"/>
              </a:ext>
            </a:extLst>
          </p:cNvPr>
          <p:cNvSpPr/>
          <p:nvPr/>
        </p:nvSpPr>
        <p:spPr>
          <a:xfrm>
            <a:off x="7514762" y="2550622"/>
            <a:ext cx="224256" cy="2686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C0AF39B4-D9BF-43D4-BC99-153DDC41F299}"/>
              </a:ext>
            </a:extLst>
          </p:cNvPr>
          <p:cNvSpPr/>
          <p:nvPr/>
        </p:nvSpPr>
        <p:spPr>
          <a:xfrm>
            <a:off x="2952429" y="3182504"/>
            <a:ext cx="204441" cy="2686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E220DC71-60D4-4C00-8C25-A23D535EA674}"/>
              </a:ext>
            </a:extLst>
          </p:cNvPr>
          <p:cNvSpPr/>
          <p:nvPr/>
        </p:nvSpPr>
        <p:spPr>
          <a:xfrm>
            <a:off x="10170206" y="3178220"/>
            <a:ext cx="224256" cy="2686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68379D95-7A0C-4AEE-AAD8-FF0E8C03107F}"/>
              </a:ext>
            </a:extLst>
          </p:cNvPr>
          <p:cNvSpPr/>
          <p:nvPr/>
        </p:nvSpPr>
        <p:spPr>
          <a:xfrm>
            <a:off x="4135671" y="3814348"/>
            <a:ext cx="204441" cy="2686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6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16D06622-4067-4EA9-9791-35E36939B208}"/>
              </a:ext>
            </a:extLst>
          </p:cNvPr>
          <p:cNvSpPr/>
          <p:nvPr/>
        </p:nvSpPr>
        <p:spPr>
          <a:xfrm>
            <a:off x="9959436" y="3783274"/>
            <a:ext cx="210770" cy="21427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C8D5CA44-50B9-4649-B342-1F3DE59C0040}"/>
              </a:ext>
            </a:extLst>
          </p:cNvPr>
          <p:cNvSpPr/>
          <p:nvPr/>
        </p:nvSpPr>
        <p:spPr>
          <a:xfrm>
            <a:off x="2601191" y="4394631"/>
            <a:ext cx="234564" cy="21427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8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45294E65-48AA-43DC-B4FD-FA9209A97604}"/>
              </a:ext>
            </a:extLst>
          </p:cNvPr>
          <p:cNvSpPr/>
          <p:nvPr/>
        </p:nvSpPr>
        <p:spPr>
          <a:xfrm>
            <a:off x="6737053" y="4394630"/>
            <a:ext cx="234563" cy="21427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1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9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E923794-6883-43A2-BA41-C1ACB73E5672}"/>
              </a:ext>
            </a:extLst>
          </p:cNvPr>
          <p:cNvGrpSpPr/>
          <p:nvPr/>
        </p:nvGrpSpPr>
        <p:grpSpPr>
          <a:xfrm>
            <a:off x="3801452" y="488967"/>
            <a:ext cx="3592286" cy="509451"/>
            <a:chOff x="4000467" y="260140"/>
            <a:chExt cx="3232530" cy="846266"/>
          </a:xfrm>
          <a:noFill/>
        </p:grpSpPr>
        <p:sp>
          <p:nvSpPr>
            <p:cNvPr id="46" name="Rounded Rectangle 19">
              <a:extLst>
                <a:ext uri="{FF2B5EF4-FFF2-40B4-BE49-F238E27FC236}">
                  <a16:creationId xmlns:a16="http://schemas.microsoft.com/office/drawing/2014/main" id="{53691376-1705-42E0-8366-8D7962E99299}"/>
                </a:ext>
              </a:extLst>
            </p:cNvPr>
            <p:cNvSpPr/>
            <p:nvPr/>
          </p:nvSpPr>
          <p:spPr>
            <a:xfrm>
              <a:off x="4764519" y="412815"/>
              <a:ext cx="2468478" cy="540913"/>
            </a:xfrm>
            <a:prstGeom prst="round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vi-VN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Chia</a:t>
              </a: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 </a:t>
              </a:r>
              <a:r>
                <a:rPr kumimoji="0" lang="en-US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UTM Avo" panose="02040603050506020204" pitchFamily="18" charset="0"/>
                  <a:ea typeface="+mn-ea"/>
                  <a:cs typeface="+mn-cs"/>
                </a:rPr>
                <a:t>câu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endParaRPr>
            </a:p>
          </p:txBody>
        </p:sp>
        <p:pic>
          <p:nvPicPr>
            <p:cNvPr id="47" name="图片 7">
              <a:extLst>
                <a:ext uri="{FF2B5EF4-FFF2-40B4-BE49-F238E27FC236}">
                  <a16:creationId xmlns:a16="http://schemas.microsoft.com/office/drawing/2014/main" id="{9D265E33-97F8-4788-8323-2F13D7E4B5D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00467" y="260140"/>
              <a:ext cx="965849" cy="846266"/>
            </a:xfrm>
            <a:prstGeom prst="rect">
              <a:avLst/>
            </a:prstGeom>
            <a:grpFill/>
          </p:spPr>
        </p:pic>
      </p:grpSp>
    </p:spTree>
    <p:extLst>
      <p:ext uri="{BB962C8B-B14F-4D97-AF65-F5344CB8AC3E}">
        <p14:creationId xmlns:p14="http://schemas.microsoft.com/office/powerpoint/2010/main" val="2541702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97D35196-ECB0-4761-8EA8-36513F31170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90" b="6070"/>
          <a:stretch/>
        </p:blipFill>
        <p:spPr>
          <a:xfrm>
            <a:off x="421860" y="326570"/>
            <a:ext cx="5253272" cy="1591051"/>
          </a:xfrm>
          <a:prstGeom prst="rect">
            <a:avLst/>
          </a:prstGeom>
        </p:spPr>
      </p:pic>
      <p:sp>
        <p:nvSpPr>
          <p:cNvPr id="3" name="Hộp Văn bản 4">
            <a:extLst>
              <a:ext uri="{FF2B5EF4-FFF2-40B4-BE49-F238E27FC236}">
                <a16:creationId xmlns:a16="http://schemas.microsoft.com/office/drawing/2014/main" id="{D1130985-2F67-40CE-A11A-DB6BFD10B7E3}"/>
              </a:ext>
            </a:extLst>
          </p:cNvPr>
          <p:cNvSpPr txBox="1"/>
          <p:nvPr/>
        </p:nvSpPr>
        <p:spPr>
          <a:xfrm>
            <a:off x="1227046" y="2238577"/>
            <a:ext cx="17786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 err="1">
                <a:solidFill>
                  <a:prstClr val="black"/>
                </a:solidFill>
                <a:latin typeface="UTM Avo" panose="02040603050506020204" pitchFamily="18" charset="0"/>
              </a:rPr>
              <a:t>đốn</a:t>
            </a: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UTM Avo" panose="02040603050506020204" pitchFamily="18" charset="0"/>
              </a:rPr>
              <a:t>củi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4" name="Hộp Văn bản 5">
            <a:extLst>
              <a:ext uri="{FF2B5EF4-FFF2-40B4-BE49-F238E27FC236}">
                <a16:creationId xmlns:a16="http://schemas.microsoft.com/office/drawing/2014/main" id="{BCF566A7-3F66-4631-89B9-8F8099880302}"/>
              </a:ext>
            </a:extLst>
          </p:cNvPr>
          <p:cNvSpPr txBox="1"/>
          <p:nvPr/>
        </p:nvSpPr>
        <p:spPr>
          <a:xfrm>
            <a:off x="3394370" y="2239626"/>
            <a:ext cx="18281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n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ghèo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5" name="Hộp Văn bản 9">
            <a:extLst>
              <a:ext uri="{FF2B5EF4-FFF2-40B4-BE49-F238E27FC236}">
                <a16:creationId xmlns:a16="http://schemas.microsoft.com/office/drawing/2014/main" id="{28ACD2AE-AEF4-4758-AD1A-62440EFC4F01}"/>
              </a:ext>
            </a:extLst>
          </p:cNvPr>
          <p:cNvSpPr txBox="1"/>
          <p:nvPr/>
        </p:nvSpPr>
        <p:spPr>
          <a:xfrm>
            <a:off x="3409011" y="2905780"/>
            <a:ext cx="15996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 err="1">
                <a:solidFill>
                  <a:prstClr val="black"/>
                </a:solidFill>
                <a:latin typeface="UTM Avo" panose="02040603050506020204" pitchFamily="18" charset="0"/>
              </a:rPr>
              <a:t>lưỡi</a:t>
            </a: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UTM Avo" panose="02040603050506020204" pitchFamily="18" charset="0"/>
              </a:rPr>
              <a:t>rìu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6" name="Hộp Văn bản 11">
            <a:extLst>
              <a:ext uri="{FF2B5EF4-FFF2-40B4-BE49-F238E27FC236}">
                <a16:creationId xmlns:a16="http://schemas.microsoft.com/office/drawing/2014/main" id="{17418E86-284B-4CBD-A418-2A9B59B951C9}"/>
              </a:ext>
            </a:extLst>
          </p:cNvPr>
          <p:cNvSpPr txBox="1"/>
          <p:nvPr/>
        </p:nvSpPr>
        <p:spPr>
          <a:xfrm>
            <a:off x="1264559" y="2905780"/>
            <a:ext cx="1705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 err="1">
                <a:solidFill>
                  <a:prstClr val="black"/>
                </a:solidFill>
                <a:latin typeface="UTM Avo" panose="02040603050506020204" pitchFamily="18" charset="0"/>
              </a:rPr>
              <a:t>rìu</a:t>
            </a: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UTM Avo" panose="02040603050506020204" pitchFamily="18" charset="0"/>
              </a:rPr>
              <a:t>sắt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7" name="Hộp Văn bản 13">
            <a:extLst>
              <a:ext uri="{FF2B5EF4-FFF2-40B4-BE49-F238E27FC236}">
                <a16:creationId xmlns:a16="http://schemas.microsoft.com/office/drawing/2014/main" id="{CD13076C-BDFE-496F-8247-103E9C9C385C}"/>
              </a:ext>
            </a:extLst>
          </p:cNvPr>
          <p:cNvSpPr txBox="1"/>
          <p:nvPr/>
        </p:nvSpPr>
        <p:spPr>
          <a:xfrm>
            <a:off x="3394370" y="3573214"/>
            <a:ext cx="19818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khóc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8" name="Hộp Văn bản 15">
            <a:extLst>
              <a:ext uri="{FF2B5EF4-FFF2-40B4-BE49-F238E27FC236}">
                <a16:creationId xmlns:a16="http://schemas.microsoft.com/office/drawing/2014/main" id="{571523F4-4B7F-4B95-861A-D0EA268796D3}"/>
              </a:ext>
            </a:extLst>
          </p:cNvPr>
          <p:cNvSpPr txBox="1"/>
          <p:nvPr/>
        </p:nvSpPr>
        <p:spPr>
          <a:xfrm>
            <a:off x="1227046" y="4182708"/>
            <a:ext cx="17265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 err="1">
                <a:solidFill>
                  <a:prstClr val="black"/>
                </a:solidFill>
                <a:latin typeface="UTM Avo" panose="02040603050506020204" pitchFamily="18" charset="0"/>
              </a:rPr>
              <a:t>ông</a:t>
            </a: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 </a:t>
            </a:r>
            <a:r>
              <a:rPr lang="en-US" sz="2800" dirty="0" err="1">
                <a:solidFill>
                  <a:prstClr val="black"/>
                </a:solidFill>
                <a:latin typeface="UTM Avo" panose="02040603050506020204" pitchFamily="18" charset="0"/>
              </a:rPr>
              <a:t>lão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12" name="文本框 7">
            <a:extLst>
              <a:ext uri="{FF2B5EF4-FFF2-40B4-BE49-F238E27FC236}">
                <a16:creationId xmlns:a16="http://schemas.microsoft.com/office/drawing/2014/main" id="{9FB5813D-F7D0-4134-BBC3-483DD7C8F426}"/>
              </a:ext>
            </a:extLst>
          </p:cNvPr>
          <p:cNvSpPr txBox="1"/>
          <p:nvPr/>
        </p:nvSpPr>
        <p:spPr>
          <a:xfrm>
            <a:off x="1640796" y="829707"/>
            <a:ext cx="35071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Luyện</a:t>
            </a:r>
            <a:r>
              <a:rPr kumimoji="0" lang="en-US" altLang="zh-CN" sz="3200" b="1" i="0" u="none" strike="noStrike" kern="1200" cap="none" spc="-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 </a:t>
            </a: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đọc</a:t>
            </a:r>
            <a:r>
              <a:rPr kumimoji="0" lang="en-US" altLang="zh-CN" sz="3200" b="1" i="0" u="none" strike="noStrike" kern="1200" cap="none" spc="-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 </a:t>
            </a: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từ</a:t>
            </a:r>
            <a:r>
              <a:rPr kumimoji="0" lang="en-US" altLang="zh-CN" sz="3200" b="1" i="0" u="none" strike="noStrike" kern="1200" cap="none" spc="-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 </a:t>
            </a:r>
            <a:r>
              <a:rPr kumimoji="0" lang="en-US" altLang="zh-CN" sz="3200" b="1" i="0" u="none" strike="noStrike" kern="1200" cap="none" spc="-15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UTM Avo"/>
                <a:ea typeface="汉仪跳跳体简" panose="00020600040101010101" pitchFamily="18" charset="-122"/>
                <a:cs typeface="+mn-cs"/>
              </a:rPr>
              <a:t>ngữ</a:t>
            </a:r>
            <a:endParaRPr kumimoji="0" lang="zh-CN" altLang="en-US" sz="3200" b="1" i="0" u="none" strike="noStrike" kern="1200" cap="none" spc="-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UTM Avo"/>
              <a:ea typeface="汉仪跳跳体简" panose="00020600040101010101" pitchFamily="18" charset="-122"/>
              <a:cs typeface="+mn-cs"/>
            </a:endParaRPr>
          </a:p>
        </p:txBody>
      </p:sp>
      <p:sp>
        <p:nvSpPr>
          <p:cNvPr id="13" name="Hộp Văn bản 5">
            <a:extLst>
              <a:ext uri="{FF2B5EF4-FFF2-40B4-BE49-F238E27FC236}">
                <a16:creationId xmlns:a16="http://schemas.microsoft.com/office/drawing/2014/main" id="{9ED92CC5-9BC8-4DDC-A1A0-8D59C5819708}"/>
              </a:ext>
            </a:extLst>
          </p:cNvPr>
          <p:cNvSpPr txBox="1"/>
          <p:nvPr/>
        </p:nvSpPr>
        <p:spPr>
          <a:xfrm>
            <a:off x="1264559" y="3572983"/>
            <a:ext cx="18281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văng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pic>
        <p:nvPicPr>
          <p:cNvPr id="14" name="图片 14">
            <a:extLst>
              <a:ext uri="{FF2B5EF4-FFF2-40B4-BE49-F238E27FC236}">
                <a16:creationId xmlns:a16="http://schemas.microsoft.com/office/drawing/2014/main" id="{7468132D-5EF1-40A9-B37E-404AD9664B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9990" y="279382"/>
            <a:ext cx="4848281" cy="6195525"/>
          </a:xfrm>
          <a:prstGeom prst="rect">
            <a:avLst/>
          </a:prstGeom>
        </p:spPr>
      </p:pic>
      <p:sp>
        <p:nvSpPr>
          <p:cNvPr id="15" name="Hộp Văn bản 15">
            <a:extLst>
              <a:ext uri="{FF2B5EF4-FFF2-40B4-BE49-F238E27FC236}">
                <a16:creationId xmlns:a16="http://schemas.microsoft.com/office/drawing/2014/main" id="{482653EB-7497-4F8E-8D44-6039D94E70A3}"/>
              </a:ext>
            </a:extLst>
          </p:cNvPr>
          <p:cNvSpPr txBox="1"/>
          <p:nvPr/>
        </p:nvSpPr>
        <p:spPr>
          <a:xfrm>
            <a:off x="3411617" y="4182477"/>
            <a:ext cx="19473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m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ếu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máo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  <p:sp>
        <p:nvSpPr>
          <p:cNvPr id="16" name="Hộp Văn bản 15">
            <a:extLst>
              <a:ext uri="{FF2B5EF4-FFF2-40B4-BE49-F238E27FC236}">
                <a16:creationId xmlns:a16="http://schemas.microsoft.com/office/drawing/2014/main" id="{F669E9EC-8F65-471C-9E47-79E68EF95AF8}"/>
              </a:ext>
            </a:extLst>
          </p:cNvPr>
          <p:cNvSpPr txBox="1"/>
          <p:nvPr/>
        </p:nvSpPr>
        <p:spPr>
          <a:xfrm>
            <a:off x="1264559" y="4849911"/>
            <a:ext cx="2471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UTM Avo" panose="02040603050506020204" pitchFamily="18" charset="0"/>
              </a:rPr>
              <a:t>l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ặn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</a:rPr>
              <a:t>xuống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06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82F18E-BC95-4806-A7BA-AF6C1E12B0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5" r="9535"/>
          <a:stretch/>
        </p:blipFill>
        <p:spPr>
          <a:xfrm>
            <a:off x="2533651" y="4076700"/>
            <a:ext cx="7696199" cy="27813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D315EF6-EF30-4E6C-ADEE-A9013A4644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55" t="3313" r="2863" b="-3313"/>
          <a:stretch/>
        </p:blipFill>
        <p:spPr>
          <a:xfrm>
            <a:off x="828675" y="440637"/>
            <a:ext cx="10534650" cy="4316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180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479378-23FA-49C2-877F-7155BB8316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" r="1420"/>
          <a:stretch/>
        </p:blipFill>
        <p:spPr>
          <a:xfrm>
            <a:off x="259091" y="1587073"/>
            <a:ext cx="11335656" cy="3363971"/>
          </a:xfrm>
          <a:prstGeom prst="rect">
            <a:avLst/>
          </a:prstGeom>
        </p:spPr>
      </p:pic>
      <p:pic>
        <p:nvPicPr>
          <p:cNvPr id="6" name="图片 1" descr="f9bb7a65055a321af5beddc3658db7db">
            <a:extLst>
              <a:ext uri="{FF2B5EF4-FFF2-40B4-BE49-F238E27FC236}">
                <a16:creationId xmlns:a16="http://schemas.microsoft.com/office/drawing/2014/main" id="{BE5435DF-790E-418E-8E75-F32F137AA9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63" y="5617030"/>
            <a:ext cx="1365183" cy="1202192"/>
          </a:xfrm>
          <a:prstGeom prst="rect">
            <a:avLst/>
          </a:prstGeom>
        </p:spPr>
      </p:pic>
      <p:pic>
        <p:nvPicPr>
          <p:cNvPr id="7" name="图片 1" descr="f9bb7a65055a321af5beddc3658db7db">
            <a:extLst>
              <a:ext uri="{FF2B5EF4-FFF2-40B4-BE49-F238E27FC236}">
                <a16:creationId xmlns:a16="http://schemas.microsoft.com/office/drawing/2014/main" id="{8A3C9CCB-197B-4250-B65B-E3BA4C1E0C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0114" y="4766292"/>
            <a:ext cx="3347870" cy="2052929"/>
          </a:xfrm>
          <a:prstGeom prst="rect">
            <a:avLst/>
          </a:prstGeom>
        </p:spPr>
      </p:pic>
      <p:pic>
        <p:nvPicPr>
          <p:cNvPr id="8" name="图片 1">
            <a:extLst>
              <a:ext uri="{FF2B5EF4-FFF2-40B4-BE49-F238E27FC236}">
                <a16:creationId xmlns:a16="http://schemas.microsoft.com/office/drawing/2014/main" id="{F0E34E18-26EA-4717-8BEA-D6A6321DC28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2740"/>
          <a:stretch>
            <a:fillRect/>
          </a:stretch>
        </p:blipFill>
        <p:spPr>
          <a:xfrm>
            <a:off x="9741610" y="567005"/>
            <a:ext cx="2018568" cy="1479664"/>
          </a:xfrm>
          <a:prstGeom prst="rect">
            <a:avLst/>
          </a:prstGeom>
        </p:spPr>
      </p:pic>
      <p:pic>
        <p:nvPicPr>
          <p:cNvPr id="9" name="图片 42">
            <a:extLst>
              <a:ext uri="{FF2B5EF4-FFF2-40B4-BE49-F238E27FC236}">
                <a16:creationId xmlns:a16="http://schemas.microsoft.com/office/drawing/2014/main" id="{8303EB84-62D1-44B0-A5EE-ECFA2097F5D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59091" y="436096"/>
            <a:ext cx="1103377" cy="17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676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34">
            <a:extLst>
              <a:ext uri="{FF2B5EF4-FFF2-40B4-BE49-F238E27FC236}">
                <a16:creationId xmlns:a16="http://schemas.microsoft.com/office/drawing/2014/main" id="{E9E84299-F9AC-4E07-86FD-125DB116D3A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90" t="31444" r="21976"/>
          <a:stretch/>
        </p:blipFill>
        <p:spPr>
          <a:xfrm>
            <a:off x="7871972" y="4561900"/>
            <a:ext cx="4113169" cy="2675889"/>
          </a:xfrm>
          <a:prstGeom prst="rect">
            <a:avLst/>
          </a:prstGeom>
        </p:spPr>
      </p:pic>
      <p:pic>
        <p:nvPicPr>
          <p:cNvPr id="3" name="图片 35">
            <a:extLst>
              <a:ext uri="{FF2B5EF4-FFF2-40B4-BE49-F238E27FC236}">
                <a16:creationId xmlns:a16="http://schemas.microsoft.com/office/drawing/2014/main" id="{7A40FBA4-BDF8-442F-BB3E-EF5DE45AE7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620"/>
          <a:stretch/>
        </p:blipFill>
        <p:spPr>
          <a:xfrm>
            <a:off x="0" y="4455372"/>
            <a:ext cx="12192000" cy="2402628"/>
          </a:xfrm>
          <a:prstGeom prst="rect">
            <a:avLst/>
          </a:prstGeom>
        </p:spPr>
      </p:pic>
      <p:sp>
        <p:nvSpPr>
          <p:cNvPr id="4" name="文本框 1">
            <a:extLst>
              <a:ext uri="{FF2B5EF4-FFF2-40B4-BE49-F238E27FC236}">
                <a16:creationId xmlns:a16="http://schemas.microsoft.com/office/drawing/2014/main" id="{70767FD4-96D8-4304-9BC9-7499F762B60B}"/>
              </a:ext>
            </a:extLst>
          </p:cNvPr>
          <p:cNvSpPr txBox="1"/>
          <p:nvPr/>
        </p:nvSpPr>
        <p:spPr>
          <a:xfrm>
            <a:off x="3762918" y="3055611"/>
            <a:ext cx="47915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8000" b="1" dirty="0">
                <a:ln w="28575">
                  <a:solidFill>
                    <a:srgbClr val="70AD47">
                      <a:lumMod val="75000"/>
                    </a:srgbClr>
                  </a:solidFill>
                </a:ln>
                <a:solidFill>
                  <a:srgbClr val="FF0000"/>
                </a:solidFill>
                <a:latin typeface="UTM Avo" panose="02040603050506020204" pitchFamily="18" charset="0"/>
                <a:ea typeface="inpin heiti" charset="-122"/>
              </a:rPr>
              <a:t>TẬP VIẾT</a:t>
            </a:r>
            <a:endParaRPr kumimoji="0" lang="en-US" altLang="zh-CN" sz="8000" b="1" i="0" u="none" strike="noStrike" kern="1200" cap="none" spc="0" normalizeH="0" baseline="0" noProof="0" dirty="0">
              <a:ln w="28575">
                <a:solidFill>
                  <a:srgbClr val="70AD47">
                    <a:lumMod val="75000"/>
                  </a:srgbClr>
                </a:solidFill>
              </a:ln>
              <a:solidFill>
                <a:srgbClr val="FF0000"/>
              </a:solidFill>
              <a:effectLst/>
              <a:uLnTx/>
              <a:uFillTx/>
              <a:latin typeface="UTM Avo" panose="02040603050506020204" pitchFamily="18" charset="0"/>
              <a:ea typeface="inpin heiti" charset="-122"/>
            </a:endParaRPr>
          </a:p>
        </p:txBody>
      </p:sp>
      <p:pic>
        <p:nvPicPr>
          <p:cNvPr id="5" name="图片 13">
            <a:extLst>
              <a:ext uri="{FF2B5EF4-FFF2-40B4-BE49-F238E27FC236}">
                <a16:creationId xmlns:a16="http://schemas.microsoft.com/office/drawing/2014/main" id="{9431EBB8-9BEA-4936-9AB8-EEE411D5E25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28" b="69429"/>
          <a:stretch/>
        </p:blipFill>
        <p:spPr>
          <a:xfrm rot="1159301">
            <a:off x="9690439" y="343162"/>
            <a:ext cx="2504126" cy="2525039"/>
          </a:xfrm>
          <a:prstGeom prst="rect">
            <a:avLst/>
          </a:prstGeom>
        </p:spPr>
      </p:pic>
      <p:pic>
        <p:nvPicPr>
          <p:cNvPr id="6" name="图片 36">
            <a:extLst>
              <a:ext uri="{FF2B5EF4-FFF2-40B4-BE49-F238E27FC236}">
                <a16:creationId xmlns:a16="http://schemas.microsoft.com/office/drawing/2014/main" id="{BDC7D5A4-7D0C-48A2-A866-F779621D883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339" b="73195"/>
          <a:stretch/>
        </p:blipFill>
        <p:spPr>
          <a:xfrm>
            <a:off x="0" y="422832"/>
            <a:ext cx="3119556" cy="2242457"/>
          </a:xfrm>
          <a:prstGeom prst="rect">
            <a:avLst/>
          </a:prstGeom>
        </p:spPr>
      </p:pic>
      <p:pic>
        <p:nvPicPr>
          <p:cNvPr id="7" name="图片 38">
            <a:extLst>
              <a:ext uri="{FF2B5EF4-FFF2-40B4-BE49-F238E27FC236}">
                <a16:creationId xmlns:a16="http://schemas.microsoft.com/office/drawing/2014/main" id="{D61759F3-61F7-4BD5-A391-58B8B8FC79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21" r="44375" b="68184"/>
          <a:stretch/>
        </p:blipFill>
        <p:spPr>
          <a:xfrm>
            <a:off x="2974190" y="506998"/>
            <a:ext cx="5580311" cy="2667759"/>
          </a:xfrm>
          <a:prstGeom prst="rect">
            <a:avLst/>
          </a:prstGeom>
        </p:spPr>
      </p:pic>
      <p:pic>
        <p:nvPicPr>
          <p:cNvPr id="8" name="图片 39">
            <a:extLst>
              <a:ext uri="{FF2B5EF4-FFF2-40B4-BE49-F238E27FC236}">
                <a16:creationId xmlns:a16="http://schemas.microsoft.com/office/drawing/2014/main" id="{51AA100F-DFD7-4CCD-8DA3-CC37CF45038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28" b="69429"/>
          <a:stretch/>
        </p:blipFill>
        <p:spPr>
          <a:xfrm rot="1159301">
            <a:off x="690861" y="3841092"/>
            <a:ext cx="903104" cy="910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3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0728323-EBE7-4819-AE42-B12ADDE683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600" y="2110466"/>
            <a:ext cx="11988800" cy="20462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DE02D31-2512-46A7-8583-DA17F897EF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3511" y="486974"/>
            <a:ext cx="2715436" cy="1783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927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HLCKZCNE4joyA0jOvDIEXIlow0t1YiQ3">
            <a:hlinkClick r:id="" action="ppaction://media"/>
            <a:extLst>
              <a:ext uri="{FF2B5EF4-FFF2-40B4-BE49-F238E27FC236}">
                <a16:creationId xmlns:a16="http://schemas.microsoft.com/office/drawing/2014/main" id="{5675D9A8-EEF0-4C2B-8AF1-09B888EA0EC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13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75861"/>
            <a:ext cx="12192000" cy="63821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FC07E1A-A28D-4A34-8DC6-9C583B4B69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2591" y="229117"/>
            <a:ext cx="4196738" cy="1193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8222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2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49" r="3947"/>
          <a:stretch/>
        </p:blipFill>
        <p:spPr bwMode="auto">
          <a:xfrm>
            <a:off x="1097281" y="1475005"/>
            <a:ext cx="9914708" cy="510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组合 17"/>
          <p:cNvGrpSpPr/>
          <p:nvPr/>
        </p:nvGrpSpPr>
        <p:grpSpPr>
          <a:xfrm>
            <a:off x="2325189" y="485314"/>
            <a:ext cx="7785462" cy="1185527"/>
            <a:chOff x="-3127181" y="3669002"/>
            <a:chExt cx="2322340" cy="1072282"/>
          </a:xfrm>
        </p:grpSpPr>
        <p:sp>
          <p:nvSpPr>
            <p:cNvPr id="4" name="流程图: 数据 13"/>
            <p:cNvSpPr/>
            <p:nvPr/>
          </p:nvSpPr>
          <p:spPr>
            <a:xfrm>
              <a:off x="-3011214" y="3669002"/>
              <a:ext cx="2206373" cy="576064"/>
            </a:xfrm>
            <a:custGeom>
              <a:avLst/>
              <a:gdLst/>
              <a:ahLst/>
              <a:cxnLst/>
              <a:rect l="l" t="t" r="r" b="b"/>
              <a:pathLst>
                <a:path w="2572699" h="576064">
                  <a:moveTo>
                    <a:pt x="0" y="0"/>
                  </a:moveTo>
                  <a:lnTo>
                    <a:pt x="2572699" y="0"/>
                  </a:lnTo>
                  <a:lnTo>
                    <a:pt x="2223487" y="576064"/>
                  </a:lnTo>
                  <a:lnTo>
                    <a:pt x="0" y="576064"/>
                  </a:lnTo>
                  <a:close/>
                </a:path>
              </a:pathLst>
            </a:custGeom>
            <a:solidFill>
              <a:schemeClr val="tx1">
                <a:alpha val="27000"/>
              </a:schemeClr>
            </a:solidFill>
            <a:ln>
              <a:noFill/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inpin heiti" charset="-122"/>
                <a:ea typeface="inpin heiti" charset="-122"/>
                <a:cs typeface="+mn-cs"/>
              </a:endParaRPr>
            </a:p>
          </p:txBody>
        </p:sp>
        <p:grpSp>
          <p:nvGrpSpPr>
            <p:cNvPr id="5" name="组合 19"/>
            <p:cNvGrpSpPr/>
            <p:nvPr/>
          </p:nvGrpSpPr>
          <p:grpSpPr>
            <a:xfrm>
              <a:off x="-3127181" y="3822640"/>
              <a:ext cx="2062357" cy="918644"/>
              <a:chOff x="5369763" y="3632880"/>
              <a:chExt cx="2062357" cy="918644"/>
            </a:xfrm>
          </p:grpSpPr>
          <p:sp>
            <p:nvSpPr>
              <p:cNvPr id="6" name="流程图: 数据 13"/>
              <p:cNvSpPr/>
              <p:nvPr/>
            </p:nvSpPr>
            <p:spPr>
              <a:xfrm>
                <a:off x="5369763" y="3632880"/>
                <a:ext cx="2062357" cy="576064"/>
              </a:xfrm>
              <a:custGeom>
                <a:avLst/>
                <a:gdLst/>
                <a:ahLst/>
                <a:cxnLst/>
                <a:rect l="l" t="t" r="r" b="b"/>
                <a:pathLst>
                  <a:path w="2572699" h="576064">
                    <a:moveTo>
                      <a:pt x="0" y="0"/>
                    </a:moveTo>
                    <a:lnTo>
                      <a:pt x="2572699" y="0"/>
                    </a:lnTo>
                    <a:lnTo>
                      <a:pt x="2223487" y="576064"/>
                    </a:lnTo>
                    <a:lnTo>
                      <a:pt x="0" y="576064"/>
                    </a:lnTo>
                    <a:close/>
                  </a:path>
                </a:pathLst>
              </a:custGeom>
              <a:solidFill>
                <a:srgbClr val="FFFF00"/>
              </a:solidFill>
              <a:ln>
                <a:noFill/>
              </a:ln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inpin heiti" charset="-122"/>
                  <a:ea typeface="inpin heiti" charset="-122"/>
                  <a:cs typeface="+mn-cs"/>
                </a:endParaRPr>
              </a:p>
            </p:txBody>
          </p:sp>
          <p:sp>
            <p:nvSpPr>
              <p:cNvPr id="7" name="TextBox 76"/>
              <p:cNvSpPr txBox="1"/>
              <p:nvPr/>
            </p:nvSpPr>
            <p:spPr>
              <a:xfrm>
                <a:off x="5685907" y="3632880"/>
                <a:ext cx="1493754" cy="9186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>
                  <a:defRPr sz="2000" spc="300">
                    <a:solidFill>
                      <a:srgbClr val="0070C0"/>
                    </a:solidFill>
                    <a:latin typeface="造字工房悦黑体验版常规体" pitchFamily="50" charset="-122"/>
                    <a:ea typeface="造字工房悦黑体验版常规体" pitchFamily="50" charset="-122"/>
                  </a:defRPr>
                </a:lvl1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vi-VN" sz="3600" b="1" i="0" u="none" strike="noStrike" kern="1200" cap="none" spc="30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UTM Avo" panose="02040603050506020204" pitchFamily="18" charset="0"/>
                    <a:ea typeface="造字工房悦黑体验版常规体" pitchFamily="50" charset="-122"/>
                    <a:cs typeface="+mn-cs"/>
                  </a:rPr>
                  <a:t>VIẾT BẢNG CON:</a:t>
                </a:r>
                <a:endParaRPr kumimoji="0" 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UTM Avo" panose="02040603050506020204" pitchFamily="18" charset="0"/>
                  <a:ea typeface="造字工房悦黑体验版常规体" pitchFamily="50" charset="-122"/>
                  <a:cs typeface="+mn-cs"/>
                </a:endParaRP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zh-CN" altLang="en-US" sz="2400" b="0" i="0" u="none" strike="noStrike" kern="1200" cap="none" spc="30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npin heiti" charset="-122"/>
                  <a:ea typeface="inpin heiti" charset="-122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09872463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9588194-3E14-4073-A49F-A42F61B4BD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457" y="572270"/>
            <a:ext cx="10755086" cy="5991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58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5DAD2A-1067-442E-931E-1F11A68F5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00" y="750898"/>
            <a:ext cx="11074400" cy="5763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1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FE0623D-10F3-462D-BED4-A5192AF191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885" y="582266"/>
            <a:ext cx="10900229" cy="6030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794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0175C9B-4D3B-4EFE-A1FD-7FCC5C3AB1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50" y="823879"/>
            <a:ext cx="11409299" cy="5620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634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5385" y="529339"/>
            <a:ext cx="4094329" cy="565356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934672" y="2136157"/>
            <a:ext cx="31672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DẶN DÒ 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6" name="图片 12">
            <a:extLst>
              <a:ext uri="{FF2B5EF4-FFF2-40B4-BE49-F238E27FC236}">
                <a16:creationId xmlns:a16="http://schemas.microsoft.com/office/drawing/2014/main" id="{171A7108-59BB-4DF2-A6DA-6D5FC39C84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37"/>
          <a:stretch/>
        </p:blipFill>
        <p:spPr>
          <a:xfrm flipH="1">
            <a:off x="0" y="3500846"/>
            <a:ext cx="12192000" cy="3357154"/>
          </a:xfrm>
          <a:prstGeom prst="rect">
            <a:avLst/>
          </a:prstGeom>
        </p:spPr>
      </p:pic>
      <p:pic>
        <p:nvPicPr>
          <p:cNvPr id="7" name="图片 14" descr="图片包含 物体&#10;&#10;已生成高可信度的说明">
            <a:extLst>
              <a:ext uri="{FF2B5EF4-FFF2-40B4-BE49-F238E27FC236}">
                <a16:creationId xmlns:a16="http://schemas.microsoft.com/office/drawing/2014/main" id="{EF43E7AC-CC73-4A7E-A6F6-9AA45A0E6569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89" y="363312"/>
            <a:ext cx="1226222" cy="1273429"/>
          </a:xfrm>
          <a:prstGeom prst="rect">
            <a:avLst/>
          </a:prstGeom>
        </p:spPr>
      </p:pic>
      <p:pic>
        <p:nvPicPr>
          <p:cNvPr id="8" name="图片 15">
            <a:extLst>
              <a:ext uri="{FF2B5EF4-FFF2-40B4-BE49-F238E27FC236}">
                <a16:creationId xmlns:a16="http://schemas.microsoft.com/office/drawing/2014/main" id="{741E2BD2-DA22-49AA-AF4D-87A6248F273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071" b="73373"/>
          <a:stretch/>
        </p:blipFill>
        <p:spPr>
          <a:xfrm flipH="1">
            <a:off x="9867340" y="390539"/>
            <a:ext cx="2307771" cy="1624554"/>
          </a:xfrm>
          <a:prstGeom prst="rect">
            <a:avLst/>
          </a:prstGeom>
        </p:spPr>
      </p:pic>
      <p:pic>
        <p:nvPicPr>
          <p:cNvPr id="9" name="图片 21" descr="图片包含 餐桌&#10;&#10;已生成高可信度的说明">
            <a:extLst>
              <a:ext uri="{FF2B5EF4-FFF2-40B4-BE49-F238E27FC236}">
                <a16:creationId xmlns:a16="http://schemas.microsoft.com/office/drawing/2014/main" id="{CE1B34F6-6F61-41BF-8FD7-3A8AB92203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341" y="1473910"/>
            <a:ext cx="5129076" cy="439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3789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5240701" y="963919"/>
            <a:ext cx="2988896" cy="372325"/>
          </a:xfrm>
          <a:prstGeom prst="round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Luyện</a:t>
            </a:r>
            <a:r>
              <a:rPr kumimoji="0" lang="vi-VN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UTM Avo" panose="02040603050506020204" pitchFamily="18" charset="0"/>
                <a:ea typeface="+mn-ea"/>
                <a:cs typeface="+mn-cs"/>
              </a:rPr>
              <a:t> viết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UTM Avo" panose="02040603050506020204" pitchFamily="18" charset="0"/>
              <a:ea typeface="+mn-ea"/>
              <a:cs typeface="+mn-cs"/>
            </a:endParaRPr>
          </a:p>
        </p:txBody>
      </p:sp>
      <p:pic>
        <p:nvPicPr>
          <p:cNvPr id="4" name="Picture 3" descr="Phim Hoạt Hình Học Sinh Học Sinh Cậu Bé, Phim Hoạt Hình, Nhà, Suốt ..."/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148" y="589069"/>
            <a:ext cx="1554564" cy="83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42"/>
          <a:stretch/>
        </p:blipFill>
        <p:spPr>
          <a:xfrm>
            <a:off x="0" y="404955"/>
            <a:ext cx="12192000" cy="6361603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1828800" y="548646"/>
            <a:ext cx="0" cy="68580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/>
          <p:cNvSpPr/>
          <p:nvPr/>
        </p:nvSpPr>
        <p:spPr>
          <a:xfrm>
            <a:off x="1207767" y="967943"/>
            <a:ext cx="408373" cy="337351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</a:t>
            </a:r>
          </a:p>
        </p:txBody>
      </p:sp>
      <p:sp>
        <p:nvSpPr>
          <p:cNvPr id="9" name="Oval 8"/>
          <p:cNvSpPr/>
          <p:nvPr/>
        </p:nvSpPr>
        <p:spPr>
          <a:xfrm>
            <a:off x="1172313" y="2455491"/>
            <a:ext cx="408373" cy="33735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</a:t>
            </a:r>
          </a:p>
        </p:txBody>
      </p:sp>
      <p:sp>
        <p:nvSpPr>
          <p:cNvPr id="10" name="Oval 9"/>
          <p:cNvSpPr/>
          <p:nvPr/>
        </p:nvSpPr>
        <p:spPr>
          <a:xfrm>
            <a:off x="1155515" y="3947414"/>
            <a:ext cx="408373" cy="33735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397130" y="600898"/>
            <a:ext cx="23368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vi-VN" sz="7200" b="1" dirty="0" err="1">
                <a:solidFill>
                  <a:srgbClr val="FF0000"/>
                </a:solidFill>
                <a:latin typeface="HP001 4 hàng" panose="020B0603050302020204" pitchFamily="34" charset="-93"/>
              </a:rPr>
              <a:t>ao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244796" y="2096812"/>
            <a:ext cx="483732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vi-VN" sz="7200" b="1" dirty="0" err="1">
                <a:solidFill>
                  <a:srgbClr val="FF0000"/>
                </a:solidFill>
                <a:latin typeface="HP001 4 hàng" panose="020B0603050302020204" pitchFamily="34" charset="-93"/>
              </a:rPr>
              <a:t>ngôi</a:t>
            </a:r>
            <a:r>
              <a:rPr lang="en-US" altLang="vi-VN" sz="7200" b="1" dirty="0">
                <a:solidFill>
                  <a:srgbClr val="FF0000"/>
                </a:solidFill>
                <a:latin typeface="HP001 4 hàng" panose="020B0603050302020204" pitchFamily="34" charset="-93"/>
              </a:rPr>
              <a:t> </a:t>
            </a:r>
            <a:r>
              <a:rPr lang="en-US" altLang="vi-VN" sz="7200" b="1" dirty="0" err="1">
                <a:solidFill>
                  <a:srgbClr val="FF0000"/>
                </a:solidFill>
                <a:latin typeface="HP001 4 hàng" panose="020B0603050302020204" pitchFamily="34" charset="-93"/>
              </a:rPr>
              <a:t>sao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458273" y="3569276"/>
            <a:ext cx="23368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vi-VN" sz="7200" b="1" dirty="0" err="1">
                <a:solidFill>
                  <a:srgbClr val="FF0000"/>
                </a:solidFill>
                <a:latin typeface="HP001 4 hàng" panose="020B0603050302020204" pitchFamily="34" charset="0"/>
              </a:rPr>
              <a:t>eo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E6C30B1-9742-46D8-AC9F-12722402DB61}"/>
              </a:ext>
            </a:extLst>
          </p:cNvPr>
          <p:cNvSpPr/>
          <p:nvPr/>
        </p:nvSpPr>
        <p:spPr>
          <a:xfrm>
            <a:off x="1128623" y="5453492"/>
            <a:ext cx="408373" cy="33735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3586D6-DA22-4842-9E21-654A3746CC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3450" y="5075354"/>
            <a:ext cx="5896829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vi-VN" sz="7200" b="1" dirty="0">
                <a:solidFill>
                  <a:srgbClr val="FF0000"/>
                </a:solidFill>
                <a:latin typeface="HP001 4 hàng" panose="020B0603050302020204" pitchFamily="34" charset="0"/>
              </a:rPr>
              <a:t>c</a:t>
            </a:r>
            <a:r>
              <a:rPr lang="en-US" altLang="vi-VN" sz="7200" b="1" noProof="0" dirty="0">
                <a:solidFill>
                  <a:srgbClr val="FF0000"/>
                </a:solidFill>
                <a:latin typeface="HP001 4 hàng" panose="020B0603050302020204" pitchFamily="34" charset="0"/>
              </a:rPr>
              <a:t>on </a:t>
            </a:r>
            <a:r>
              <a:rPr lang="en-US" altLang="vi-VN" sz="7200" b="1" noProof="0" dirty="0" err="1">
                <a:solidFill>
                  <a:srgbClr val="FF0000"/>
                </a:solidFill>
                <a:latin typeface="HP001 4 hàng" panose="020B0603050302020204" pitchFamily="34" charset="0"/>
              </a:rPr>
              <a:t>mèo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52DB0D1-561C-406E-BE0A-F45BACA470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3991" y="3576746"/>
            <a:ext cx="693117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vi-VN" alt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HP001 4 hàng" panose="020B0603050302020204" pitchFamily="34" charset="0"/>
                <a:ea typeface="SimSun" panose="02010600030101010101" pitchFamily="2" charset="-122"/>
                <a:cs typeface="+mn-cs"/>
              </a:rPr>
              <a:t>Đọc lại bài </a:t>
            </a:r>
            <a:r>
              <a:rPr kumimoji="0" lang="en-US" altLang="vi-VN" sz="7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HP001 4 hàng" panose="020B0603050302020204" pitchFamily="34" charset="0"/>
                <a:ea typeface="SimSun" panose="02010600030101010101" pitchFamily="2" charset="-122"/>
                <a:cs typeface="+mn-cs"/>
              </a:rPr>
              <a:t>106</a:t>
            </a:r>
            <a:endParaRPr kumimoji="0" lang="en-US" altLang="vi-VN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HP001 4 hàng" panose="020B0603050302020204" pitchFamily="34" charset="-93"/>
              <a:ea typeface="SimSun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8238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/>
      <p:bldP spid="13" grpId="0"/>
      <p:bldP spid="14" grpId="0"/>
      <p:bldP spid="15" grpId="0" animBg="1"/>
      <p:bldP spid="17" grpId="0"/>
      <p:bldP spid="1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2578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HOC10 TEMPLAT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1266</TotalTime>
  <Words>370</Words>
  <Application>Microsoft Office PowerPoint</Application>
  <PresentationFormat>Widescreen</PresentationFormat>
  <Paragraphs>104</Paragraphs>
  <Slides>40</Slides>
  <Notes>3</Notes>
  <HiddenSlides>0</HiddenSlides>
  <MMClips>14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40</vt:i4>
      </vt:variant>
    </vt:vector>
  </HeadingPairs>
  <TitlesOfParts>
    <vt:vector size="53" baseType="lpstr">
      <vt:lpstr>Arial</vt:lpstr>
      <vt:lpstr>Calibri</vt:lpstr>
      <vt:lpstr>Algerian</vt:lpstr>
      <vt:lpstr>UTM Avo</vt:lpstr>
      <vt:lpstr>inpin heiti</vt:lpstr>
      <vt:lpstr>Arial Black</vt:lpstr>
      <vt:lpstr>Wingdings</vt:lpstr>
      <vt:lpstr>Times New Roman</vt:lpstr>
      <vt:lpstr>HP001 4 hàng</vt:lpstr>
      <vt:lpstr>Calibri Light</vt:lpstr>
      <vt:lpstr>zihun35hao-jindianyahei</vt:lpstr>
      <vt:lpstr>2_Office Theme</vt:lpstr>
      <vt:lpstr>1_HOC10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121</cp:revision>
  <dcterms:created xsi:type="dcterms:W3CDTF">2021-11-01T08:16:43Z</dcterms:created>
  <dcterms:modified xsi:type="dcterms:W3CDTF">2022-01-19T07:30:25Z</dcterms:modified>
</cp:coreProperties>
</file>