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8"/>
  </p:notesMasterIdLst>
  <p:sldIdLst>
    <p:sldId id="397" r:id="rId2"/>
    <p:sldId id="276" r:id="rId3"/>
    <p:sldId id="302" r:id="rId4"/>
    <p:sldId id="395" r:id="rId5"/>
    <p:sldId id="283" r:id="rId6"/>
    <p:sldId id="426" r:id="rId7"/>
    <p:sldId id="284" r:id="rId8"/>
    <p:sldId id="360" r:id="rId9"/>
    <p:sldId id="361" r:id="rId10"/>
    <p:sldId id="362" r:id="rId11"/>
    <p:sldId id="363" r:id="rId12"/>
    <p:sldId id="364" r:id="rId13"/>
    <p:sldId id="359" r:id="rId14"/>
    <p:sldId id="366" r:id="rId15"/>
    <p:sldId id="329" r:id="rId16"/>
    <p:sldId id="270" r:id="rId17"/>
  </p:sldIdLst>
  <p:sldSz cx="12192000" cy="6858000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Tahoma" panose="020B0604030504040204" pitchFamily="34" charset="0"/>
      <p:regular r:id="rId23"/>
      <p:bold r:id="rId24"/>
    </p:embeddedFont>
    <p:embeddedFont>
      <p:font typeface="UTM Avo" panose="02040603050506020204" pitchFamily="18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119"/>
    <a:srgbClr val="FF7707"/>
    <a:srgbClr val="FFAF6C"/>
    <a:srgbClr val="FFFFFF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257" autoAdjust="0"/>
    <p:restoredTop sz="94660"/>
  </p:normalViewPr>
  <p:slideViewPr>
    <p:cSldViewPr snapToGrid="0">
      <p:cViewPr varScale="1">
        <p:scale>
          <a:sx n="87" d="100"/>
          <a:sy n="87" d="100"/>
        </p:scale>
        <p:origin x="114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190560-4AEE-4ADC-9764-4A4AAA6B5BED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2FCFF0-9786-4F8D-BE50-5EA3CD44E1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295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116345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4492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710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1/13/2022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1140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133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0709886" y="283056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861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154145" y="136047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11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03887A-5588-4C23-AFDC-6F0C19FDD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56D9D5-5507-472C-B469-8E96B6677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7E36FB-734F-48B8-94EA-0D32A5328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C6CAD9A-9198-48E7-921A-19152ACC00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888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196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649" r:id="rId6"/>
    <p:sldLayoutId id="2147483650" r:id="rId7"/>
    <p:sldLayoutId id="2147483685" r:id="rId8"/>
    <p:sldLayoutId id="214748374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slide" Target="slid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348309" y="1648606"/>
            <a:ext cx="5495415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21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111: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Ôn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87535" y="126812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60080" y="706082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4">
            <a:extLst>
              <a:ext uri="{FF2B5EF4-FFF2-40B4-BE49-F238E27FC236}">
                <a16:creationId xmlns:a16="http://schemas.microsoft.com/office/drawing/2014/main" id="{AFA9BC2A-78DA-4C2E-9C41-52BBCE2ED4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12276"/>
            <a:ext cx="12192000" cy="3371850"/>
          </a:xfrm>
          <a:prstGeom prst="rect">
            <a:avLst/>
          </a:prstGeom>
        </p:spPr>
      </p:pic>
      <p:pic>
        <p:nvPicPr>
          <p:cNvPr id="3" name="图片 7">
            <a:extLst>
              <a:ext uri="{FF2B5EF4-FFF2-40B4-BE49-F238E27FC236}">
                <a16:creationId xmlns:a16="http://schemas.microsoft.com/office/drawing/2014/main" id="{36DAB383-B73D-4AA9-AED0-2902C5FB7C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3791521"/>
            <a:ext cx="7165974" cy="3187854"/>
          </a:xfrm>
          <a:prstGeom prst="rect">
            <a:avLst/>
          </a:prstGeom>
        </p:spPr>
      </p:pic>
      <p:pic>
        <p:nvPicPr>
          <p:cNvPr id="4" name="图片 14">
            <a:extLst>
              <a:ext uri="{FF2B5EF4-FFF2-40B4-BE49-F238E27FC236}">
                <a16:creationId xmlns:a16="http://schemas.microsoft.com/office/drawing/2014/main" id="{AFA9BC2A-78DA-4C2E-9C41-52BBCE2ED4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" y="3008943"/>
            <a:ext cx="12192000" cy="3875183"/>
          </a:xfrm>
          <a:prstGeom prst="rect">
            <a:avLst/>
          </a:prstGeom>
        </p:spPr>
      </p:pic>
      <p:pic>
        <p:nvPicPr>
          <p:cNvPr id="5" name="图片 41">
            <a:extLst>
              <a:ext uri="{FF2B5EF4-FFF2-40B4-BE49-F238E27FC236}">
                <a16:creationId xmlns:a16="http://schemas.microsoft.com/office/drawing/2014/main" id="{73EBAA1A-CCBD-4F6C-8D97-7B7ADD9D51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0489" y="1376042"/>
            <a:ext cx="1479360" cy="2309139"/>
          </a:xfrm>
          <a:prstGeom prst="rect">
            <a:avLst/>
          </a:prstGeom>
        </p:spPr>
      </p:pic>
      <p:pic>
        <p:nvPicPr>
          <p:cNvPr id="6" name="图片 42">
            <a:extLst>
              <a:ext uri="{FF2B5EF4-FFF2-40B4-BE49-F238E27FC236}">
                <a16:creationId xmlns:a16="http://schemas.microsoft.com/office/drawing/2014/main" id="{942F7E87-18B2-463A-A88C-B53C20C8C23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9523" y="570406"/>
            <a:ext cx="1648070" cy="284662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93FF2D3-AF8B-480D-A600-AD4612209E8D}"/>
              </a:ext>
            </a:extLst>
          </p:cNvPr>
          <p:cNvSpPr/>
          <p:nvPr/>
        </p:nvSpPr>
        <p:spPr>
          <a:xfrm>
            <a:off x="1578315" y="1365500"/>
            <a:ext cx="8749552" cy="200715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KHỞI</a:t>
            </a:r>
            <a:r>
              <a:rPr kumimoji="0" lang="en-US" sz="9600" b="1" i="0" u="none" strike="noStrike" kern="1200" cap="none" spc="0" normalizeH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ĐỘNG</a:t>
            </a:r>
            <a:endParaRPr kumimoji="0" lang="vi-VN" sz="9600" b="1" i="0" u="none" strike="noStrike" kern="1200" cap="none" spc="0" normalizeH="0" baseline="0" noProof="0" dirty="0">
              <a:ln w="6600">
                <a:solidFill>
                  <a:srgbClr val="ED7D3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rgbClr val="ED7D31"/>
                </a:outerShdw>
              </a:effectLst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0989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3035679342669710027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"/>
            <a:ext cx="12191999" cy="6467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772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0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5385" y="438539"/>
            <a:ext cx="4094329" cy="57443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094055" y="2053762"/>
            <a:ext cx="30109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TẬP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vi-VN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ĐỌC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6" name="图片 12">
            <a:extLst>
              <a:ext uri="{FF2B5EF4-FFF2-40B4-BE49-F238E27FC236}">
                <a16:creationId xmlns:a16="http://schemas.microsoft.com/office/drawing/2014/main" id="{171A7108-59BB-4DF2-A6DA-6D5FC39C843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37"/>
          <a:stretch/>
        </p:blipFill>
        <p:spPr>
          <a:xfrm flipH="1">
            <a:off x="0" y="3500846"/>
            <a:ext cx="12192000" cy="3357154"/>
          </a:xfrm>
          <a:prstGeom prst="rect">
            <a:avLst/>
          </a:prstGeom>
        </p:spPr>
      </p:pic>
      <p:pic>
        <p:nvPicPr>
          <p:cNvPr id="7" name="图片 14" descr="图片包含 物体&#10;&#10;已生成高可信度的说明">
            <a:extLst>
              <a:ext uri="{FF2B5EF4-FFF2-40B4-BE49-F238E27FC236}">
                <a16:creationId xmlns:a16="http://schemas.microsoft.com/office/drawing/2014/main" id="{EF43E7AC-CC73-4A7E-A6F6-9AA45A0E656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89" y="363312"/>
            <a:ext cx="1226222" cy="1273429"/>
          </a:xfrm>
          <a:prstGeom prst="rect">
            <a:avLst/>
          </a:prstGeom>
        </p:spPr>
      </p:pic>
      <p:pic>
        <p:nvPicPr>
          <p:cNvPr id="8" name="图片 15">
            <a:extLst>
              <a:ext uri="{FF2B5EF4-FFF2-40B4-BE49-F238E27FC236}">
                <a16:creationId xmlns:a16="http://schemas.microsoft.com/office/drawing/2014/main" id="{741E2BD2-DA22-49AA-AF4D-87A6248F27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071" b="73373"/>
          <a:stretch/>
        </p:blipFill>
        <p:spPr>
          <a:xfrm flipH="1">
            <a:off x="9876336" y="429208"/>
            <a:ext cx="2307771" cy="1624554"/>
          </a:xfrm>
          <a:prstGeom prst="rect">
            <a:avLst/>
          </a:prstGeom>
        </p:spPr>
      </p:pic>
      <p:pic>
        <p:nvPicPr>
          <p:cNvPr id="9" name="图片 21" descr="图片包含 餐桌&#10;&#10;已生成高可信度的说明">
            <a:extLst>
              <a:ext uri="{FF2B5EF4-FFF2-40B4-BE49-F238E27FC236}">
                <a16:creationId xmlns:a16="http://schemas.microsoft.com/office/drawing/2014/main" id="{CE1B34F6-6F61-41BF-8FD7-3A8AB92203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341" y="1473910"/>
            <a:ext cx="5129076" cy="4393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4021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A03828D-9494-419C-A31E-2E9B916DFD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429208"/>
            <a:ext cx="12192000" cy="6428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55137"/>
      </p:ext>
    </p:extLst>
  </p:cSld>
  <p:clrMapOvr>
    <a:masterClrMapping/>
  </p:clrMapOvr>
  <p:transition spd="slow">
    <p:comb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 descr="觅元素584a986cb28da">
            <a:extLst>
              <a:ext uri="{FF2B5EF4-FFF2-40B4-BE49-F238E27FC236}">
                <a16:creationId xmlns:a16="http://schemas.microsoft.com/office/drawing/2014/main" id="{6C9BF364-EC91-4DB8-88DA-A8BAA6AD6F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71343" y="179108"/>
            <a:ext cx="4107688" cy="6344239"/>
          </a:xfrm>
          <a:prstGeom prst="rect">
            <a:avLst/>
          </a:prstGeom>
        </p:spPr>
      </p:pic>
      <p:sp>
        <p:nvSpPr>
          <p:cNvPr id="13" name="Flowchart: Alternate Process 12">
            <a:extLst>
              <a:ext uri="{FF2B5EF4-FFF2-40B4-BE49-F238E27FC236}">
                <a16:creationId xmlns:a16="http://schemas.microsoft.com/office/drawing/2014/main" id="{9E81B7D3-8516-47D4-9357-C7C24D2A3BF2}"/>
              </a:ext>
            </a:extLst>
          </p:cNvPr>
          <p:cNvSpPr/>
          <p:nvPr/>
        </p:nvSpPr>
        <p:spPr>
          <a:xfrm>
            <a:off x="3083915" y="507021"/>
            <a:ext cx="3673015" cy="948663"/>
          </a:xfrm>
          <a:prstGeom prst="flowChartAlternateProces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accent1"/>
                </a:solidFill>
              </a:rPr>
              <a:t>LUYỆN ĐỌC</a:t>
            </a:r>
          </a:p>
        </p:txBody>
      </p:sp>
      <p:sp>
        <p:nvSpPr>
          <p:cNvPr id="14" name="Flowchart: Alternate Process 13">
            <a:extLst>
              <a:ext uri="{FF2B5EF4-FFF2-40B4-BE49-F238E27FC236}">
                <a16:creationId xmlns:a16="http://schemas.microsoft.com/office/drawing/2014/main" id="{2FF9111B-5F43-401D-BE62-CC9057BC0ABD}"/>
              </a:ext>
            </a:extLst>
          </p:cNvPr>
          <p:cNvSpPr/>
          <p:nvPr/>
        </p:nvSpPr>
        <p:spPr>
          <a:xfrm>
            <a:off x="3279867" y="1667612"/>
            <a:ext cx="3557790" cy="948663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rgbClr val="FF0000"/>
                </a:solidFill>
              </a:rPr>
              <a:t>điều</a:t>
            </a:r>
            <a:r>
              <a:rPr lang="en-US" sz="4000" dirty="0">
                <a:solidFill>
                  <a:srgbClr val="FF0000"/>
                </a:solidFill>
              </a:rPr>
              <a:t> </a:t>
            </a:r>
            <a:r>
              <a:rPr lang="en-US" sz="4000" dirty="0" err="1">
                <a:solidFill>
                  <a:srgbClr val="FF0000"/>
                </a:solidFill>
              </a:rPr>
              <a:t>ước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15" name="Flowchart: Alternate Process 14">
            <a:extLst>
              <a:ext uri="{FF2B5EF4-FFF2-40B4-BE49-F238E27FC236}">
                <a16:creationId xmlns:a16="http://schemas.microsoft.com/office/drawing/2014/main" id="{3D7E9E38-54C0-4EB0-A55C-4E5D3B2049B4}"/>
              </a:ext>
            </a:extLst>
          </p:cNvPr>
          <p:cNvSpPr/>
          <p:nvPr/>
        </p:nvSpPr>
        <p:spPr>
          <a:xfrm>
            <a:off x="4279031" y="3156746"/>
            <a:ext cx="3557790" cy="948663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rgbClr val="FF0000"/>
                </a:solidFill>
              </a:rPr>
              <a:t>bé</a:t>
            </a:r>
            <a:r>
              <a:rPr lang="en-US" sz="4000" dirty="0">
                <a:solidFill>
                  <a:srgbClr val="FF0000"/>
                </a:solidFill>
              </a:rPr>
              <a:t> </a:t>
            </a:r>
            <a:r>
              <a:rPr lang="en-US" sz="4000" dirty="0" err="1">
                <a:solidFill>
                  <a:srgbClr val="FF0000"/>
                </a:solidFill>
              </a:rPr>
              <a:t>xíu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16" name="Flowchart: Alternate Process 15">
            <a:extLst>
              <a:ext uri="{FF2B5EF4-FFF2-40B4-BE49-F238E27FC236}">
                <a16:creationId xmlns:a16="http://schemas.microsoft.com/office/drawing/2014/main" id="{C8460DED-72ED-42D5-80C0-5C9025366CD7}"/>
              </a:ext>
            </a:extLst>
          </p:cNvPr>
          <p:cNvSpPr/>
          <p:nvPr/>
        </p:nvSpPr>
        <p:spPr>
          <a:xfrm>
            <a:off x="4835744" y="4645880"/>
            <a:ext cx="3557790" cy="948663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FF0000"/>
                </a:solidFill>
              </a:rPr>
              <a:t>van </a:t>
            </a:r>
            <a:r>
              <a:rPr lang="en-US" sz="4000" dirty="0" err="1">
                <a:solidFill>
                  <a:srgbClr val="FF0000"/>
                </a:solidFill>
              </a:rPr>
              <a:t>xin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17" name="Flowchart: Alternate Process 16">
            <a:extLst>
              <a:ext uri="{FF2B5EF4-FFF2-40B4-BE49-F238E27FC236}">
                <a16:creationId xmlns:a16="http://schemas.microsoft.com/office/drawing/2014/main" id="{84CA2B4A-C643-44CD-8528-971427B10C59}"/>
              </a:ext>
            </a:extLst>
          </p:cNvPr>
          <p:cNvSpPr/>
          <p:nvPr/>
        </p:nvSpPr>
        <p:spPr>
          <a:xfrm>
            <a:off x="7139759" y="1651349"/>
            <a:ext cx="4678016" cy="948663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rgbClr val="FF0000"/>
                </a:solidFill>
              </a:rPr>
              <a:t>ước</a:t>
            </a:r>
            <a:r>
              <a:rPr lang="en-US" sz="4000" dirty="0">
                <a:solidFill>
                  <a:srgbClr val="FF0000"/>
                </a:solidFill>
              </a:rPr>
              <a:t> </a:t>
            </a:r>
            <a:r>
              <a:rPr lang="en-US" sz="4000" dirty="0" err="1">
                <a:solidFill>
                  <a:srgbClr val="FF0000"/>
                </a:solidFill>
              </a:rPr>
              <a:t>gì</a:t>
            </a:r>
            <a:r>
              <a:rPr lang="en-US" sz="4000" dirty="0">
                <a:solidFill>
                  <a:srgbClr val="FF0000"/>
                </a:solidFill>
              </a:rPr>
              <a:t> </a:t>
            </a:r>
            <a:r>
              <a:rPr lang="en-US" sz="4000" dirty="0" err="1">
                <a:solidFill>
                  <a:srgbClr val="FF0000"/>
                </a:solidFill>
              </a:rPr>
              <a:t>được</a:t>
            </a:r>
            <a:r>
              <a:rPr lang="en-US" sz="4000" dirty="0">
                <a:solidFill>
                  <a:srgbClr val="FF0000"/>
                </a:solidFill>
              </a:rPr>
              <a:t> </a:t>
            </a:r>
            <a:r>
              <a:rPr lang="en-US" sz="4000" dirty="0" err="1">
                <a:solidFill>
                  <a:srgbClr val="FF0000"/>
                </a:solidFill>
              </a:rPr>
              <a:t>nấy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D8FF8292-F4CE-4C75-ACB1-1D14E3630FF5}"/>
              </a:ext>
            </a:extLst>
          </p:cNvPr>
          <p:cNvSpPr/>
          <p:nvPr/>
        </p:nvSpPr>
        <p:spPr>
          <a:xfrm>
            <a:off x="8393534" y="3049791"/>
            <a:ext cx="2477899" cy="948663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rgbClr val="FF0000"/>
                </a:solidFill>
              </a:rPr>
              <a:t>nghèo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9" name="Flowchart: Alternate Process 8">
            <a:extLst>
              <a:ext uri="{FF2B5EF4-FFF2-40B4-BE49-F238E27FC236}">
                <a16:creationId xmlns:a16="http://schemas.microsoft.com/office/drawing/2014/main" id="{03B6278E-F178-4541-8381-850A38BC87D4}"/>
              </a:ext>
            </a:extLst>
          </p:cNvPr>
          <p:cNvSpPr/>
          <p:nvPr/>
        </p:nvSpPr>
        <p:spPr>
          <a:xfrm>
            <a:off x="8950247" y="4645879"/>
            <a:ext cx="2234588" cy="948663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rgbClr val="FF0000"/>
                </a:solidFill>
              </a:rPr>
              <a:t>liền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635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646DB49-2D48-473C-B0F6-7D847254F3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410547"/>
            <a:ext cx="12192000" cy="6504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F14582A2-62E7-4173-B006-72E4F0E9EF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0240" y="905738"/>
            <a:ext cx="152400" cy="523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">
            <a:extLst>
              <a:ext uri="{FF2B5EF4-FFF2-40B4-BE49-F238E27FC236}">
                <a16:creationId xmlns:a16="http://schemas.microsoft.com/office/drawing/2014/main" id="{7F9906AC-DD68-48F4-9EF2-507E84F916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7517" y="1328759"/>
            <a:ext cx="152400" cy="523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>
            <a:extLst>
              <a:ext uri="{FF2B5EF4-FFF2-40B4-BE49-F238E27FC236}">
                <a16:creationId xmlns:a16="http://schemas.microsoft.com/office/drawing/2014/main" id="{DC3C665E-7902-478A-B02A-BFB73EF830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834" y="1827991"/>
            <a:ext cx="152400" cy="523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">
            <a:extLst>
              <a:ext uri="{FF2B5EF4-FFF2-40B4-BE49-F238E27FC236}">
                <a16:creationId xmlns:a16="http://schemas.microsoft.com/office/drawing/2014/main" id="{4F021A31-5EE4-488A-B1C2-91FDE32F75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417" y="2241571"/>
            <a:ext cx="152400" cy="523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">
            <a:extLst>
              <a:ext uri="{FF2B5EF4-FFF2-40B4-BE49-F238E27FC236}">
                <a16:creationId xmlns:a16="http://schemas.microsoft.com/office/drawing/2014/main" id="{F4A6D4E4-691E-4582-ACF3-71C635874A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9334" y="2522012"/>
            <a:ext cx="152400" cy="523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">
            <a:extLst>
              <a:ext uri="{FF2B5EF4-FFF2-40B4-BE49-F238E27FC236}">
                <a16:creationId xmlns:a16="http://schemas.microsoft.com/office/drawing/2014/main" id="{6A8668B9-CFE1-4F8C-817E-A6307C3E2D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2368" y="2685998"/>
            <a:ext cx="152400" cy="523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">
            <a:extLst>
              <a:ext uri="{FF2B5EF4-FFF2-40B4-BE49-F238E27FC236}">
                <a16:creationId xmlns:a16="http://schemas.microsoft.com/office/drawing/2014/main" id="{84CE3061-A3F8-4017-B619-EB62017A7D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4951" y="3046645"/>
            <a:ext cx="152400" cy="523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">
            <a:extLst>
              <a:ext uri="{FF2B5EF4-FFF2-40B4-BE49-F238E27FC236}">
                <a16:creationId xmlns:a16="http://schemas.microsoft.com/office/drawing/2014/main" id="{7F20D2A8-621C-4BA1-9B61-F514B0C945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4602" y="3045320"/>
            <a:ext cx="152400" cy="523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">
            <a:extLst>
              <a:ext uri="{FF2B5EF4-FFF2-40B4-BE49-F238E27FC236}">
                <a16:creationId xmlns:a16="http://schemas.microsoft.com/office/drawing/2014/main" id="{6584C097-E775-444B-90E5-FC2D8B85AC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8517" y="3401194"/>
            <a:ext cx="152400" cy="523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">
            <a:extLst>
              <a:ext uri="{FF2B5EF4-FFF2-40B4-BE49-F238E27FC236}">
                <a16:creationId xmlns:a16="http://schemas.microsoft.com/office/drawing/2014/main" id="{A37D0984-3C30-4055-B2F5-89AF852828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860738"/>
            <a:ext cx="152400" cy="523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">
            <a:extLst>
              <a:ext uri="{FF2B5EF4-FFF2-40B4-BE49-F238E27FC236}">
                <a16:creationId xmlns:a16="http://schemas.microsoft.com/office/drawing/2014/main" id="{ADF9EF64-1F11-4940-B6C9-51C0B362A8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3484" y="4230797"/>
            <a:ext cx="152400" cy="524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">
            <a:extLst>
              <a:ext uri="{FF2B5EF4-FFF2-40B4-BE49-F238E27FC236}">
                <a16:creationId xmlns:a16="http://schemas.microsoft.com/office/drawing/2014/main" id="{E9A82788-7AA4-4B8D-AFDC-399B1ECE75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6925" y="4626564"/>
            <a:ext cx="152400" cy="523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">
            <a:extLst>
              <a:ext uri="{FF2B5EF4-FFF2-40B4-BE49-F238E27FC236}">
                <a16:creationId xmlns:a16="http://schemas.microsoft.com/office/drawing/2014/main" id="{4D534975-4736-4BA0-9074-CAD3C6889F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817" y="5022871"/>
            <a:ext cx="152400" cy="523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8180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AD124A3A-9807-404A-9EE1-BF84D548BB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438539"/>
            <a:ext cx="12192000" cy="6495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7405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AA0511F-C827-48A4-8EAD-C7D60AC3CD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034163"/>
            <a:ext cx="12182475" cy="3890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ECED1BCA-81A9-4B59-89FC-6A9C295B93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6538" y="4028790"/>
            <a:ext cx="682625" cy="65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9006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AE1327C-AADA-46CC-9444-E8E5D3E58B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1050" y="458921"/>
            <a:ext cx="11644312" cy="1868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id="{FB76A6A7-C0EB-49EC-BEFE-E236AC8F05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3640" y="1471312"/>
            <a:ext cx="990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  <a:latin typeface="+mj-lt"/>
              </a:rPr>
              <a:t>am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70F407E6-08CC-4691-8C3C-E236A5E898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0373" y="1471312"/>
            <a:ext cx="127158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dirty="0" err="1">
                <a:solidFill>
                  <a:srgbClr val="FF0000"/>
                </a:solidFill>
                <a:latin typeface="+mj-lt"/>
              </a:rPr>
              <a:t>ẳng</a:t>
            </a:r>
            <a:endParaRPr lang="en-US" altLang="en-US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F86EAA4-DC96-4747-B85B-EA301B0542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319" y="2544826"/>
            <a:ext cx="11715362" cy="2257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235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ought Bubble: Cloud 3">
            <a:extLst>
              <a:ext uri="{FF2B5EF4-FFF2-40B4-BE49-F238E27FC236}">
                <a16:creationId xmlns:a16="http://schemas.microsoft.com/office/drawing/2014/main" id="{93AA453E-06C3-4F82-99ED-A41E81617ABA}"/>
              </a:ext>
            </a:extLst>
          </p:cNvPr>
          <p:cNvSpPr/>
          <p:nvPr/>
        </p:nvSpPr>
        <p:spPr>
          <a:xfrm>
            <a:off x="914400" y="882306"/>
            <a:ext cx="10668000" cy="4868862"/>
          </a:xfrm>
          <a:prstGeom prst="cloudCallout">
            <a:avLst>
              <a:gd name="adj1" fmla="val -51730"/>
              <a:gd name="adj2" fmla="val 43563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8000" dirty="0" err="1">
                <a:solidFill>
                  <a:srgbClr val="000000"/>
                </a:solidFill>
                <a:latin typeface="+mj-lt"/>
              </a:rPr>
              <a:t>Câu</a:t>
            </a:r>
            <a:r>
              <a:rPr lang="en-US" sz="80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8000" dirty="0" err="1">
                <a:solidFill>
                  <a:srgbClr val="000000"/>
                </a:solidFill>
                <a:latin typeface="+mj-lt"/>
              </a:rPr>
              <a:t>chuyện</a:t>
            </a:r>
            <a:r>
              <a:rPr lang="en-US" sz="8000" dirty="0">
                <a:solidFill>
                  <a:srgbClr val="000000"/>
                </a:solidFill>
                <a:latin typeface="+mj-lt"/>
              </a:rPr>
              <a:t> </a:t>
            </a:r>
          </a:p>
          <a:p>
            <a:pPr algn="ctr" eaLnBrk="1" hangingPunct="1">
              <a:defRPr/>
            </a:pPr>
            <a:r>
              <a:rPr lang="en-US" sz="8000" dirty="0" err="1">
                <a:solidFill>
                  <a:srgbClr val="000000"/>
                </a:solidFill>
                <a:latin typeface="+mj-lt"/>
              </a:rPr>
              <a:t>giúp</a:t>
            </a:r>
            <a:r>
              <a:rPr lang="en-US" sz="80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8000" dirty="0" err="1">
                <a:solidFill>
                  <a:srgbClr val="000000"/>
                </a:solidFill>
                <a:latin typeface="+mj-lt"/>
              </a:rPr>
              <a:t>em</a:t>
            </a:r>
            <a:r>
              <a:rPr lang="en-US" sz="80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8000" dirty="0" err="1">
                <a:solidFill>
                  <a:srgbClr val="000000"/>
                </a:solidFill>
                <a:latin typeface="+mj-lt"/>
              </a:rPr>
              <a:t>hiểu</a:t>
            </a:r>
            <a:r>
              <a:rPr lang="en-US" sz="80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8000" dirty="0" err="1">
                <a:solidFill>
                  <a:srgbClr val="000000"/>
                </a:solidFill>
                <a:latin typeface="+mj-lt"/>
              </a:rPr>
              <a:t>điều</a:t>
            </a:r>
            <a:r>
              <a:rPr lang="en-US" sz="80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8000" dirty="0" err="1">
                <a:solidFill>
                  <a:srgbClr val="000000"/>
                </a:solidFill>
                <a:latin typeface="+mj-lt"/>
              </a:rPr>
              <a:t>gì</a:t>
            </a:r>
            <a:r>
              <a:rPr lang="en-US" sz="8000" dirty="0">
                <a:solidFill>
                  <a:srgbClr val="000000"/>
                </a:solidFill>
                <a:latin typeface="+mj-lt"/>
              </a:rPr>
              <a:t>?</a:t>
            </a:r>
            <a:endParaRPr lang="en-US" sz="9600" dirty="0">
              <a:solidFill>
                <a:srgbClr val="0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858664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466d1f793f5586c089134068fbe6291a.png">
            <a:extLst>
              <a:ext uri="{FF2B5EF4-FFF2-40B4-BE49-F238E27FC236}">
                <a16:creationId xmlns:a16="http://schemas.microsoft.com/office/drawing/2014/main" id="{681A55CD-DC6E-4AB0-AA53-992E31916EB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55" b="12255"/>
          <a:stretch/>
        </p:blipFill>
        <p:spPr bwMode="auto">
          <a:xfrm>
            <a:off x="317564" y="423080"/>
            <a:ext cx="11556871" cy="6301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541C612-D5CA-416E-89E1-B7BDF3D20CE8}"/>
              </a:ext>
            </a:extLst>
          </p:cNvPr>
          <p:cNvSpPr/>
          <p:nvPr/>
        </p:nvSpPr>
        <p:spPr>
          <a:xfrm>
            <a:off x="2027687" y="3170238"/>
            <a:ext cx="8453794" cy="28495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defRPr/>
            </a:pPr>
            <a:r>
              <a:rPr lang="en-US" sz="4000" dirty="0" err="1">
                <a:latin typeface="+mn-lt"/>
              </a:rPr>
              <a:t>Không</a:t>
            </a:r>
            <a:r>
              <a:rPr lang="en-US" sz="4000" dirty="0">
                <a:latin typeface="+mn-lt"/>
              </a:rPr>
              <a:t> </a:t>
            </a:r>
            <a:r>
              <a:rPr lang="en-US" sz="4000" dirty="0" err="1">
                <a:latin typeface="+mn-lt"/>
              </a:rPr>
              <a:t>nên</a:t>
            </a:r>
            <a:r>
              <a:rPr lang="en-US" sz="4000" dirty="0">
                <a:latin typeface="+mn-lt"/>
              </a:rPr>
              <a:t> </a:t>
            </a:r>
            <a:r>
              <a:rPr lang="en-US" sz="4000" dirty="0" err="1">
                <a:latin typeface="+mn-lt"/>
              </a:rPr>
              <a:t>tham</a:t>
            </a:r>
            <a:r>
              <a:rPr lang="en-US" sz="4000" dirty="0">
                <a:latin typeface="+mn-lt"/>
              </a:rPr>
              <a:t> lam. </a:t>
            </a:r>
          </a:p>
          <a:p>
            <a:pPr algn="ctr" eaLnBrk="1" hangingPunct="1">
              <a:lnSpc>
                <a:spcPct val="150000"/>
              </a:lnSpc>
              <a:defRPr/>
            </a:pPr>
            <a:r>
              <a:rPr lang="en-US" sz="4000" dirty="0" err="1">
                <a:latin typeface="+mn-lt"/>
              </a:rPr>
              <a:t>Tham</a:t>
            </a:r>
            <a:r>
              <a:rPr lang="en-US" sz="4000" dirty="0">
                <a:latin typeface="+mn-lt"/>
              </a:rPr>
              <a:t> lam </a:t>
            </a:r>
            <a:r>
              <a:rPr lang="en-US" sz="4000" dirty="0" err="1">
                <a:latin typeface="+mn-lt"/>
              </a:rPr>
              <a:t>quá</a:t>
            </a:r>
            <a:r>
              <a:rPr lang="en-US" sz="4000" dirty="0">
                <a:latin typeface="+mn-lt"/>
              </a:rPr>
              <a:t> </a:t>
            </a:r>
            <a:r>
              <a:rPr lang="en-US" sz="4000" dirty="0" err="1">
                <a:latin typeface="+mn-lt"/>
              </a:rPr>
              <a:t>sẽ</a:t>
            </a:r>
            <a:r>
              <a:rPr lang="en-US" sz="4000" dirty="0">
                <a:latin typeface="+mn-lt"/>
              </a:rPr>
              <a:t> </a:t>
            </a:r>
            <a:r>
              <a:rPr lang="en-US" sz="4000" dirty="0" err="1">
                <a:latin typeface="+mn-lt"/>
              </a:rPr>
              <a:t>không</a:t>
            </a:r>
            <a:r>
              <a:rPr lang="en-US" sz="4000" dirty="0">
                <a:latin typeface="+mn-lt"/>
              </a:rPr>
              <a:t> </a:t>
            </a:r>
            <a:r>
              <a:rPr lang="en-US" sz="4000" dirty="0" err="1">
                <a:latin typeface="+mn-lt"/>
              </a:rPr>
              <a:t>được</a:t>
            </a:r>
            <a:r>
              <a:rPr lang="en-US" sz="4000" dirty="0">
                <a:latin typeface="+mn-lt"/>
              </a:rPr>
              <a:t> </a:t>
            </a:r>
            <a:r>
              <a:rPr lang="en-US" sz="4000" dirty="0" err="1">
                <a:latin typeface="+mn-lt"/>
              </a:rPr>
              <a:t>gì</a:t>
            </a:r>
            <a:r>
              <a:rPr lang="en-US" sz="4000" dirty="0">
                <a:latin typeface="+mn-lt"/>
              </a:rPr>
              <a:t>!</a:t>
            </a:r>
          </a:p>
        </p:txBody>
      </p:sp>
      <p:sp>
        <p:nvSpPr>
          <p:cNvPr id="6" name="Right Arrow 7">
            <a:hlinkClick r:id="rId4" action="ppaction://hlinksldjump"/>
            <a:extLst>
              <a:ext uri="{FF2B5EF4-FFF2-40B4-BE49-F238E27FC236}">
                <a16:creationId xmlns:a16="http://schemas.microsoft.com/office/drawing/2014/main" id="{1D4082D7-306A-4E4A-BCCB-46F20F4AC17F}"/>
              </a:ext>
            </a:extLst>
          </p:cNvPr>
          <p:cNvSpPr/>
          <p:nvPr/>
        </p:nvSpPr>
        <p:spPr>
          <a:xfrm flipH="1">
            <a:off x="12634913" y="6019800"/>
            <a:ext cx="958850" cy="623888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7127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4">
            <a:extLst>
              <a:ext uri="{FF2B5EF4-FFF2-40B4-BE49-F238E27FC236}">
                <a16:creationId xmlns:a16="http://schemas.microsoft.com/office/drawing/2014/main" id="{E9E84299-F9AC-4E07-86FD-125DB116D3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90" t="31444" r="21976"/>
          <a:stretch/>
        </p:blipFill>
        <p:spPr>
          <a:xfrm>
            <a:off x="7871972" y="4561900"/>
            <a:ext cx="4113169" cy="2675889"/>
          </a:xfrm>
          <a:prstGeom prst="rect">
            <a:avLst/>
          </a:prstGeom>
        </p:spPr>
      </p:pic>
      <p:pic>
        <p:nvPicPr>
          <p:cNvPr id="3" name="图片 35">
            <a:extLst>
              <a:ext uri="{FF2B5EF4-FFF2-40B4-BE49-F238E27FC236}">
                <a16:creationId xmlns:a16="http://schemas.microsoft.com/office/drawing/2014/main" id="{7A40FBA4-BDF8-442F-BB3E-EF5DE45AE71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620"/>
          <a:stretch/>
        </p:blipFill>
        <p:spPr>
          <a:xfrm>
            <a:off x="0" y="4455372"/>
            <a:ext cx="12192000" cy="2402628"/>
          </a:xfrm>
          <a:prstGeom prst="rect">
            <a:avLst/>
          </a:prstGeom>
        </p:spPr>
      </p:pic>
      <p:sp>
        <p:nvSpPr>
          <p:cNvPr id="4" name="文本框 1">
            <a:extLst>
              <a:ext uri="{FF2B5EF4-FFF2-40B4-BE49-F238E27FC236}">
                <a16:creationId xmlns:a16="http://schemas.microsoft.com/office/drawing/2014/main" id="{70767FD4-96D8-4304-9BC9-7499F762B60B}"/>
              </a:ext>
            </a:extLst>
          </p:cNvPr>
          <p:cNvSpPr txBox="1"/>
          <p:nvPr/>
        </p:nvSpPr>
        <p:spPr>
          <a:xfrm>
            <a:off x="3370217" y="3064429"/>
            <a:ext cx="64040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9600" b="1" dirty="0">
                <a:ln w="28575">
                  <a:solidFill>
                    <a:srgbClr val="70AD47">
                      <a:lumMod val="75000"/>
                    </a:srgbClr>
                  </a:solidFill>
                </a:ln>
                <a:solidFill>
                  <a:srgbClr val="70AD47">
                    <a:lumMod val="75000"/>
                  </a:srgbClr>
                </a:solidFill>
                <a:latin typeface="+mj-lt"/>
                <a:ea typeface="inpin heiti" charset="-122"/>
              </a:rPr>
              <a:t>TẬP VIẾT</a:t>
            </a:r>
            <a:endParaRPr kumimoji="0" lang="zh-CN" altLang="en-US" sz="9600" b="1" i="0" u="none" strike="noStrike" kern="1200" cap="none" spc="0" normalizeH="0" baseline="0" noProof="0" dirty="0">
              <a:ln w="28575">
                <a:solidFill>
                  <a:srgbClr val="70AD47">
                    <a:lumMod val="75000"/>
                  </a:srgbClr>
                </a:solidFill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+mj-lt"/>
              <a:ea typeface="inpin heiti" charset="-122"/>
              <a:cs typeface="+mn-cs"/>
            </a:endParaRPr>
          </a:p>
        </p:txBody>
      </p:sp>
      <p:pic>
        <p:nvPicPr>
          <p:cNvPr id="5" name="图片 13">
            <a:extLst>
              <a:ext uri="{FF2B5EF4-FFF2-40B4-BE49-F238E27FC236}">
                <a16:creationId xmlns:a16="http://schemas.microsoft.com/office/drawing/2014/main" id="{9431EBB8-9BEA-4936-9AB8-EEE411D5E25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28" b="69429"/>
          <a:stretch/>
        </p:blipFill>
        <p:spPr>
          <a:xfrm rot="1159301">
            <a:off x="9690439" y="343162"/>
            <a:ext cx="2504126" cy="2525039"/>
          </a:xfrm>
          <a:prstGeom prst="rect">
            <a:avLst/>
          </a:prstGeom>
        </p:spPr>
      </p:pic>
      <p:pic>
        <p:nvPicPr>
          <p:cNvPr id="6" name="图片 36">
            <a:extLst>
              <a:ext uri="{FF2B5EF4-FFF2-40B4-BE49-F238E27FC236}">
                <a16:creationId xmlns:a16="http://schemas.microsoft.com/office/drawing/2014/main" id="{BDC7D5A4-7D0C-48A2-A866-F779621D883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339" b="73195"/>
          <a:stretch/>
        </p:blipFill>
        <p:spPr>
          <a:xfrm>
            <a:off x="0" y="422832"/>
            <a:ext cx="3119556" cy="2242457"/>
          </a:xfrm>
          <a:prstGeom prst="rect">
            <a:avLst/>
          </a:prstGeom>
        </p:spPr>
      </p:pic>
      <p:pic>
        <p:nvPicPr>
          <p:cNvPr id="7" name="图片 38">
            <a:extLst>
              <a:ext uri="{FF2B5EF4-FFF2-40B4-BE49-F238E27FC236}">
                <a16:creationId xmlns:a16="http://schemas.microsoft.com/office/drawing/2014/main" id="{D61759F3-61F7-4BD5-A391-58B8B8FC79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21" r="44375" b="68184"/>
          <a:stretch/>
        </p:blipFill>
        <p:spPr>
          <a:xfrm>
            <a:off x="3213388" y="422832"/>
            <a:ext cx="5580311" cy="2667759"/>
          </a:xfrm>
          <a:prstGeom prst="rect">
            <a:avLst/>
          </a:prstGeom>
        </p:spPr>
      </p:pic>
      <p:pic>
        <p:nvPicPr>
          <p:cNvPr id="8" name="图片 39">
            <a:extLst>
              <a:ext uri="{FF2B5EF4-FFF2-40B4-BE49-F238E27FC236}">
                <a16:creationId xmlns:a16="http://schemas.microsoft.com/office/drawing/2014/main" id="{51AA100F-DFD7-4CCD-8DA3-CC37CF45038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28" b="69429"/>
          <a:stretch/>
        </p:blipFill>
        <p:spPr>
          <a:xfrm rot="1159301">
            <a:off x="690861" y="3841092"/>
            <a:ext cx="903104" cy="910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3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48140CD-9087-4FCA-9752-15848C4F18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319" y="2300456"/>
            <a:ext cx="11715362" cy="2257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6641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5385" y="529339"/>
            <a:ext cx="4094329" cy="56535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050158" y="2170064"/>
            <a:ext cx="29798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DẶN</a:t>
            </a:r>
            <a:r>
              <a:rPr lang="en-US" sz="4800" b="1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kumimoji="0" lang="vi-VN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DÒ 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6" name="图片 12">
            <a:extLst>
              <a:ext uri="{FF2B5EF4-FFF2-40B4-BE49-F238E27FC236}">
                <a16:creationId xmlns:a16="http://schemas.microsoft.com/office/drawing/2014/main" id="{171A7108-59BB-4DF2-A6DA-6D5FC39C843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37"/>
          <a:stretch/>
        </p:blipFill>
        <p:spPr>
          <a:xfrm flipH="1">
            <a:off x="0" y="3500846"/>
            <a:ext cx="12192000" cy="3357154"/>
          </a:xfrm>
          <a:prstGeom prst="rect">
            <a:avLst/>
          </a:prstGeom>
        </p:spPr>
      </p:pic>
      <p:pic>
        <p:nvPicPr>
          <p:cNvPr id="7" name="图片 14" descr="图片包含 物体&#10;&#10;已生成高可信度的说明">
            <a:extLst>
              <a:ext uri="{FF2B5EF4-FFF2-40B4-BE49-F238E27FC236}">
                <a16:creationId xmlns:a16="http://schemas.microsoft.com/office/drawing/2014/main" id="{EF43E7AC-CC73-4A7E-A6F6-9AA45A0E656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89" y="363312"/>
            <a:ext cx="1226222" cy="1273429"/>
          </a:xfrm>
          <a:prstGeom prst="rect">
            <a:avLst/>
          </a:prstGeom>
        </p:spPr>
      </p:pic>
      <p:pic>
        <p:nvPicPr>
          <p:cNvPr id="8" name="图片 15">
            <a:extLst>
              <a:ext uri="{FF2B5EF4-FFF2-40B4-BE49-F238E27FC236}">
                <a16:creationId xmlns:a16="http://schemas.microsoft.com/office/drawing/2014/main" id="{741E2BD2-DA22-49AA-AF4D-87A6248F27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071" b="73373"/>
          <a:stretch/>
        </p:blipFill>
        <p:spPr>
          <a:xfrm flipH="1">
            <a:off x="9884229" y="0"/>
            <a:ext cx="2307771" cy="1624554"/>
          </a:xfrm>
          <a:prstGeom prst="rect">
            <a:avLst/>
          </a:prstGeom>
        </p:spPr>
      </p:pic>
      <p:pic>
        <p:nvPicPr>
          <p:cNvPr id="9" name="图片 21" descr="图片包含 餐桌&#10;&#10;已生成高可信度的说明">
            <a:extLst>
              <a:ext uri="{FF2B5EF4-FFF2-40B4-BE49-F238E27FC236}">
                <a16:creationId xmlns:a16="http://schemas.microsoft.com/office/drawing/2014/main" id="{CE1B34F6-6F61-41BF-8FD7-3A8AB92203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341" y="1473910"/>
            <a:ext cx="5129076" cy="4393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3789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639</TotalTime>
  <Words>58</Words>
  <Application>Microsoft Office PowerPoint</Application>
  <PresentationFormat>Widescreen</PresentationFormat>
  <Paragraphs>22</Paragraphs>
  <Slides>16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Calibri</vt:lpstr>
      <vt:lpstr>Arial</vt:lpstr>
      <vt:lpstr>UTM Avo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Ziczac</cp:lastModifiedBy>
  <cp:revision>53</cp:revision>
  <dcterms:created xsi:type="dcterms:W3CDTF">2021-11-01T08:16:43Z</dcterms:created>
  <dcterms:modified xsi:type="dcterms:W3CDTF">2022-01-13T03:45:38Z</dcterms:modified>
</cp:coreProperties>
</file>