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583" r:id="rId2"/>
    <p:sldId id="259" r:id="rId3"/>
    <p:sldId id="280" r:id="rId4"/>
    <p:sldId id="434" r:id="rId5"/>
    <p:sldId id="585" r:id="rId6"/>
    <p:sldId id="421" r:id="rId7"/>
    <p:sldId id="437" r:id="rId8"/>
    <p:sldId id="295" r:id="rId9"/>
    <p:sldId id="325" r:id="rId10"/>
    <p:sldId id="438" r:id="rId11"/>
    <p:sldId id="439" r:id="rId12"/>
    <p:sldId id="443" r:id="rId13"/>
    <p:sldId id="442" r:id="rId14"/>
    <p:sldId id="444" r:id="rId15"/>
    <p:sldId id="445" r:id="rId16"/>
    <p:sldId id="448" r:id="rId17"/>
    <p:sldId id="446" r:id="rId18"/>
    <p:sldId id="288" r:id="rId19"/>
    <p:sldId id="411" r:id="rId20"/>
    <p:sldId id="412" r:id="rId21"/>
    <p:sldId id="413" r:id="rId22"/>
    <p:sldId id="281" r:id="rId23"/>
    <p:sldId id="417" r:id="rId24"/>
    <p:sldId id="256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00FF"/>
    <a:srgbClr val="843C0C"/>
    <a:srgbClr val="00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2-20T01:58:03.361"/>
    </inkml:context>
    <inkml:brush xml:id="br0">
      <inkml:brushProperty name="width" value="0.025" units="cm"/>
      <inkml:brushProperty name="height" value="0.025" units="cm"/>
      <inkml:brushProperty name="color" value="#FF00FF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2-20T01:58:08.666"/>
    </inkml:context>
    <inkml:brush xml:id="br0">
      <inkml:brushProperty name="width" value="0.025" units="cm"/>
      <inkml:brushProperty name="height" value="0.025" units="cm"/>
      <inkml:brushProperty name="color" value="#FF00FF"/>
    </inkml:brush>
  </inkml:definitions>
  <inkml:trace contextRef="#ctx0" brushRef="#br0">28 117 24575,'1'-7'0,"0"1"0,0 0 0,1 0 0,0 0 0,0 0 0,1 0 0,0 0 0,0 1 0,6-10 0,-8 17 0,0 0 0,0 0 0,0-1 0,0 1 0,0 0 0,-1 0 0,1 1 0,-1-1 0,1 0 0,-1 0 0,0 0 0,0 0 0,0 0 0,0 3 0,0-5 0,1 104 0,27-194 0,-32 104 0,-3 10 0,-20 43 0,27-67 0,0 1 0,0-1 0,0 0 0,0 0 0,0 0 0,0 1 0,0-1 0,0 0 0,0 0 0,0 0 0,0 1 0,-1-1 0,1 0 0,0 0 0,0 0 0,0 0 0,0 1 0,0-1 0,0 0 0,-1 0 0,1 0 0,0 0 0,0 1 0,0-1 0,0 0 0,-1 0 0,1 0 0,0 0 0,0 0 0,0 0 0,-1 0 0,1 0 0,0 0 0,0 0 0,0 0 0,-1 0 0,1 0 0,0 0 0,0 0 0,-1 0 0,1 0 0,0 0 0,0 0 0,0 0 0,-1 0 0,1 0 0,0 0 0,0 0 0,0 0 0,-1 0 0,1-1 0,0 1 0,0 0 0,0 0 0,0 0 0,0 0 0,-1 0 0,1-1 0,0 1 0,-6-20 0,3-24 0,9-2 0,-6 46 0,0 0 0,0 0 0,0 1 0,0-1 0,0 0 0,0 0 0,0 0 0,0 0 0,0 0 0,0 0 0,0 0 0,0 0 0,1 0 0,-1 0 0,0 0 0,0 0 0,0 0 0,0 0 0,0 0 0,0 0 0,0 0 0,0 0 0,0 0 0,0 0 0,1 0 0,-1 0 0,0 0 0,0 0 0,0 0 0,0 0 0,0 0 0,0 0 0,0 0 0,0 0 0,0 0 0,0 0 0,1 0 0,-1 0 0,0 0 0,0 0 0,0 0 0,0 0 0,0 0 0,0 0 0,0-1 0,0 1 0,0 0 0,0 0 0,0 0 0,0 0 0,0 0 0,0 0 0,1 25 0,8-110 0,-7 102 0,-6 19 0,-1-24 0,3-14 0,4-24 0,5 3 0,-3 26 0,-2 15 0,-1-8 0,-1 1 0,-1-1 0,0 0 0,0 1 0,-1-1 0,0 0 0,-6 14 0,6-73 0,2-44 0,-1 119 0,-1 0 0,-1 0 0,-9 35 0,23-134 0,9-14 0,-26 157 0,2-54 0,3-8 0,-1 0 0,0-1 0,0 1 0,-1-1 0,-5 12 0,5-65 0,3 25 0,0 11 0,1 30 0,2-16 0,4-13 0,10-29 0,-2 8 0,-15 30 0,0 0 0,0 0 0,0 0 0,0 0 0,0 0 0,0 0 0,0 0 0,0 1 0,0-1 0,0 0 0,0 0 0,0 0 0,0 0 0,0 0 0,0 0 0,0 0 0,0 0 0,0 1 0,0-1 0,0 0 0,0 0 0,0 0 0,0 0 0,0 0 0,0 0 0,0 0 0,1 0 0,-1 0 0,0 0 0,0 0 0,0 1 0,0-1 0,0 0 0,0 0 0,0 0 0,0 0 0,0 0 0,1 0 0,-1 0 0,0 0 0,0 0 0,0 0 0,0 0 0,0 0 0,0 0 0,0 0 0,0 0 0,1 0 0,-1 0 0,0 0 0,0 0 0,0 0 0,0 0 0,0 0 0,0 0 0,0 0 0,0 0 0,1-1 0,-2 20 0,-3 21 0,-2-13 0,1-20 0,3-19 0,2 6 0,0 0 0,0 0 0,0 0 0,1 0 0,0 0 0,3-9 0,-16 88 0,4-38 0,6-23 0,-1 0 0,0 0 0,0-1 0,-1 1 0,0-1 0,-1 0 0,-13 20 0,25-74 0,25-32 0,-39 103 0,5-18 0,0 0 0,-1 0 0,0-1 0,-5 13 0,3-73 0,4 27 0,-2 42 0,3 17 0,10-61 0,1 0 0,1 0 0,18-27 0,-22 40 0,-1-6 0,-1 4 0,-6 29 0,-9 32 0,8-43 0,0 0 0,1 0 0,-1 1 0,-1-1 0,1-1 0,0 1 0,-1 0 0,1 0 0,-1 0 0,0-1 0,0 1 0,-3 2 0,9-45 0,1 21 0,1 1 0,13-32 0,-15 48 0,-5 15 0,-5 18 0,1-12-105,-9 22 334,13-40-275,1 0-1,-1 0 1,1 0-1,-1 0 0,0 0 1,1 0-1,-1 0 1,0-1-1,0 1 1,0 0-1,0 0 1,0-1-1,0 1 1,0-1-1,0 1 1,0-1-1,0 1 0,0-1 1,0 0-1,0 1 1,0-1-1,0 0 1,0 0-1,0 0 1,-1 0-1,1 0 1,0 0-1,0 0 1,0 0-1,0 0 0,-2-1 1,-8-3-6780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2-20T01:58:12.889"/>
    </inkml:context>
    <inkml:brush xml:id="br0">
      <inkml:brushProperty name="width" value="0.025" units="cm"/>
      <inkml:brushProperty name="height" value="0.025" units="cm"/>
      <inkml:brushProperty name="color" value="#FF00FF"/>
    </inkml:brush>
  </inkml:definitions>
  <inkml:trace contextRef="#ctx0" brushRef="#br0">37 344 24575,'1'45'0,"1"-30"0,-2 1 0,0-1 0,0 1 0,-5 24 0,-3-99 0,23-59 0,-30 220 0,16-87 0,-1-11 0,0 1 0,1 0 0,-1-1 0,-1 1 0,1-1 0,-1 1 0,1-1 0,-1 0 0,-3 7 0,1-68 0,2 24 0,3-1 0,1 0 0,10-50 0,15-1 0,-21 65 0,0 0 0,-1 0 0,-1-1 0,5-40 0,-10 49 0,-3 34 0,-3 18 0,-7 23 0,46-123 0,-6 16 0,-26 43 0,-3 9 0,-9 23 0,-17 43 0,-38 113 0,59-162 0,0-1 0,2 2 0,0-1 0,2 0 0,0 38 0,2-82 0,4-47 0,-3 66 0,0 0 0,0 0 0,0 0 0,0 0 0,0 0 0,0 0 0,0 0 0,0-1 0,0 1 0,0 0 0,0 0 0,0 0 0,0 0 0,0 0 0,0 0 0,0 0 0,0-1 0,0 1 0,0 0 0,0 0 0,0 0 0,0 0 0,0 0 0,0 0 0,1 0 0,-1 0 0,0-1 0,0 1 0,0 0 0,0 0 0,0 0 0,0 0 0,0 0 0,0 0 0,1 0 0,-1 0 0,0 0 0,0 0 0,0 0 0,0 0 0,0 0 0,0 0 0,0 0 0,1 0 0,-1 0 0,0 0 0,0 0 0,0 0 0,0 0 0,0 0 0,0 0 0,1 0 0,-1 0 0,0 0 0,0 0 0,0 0 0,0 0 0,0 1 0,0-1 0,0 0 0,0 0 0,7 10 0,2 14 0,-4 35-1365,-5-46-5461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DE414-34F7-4DA9-93DC-6790CB70E41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6A5C8-B28F-460C-9B80-AF02751C3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, </a:t>
            </a:r>
            <a:r>
              <a:rPr lang="en-US" dirty="0" err="1"/>
              <a:t>quyển</a:t>
            </a:r>
            <a:r>
              <a:rPr lang="en-US" dirty="0"/>
              <a:t> </a:t>
            </a:r>
            <a:r>
              <a:rPr lang="en-US" dirty="0" err="1"/>
              <a:t>vở</a:t>
            </a:r>
            <a:r>
              <a:rPr lang="en-US" dirty="0"/>
              <a:t>, </a:t>
            </a:r>
            <a:r>
              <a:rPr lang="en-US" dirty="0" err="1"/>
              <a:t>bút</a:t>
            </a:r>
            <a:r>
              <a:rPr lang="en-US" dirty="0"/>
              <a:t> </a:t>
            </a:r>
            <a:r>
              <a:rPr lang="en-US" dirty="0" err="1"/>
              <a:t>chì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giày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tình</a:t>
            </a:r>
            <a:r>
              <a:rPr lang="en-US" dirty="0"/>
              <a:t> </a:t>
            </a:r>
            <a:r>
              <a:rPr lang="en-US" dirty="0" err="1"/>
              <a:t>huống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nhau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6A5C8-B28F-460C-9B80-AF02751C32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08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40EC07-F6AF-4100-B94B-A64DC454EA49}"/>
              </a:ext>
            </a:extLst>
          </p:cNvPr>
          <p:cNvSpPr/>
          <p:nvPr userDrawn="1"/>
        </p:nvSpPr>
        <p:spPr>
          <a:xfrm>
            <a:off x="11234057" y="0"/>
            <a:ext cx="1097280" cy="154141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68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95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84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3816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D691757-0BCF-42BC-9BC7-24F1AA6C21CF}"/>
              </a:ext>
            </a:extLst>
          </p:cNvPr>
          <p:cNvSpPr/>
          <p:nvPr userDrawn="1"/>
        </p:nvSpPr>
        <p:spPr>
          <a:xfrm>
            <a:off x="10964386" y="56401"/>
            <a:ext cx="1097280" cy="154141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23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F1B-B08B-4C93-AE5F-58786A2D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3B26E-AD21-45B1-BD50-E2729326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2A28-F062-4A80-85AC-784AD7A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430E4-5445-423A-973F-7BD98BBB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D6DA-6083-476B-AF20-69F8494F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5549-18E4-4FF4-8A4A-464CF835D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EF31-7AE1-4B15-86B7-1B716958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D484-EEB1-4CD1-9CA4-8E5E39054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B7A07-75ED-4447-BE96-6A1C6061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69ADA-CFAF-4C06-97FC-0F5ACBBB7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E88DF-B673-4429-BE0F-AC1E54DC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8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2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9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9884697-A7D2-4129-81C4-EA813CFB639F}"/>
              </a:ext>
            </a:extLst>
          </p:cNvPr>
          <p:cNvSpPr/>
          <p:nvPr userDrawn="1"/>
        </p:nvSpPr>
        <p:spPr>
          <a:xfrm>
            <a:off x="11234057" y="0"/>
            <a:ext cx="1097280" cy="154141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6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649" r:id="rId7"/>
    <p:sldLayoutId id="2147483655" r:id="rId8"/>
    <p:sldLayoutId id="2147483656" r:id="rId9"/>
    <p:sldLayoutId id="2147483660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9.wdp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slide" Target="slide18.xml"/><Relationship Id="rId3" Type="http://schemas.openxmlformats.org/officeDocument/2006/relationships/image" Target="../media/image23.png"/><Relationship Id="rId7" Type="http://schemas.openxmlformats.org/officeDocument/2006/relationships/slide" Target="slide14.xml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slide" Target="slide17.xml"/><Relationship Id="rId5" Type="http://schemas.openxmlformats.org/officeDocument/2006/relationships/slide" Target="slide16.xml"/><Relationship Id="rId15" Type="http://schemas.microsoft.com/office/2007/relationships/hdphoto" Target="../media/hdphoto10.wdp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slide" Target="slide15.xml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0.wdp"/><Relationship Id="rId5" Type="http://schemas.openxmlformats.org/officeDocument/2006/relationships/image" Target="../media/image34.pn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6.PNG"/><Relationship Id="rId18" Type="http://schemas.openxmlformats.org/officeDocument/2006/relationships/image" Target="../media/image41.gif"/><Relationship Id="rId3" Type="http://schemas.microsoft.com/office/2007/relationships/media" Target="../media/media2.mp3"/><Relationship Id="rId21" Type="http://schemas.openxmlformats.org/officeDocument/2006/relationships/customXml" Target="../ink/ink2.xml"/><Relationship Id="rId7" Type="http://schemas.microsoft.com/office/2007/relationships/media" Target="../media/media4.mp3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5.png"/><Relationship Id="rId2" Type="http://schemas.microsoft.com/office/2007/relationships/media" Target="../media/media1.mp3"/><Relationship Id="rId16" Type="http://schemas.openxmlformats.org/officeDocument/2006/relationships/image" Target="../media/image39.gif"/><Relationship Id="rId20" Type="http://schemas.openxmlformats.org/officeDocument/2006/relationships/image" Target="../media/image42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audio" Target="../media/audio2.wav"/><Relationship Id="rId24" Type="http://schemas.openxmlformats.org/officeDocument/2006/relationships/image" Target="../media/image44.png"/><Relationship Id="rId5" Type="http://schemas.microsoft.com/office/2007/relationships/media" Target="../media/media3.mp3"/><Relationship Id="rId15" Type="http://schemas.openxmlformats.org/officeDocument/2006/relationships/image" Target="../media/image38.gif"/><Relationship Id="rId23" Type="http://schemas.openxmlformats.org/officeDocument/2006/relationships/customXml" Target="../ink/ink3.xml"/><Relationship Id="rId10" Type="http://schemas.openxmlformats.org/officeDocument/2006/relationships/audio" Target="../media/audio1.wav"/><Relationship Id="rId19" Type="http://schemas.openxmlformats.org/officeDocument/2006/relationships/customXml" Target="../ink/ink1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37.png"/><Relationship Id="rId22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8.gif"/><Relationship Id="rId18" Type="http://schemas.openxmlformats.org/officeDocument/2006/relationships/image" Target="../media/image47.png"/><Relationship Id="rId3" Type="http://schemas.microsoft.com/office/2007/relationships/media" Target="../media/media2.mp3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46.png"/><Relationship Id="rId17" Type="http://schemas.openxmlformats.org/officeDocument/2006/relationships/image" Target="../media/image41.gif"/><Relationship Id="rId2" Type="http://schemas.microsoft.com/office/2007/relationships/media" Target="../media/media1.mp3"/><Relationship Id="rId16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37.png"/><Relationship Id="rId5" Type="http://schemas.microsoft.com/office/2007/relationships/media" Target="../media/media3.mp3"/><Relationship Id="rId15" Type="http://schemas.openxmlformats.org/officeDocument/2006/relationships/image" Target="../media/image45.png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audio" Target="../media/audio3.wav"/><Relationship Id="rId14" Type="http://schemas.openxmlformats.org/officeDocument/2006/relationships/image" Target="../media/image39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8.gif"/><Relationship Id="rId18" Type="http://schemas.openxmlformats.org/officeDocument/2006/relationships/image" Target="../media/image50.png"/><Relationship Id="rId3" Type="http://schemas.microsoft.com/office/2007/relationships/media" Target="../media/media2.mp3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49.png"/><Relationship Id="rId17" Type="http://schemas.openxmlformats.org/officeDocument/2006/relationships/image" Target="../media/image41.gif"/><Relationship Id="rId2" Type="http://schemas.microsoft.com/office/2007/relationships/media" Target="../media/media1.mp3"/><Relationship Id="rId16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48.png"/><Relationship Id="rId5" Type="http://schemas.microsoft.com/office/2007/relationships/media" Target="../media/media3.mp3"/><Relationship Id="rId15" Type="http://schemas.openxmlformats.org/officeDocument/2006/relationships/image" Target="../media/image45.png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audio" Target="../media/audio3.wav"/><Relationship Id="rId14" Type="http://schemas.openxmlformats.org/officeDocument/2006/relationships/image" Target="../media/image39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8.gif"/><Relationship Id="rId18" Type="http://schemas.openxmlformats.org/officeDocument/2006/relationships/image" Target="../media/image52.png"/><Relationship Id="rId3" Type="http://schemas.microsoft.com/office/2007/relationships/media" Target="../media/media2.mp3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51.png"/><Relationship Id="rId17" Type="http://schemas.openxmlformats.org/officeDocument/2006/relationships/image" Target="../media/image41.gif"/><Relationship Id="rId2" Type="http://schemas.microsoft.com/office/2007/relationships/media" Target="../media/media1.mp3"/><Relationship Id="rId16" Type="http://schemas.openxmlformats.org/officeDocument/2006/relationships/image" Target="../media/image40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36.PNG"/><Relationship Id="rId5" Type="http://schemas.microsoft.com/office/2007/relationships/media" Target="../media/media3.mp3"/><Relationship Id="rId15" Type="http://schemas.openxmlformats.org/officeDocument/2006/relationships/image" Target="../media/image45.png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audio" Target="../media/audio3.wav"/><Relationship Id="rId14" Type="http://schemas.openxmlformats.org/officeDocument/2006/relationships/image" Target="../media/image3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244054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63538" y="1692772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58: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chia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1236312" y="646331"/>
            <a:ext cx="8563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14E50C-8877-4FF4-9417-4A6068358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9"/>
          <a:stretch/>
        </p:blipFill>
        <p:spPr>
          <a:xfrm>
            <a:off x="0" y="0"/>
            <a:ext cx="12192000" cy="6426679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957128" y="2538990"/>
            <a:ext cx="5924262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54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69662B-0FBB-487B-B0C7-C75D3910A355}"/>
              </a:ext>
            </a:extLst>
          </p:cNvPr>
          <p:cNvSpPr/>
          <p:nvPr/>
        </p:nvSpPr>
        <p:spPr>
          <a:xfrm>
            <a:off x="2164064" y="3760539"/>
            <a:ext cx="75103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Chia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đồ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vật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theo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UTM Avo" panose="02040603050506020204" pitchFamily="18" charset="0"/>
              </a:rPr>
              <a:t>nhóm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99729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8A765EE-DFF5-49C4-9AD3-E8E030CD20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10496" r="1802" b="3951"/>
          <a:stretch/>
        </p:blipFill>
        <p:spPr>
          <a:xfrm>
            <a:off x="0" y="0"/>
            <a:ext cx="12192000" cy="6440257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8D0601-59D2-4ECB-B423-CF50502EF195}"/>
              </a:ext>
            </a:extLst>
          </p:cNvPr>
          <p:cNvSpPr/>
          <p:nvPr/>
        </p:nvSpPr>
        <p:spPr>
          <a:xfrm>
            <a:off x="971548" y="3764235"/>
            <a:ext cx="9517987" cy="2918357"/>
          </a:xfrm>
          <a:custGeom>
            <a:avLst/>
            <a:gdLst>
              <a:gd name="connsiteX0" fmla="*/ 0 w 9586452"/>
              <a:gd name="connsiteY0" fmla="*/ 1347019 h 1356852"/>
              <a:gd name="connsiteX1" fmla="*/ 983226 w 9586452"/>
              <a:gd name="connsiteY1" fmla="*/ 0 h 1356852"/>
              <a:gd name="connsiteX2" fmla="*/ 9586452 w 9586452"/>
              <a:gd name="connsiteY2" fmla="*/ 9832 h 1356852"/>
              <a:gd name="connsiteX3" fmla="*/ 9144000 w 9586452"/>
              <a:gd name="connsiteY3" fmla="*/ 1356852 h 1356852"/>
              <a:gd name="connsiteX4" fmla="*/ 0 w 9586452"/>
              <a:gd name="connsiteY4" fmla="*/ 1347019 h 1356852"/>
              <a:gd name="connsiteX0" fmla="*/ 0 w 9144000"/>
              <a:gd name="connsiteY0" fmla="*/ 1347019 h 1356852"/>
              <a:gd name="connsiteX1" fmla="*/ 983226 w 9144000"/>
              <a:gd name="connsiteY1" fmla="*/ 0 h 1356852"/>
              <a:gd name="connsiteX2" fmla="*/ 9044416 w 9144000"/>
              <a:gd name="connsiteY2" fmla="*/ 46438 h 1356852"/>
              <a:gd name="connsiteX3" fmla="*/ 9144000 w 9144000"/>
              <a:gd name="connsiteY3" fmla="*/ 1356852 h 1356852"/>
              <a:gd name="connsiteX4" fmla="*/ 0 w 9144000"/>
              <a:gd name="connsiteY4" fmla="*/ 1347019 h 1356852"/>
              <a:gd name="connsiteX0" fmla="*/ 0 w 9144000"/>
              <a:gd name="connsiteY0" fmla="*/ 1366473 h 1376306"/>
              <a:gd name="connsiteX1" fmla="*/ 983226 w 9144000"/>
              <a:gd name="connsiteY1" fmla="*/ 19454 h 1376306"/>
              <a:gd name="connsiteX2" fmla="*/ 9044416 w 9144000"/>
              <a:gd name="connsiteY2" fmla="*/ 0 h 1376306"/>
              <a:gd name="connsiteX3" fmla="*/ 9144000 w 9144000"/>
              <a:gd name="connsiteY3" fmla="*/ 1376306 h 1376306"/>
              <a:gd name="connsiteX4" fmla="*/ 0 w 9144000"/>
              <a:gd name="connsiteY4" fmla="*/ 1366473 h 137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76306">
                <a:moveTo>
                  <a:pt x="0" y="1366473"/>
                </a:moveTo>
                <a:lnTo>
                  <a:pt x="983226" y="19454"/>
                </a:lnTo>
                <a:lnTo>
                  <a:pt x="9044416" y="0"/>
                </a:lnTo>
                <a:lnTo>
                  <a:pt x="9144000" y="1376306"/>
                </a:lnTo>
                <a:lnTo>
                  <a:pt x="0" y="1366473"/>
                </a:lnTo>
                <a:close/>
              </a:path>
            </a:pathLst>
          </a:custGeom>
          <a:ln w="38100">
            <a:solidFill>
              <a:srgbClr val="002060"/>
            </a:solidFill>
          </a:ln>
          <a:scene3d>
            <a:camera prst="perspectiveRelaxed"/>
            <a:lightRig rig="threePt" dir="t"/>
          </a:scene3d>
          <a:sp3d>
            <a:bevelT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99702-F19D-49EC-BA32-FA01363F29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44" b="78772" l="33613" r="49546">
                        <a14:foregroundMark x1="40461" y1="33333" x2="40461" y2="33333"/>
                        <a14:foregroundMark x1="38994" y1="21754" x2="38994" y2="21754"/>
                        <a14:foregroundMark x1="40182" y1="17544" x2="40182" y2="17544"/>
                        <a14:foregroundMark x1="42348" y1="30526" x2="41789" y2="38947"/>
                        <a14:foregroundMark x1="40601" y1="45088" x2="42278" y2="57895"/>
                        <a14:foregroundMark x1="42628" y1="44912" x2="42628" y2="44912"/>
                        <a14:foregroundMark x1="44514" y1="31053" x2="44514" y2="31053"/>
                        <a14:foregroundMark x1="36548" y1="34386" x2="36548" y2="34386"/>
                        <a14:foregroundMark x1="38015" y1="25439" x2="38015" y2="25439"/>
                        <a14:foregroundMark x1="40950" y1="19123" x2="41789" y2="27719"/>
                        <a14:foregroundMark x1="42767" y1="44386" x2="42767" y2="44386"/>
                        <a14:foregroundMark x1="47100" y1="57018" x2="49266" y2="67018"/>
                        <a14:foregroundMark x1="46541" y1="75614" x2="46541" y2="75614"/>
                        <a14:foregroundMark x1="45702" y1="78070" x2="45702" y2="78070"/>
                        <a14:foregroundMark x1="33613" y1="77368" x2="33613" y2="77368"/>
                        <a14:foregroundMark x1="35010" y1="78947" x2="35010" y2="78947"/>
                        <a14:foregroundMark x1="41090" y1="45789" x2="41090" y2="45789"/>
                        <a14:foregroundMark x1="42348" y1="45088" x2="42348" y2="45088"/>
                        <a14:foregroundMark x1="42977" y1="42281" x2="42977" y2="42281"/>
                        <a14:foregroundMark x1="39483" y1="44211" x2="39483" y2="44211"/>
                        <a14:foregroundMark x1="44654" y1="76316" x2="44654" y2="76316"/>
                        <a14:foregroundMark x1="38155" y1="17544" x2="38155" y2="17544"/>
                        <a14:foregroundMark x1="34941" y1="67719" x2="34941" y2="67719"/>
                        <a14:foregroundMark x1="34871" y1="67193" x2="34871" y2="67193"/>
                        <a14:foregroundMark x1="49546" y1="66842" x2="49546" y2="66842"/>
                        <a14:foregroundMark x1="34871" y1="68246" x2="34871" y2="68246"/>
                        <a14:foregroundMark x1="48707" y1="72982" x2="48707" y2="72982"/>
                        <a14:foregroundMark x1="35360" y1="60000" x2="35360" y2="60000"/>
                        <a14:foregroundMark x1="37526" y1="47544" x2="37526" y2="47544"/>
                        <a14:foregroundMark x1="47589" y1="50702" x2="47589" y2="50702"/>
                        <a14:foregroundMark x1="48917" y1="57719" x2="48917" y2="57719"/>
                      </a14:backgroundRemoval>
                    </a14:imgEffect>
                  </a14:imgLayer>
                </a14:imgProps>
              </a:ext>
            </a:extLst>
          </a:blip>
          <a:srcRect l="32418" t="13161" r="49910" b="17349"/>
          <a:stretch/>
        </p:blipFill>
        <p:spPr>
          <a:xfrm>
            <a:off x="4277556" y="1946904"/>
            <a:ext cx="1927122" cy="30185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7D9160-DB11-4802-9031-3F2B0EC2BD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44" b="78772" l="33613" r="69811">
                        <a14:foregroundMark x1="40461" y1="33333" x2="40461" y2="33333"/>
                        <a14:foregroundMark x1="38994" y1="21754" x2="38994" y2="21754"/>
                        <a14:foregroundMark x1="40182" y1="17544" x2="40182" y2="17544"/>
                        <a14:foregroundMark x1="42348" y1="30526" x2="41789" y2="38947"/>
                        <a14:foregroundMark x1="40601" y1="45088" x2="42278" y2="57895"/>
                        <a14:foregroundMark x1="42628" y1="44912" x2="42628" y2="44912"/>
                        <a14:foregroundMark x1="44514" y1="31053" x2="44514" y2="31053"/>
                        <a14:foregroundMark x1="36548" y1="34386" x2="36548" y2="34386"/>
                        <a14:foregroundMark x1="38015" y1="25439" x2="38015" y2="25439"/>
                        <a14:foregroundMark x1="40950" y1="19123" x2="41789" y2="27719"/>
                        <a14:foregroundMark x1="42767" y1="44386" x2="42767" y2="44386"/>
                        <a14:foregroundMark x1="47100" y1="57018" x2="49266" y2="67018"/>
                        <a14:foregroundMark x1="46541" y1="75614" x2="46541" y2="75614"/>
                        <a14:foregroundMark x1="45702" y1="78070" x2="45702" y2="78070"/>
                        <a14:foregroundMark x1="33613" y1="77368" x2="33613" y2="77368"/>
                        <a14:foregroundMark x1="35010" y1="78947" x2="35010" y2="78947"/>
                        <a14:foregroundMark x1="41090" y1="45789" x2="41090" y2="45789"/>
                        <a14:foregroundMark x1="42348" y1="45088" x2="42348" y2="45088"/>
                        <a14:foregroundMark x1="42977" y1="42281" x2="42977" y2="42281"/>
                        <a14:foregroundMark x1="39483" y1="44211" x2="39483" y2="44211"/>
                        <a14:foregroundMark x1="44654" y1="76316" x2="44654" y2="76316"/>
                        <a14:foregroundMark x1="38155" y1="17544" x2="38155" y2="17544"/>
                        <a14:foregroundMark x1="34941" y1="67719" x2="34941" y2="67719"/>
                        <a14:foregroundMark x1="34871" y1="67193" x2="34871" y2="67193"/>
                        <a14:foregroundMark x1="49546" y1="66842" x2="49546" y2="66842"/>
                        <a14:foregroundMark x1="34871" y1="68246" x2="34871" y2="68246"/>
                        <a14:foregroundMark x1="48707" y1="72982" x2="48707" y2="72982"/>
                        <a14:foregroundMark x1="35360" y1="60000" x2="35360" y2="60000"/>
                        <a14:foregroundMark x1="37526" y1="47544" x2="37526" y2="47544"/>
                        <a14:foregroundMark x1="47589" y1="50702" x2="47589" y2="50702"/>
                        <a14:foregroundMark x1="48917" y1="57719" x2="48917" y2="57719"/>
                        <a14:foregroundMark x1="61426" y1="40000" x2="61426" y2="40000"/>
                        <a14:foregroundMark x1="64500" y1="31053" x2="64500" y2="31053"/>
                        <a14:foregroundMark x1="66108" y1="52807" x2="66108" y2="52807"/>
                        <a14:foregroundMark x1="68064" y1="55614" x2="68064" y2="55614"/>
                        <a14:foregroundMark x1="69811" y1="61228" x2="69741" y2="61930"/>
                        <a14:foregroundMark x1="65339" y1="47544" x2="65339" y2="47544"/>
                        <a14:foregroundMark x1="64430" y1="48596" x2="64430" y2="48596"/>
                        <a14:foregroundMark x1="64990" y1="47368" x2="64990" y2="47368"/>
                        <a14:foregroundMark x1="62055" y1="48596" x2="62055" y2="48596"/>
                        <a14:foregroundMark x1="61845" y1="43158" x2="61845" y2="43158"/>
                        <a14:backgroundMark x1="58840" y1="70702" x2="58840" y2="70702"/>
                        <a14:backgroundMark x1="58910" y1="70000" x2="58910" y2="70000"/>
                        <a14:backgroundMark x1="50734" y1="70000" x2="50734" y2="70000"/>
                      </a14:backgroundRemoval>
                    </a14:imgEffect>
                  </a14:imgLayer>
                </a14:imgProps>
              </a:ext>
            </a:extLst>
          </a:blip>
          <a:srcRect l="50542" t="17858" r="27233" b="12652"/>
          <a:stretch/>
        </p:blipFill>
        <p:spPr>
          <a:xfrm>
            <a:off x="5666681" y="2123605"/>
            <a:ext cx="2423651" cy="3018503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80A667F4-6EDE-4890-B4F1-BAE7138FB4E4}"/>
              </a:ext>
            </a:extLst>
          </p:cNvPr>
          <p:cNvGrpSpPr/>
          <p:nvPr/>
        </p:nvGrpSpPr>
        <p:grpSpPr>
          <a:xfrm>
            <a:off x="362740" y="664425"/>
            <a:ext cx="3621270" cy="1097700"/>
            <a:chOff x="619433" y="942118"/>
            <a:chExt cx="3808036" cy="1097700"/>
          </a:xfrm>
        </p:grpSpPr>
        <p:sp>
          <p:nvSpPr>
            <p:cNvPr id="49" name="Speech Bubble: Oval 48">
              <a:extLst>
                <a:ext uri="{FF2B5EF4-FFF2-40B4-BE49-F238E27FC236}">
                  <a16:creationId xmlns:a16="http://schemas.microsoft.com/office/drawing/2014/main" id="{F49CF14C-7285-4BF2-8AE6-3C75BD9E8073}"/>
                </a:ext>
              </a:extLst>
            </p:cNvPr>
            <p:cNvSpPr/>
            <p:nvPr/>
          </p:nvSpPr>
          <p:spPr>
            <a:xfrm>
              <a:off x="619433" y="942118"/>
              <a:ext cx="3306736" cy="1097700"/>
            </a:xfrm>
            <a:prstGeom prst="wedgeEllipseCallout">
              <a:avLst>
                <a:gd name="adj1" fmla="val 34994"/>
                <a:gd name="adj2" fmla="val 51059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49DCBFC-C7E0-495E-A2F0-8B9936F8ACAF}"/>
                </a:ext>
              </a:extLst>
            </p:cNvPr>
            <p:cNvSpPr txBox="1"/>
            <p:nvPr/>
          </p:nvSpPr>
          <p:spPr>
            <a:xfrm>
              <a:off x="963561" y="1309885"/>
              <a:ext cx="3463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bút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chì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C0276D9-AFDC-48A7-9C24-E01A39C00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1" b="97321" l="9623" r="89958">
                        <a14:foregroundMark x1="36820" y1="94643" x2="37238" y2="97321"/>
                        <a14:backgroundMark x1="17573" y1="69196" x2="17573" y2="69196"/>
                        <a14:backgroundMark x1="18410" y1="89732" x2="18410" y2="89732"/>
                        <a14:backgroundMark x1="15063" y1="91964" x2="15063" y2="91964"/>
                        <a14:backgroundMark x1="13389" y1="70982" x2="13389" y2="70982"/>
                        <a14:backgroundMark x1="11297" y1="64732" x2="11297" y2="64732"/>
                        <a14:backgroundMark x1="26778" y1="61161" x2="26778" y2="61161"/>
                        <a14:backgroundMark x1="16318" y1="63839" x2="16318" y2="63839"/>
                        <a14:backgroundMark x1="30544" y1="60268" x2="30544" y2="60268"/>
                        <a14:backgroundMark x1="20921" y1="66071" x2="22176" y2="82143"/>
                        <a14:backgroundMark x1="28452" y1="63839" x2="28452" y2="638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9600" y="1835553"/>
            <a:ext cx="2759675" cy="2586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71DBE-42F6-45F1-9847-93DA9829BD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294" b="96209" l="6875" r="95938">
                        <a14:foregroundMark x1="55000" y1="8294" x2="55000" y2="8294"/>
                        <a14:foregroundMark x1="13750" y1="84123" x2="13750" y2="84123"/>
                        <a14:foregroundMark x1="15625" y1="93602" x2="15625" y2="93602"/>
                        <a14:foregroundMark x1="49688" y1="96682" x2="49688" y2="96682"/>
                        <a14:foregroundMark x1="6875" y1="90758" x2="6875" y2="90758"/>
                        <a14:foregroundMark x1="43750" y1="43839" x2="43750" y2="43839"/>
                        <a14:foregroundMark x1="90313" y1="89810" x2="90313" y2="89810"/>
                        <a14:foregroundMark x1="95938" y1="91232" x2="95938" y2="91232"/>
                        <a14:foregroundMark x1="90000" y1="80332" x2="90000" y2="80332"/>
                        <a14:foregroundMark x1="86250" y1="74882" x2="86250" y2="74882"/>
                        <a14:foregroundMark x1="76250" y1="56635" x2="76250" y2="56635"/>
                        <a14:foregroundMark x1="87500" y1="75829" x2="87500" y2="75829"/>
                        <a14:backgroundMark x1="77188" y1="55450" x2="77188" y2="55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4651" y="1997154"/>
            <a:ext cx="1945272" cy="25653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9A757D-6A8E-4A70-97D4-CC3BF4C057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3984010" y="5198396"/>
            <a:ext cx="466669" cy="92174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4799190-C33B-4061-82C2-726FE7858B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267483" y="5198396"/>
            <a:ext cx="466669" cy="92174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0F5400C-F7D7-4287-891C-525076064A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549856" y="5198396"/>
            <a:ext cx="466669" cy="921749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72679B6-EAFE-453A-882A-19B8AE5C59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839198" y="5198396"/>
            <a:ext cx="466669" cy="92174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BE1DAF9-C2FB-4089-B1F3-7408063AB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095418" y="5198396"/>
            <a:ext cx="466669" cy="92174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E2F8166-C2C9-452A-8A29-BF4AA53F5C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60984" y="5198396"/>
            <a:ext cx="466669" cy="921749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8539FCE-BE02-4783-8106-5A6DCD5C23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614634" y="5198396"/>
            <a:ext cx="466669" cy="92174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42E2507-2573-4E34-924E-301802D878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872028" y="5198396"/>
            <a:ext cx="466669" cy="9217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AED62E3-0081-4990-AE7C-E9FD5F884C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106720" y="5198396"/>
            <a:ext cx="466669" cy="92174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2F9286B-ABA9-42C3-AA90-2207EE51F7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356168" y="5198396"/>
            <a:ext cx="466669" cy="9217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2271513-D3C3-4EB8-B2E8-EED6FFF538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636726" y="5198396"/>
            <a:ext cx="466669" cy="92174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7B63CA9-A23F-4318-899D-9C1A095371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917283" y="5198396"/>
            <a:ext cx="466669" cy="921749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F27F45E6-1B0B-4EA9-A290-332F2C8D376B}"/>
              </a:ext>
            </a:extLst>
          </p:cNvPr>
          <p:cNvGrpSpPr/>
          <p:nvPr/>
        </p:nvGrpSpPr>
        <p:grpSpPr>
          <a:xfrm>
            <a:off x="4006084" y="560244"/>
            <a:ext cx="4420633" cy="966838"/>
            <a:chOff x="619433" y="1072980"/>
            <a:chExt cx="3592644" cy="966838"/>
          </a:xfrm>
        </p:grpSpPr>
        <p:sp>
          <p:nvSpPr>
            <p:cNvPr id="73" name="Speech Bubble: Oval 72">
              <a:extLst>
                <a:ext uri="{FF2B5EF4-FFF2-40B4-BE49-F238E27FC236}">
                  <a16:creationId xmlns:a16="http://schemas.microsoft.com/office/drawing/2014/main" id="{2C438D30-A3D1-4B09-A66F-AC18CFD14A53}"/>
                </a:ext>
              </a:extLst>
            </p:cNvPr>
            <p:cNvSpPr/>
            <p:nvPr/>
          </p:nvSpPr>
          <p:spPr>
            <a:xfrm>
              <a:off x="619433" y="1072980"/>
              <a:ext cx="3306736" cy="966838"/>
            </a:xfrm>
            <a:prstGeom prst="wedgeEllipseCallout">
              <a:avLst>
                <a:gd name="adj1" fmla="val -15453"/>
                <a:gd name="adj2" fmla="val 75164"/>
              </a:avLst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563F63-F566-4540-9866-54E095529E6C}"/>
                </a:ext>
              </a:extLst>
            </p:cNvPr>
            <p:cNvSpPr txBox="1"/>
            <p:nvPr/>
          </p:nvSpPr>
          <p:spPr>
            <a:xfrm>
              <a:off x="748169" y="1298472"/>
              <a:ext cx="3463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Chia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632D848-107B-47C6-9614-5E919A39DC46}"/>
              </a:ext>
            </a:extLst>
          </p:cNvPr>
          <p:cNvGrpSpPr/>
          <p:nvPr/>
        </p:nvGrpSpPr>
        <p:grpSpPr>
          <a:xfrm>
            <a:off x="8426717" y="544742"/>
            <a:ext cx="2587691" cy="1181640"/>
            <a:chOff x="619433" y="1072980"/>
            <a:chExt cx="2142288" cy="966838"/>
          </a:xfrm>
        </p:grpSpPr>
        <p:sp>
          <p:nvSpPr>
            <p:cNvPr id="76" name="Speech Bubble: Oval 75">
              <a:extLst>
                <a:ext uri="{FF2B5EF4-FFF2-40B4-BE49-F238E27FC236}">
                  <a16:creationId xmlns:a16="http://schemas.microsoft.com/office/drawing/2014/main" id="{58171203-23E9-423A-823E-7944590E2F24}"/>
                </a:ext>
              </a:extLst>
            </p:cNvPr>
            <p:cNvSpPr/>
            <p:nvPr/>
          </p:nvSpPr>
          <p:spPr>
            <a:xfrm>
              <a:off x="619433" y="1072980"/>
              <a:ext cx="2142288" cy="966838"/>
            </a:xfrm>
            <a:prstGeom prst="wedgeEllipseCallout">
              <a:avLst>
                <a:gd name="adj1" fmla="val -15453"/>
                <a:gd name="adj2" fmla="val 75164"/>
              </a:avLst>
            </a:prstGeom>
            <a:solidFill>
              <a:srgbClr val="FF99FF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C46A9FC-B6F0-4509-86AE-CAE4E0645977}"/>
                </a:ext>
              </a:extLst>
            </p:cNvPr>
            <p:cNvSpPr txBox="1"/>
            <p:nvPr/>
          </p:nvSpPr>
          <p:spPr>
            <a:xfrm>
              <a:off x="741120" y="1216431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mấy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chia?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F2AF79-4DC1-4B42-856B-568C5EBF2540}"/>
              </a:ext>
            </a:extLst>
          </p:cNvPr>
          <p:cNvSpPr/>
          <p:nvPr/>
        </p:nvSpPr>
        <p:spPr>
          <a:xfrm>
            <a:off x="2040255" y="553300"/>
            <a:ext cx="7663543" cy="1212538"/>
          </a:xfrm>
          <a:prstGeom prst="round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chì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chia.</a:t>
            </a:r>
          </a:p>
        </p:txBody>
      </p:sp>
    </p:spTree>
    <p:extLst>
      <p:ext uri="{BB962C8B-B14F-4D97-AF65-F5344CB8AC3E}">
        <p14:creationId xmlns:p14="http://schemas.microsoft.com/office/powerpoint/2010/main" val="376937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48148E-6 L -0.14713 -0.11504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57" y="-5764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-0.14284 -0.11504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48" y="-576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0.13633 -0.11504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-576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48148E-6 L -0.1323 -0.11504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48148E-6 L -0.0681 -0.1178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1" y="-5903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-0.06497 -0.12268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5" y="-613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06433 -0.12268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3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06237 -0.11782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-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02904 -0.11574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5" y="-578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02969 -0.112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-562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02839 -0.112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9" y="-5625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L 0.02695 -0.11574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0C452AD3-0CCF-4A46-A091-6AE347F165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10496" r="1802" b="3951"/>
          <a:stretch/>
        </p:blipFill>
        <p:spPr>
          <a:xfrm>
            <a:off x="0" y="0"/>
            <a:ext cx="12192000" cy="6440257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B8D0601-59D2-4ECB-B423-CF50502EF195}"/>
              </a:ext>
            </a:extLst>
          </p:cNvPr>
          <p:cNvSpPr/>
          <p:nvPr/>
        </p:nvSpPr>
        <p:spPr>
          <a:xfrm>
            <a:off x="971548" y="3688035"/>
            <a:ext cx="9517987" cy="2918357"/>
          </a:xfrm>
          <a:custGeom>
            <a:avLst/>
            <a:gdLst>
              <a:gd name="connsiteX0" fmla="*/ 0 w 9586452"/>
              <a:gd name="connsiteY0" fmla="*/ 1347019 h 1356852"/>
              <a:gd name="connsiteX1" fmla="*/ 983226 w 9586452"/>
              <a:gd name="connsiteY1" fmla="*/ 0 h 1356852"/>
              <a:gd name="connsiteX2" fmla="*/ 9586452 w 9586452"/>
              <a:gd name="connsiteY2" fmla="*/ 9832 h 1356852"/>
              <a:gd name="connsiteX3" fmla="*/ 9144000 w 9586452"/>
              <a:gd name="connsiteY3" fmla="*/ 1356852 h 1356852"/>
              <a:gd name="connsiteX4" fmla="*/ 0 w 9586452"/>
              <a:gd name="connsiteY4" fmla="*/ 1347019 h 1356852"/>
              <a:gd name="connsiteX0" fmla="*/ 0 w 9144000"/>
              <a:gd name="connsiteY0" fmla="*/ 1347019 h 1356852"/>
              <a:gd name="connsiteX1" fmla="*/ 983226 w 9144000"/>
              <a:gd name="connsiteY1" fmla="*/ 0 h 1356852"/>
              <a:gd name="connsiteX2" fmla="*/ 9044416 w 9144000"/>
              <a:gd name="connsiteY2" fmla="*/ 46438 h 1356852"/>
              <a:gd name="connsiteX3" fmla="*/ 9144000 w 9144000"/>
              <a:gd name="connsiteY3" fmla="*/ 1356852 h 1356852"/>
              <a:gd name="connsiteX4" fmla="*/ 0 w 9144000"/>
              <a:gd name="connsiteY4" fmla="*/ 1347019 h 1356852"/>
              <a:gd name="connsiteX0" fmla="*/ 0 w 9144000"/>
              <a:gd name="connsiteY0" fmla="*/ 1366473 h 1376306"/>
              <a:gd name="connsiteX1" fmla="*/ 983226 w 9144000"/>
              <a:gd name="connsiteY1" fmla="*/ 19454 h 1376306"/>
              <a:gd name="connsiteX2" fmla="*/ 9044416 w 9144000"/>
              <a:gd name="connsiteY2" fmla="*/ 0 h 1376306"/>
              <a:gd name="connsiteX3" fmla="*/ 9144000 w 9144000"/>
              <a:gd name="connsiteY3" fmla="*/ 1376306 h 1376306"/>
              <a:gd name="connsiteX4" fmla="*/ 0 w 9144000"/>
              <a:gd name="connsiteY4" fmla="*/ 1366473 h 137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76306">
                <a:moveTo>
                  <a:pt x="0" y="1366473"/>
                </a:moveTo>
                <a:lnTo>
                  <a:pt x="983226" y="19454"/>
                </a:lnTo>
                <a:lnTo>
                  <a:pt x="9044416" y="0"/>
                </a:lnTo>
                <a:lnTo>
                  <a:pt x="9144000" y="1376306"/>
                </a:lnTo>
                <a:lnTo>
                  <a:pt x="0" y="1366473"/>
                </a:lnTo>
                <a:close/>
              </a:path>
            </a:pathLst>
          </a:custGeom>
          <a:ln w="38100">
            <a:solidFill>
              <a:srgbClr val="002060"/>
            </a:solidFill>
          </a:ln>
          <a:scene3d>
            <a:camera prst="perspectiveRelaxed"/>
            <a:lightRig rig="threePt" dir="t"/>
          </a:scene3d>
          <a:sp3d>
            <a:bevelT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99702-F19D-49EC-BA32-FA01363F29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44" b="78772" l="33613" r="49546">
                        <a14:foregroundMark x1="40461" y1="33333" x2="40461" y2="33333"/>
                        <a14:foregroundMark x1="38994" y1="21754" x2="38994" y2="21754"/>
                        <a14:foregroundMark x1="40182" y1="17544" x2="40182" y2="17544"/>
                        <a14:foregroundMark x1="42348" y1="30526" x2="41789" y2="38947"/>
                        <a14:foregroundMark x1="40601" y1="45088" x2="42278" y2="57895"/>
                        <a14:foregroundMark x1="42628" y1="44912" x2="42628" y2="44912"/>
                        <a14:foregroundMark x1="44514" y1="31053" x2="44514" y2="31053"/>
                        <a14:foregroundMark x1="36548" y1="34386" x2="36548" y2="34386"/>
                        <a14:foregroundMark x1="38015" y1="25439" x2="38015" y2="25439"/>
                        <a14:foregroundMark x1="40950" y1="19123" x2="41789" y2="27719"/>
                        <a14:foregroundMark x1="42767" y1="44386" x2="42767" y2="44386"/>
                        <a14:foregroundMark x1="47100" y1="57018" x2="49266" y2="67018"/>
                        <a14:foregroundMark x1="46541" y1="75614" x2="46541" y2="75614"/>
                        <a14:foregroundMark x1="45702" y1="78070" x2="45702" y2="78070"/>
                        <a14:foregroundMark x1="33613" y1="77368" x2="33613" y2="77368"/>
                        <a14:foregroundMark x1="35010" y1="78947" x2="35010" y2="78947"/>
                        <a14:foregroundMark x1="41090" y1="45789" x2="41090" y2="45789"/>
                        <a14:foregroundMark x1="42348" y1="45088" x2="42348" y2="45088"/>
                        <a14:foregroundMark x1="42977" y1="42281" x2="42977" y2="42281"/>
                        <a14:foregroundMark x1="39483" y1="44211" x2="39483" y2="44211"/>
                        <a14:foregroundMark x1="44654" y1="76316" x2="44654" y2="76316"/>
                        <a14:foregroundMark x1="38155" y1="17544" x2="38155" y2="17544"/>
                        <a14:foregroundMark x1="34941" y1="67719" x2="34941" y2="67719"/>
                        <a14:foregroundMark x1="34871" y1="67193" x2="34871" y2="67193"/>
                        <a14:foregroundMark x1="49546" y1="66842" x2="49546" y2="66842"/>
                        <a14:foregroundMark x1="34871" y1="68246" x2="34871" y2="68246"/>
                        <a14:foregroundMark x1="48707" y1="72982" x2="48707" y2="72982"/>
                        <a14:foregroundMark x1="35360" y1="60000" x2="35360" y2="60000"/>
                        <a14:foregroundMark x1="37526" y1="47544" x2="37526" y2="47544"/>
                        <a14:foregroundMark x1="47589" y1="50702" x2="47589" y2="50702"/>
                        <a14:foregroundMark x1="48917" y1="57719" x2="48917" y2="57719"/>
                      </a14:backgroundRemoval>
                    </a14:imgEffect>
                  </a14:imgLayer>
                </a14:imgProps>
              </a:ext>
            </a:extLst>
          </a:blip>
          <a:srcRect l="32418" t="13161" r="49910" b="17349"/>
          <a:stretch/>
        </p:blipFill>
        <p:spPr>
          <a:xfrm>
            <a:off x="4277556" y="1870704"/>
            <a:ext cx="1927122" cy="30185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7D9160-DB11-4802-9031-3F2B0EC2BD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44" b="78772" l="33613" r="69811">
                        <a14:foregroundMark x1="40461" y1="33333" x2="40461" y2="33333"/>
                        <a14:foregroundMark x1="38994" y1="21754" x2="38994" y2="21754"/>
                        <a14:foregroundMark x1="40182" y1="17544" x2="40182" y2="17544"/>
                        <a14:foregroundMark x1="42348" y1="30526" x2="41789" y2="38947"/>
                        <a14:foregroundMark x1="40601" y1="45088" x2="42278" y2="57895"/>
                        <a14:foregroundMark x1="42628" y1="44912" x2="42628" y2="44912"/>
                        <a14:foregroundMark x1="44514" y1="31053" x2="44514" y2="31053"/>
                        <a14:foregroundMark x1="36548" y1="34386" x2="36548" y2="34386"/>
                        <a14:foregroundMark x1="38015" y1="25439" x2="38015" y2="25439"/>
                        <a14:foregroundMark x1="40950" y1="19123" x2="41789" y2="27719"/>
                        <a14:foregroundMark x1="42767" y1="44386" x2="42767" y2="44386"/>
                        <a14:foregroundMark x1="47100" y1="57018" x2="49266" y2="67018"/>
                        <a14:foregroundMark x1="46541" y1="75614" x2="46541" y2="75614"/>
                        <a14:foregroundMark x1="45702" y1="78070" x2="45702" y2="78070"/>
                        <a14:foregroundMark x1="33613" y1="77368" x2="33613" y2="77368"/>
                        <a14:foregroundMark x1="35010" y1="78947" x2="35010" y2="78947"/>
                        <a14:foregroundMark x1="41090" y1="45789" x2="41090" y2="45789"/>
                        <a14:foregroundMark x1="42348" y1="45088" x2="42348" y2="45088"/>
                        <a14:foregroundMark x1="42977" y1="42281" x2="42977" y2="42281"/>
                        <a14:foregroundMark x1="39483" y1="44211" x2="39483" y2="44211"/>
                        <a14:foregroundMark x1="44654" y1="76316" x2="44654" y2="76316"/>
                        <a14:foregroundMark x1="38155" y1="17544" x2="38155" y2="17544"/>
                        <a14:foregroundMark x1="34941" y1="67719" x2="34941" y2="67719"/>
                        <a14:foregroundMark x1="34871" y1="67193" x2="34871" y2="67193"/>
                        <a14:foregroundMark x1="49546" y1="66842" x2="49546" y2="66842"/>
                        <a14:foregroundMark x1="34871" y1="68246" x2="34871" y2="68246"/>
                        <a14:foregroundMark x1="48707" y1="72982" x2="48707" y2="72982"/>
                        <a14:foregroundMark x1="35360" y1="60000" x2="35360" y2="60000"/>
                        <a14:foregroundMark x1="37526" y1="47544" x2="37526" y2="47544"/>
                        <a14:foregroundMark x1="47589" y1="50702" x2="47589" y2="50702"/>
                        <a14:foregroundMark x1="48917" y1="57719" x2="48917" y2="57719"/>
                        <a14:foregroundMark x1="61426" y1="40000" x2="61426" y2="40000"/>
                        <a14:foregroundMark x1="64500" y1="31053" x2="64500" y2="31053"/>
                        <a14:foregroundMark x1="66108" y1="52807" x2="66108" y2="52807"/>
                        <a14:foregroundMark x1="68064" y1="55614" x2="68064" y2="55614"/>
                        <a14:foregroundMark x1="69811" y1="61228" x2="69741" y2="61930"/>
                        <a14:foregroundMark x1="65339" y1="47544" x2="65339" y2="47544"/>
                        <a14:foregroundMark x1="64430" y1="48596" x2="64430" y2="48596"/>
                        <a14:foregroundMark x1="64990" y1="47368" x2="64990" y2="47368"/>
                        <a14:foregroundMark x1="62055" y1="48596" x2="62055" y2="48596"/>
                        <a14:foregroundMark x1="61845" y1="43158" x2="61845" y2="43158"/>
                        <a14:backgroundMark x1="58840" y1="70702" x2="58840" y2="70702"/>
                        <a14:backgroundMark x1="58910" y1="70000" x2="58910" y2="70000"/>
                        <a14:backgroundMark x1="50734" y1="70000" x2="50734" y2="70000"/>
                      </a14:backgroundRemoval>
                    </a14:imgEffect>
                  </a14:imgLayer>
                </a14:imgProps>
              </a:ext>
            </a:extLst>
          </a:blip>
          <a:srcRect l="50542" t="17858" r="27233" b="12652"/>
          <a:stretch/>
        </p:blipFill>
        <p:spPr>
          <a:xfrm>
            <a:off x="5666681" y="2047405"/>
            <a:ext cx="2423651" cy="3018503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80A667F4-6EDE-4890-B4F1-BAE7138FB4E4}"/>
              </a:ext>
            </a:extLst>
          </p:cNvPr>
          <p:cNvGrpSpPr/>
          <p:nvPr/>
        </p:nvGrpSpPr>
        <p:grpSpPr>
          <a:xfrm>
            <a:off x="362740" y="588225"/>
            <a:ext cx="3621270" cy="1097700"/>
            <a:chOff x="619433" y="942118"/>
            <a:chExt cx="3808036" cy="1097700"/>
          </a:xfrm>
        </p:grpSpPr>
        <p:sp>
          <p:nvSpPr>
            <p:cNvPr id="49" name="Speech Bubble: Oval 48">
              <a:extLst>
                <a:ext uri="{FF2B5EF4-FFF2-40B4-BE49-F238E27FC236}">
                  <a16:creationId xmlns:a16="http://schemas.microsoft.com/office/drawing/2014/main" id="{F49CF14C-7285-4BF2-8AE6-3C75BD9E8073}"/>
                </a:ext>
              </a:extLst>
            </p:cNvPr>
            <p:cNvSpPr/>
            <p:nvPr/>
          </p:nvSpPr>
          <p:spPr>
            <a:xfrm>
              <a:off x="619433" y="942118"/>
              <a:ext cx="3306736" cy="1097700"/>
            </a:xfrm>
            <a:prstGeom prst="wedgeEllipseCallout">
              <a:avLst>
                <a:gd name="adj1" fmla="val 34994"/>
                <a:gd name="adj2" fmla="val 51059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49DCBFC-C7E0-495E-A2F0-8B9936F8ACAF}"/>
                </a:ext>
              </a:extLst>
            </p:cNvPr>
            <p:cNvSpPr txBox="1"/>
            <p:nvPr/>
          </p:nvSpPr>
          <p:spPr>
            <a:xfrm>
              <a:off x="963561" y="1309885"/>
              <a:ext cx="3463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bút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chì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C0276D9-AFDC-48A7-9C24-E01A39C00A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21" b="97321" l="9623" r="89958">
                        <a14:foregroundMark x1="36820" y1="94643" x2="37238" y2="97321"/>
                        <a14:backgroundMark x1="17573" y1="69196" x2="17573" y2="69196"/>
                        <a14:backgroundMark x1="18410" y1="89732" x2="18410" y2="89732"/>
                        <a14:backgroundMark x1="15063" y1="91964" x2="15063" y2="91964"/>
                        <a14:backgroundMark x1="13389" y1="70982" x2="13389" y2="70982"/>
                        <a14:backgroundMark x1="11297" y1="64732" x2="11297" y2="64732"/>
                        <a14:backgroundMark x1="26778" y1="61161" x2="26778" y2="61161"/>
                        <a14:backgroundMark x1="16318" y1="63839" x2="16318" y2="63839"/>
                        <a14:backgroundMark x1="30544" y1="60268" x2="30544" y2="60268"/>
                        <a14:backgroundMark x1="20921" y1="66071" x2="22176" y2="82143"/>
                        <a14:backgroundMark x1="28452" y1="63839" x2="28452" y2="638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9600" y="1759353"/>
            <a:ext cx="2759675" cy="2586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71DBE-42F6-45F1-9847-93DA9829BD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294" b="96209" l="6875" r="95938">
                        <a14:foregroundMark x1="55000" y1="8294" x2="55000" y2="8294"/>
                        <a14:foregroundMark x1="13750" y1="84123" x2="13750" y2="84123"/>
                        <a14:foregroundMark x1="15625" y1="93602" x2="15625" y2="93602"/>
                        <a14:foregroundMark x1="49688" y1="96682" x2="49688" y2="96682"/>
                        <a14:foregroundMark x1="6875" y1="90758" x2="6875" y2="90758"/>
                        <a14:foregroundMark x1="43750" y1="43839" x2="43750" y2="43839"/>
                        <a14:foregroundMark x1="90313" y1="89810" x2="90313" y2="89810"/>
                        <a14:foregroundMark x1="95938" y1="91232" x2="95938" y2="91232"/>
                        <a14:foregroundMark x1="90000" y1="80332" x2="90000" y2="80332"/>
                        <a14:foregroundMark x1="86250" y1="74882" x2="86250" y2="74882"/>
                        <a14:foregroundMark x1="76250" y1="56635" x2="76250" y2="56635"/>
                        <a14:foregroundMark x1="87500" y1="75829" x2="87500" y2="75829"/>
                        <a14:backgroundMark x1="77188" y1="55450" x2="77188" y2="554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4651" y="1920954"/>
            <a:ext cx="1945272" cy="25653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9A757D-6A8E-4A70-97D4-CC3BF4C057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3984010" y="5122196"/>
            <a:ext cx="466669" cy="92174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4799190-C33B-4061-82C2-726FE7858B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267483" y="5122196"/>
            <a:ext cx="466669" cy="92174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0F5400C-F7D7-4287-891C-525076064A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549856" y="5122196"/>
            <a:ext cx="466669" cy="921749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72679B6-EAFE-453A-882A-19B8AE5C59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4839198" y="5122196"/>
            <a:ext cx="466669" cy="92174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BE1DAF9-C2FB-4089-B1F3-7408063AB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095418" y="5122196"/>
            <a:ext cx="466669" cy="921749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E2F8166-C2C9-452A-8A29-BF4AA53F5C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360984" y="5122196"/>
            <a:ext cx="466669" cy="921749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8539FCE-BE02-4783-8106-5A6DCD5C23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614634" y="5122196"/>
            <a:ext cx="466669" cy="92174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42E2507-2573-4E34-924E-301802D878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5872028" y="5122196"/>
            <a:ext cx="466669" cy="9217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2AED62E3-0081-4990-AE7C-E9FD5F884C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106720" y="5122196"/>
            <a:ext cx="466669" cy="921749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2F9286B-ABA9-42C3-AA90-2207EE51F7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356168" y="5122196"/>
            <a:ext cx="466669" cy="9217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2271513-D3C3-4EB8-B2E8-EED6FFF538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636726" y="5122196"/>
            <a:ext cx="466669" cy="92174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7B63CA9-A23F-4318-899D-9C1A095371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62" b="96276" l="10000" r="90000">
                        <a14:foregroundMark x1="55714" y1="6331" x2="55714" y2="6331"/>
                        <a14:foregroundMark x1="43571" y1="5400" x2="39286" y2="10987"/>
                        <a14:foregroundMark x1="50000" y1="2980" x2="52143" y2="6331"/>
                        <a14:foregroundMark x1="28571" y1="6518" x2="65000" y2="5587"/>
                        <a14:foregroundMark x1="31429" y1="2048" x2="31429" y2="2048"/>
                        <a14:foregroundMark x1="50714" y1="2048" x2="50714" y2="2048"/>
                        <a14:foregroundMark x1="49286" y1="96276" x2="49286" y2="96276"/>
                        <a14:foregroundMark x1="37857" y1="84730" x2="37857" y2="84730"/>
                        <a14:foregroundMark x1="34286" y1="81750" x2="34286" y2="81750"/>
                        <a14:foregroundMark x1="39286" y1="1676" x2="39286" y2="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6917283" y="5122196"/>
            <a:ext cx="466669" cy="921749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F27F45E6-1B0B-4EA9-A290-332F2C8D376B}"/>
              </a:ext>
            </a:extLst>
          </p:cNvPr>
          <p:cNvGrpSpPr/>
          <p:nvPr/>
        </p:nvGrpSpPr>
        <p:grpSpPr>
          <a:xfrm>
            <a:off x="4006084" y="484044"/>
            <a:ext cx="4420633" cy="966838"/>
            <a:chOff x="619433" y="1072980"/>
            <a:chExt cx="3592644" cy="966838"/>
          </a:xfrm>
        </p:grpSpPr>
        <p:sp>
          <p:nvSpPr>
            <p:cNvPr id="73" name="Speech Bubble: Oval 72">
              <a:extLst>
                <a:ext uri="{FF2B5EF4-FFF2-40B4-BE49-F238E27FC236}">
                  <a16:creationId xmlns:a16="http://schemas.microsoft.com/office/drawing/2014/main" id="{2C438D30-A3D1-4B09-A66F-AC18CFD14A53}"/>
                </a:ext>
              </a:extLst>
            </p:cNvPr>
            <p:cNvSpPr/>
            <p:nvPr/>
          </p:nvSpPr>
          <p:spPr>
            <a:xfrm>
              <a:off x="619433" y="1072980"/>
              <a:ext cx="3306736" cy="966838"/>
            </a:xfrm>
            <a:prstGeom prst="wedgeEllipseCallout">
              <a:avLst>
                <a:gd name="adj1" fmla="val -15453"/>
                <a:gd name="adj2" fmla="val 75164"/>
              </a:avLst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563F63-F566-4540-9866-54E095529E6C}"/>
                </a:ext>
              </a:extLst>
            </p:cNvPr>
            <p:cNvSpPr txBox="1"/>
            <p:nvPr/>
          </p:nvSpPr>
          <p:spPr>
            <a:xfrm>
              <a:off x="748169" y="1298472"/>
              <a:ext cx="34639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Chia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632D848-107B-47C6-9614-5E919A39DC46}"/>
              </a:ext>
            </a:extLst>
          </p:cNvPr>
          <p:cNvGrpSpPr/>
          <p:nvPr/>
        </p:nvGrpSpPr>
        <p:grpSpPr>
          <a:xfrm>
            <a:off x="8426717" y="468542"/>
            <a:ext cx="2587691" cy="1181640"/>
            <a:chOff x="619433" y="1072980"/>
            <a:chExt cx="2142288" cy="966838"/>
          </a:xfrm>
        </p:grpSpPr>
        <p:sp>
          <p:nvSpPr>
            <p:cNvPr id="76" name="Speech Bubble: Oval 75">
              <a:extLst>
                <a:ext uri="{FF2B5EF4-FFF2-40B4-BE49-F238E27FC236}">
                  <a16:creationId xmlns:a16="http://schemas.microsoft.com/office/drawing/2014/main" id="{58171203-23E9-423A-823E-7944590E2F24}"/>
                </a:ext>
              </a:extLst>
            </p:cNvPr>
            <p:cNvSpPr/>
            <p:nvPr/>
          </p:nvSpPr>
          <p:spPr>
            <a:xfrm>
              <a:off x="619433" y="1072980"/>
              <a:ext cx="2142288" cy="966838"/>
            </a:xfrm>
            <a:prstGeom prst="wedgeEllipseCallout">
              <a:avLst>
                <a:gd name="adj1" fmla="val -15453"/>
                <a:gd name="adj2" fmla="val 75164"/>
              </a:avLst>
            </a:prstGeom>
            <a:solidFill>
              <a:srgbClr val="FF99FF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C46A9FC-B6F0-4509-86AE-CAE4E0645977}"/>
                </a:ext>
              </a:extLst>
            </p:cNvPr>
            <p:cNvSpPr txBox="1"/>
            <p:nvPr/>
          </p:nvSpPr>
          <p:spPr>
            <a:xfrm>
              <a:off x="741120" y="1216431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mấy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chia?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F2AF79-4DC1-4B42-856B-568C5EBF2540}"/>
              </a:ext>
            </a:extLst>
          </p:cNvPr>
          <p:cNvSpPr/>
          <p:nvPr/>
        </p:nvSpPr>
        <p:spPr>
          <a:xfrm>
            <a:off x="1762546" y="564095"/>
            <a:ext cx="7663543" cy="1212538"/>
          </a:xfrm>
          <a:prstGeom prst="roundRect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chì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chia.</a:t>
            </a:r>
          </a:p>
        </p:txBody>
      </p:sp>
    </p:spTree>
    <p:extLst>
      <p:ext uri="{BB962C8B-B14F-4D97-AF65-F5344CB8AC3E}">
        <p14:creationId xmlns:p14="http://schemas.microsoft.com/office/powerpoint/2010/main" val="432596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10651 -0.11296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26" y="-5648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L -0.10859 -0.11528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0" y="-576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-0.11003 -0.1129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8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-0.00586 -0.11042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" y="-5532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7 L -0.00508 -0.11042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553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-0.00351 -0.11042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-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L 0.09049 -0.1011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8" y="-506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L 0.09115 -0.10116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" y="-506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7 L 0.09271 -0.10116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19883 -0.10116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5069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0.19883 -0.10116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5069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19883 -0.10116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31f7217a017c2d9a8a7bcbd9844c1629">
            <a:extLst>
              <a:ext uri="{FF2B5EF4-FFF2-40B4-BE49-F238E27FC236}">
                <a16:creationId xmlns:a16="http://schemas.microsoft.com/office/drawing/2014/main" id="{042ED277-46D3-4B08-8CFD-FE4B4045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4" name="图片 15" descr="a05684f714522ad77246dba9447411ba">
            <a:extLst>
              <a:ext uri="{FF2B5EF4-FFF2-40B4-BE49-F238E27FC236}">
                <a16:creationId xmlns:a16="http://schemas.microsoft.com/office/drawing/2014/main" id="{4C6111A6-70C4-49B0-9379-57D92B9AE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36AAF000-D47B-4390-B53B-A8D3C964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13B44877-67F3-4CA0-A7C9-4B86E05C18FF}"/>
              </a:ext>
            </a:extLst>
          </p:cNvPr>
          <p:cNvSpPr txBox="1"/>
          <p:nvPr/>
        </p:nvSpPr>
        <p:spPr>
          <a:xfrm>
            <a:off x="4876138" y="2612557"/>
            <a:ext cx="6234053" cy="1569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KHÁM PHÁ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KIẾN THỨC MỚI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 descr="572005ec0a0c4">
            <a:extLst>
              <a:ext uri="{FF2B5EF4-FFF2-40B4-BE49-F238E27FC236}">
                <a16:creationId xmlns:a16="http://schemas.microsoft.com/office/drawing/2014/main" id="{246DCFB9-2B78-443B-AAB0-7B7B45EC9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91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AE9C010-8132-4C94-A88C-AA6F8D422CB6}"/>
              </a:ext>
            </a:extLst>
          </p:cNvPr>
          <p:cNvGrpSpPr/>
          <p:nvPr/>
        </p:nvGrpSpPr>
        <p:grpSpPr>
          <a:xfrm>
            <a:off x="1" y="0"/>
            <a:ext cx="12192000" cy="6460626"/>
            <a:chOff x="0" y="0"/>
            <a:chExt cx="12192000" cy="646062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3473D5E-0AFD-4B46-B6FE-2368C0568C3B}"/>
                </a:ext>
              </a:extLst>
            </p:cNvPr>
            <p:cNvSpPr/>
            <p:nvPr/>
          </p:nvSpPr>
          <p:spPr>
            <a:xfrm>
              <a:off x="0" y="0"/>
              <a:ext cx="12192000" cy="646062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584B66E-0296-46B2-88A2-133983980007}"/>
                </a:ext>
              </a:extLst>
            </p:cNvPr>
            <p:cNvSpPr/>
            <p:nvPr/>
          </p:nvSpPr>
          <p:spPr>
            <a:xfrm>
              <a:off x="560832" y="397374"/>
              <a:ext cx="11009376" cy="5715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26C735B-E3A6-4B83-80E3-93D5A537E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103" y="3069129"/>
            <a:ext cx="633636" cy="6983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1379E7-8EA1-4976-B1EF-BE82125577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r="77773"/>
          <a:stretch/>
        </p:blipFill>
        <p:spPr>
          <a:xfrm>
            <a:off x="2789640" y="497716"/>
            <a:ext cx="1269599" cy="15000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08771A-4446-4690-BE16-2394D1429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84" y="3069129"/>
            <a:ext cx="633636" cy="6983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437281-8696-4D8A-B3A1-03A3563B8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265" y="3069129"/>
            <a:ext cx="633636" cy="6983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4F62D0B-7DF6-4FBF-A656-467D0290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46" y="3069129"/>
            <a:ext cx="633636" cy="6983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4DF61B0-250F-4310-848D-C9389FB13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927" y="3696758"/>
            <a:ext cx="633636" cy="69833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F8A104-E04F-425E-9574-E0916CF8B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508" y="3696758"/>
            <a:ext cx="633636" cy="6983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35D6C8-433E-4C14-B4D3-9C481A367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925" y="3696758"/>
            <a:ext cx="633636" cy="6983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D298BB-5DC3-4849-987E-40124FDF8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06" y="3696758"/>
            <a:ext cx="633636" cy="6983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6FBA20-9AAB-495D-A12E-5125D3288B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778" b="83472" l="82362" r="96900">
                        <a14:foregroundMark x1="91144" y1="63333" x2="91144" y2="63333"/>
                        <a14:foregroundMark x1="96974" y1="65833" x2="96974" y2="65833"/>
                        <a14:foregroundMark x1="90849" y1="62500" x2="90849" y2="62500"/>
                        <a14:foregroundMark x1="94022" y1="82222" x2="94022" y2="82222"/>
                        <a14:foregroundMark x1="87749" y1="83472" x2="87749" y2="83472"/>
                        <a14:foregroundMark x1="86421" y1="83056" x2="86421" y2="83056"/>
                        <a14:foregroundMark x1="85756" y1="83194" x2="85756" y2="83194"/>
                      </a14:backgroundRemoval>
                    </a14:imgEffect>
                  </a14:imgLayer>
                </a14:imgProps>
              </a:ext>
            </a:extLst>
          </a:blip>
          <a:srcRect l="80733" t="49131" r="1728" b="13170"/>
          <a:stretch/>
        </p:blipFill>
        <p:spPr>
          <a:xfrm flipH="1">
            <a:off x="603232" y="4361544"/>
            <a:ext cx="1853394" cy="214820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C482580-A406-457E-AA82-6AECFEC28CAC}"/>
              </a:ext>
            </a:extLst>
          </p:cNvPr>
          <p:cNvGrpSpPr/>
          <p:nvPr/>
        </p:nvGrpSpPr>
        <p:grpSpPr>
          <a:xfrm>
            <a:off x="9713285" y="4312422"/>
            <a:ext cx="2478714" cy="2148204"/>
            <a:chOff x="6960850" y="1804747"/>
            <a:chExt cx="5170192" cy="465587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9FDA38A-F455-402C-B695-08D4FB29A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884" b="95349" l="9948" r="89791">
                          <a14:foregroundMark x1="33246" y1="10756" x2="33246" y2="10756"/>
                          <a14:foregroundMark x1="58639" y1="9884" x2="58639" y2="9884"/>
                          <a14:foregroundMark x1="51832" y1="30233" x2="51832" y2="37500"/>
                          <a14:foregroundMark x1="42408" y1="90698" x2="42408" y2="90698"/>
                          <a14:foregroundMark x1="51047" y1="93314" x2="51047" y2="93314"/>
                          <a14:foregroundMark x1="48953" y1="92733" x2="48953" y2="92733"/>
                          <a14:foregroundMark x1="48691" y1="92733" x2="51832" y2="91279"/>
                          <a14:foregroundMark x1="42670" y1="90988" x2="52880" y2="91860"/>
                          <a14:foregroundMark x1="33246" y1="92733" x2="33246" y2="92733"/>
                          <a14:foregroundMark x1="35079" y1="92733" x2="43979" y2="92733"/>
                          <a14:foregroundMark x1="32199" y1="92733" x2="32199" y2="92733"/>
                          <a14:foregroundMark x1="30890" y1="92733" x2="30890" y2="92733"/>
                          <a14:foregroundMark x1="56283" y1="95349" x2="68325" y2="921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60850" y="1804747"/>
              <a:ext cx="5170192" cy="4655879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4302F9F-2489-45E4-B020-0CC2898F9EE3}"/>
                </a:ext>
              </a:extLst>
            </p:cNvPr>
            <p:cNvSpPr/>
            <p:nvPr/>
          </p:nvSpPr>
          <p:spPr>
            <a:xfrm>
              <a:off x="8617527" y="3990109"/>
              <a:ext cx="1782618" cy="1209964"/>
            </a:xfrm>
            <a:custGeom>
              <a:avLst/>
              <a:gdLst>
                <a:gd name="connsiteX0" fmla="*/ 212437 w 1782618"/>
                <a:gd name="connsiteY0" fmla="*/ 0 h 1209964"/>
                <a:gd name="connsiteX1" fmla="*/ 92364 w 1782618"/>
                <a:gd name="connsiteY1" fmla="*/ 221673 h 1209964"/>
                <a:gd name="connsiteX2" fmla="*/ 0 w 1782618"/>
                <a:gd name="connsiteY2" fmla="*/ 637309 h 1209964"/>
                <a:gd name="connsiteX3" fmla="*/ 175491 w 1782618"/>
                <a:gd name="connsiteY3" fmla="*/ 655782 h 1209964"/>
                <a:gd name="connsiteX4" fmla="*/ 138546 w 1782618"/>
                <a:gd name="connsiteY4" fmla="*/ 1108364 h 1209964"/>
                <a:gd name="connsiteX5" fmla="*/ 332509 w 1782618"/>
                <a:gd name="connsiteY5" fmla="*/ 1191491 h 1209964"/>
                <a:gd name="connsiteX6" fmla="*/ 701964 w 1782618"/>
                <a:gd name="connsiteY6" fmla="*/ 1209964 h 1209964"/>
                <a:gd name="connsiteX7" fmla="*/ 1173018 w 1782618"/>
                <a:gd name="connsiteY7" fmla="*/ 1209964 h 1209964"/>
                <a:gd name="connsiteX8" fmla="*/ 1616364 w 1782618"/>
                <a:gd name="connsiteY8" fmla="*/ 1052946 h 1209964"/>
                <a:gd name="connsiteX9" fmla="*/ 1644073 w 1782618"/>
                <a:gd name="connsiteY9" fmla="*/ 923636 h 1209964"/>
                <a:gd name="connsiteX10" fmla="*/ 1717964 w 1782618"/>
                <a:gd name="connsiteY10" fmla="*/ 905164 h 1209964"/>
                <a:gd name="connsiteX11" fmla="*/ 1782618 w 1782618"/>
                <a:gd name="connsiteY11" fmla="*/ 304800 h 1209964"/>
                <a:gd name="connsiteX12" fmla="*/ 1588655 w 1782618"/>
                <a:gd name="connsiteY12" fmla="*/ 175491 h 1209964"/>
                <a:gd name="connsiteX13" fmla="*/ 1339273 w 1782618"/>
                <a:gd name="connsiteY13" fmla="*/ 230909 h 1209964"/>
                <a:gd name="connsiteX14" fmla="*/ 1016000 w 1782618"/>
                <a:gd name="connsiteY14" fmla="*/ 221673 h 1209964"/>
                <a:gd name="connsiteX15" fmla="*/ 683491 w 1782618"/>
                <a:gd name="connsiteY15" fmla="*/ 157018 h 1209964"/>
                <a:gd name="connsiteX16" fmla="*/ 489528 w 1782618"/>
                <a:gd name="connsiteY16" fmla="*/ 83127 h 1209964"/>
                <a:gd name="connsiteX17" fmla="*/ 350982 w 1782618"/>
                <a:gd name="connsiteY17" fmla="*/ 27709 h 1209964"/>
                <a:gd name="connsiteX18" fmla="*/ 212437 w 1782618"/>
                <a:gd name="connsiteY18" fmla="*/ 0 h 120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618" h="1209964">
                  <a:moveTo>
                    <a:pt x="212437" y="0"/>
                  </a:moveTo>
                  <a:lnTo>
                    <a:pt x="92364" y="221673"/>
                  </a:lnTo>
                  <a:lnTo>
                    <a:pt x="0" y="637309"/>
                  </a:lnTo>
                  <a:lnTo>
                    <a:pt x="175491" y="655782"/>
                  </a:lnTo>
                  <a:lnTo>
                    <a:pt x="138546" y="1108364"/>
                  </a:lnTo>
                  <a:lnTo>
                    <a:pt x="332509" y="1191491"/>
                  </a:lnTo>
                  <a:lnTo>
                    <a:pt x="701964" y="1209964"/>
                  </a:lnTo>
                  <a:lnTo>
                    <a:pt x="1173018" y="1209964"/>
                  </a:lnTo>
                  <a:lnTo>
                    <a:pt x="1616364" y="1052946"/>
                  </a:lnTo>
                  <a:lnTo>
                    <a:pt x="1644073" y="923636"/>
                  </a:lnTo>
                  <a:lnTo>
                    <a:pt x="1717964" y="905164"/>
                  </a:lnTo>
                  <a:lnTo>
                    <a:pt x="1782618" y="304800"/>
                  </a:lnTo>
                  <a:lnTo>
                    <a:pt x="1588655" y="175491"/>
                  </a:lnTo>
                  <a:lnTo>
                    <a:pt x="1339273" y="230909"/>
                  </a:lnTo>
                  <a:lnTo>
                    <a:pt x="1016000" y="221673"/>
                  </a:lnTo>
                  <a:lnTo>
                    <a:pt x="683491" y="157018"/>
                  </a:lnTo>
                  <a:lnTo>
                    <a:pt x="489528" y="83127"/>
                  </a:lnTo>
                  <a:lnTo>
                    <a:pt x="350982" y="27709"/>
                  </a:lnTo>
                  <a:lnTo>
                    <a:pt x="212437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D97A03-CF0C-4381-AAD4-EA04050794CD}"/>
              </a:ext>
            </a:extLst>
          </p:cNvPr>
          <p:cNvGrpSpPr/>
          <p:nvPr/>
        </p:nvGrpSpPr>
        <p:grpSpPr>
          <a:xfrm>
            <a:off x="1067361" y="3664957"/>
            <a:ext cx="2578682" cy="733857"/>
            <a:chOff x="619433" y="1276167"/>
            <a:chExt cx="3306736" cy="763650"/>
          </a:xfrm>
        </p:grpSpPr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9A40796E-28D5-4E90-9E0B-78DBF8520756}"/>
                </a:ext>
              </a:extLst>
            </p:cNvPr>
            <p:cNvSpPr/>
            <p:nvPr/>
          </p:nvSpPr>
          <p:spPr>
            <a:xfrm>
              <a:off x="619433" y="1276167"/>
              <a:ext cx="3306736" cy="763650"/>
            </a:xfrm>
            <a:prstGeom prst="wedgeEllipseCallout">
              <a:avLst>
                <a:gd name="adj1" fmla="val -20765"/>
                <a:gd name="adj2" fmla="val 71670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0897D3-9342-474C-A46E-E5E400CC5C47}"/>
                </a:ext>
              </a:extLst>
            </p:cNvPr>
            <p:cNvSpPr txBox="1"/>
            <p:nvPr/>
          </p:nvSpPr>
          <p:spPr>
            <a:xfrm>
              <a:off x="951977" y="1385242"/>
              <a:ext cx="2678167" cy="41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8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táo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5C40A8-04F0-48B4-8EB6-BF204AAEB7F5}"/>
              </a:ext>
            </a:extLst>
          </p:cNvPr>
          <p:cNvGrpSpPr/>
          <p:nvPr/>
        </p:nvGrpSpPr>
        <p:grpSpPr>
          <a:xfrm>
            <a:off x="8421372" y="2870582"/>
            <a:ext cx="2587691" cy="1181640"/>
            <a:chOff x="619433" y="1072980"/>
            <a:chExt cx="2142288" cy="966838"/>
          </a:xfrm>
        </p:grpSpPr>
        <p:sp>
          <p:nvSpPr>
            <p:cNvPr id="33" name="Speech Bubble: Oval 32">
              <a:extLst>
                <a:ext uri="{FF2B5EF4-FFF2-40B4-BE49-F238E27FC236}">
                  <a16:creationId xmlns:a16="http://schemas.microsoft.com/office/drawing/2014/main" id="{7EA6C57E-EBF1-4146-B44E-FE476D6C571A}"/>
                </a:ext>
              </a:extLst>
            </p:cNvPr>
            <p:cNvSpPr/>
            <p:nvPr/>
          </p:nvSpPr>
          <p:spPr>
            <a:xfrm>
              <a:off x="619433" y="1072980"/>
              <a:ext cx="2142288" cy="966838"/>
            </a:xfrm>
            <a:prstGeom prst="wedgeEllipseCallout">
              <a:avLst>
                <a:gd name="adj1" fmla="val 22069"/>
                <a:gd name="adj2" fmla="val 68782"/>
              </a:avLst>
            </a:prstGeom>
            <a:solidFill>
              <a:srgbClr val="FF99FF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A1785D-EC94-48B2-B366-886CBF505174}"/>
                </a:ext>
              </a:extLst>
            </p:cNvPr>
            <p:cNvSpPr txBox="1"/>
            <p:nvPr/>
          </p:nvSpPr>
          <p:spPr>
            <a:xfrm>
              <a:off x="741120" y="1216431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mấy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chia?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EBDF09-342F-4ED9-B5F6-B621D3F6C68F}"/>
              </a:ext>
            </a:extLst>
          </p:cNvPr>
          <p:cNvGrpSpPr/>
          <p:nvPr/>
        </p:nvGrpSpPr>
        <p:grpSpPr>
          <a:xfrm>
            <a:off x="2356702" y="4759855"/>
            <a:ext cx="2925396" cy="1022433"/>
            <a:chOff x="619432" y="975875"/>
            <a:chExt cx="3568834" cy="1063942"/>
          </a:xfrm>
        </p:grpSpPr>
        <p:sp>
          <p:nvSpPr>
            <p:cNvPr id="36" name="Speech Bubble: Oval 35">
              <a:extLst>
                <a:ext uri="{FF2B5EF4-FFF2-40B4-BE49-F238E27FC236}">
                  <a16:creationId xmlns:a16="http://schemas.microsoft.com/office/drawing/2014/main" id="{C46BE228-37FA-47B6-B6AD-D91868C92AA2}"/>
                </a:ext>
              </a:extLst>
            </p:cNvPr>
            <p:cNvSpPr/>
            <p:nvPr/>
          </p:nvSpPr>
          <p:spPr>
            <a:xfrm>
              <a:off x="619432" y="975875"/>
              <a:ext cx="3568834" cy="1063942"/>
            </a:xfrm>
            <a:prstGeom prst="wedgeEllipseCallout">
              <a:avLst>
                <a:gd name="adj1" fmla="val -56225"/>
                <a:gd name="adj2" fmla="val -28418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2DCC8F-B100-45EA-90CC-D826B92D7145}"/>
                </a:ext>
              </a:extLst>
            </p:cNvPr>
            <p:cNvSpPr txBox="1"/>
            <p:nvPr/>
          </p:nvSpPr>
          <p:spPr>
            <a:xfrm>
              <a:off x="1106317" y="1075478"/>
              <a:ext cx="3016978" cy="73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Chia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táo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30397C39-2E28-46AD-9845-8C3A45BE4D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25092" t="1617" r="52681" b="-1617"/>
          <a:stretch/>
        </p:blipFill>
        <p:spPr>
          <a:xfrm>
            <a:off x="4795922" y="571951"/>
            <a:ext cx="1269599" cy="150008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A86F7EF-0F3E-41CE-9676-D8658B3369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51277" t="1366" r="26496" b="-1366"/>
          <a:stretch/>
        </p:blipFill>
        <p:spPr>
          <a:xfrm>
            <a:off x="6676902" y="571951"/>
            <a:ext cx="1269599" cy="15000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37C234F-4AB3-4F44-93D7-9CCB027A1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78742" t="3275" r="-969" b="-3275"/>
          <a:stretch/>
        </p:blipFill>
        <p:spPr>
          <a:xfrm>
            <a:off x="8443686" y="665673"/>
            <a:ext cx="1269599" cy="150008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F688594-63BE-4FCE-88C5-88EB3284F77B}"/>
              </a:ext>
            </a:extLst>
          </p:cNvPr>
          <p:cNvSpPr txBox="1"/>
          <p:nvPr/>
        </p:nvSpPr>
        <p:spPr>
          <a:xfrm>
            <a:off x="3170960" y="3518548"/>
            <a:ext cx="6304720" cy="1820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 : 4 = 2</a:t>
            </a:r>
          </a:p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AF26D-FF38-4687-B8E3-CFC3621E434B}"/>
              </a:ext>
            </a:extLst>
          </p:cNvPr>
          <p:cNvGrpSpPr/>
          <p:nvPr/>
        </p:nvGrpSpPr>
        <p:grpSpPr>
          <a:xfrm>
            <a:off x="5143415" y="3485365"/>
            <a:ext cx="2587691" cy="1023342"/>
            <a:chOff x="619433" y="1202502"/>
            <a:chExt cx="2142288" cy="837316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CE89BC6-53EA-4F8C-B229-E51011B24114}"/>
                </a:ext>
              </a:extLst>
            </p:cNvPr>
            <p:cNvSpPr/>
            <p:nvPr/>
          </p:nvSpPr>
          <p:spPr>
            <a:xfrm>
              <a:off x="619433" y="1202502"/>
              <a:ext cx="2142288" cy="837316"/>
            </a:xfrm>
            <a:prstGeom prst="roundRect">
              <a:avLst/>
            </a:prstGeom>
            <a:solidFill>
              <a:srgbClr val="FF99FF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87E39B-EA0C-436B-A025-855A8A3477C1}"/>
                </a:ext>
              </a:extLst>
            </p:cNvPr>
            <p:cNvSpPr txBox="1"/>
            <p:nvPr/>
          </p:nvSpPr>
          <p:spPr>
            <a:xfrm>
              <a:off x="750444" y="1281192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2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369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17044 -0.15394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-7708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6 L -0.16862 -0.15394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-770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-0.18334 -0.1539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-770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-0.18268 -0.1539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-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-0.1362 -0.1460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10" y="-731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-0.14245 -0.1463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-731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14192 -0.15834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6" y="-7917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6 L -0.14935 -0.15973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4" y="-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AE9C010-8132-4C94-A88C-AA6F8D422CB6}"/>
              </a:ext>
            </a:extLst>
          </p:cNvPr>
          <p:cNvGrpSpPr/>
          <p:nvPr/>
        </p:nvGrpSpPr>
        <p:grpSpPr>
          <a:xfrm>
            <a:off x="1" y="0"/>
            <a:ext cx="12192000" cy="6460626"/>
            <a:chOff x="0" y="0"/>
            <a:chExt cx="12192000" cy="646062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3473D5E-0AFD-4B46-B6FE-2368C0568C3B}"/>
                </a:ext>
              </a:extLst>
            </p:cNvPr>
            <p:cNvSpPr/>
            <p:nvPr/>
          </p:nvSpPr>
          <p:spPr>
            <a:xfrm>
              <a:off x="0" y="0"/>
              <a:ext cx="12192000" cy="6460626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584B66E-0296-46B2-88A2-133983980007}"/>
                </a:ext>
              </a:extLst>
            </p:cNvPr>
            <p:cNvSpPr/>
            <p:nvPr/>
          </p:nvSpPr>
          <p:spPr>
            <a:xfrm>
              <a:off x="560832" y="397374"/>
              <a:ext cx="11009376" cy="5715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26C735B-E3A6-4B83-80E3-93D5A537E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7015" y="3192431"/>
            <a:ext cx="542681" cy="5426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1379E7-8EA1-4976-B1EF-BE82125577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r="77773"/>
          <a:stretch/>
        </p:blipFill>
        <p:spPr>
          <a:xfrm>
            <a:off x="2789640" y="665673"/>
            <a:ext cx="1269599" cy="15000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A08771A-4446-4690-BE16-2394D1429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1596" y="3192431"/>
            <a:ext cx="542681" cy="5426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437281-8696-4D8A-B3A1-03A3563B8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8595" y="3192431"/>
            <a:ext cx="542681" cy="5426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4F62D0B-7DF6-4FBF-A656-467D0290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176" y="3192431"/>
            <a:ext cx="542681" cy="54268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4DF61B0-250F-4310-848D-C9389FB13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7015" y="3820060"/>
            <a:ext cx="542681" cy="5426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BF8A104-E04F-425E-9574-E0916CF8B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1596" y="3820060"/>
            <a:ext cx="542681" cy="5426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35D6C8-433E-4C14-B4D3-9C481A367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8595" y="3820060"/>
            <a:ext cx="542681" cy="54268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D298BB-5DC3-4849-987E-40124FDF8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176" y="3820060"/>
            <a:ext cx="542681" cy="5426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6FBA20-9AAB-495D-A12E-5125D3288B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778" b="83472" l="82362" r="96900">
                        <a14:foregroundMark x1="91144" y1="63333" x2="91144" y2="63333"/>
                        <a14:foregroundMark x1="96974" y1="65833" x2="96974" y2="65833"/>
                        <a14:foregroundMark x1="90849" y1="62500" x2="90849" y2="62500"/>
                        <a14:foregroundMark x1="94022" y1="82222" x2="94022" y2="82222"/>
                        <a14:foregroundMark x1="87749" y1="83472" x2="87749" y2="83472"/>
                        <a14:foregroundMark x1="86421" y1="83056" x2="86421" y2="83056"/>
                        <a14:foregroundMark x1="85756" y1="83194" x2="85756" y2="83194"/>
                      </a14:backgroundRemoval>
                    </a14:imgEffect>
                  </a14:imgLayer>
                </a14:imgProps>
              </a:ext>
            </a:extLst>
          </a:blip>
          <a:srcRect l="80733" t="49131" r="1728" b="13170"/>
          <a:stretch/>
        </p:blipFill>
        <p:spPr>
          <a:xfrm flipH="1">
            <a:off x="603232" y="4361544"/>
            <a:ext cx="1853394" cy="214820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C482580-A406-457E-AA82-6AECFEC28CAC}"/>
              </a:ext>
            </a:extLst>
          </p:cNvPr>
          <p:cNvGrpSpPr/>
          <p:nvPr/>
        </p:nvGrpSpPr>
        <p:grpSpPr>
          <a:xfrm>
            <a:off x="9713285" y="4312422"/>
            <a:ext cx="2478714" cy="2148204"/>
            <a:chOff x="6960850" y="1804747"/>
            <a:chExt cx="5170192" cy="465587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9FDA38A-F455-402C-B695-08D4FB29A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884" b="95349" l="9948" r="89791">
                          <a14:foregroundMark x1="33246" y1="10756" x2="33246" y2="10756"/>
                          <a14:foregroundMark x1="58639" y1="9884" x2="58639" y2="9884"/>
                          <a14:foregroundMark x1="51832" y1="30233" x2="51832" y2="37500"/>
                          <a14:foregroundMark x1="42408" y1="90698" x2="42408" y2="90698"/>
                          <a14:foregroundMark x1="51047" y1="93314" x2="51047" y2="93314"/>
                          <a14:foregroundMark x1="48953" y1="92733" x2="48953" y2="92733"/>
                          <a14:foregroundMark x1="48691" y1="92733" x2="51832" y2="91279"/>
                          <a14:foregroundMark x1="42670" y1="90988" x2="52880" y2="91860"/>
                          <a14:foregroundMark x1="33246" y1="92733" x2="33246" y2="92733"/>
                          <a14:foregroundMark x1="35079" y1="92733" x2="43979" y2="92733"/>
                          <a14:foregroundMark x1="32199" y1="92733" x2="32199" y2="92733"/>
                          <a14:foregroundMark x1="30890" y1="92733" x2="30890" y2="92733"/>
                          <a14:foregroundMark x1="56283" y1="95349" x2="68325" y2="921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60850" y="1804747"/>
              <a:ext cx="5170192" cy="4655879"/>
            </a:xfrm>
            <a:prstGeom prst="rect">
              <a:avLst/>
            </a:prstGeom>
          </p:spPr>
        </p:pic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4302F9F-2489-45E4-B020-0CC2898F9EE3}"/>
                </a:ext>
              </a:extLst>
            </p:cNvPr>
            <p:cNvSpPr/>
            <p:nvPr/>
          </p:nvSpPr>
          <p:spPr>
            <a:xfrm>
              <a:off x="8617527" y="3990109"/>
              <a:ext cx="1782618" cy="1209964"/>
            </a:xfrm>
            <a:custGeom>
              <a:avLst/>
              <a:gdLst>
                <a:gd name="connsiteX0" fmla="*/ 212437 w 1782618"/>
                <a:gd name="connsiteY0" fmla="*/ 0 h 1209964"/>
                <a:gd name="connsiteX1" fmla="*/ 92364 w 1782618"/>
                <a:gd name="connsiteY1" fmla="*/ 221673 h 1209964"/>
                <a:gd name="connsiteX2" fmla="*/ 0 w 1782618"/>
                <a:gd name="connsiteY2" fmla="*/ 637309 h 1209964"/>
                <a:gd name="connsiteX3" fmla="*/ 175491 w 1782618"/>
                <a:gd name="connsiteY3" fmla="*/ 655782 h 1209964"/>
                <a:gd name="connsiteX4" fmla="*/ 138546 w 1782618"/>
                <a:gd name="connsiteY4" fmla="*/ 1108364 h 1209964"/>
                <a:gd name="connsiteX5" fmla="*/ 332509 w 1782618"/>
                <a:gd name="connsiteY5" fmla="*/ 1191491 h 1209964"/>
                <a:gd name="connsiteX6" fmla="*/ 701964 w 1782618"/>
                <a:gd name="connsiteY6" fmla="*/ 1209964 h 1209964"/>
                <a:gd name="connsiteX7" fmla="*/ 1173018 w 1782618"/>
                <a:gd name="connsiteY7" fmla="*/ 1209964 h 1209964"/>
                <a:gd name="connsiteX8" fmla="*/ 1616364 w 1782618"/>
                <a:gd name="connsiteY8" fmla="*/ 1052946 h 1209964"/>
                <a:gd name="connsiteX9" fmla="*/ 1644073 w 1782618"/>
                <a:gd name="connsiteY9" fmla="*/ 923636 h 1209964"/>
                <a:gd name="connsiteX10" fmla="*/ 1717964 w 1782618"/>
                <a:gd name="connsiteY10" fmla="*/ 905164 h 1209964"/>
                <a:gd name="connsiteX11" fmla="*/ 1782618 w 1782618"/>
                <a:gd name="connsiteY11" fmla="*/ 304800 h 1209964"/>
                <a:gd name="connsiteX12" fmla="*/ 1588655 w 1782618"/>
                <a:gd name="connsiteY12" fmla="*/ 175491 h 1209964"/>
                <a:gd name="connsiteX13" fmla="*/ 1339273 w 1782618"/>
                <a:gd name="connsiteY13" fmla="*/ 230909 h 1209964"/>
                <a:gd name="connsiteX14" fmla="*/ 1016000 w 1782618"/>
                <a:gd name="connsiteY14" fmla="*/ 221673 h 1209964"/>
                <a:gd name="connsiteX15" fmla="*/ 683491 w 1782618"/>
                <a:gd name="connsiteY15" fmla="*/ 157018 h 1209964"/>
                <a:gd name="connsiteX16" fmla="*/ 489528 w 1782618"/>
                <a:gd name="connsiteY16" fmla="*/ 83127 h 1209964"/>
                <a:gd name="connsiteX17" fmla="*/ 350982 w 1782618"/>
                <a:gd name="connsiteY17" fmla="*/ 27709 h 1209964"/>
                <a:gd name="connsiteX18" fmla="*/ 212437 w 1782618"/>
                <a:gd name="connsiteY18" fmla="*/ 0 h 120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82618" h="1209964">
                  <a:moveTo>
                    <a:pt x="212437" y="0"/>
                  </a:moveTo>
                  <a:lnTo>
                    <a:pt x="92364" y="221673"/>
                  </a:lnTo>
                  <a:lnTo>
                    <a:pt x="0" y="637309"/>
                  </a:lnTo>
                  <a:lnTo>
                    <a:pt x="175491" y="655782"/>
                  </a:lnTo>
                  <a:lnTo>
                    <a:pt x="138546" y="1108364"/>
                  </a:lnTo>
                  <a:lnTo>
                    <a:pt x="332509" y="1191491"/>
                  </a:lnTo>
                  <a:lnTo>
                    <a:pt x="701964" y="1209964"/>
                  </a:lnTo>
                  <a:lnTo>
                    <a:pt x="1173018" y="1209964"/>
                  </a:lnTo>
                  <a:lnTo>
                    <a:pt x="1616364" y="1052946"/>
                  </a:lnTo>
                  <a:lnTo>
                    <a:pt x="1644073" y="923636"/>
                  </a:lnTo>
                  <a:lnTo>
                    <a:pt x="1717964" y="905164"/>
                  </a:lnTo>
                  <a:lnTo>
                    <a:pt x="1782618" y="304800"/>
                  </a:lnTo>
                  <a:lnTo>
                    <a:pt x="1588655" y="175491"/>
                  </a:lnTo>
                  <a:lnTo>
                    <a:pt x="1339273" y="230909"/>
                  </a:lnTo>
                  <a:lnTo>
                    <a:pt x="1016000" y="221673"/>
                  </a:lnTo>
                  <a:lnTo>
                    <a:pt x="683491" y="157018"/>
                  </a:lnTo>
                  <a:lnTo>
                    <a:pt x="489528" y="83127"/>
                  </a:lnTo>
                  <a:lnTo>
                    <a:pt x="350982" y="27709"/>
                  </a:lnTo>
                  <a:lnTo>
                    <a:pt x="212437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D97A03-CF0C-4381-AAD4-EA04050794CD}"/>
              </a:ext>
            </a:extLst>
          </p:cNvPr>
          <p:cNvGrpSpPr/>
          <p:nvPr/>
        </p:nvGrpSpPr>
        <p:grpSpPr>
          <a:xfrm>
            <a:off x="1067361" y="3664957"/>
            <a:ext cx="2991878" cy="733857"/>
            <a:chOff x="619433" y="1276167"/>
            <a:chExt cx="3306736" cy="763650"/>
          </a:xfrm>
        </p:grpSpPr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9A40796E-28D5-4E90-9E0B-78DBF8520756}"/>
                </a:ext>
              </a:extLst>
            </p:cNvPr>
            <p:cNvSpPr/>
            <p:nvPr/>
          </p:nvSpPr>
          <p:spPr>
            <a:xfrm>
              <a:off x="619433" y="1276167"/>
              <a:ext cx="3306736" cy="763650"/>
            </a:xfrm>
            <a:prstGeom prst="wedgeEllipseCallout">
              <a:avLst>
                <a:gd name="adj1" fmla="val -20765"/>
                <a:gd name="adj2" fmla="val 71670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0897D3-9342-474C-A46E-E5E400CC5C47}"/>
                </a:ext>
              </a:extLst>
            </p:cNvPr>
            <p:cNvSpPr txBox="1"/>
            <p:nvPr/>
          </p:nvSpPr>
          <p:spPr>
            <a:xfrm>
              <a:off x="945454" y="1417343"/>
              <a:ext cx="2974192" cy="41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8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vuông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5C40A8-04F0-48B4-8EB6-BF204AAEB7F5}"/>
              </a:ext>
            </a:extLst>
          </p:cNvPr>
          <p:cNvGrpSpPr/>
          <p:nvPr/>
        </p:nvGrpSpPr>
        <p:grpSpPr>
          <a:xfrm>
            <a:off x="8536948" y="3057333"/>
            <a:ext cx="2587691" cy="1181640"/>
            <a:chOff x="619433" y="1072980"/>
            <a:chExt cx="2142288" cy="966838"/>
          </a:xfrm>
        </p:grpSpPr>
        <p:sp>
          <p:nvSpPr>
            <p:cNvPr id="33" name="Speech Bubble: Oval 32">
              <a:extLst>
                <a:ext uri="{FF2B5EF4-FFF2-40B4-BE49-F238E27FC236}">
                  <a16:creationId xmlns:a16="http://schemas.microsoft.com/office/drawing/2014/main" id="{7EA6C57E-EBF1-4146-B44E-FE476D6C571A}"/>
                </a:ext>
              </a:extLst>
            </p:cNvPr>
            <p:cNvSpPr/>
            <p:nvPr/>
          </p:nvSpPr>
          <p:spPr>
            <a:xfrm>
              <a:off x="619433" y="1072980"/>
              <a:ext cx="2142288" cy="966838"/>
            </a:xfrm>
            <a:prstGeom prst="wedgeEllipseCallout">
              <a:avLst>
                <a:gd name="adj1" fmla="val 8955"/>
                <a:gd name="adj2" fmla="val 67186"/>
              </a:avLst>
            </a:prstGeom>
            <a:solidFill>
              <a:srgbClr val="FF99FF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A1785D-EC94-48B2-B366-886CBF505174}"/>
                </a:ext>
              </a:extLst>
            </p:cNvPr>
            <p:cNvSpPr txBox="1"/>
            <p:nvPr/>
          </p:nvSpPr>
          <p:spPr>
            <a:xfrm>
              <a:off x="741120" y="1216431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mấy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chia?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EBDF09-342F-4ED9-B5F6-B621D3F6C68F}"/>
              </a:ext>
            </a:extLst>
          </p:cNvPr>
          <p:cNvGrpSpPr/>
          <p:nvPr/>
        </p:nvGrpSpPr>
        <p:grpSpPr>
          <a:xfrm>
            <a:off x="2356702" y="4759855"/>
            <a:ext cx="2925396" cy="1022433"/>
            <a:chOff x="619432" y="975875"/>
            <a:chExt cx="3568834" cy="1063942"/>
          </a:xfrm>
        </p:grpSpPr>
        <p:sp>
          <p:nvSpPr>
            <p:cNvPr id="36" name="Speech Bubble: Oval 35">
              <a:extLst>
                <a:ext uri="{FF2B5EF4-FFF2-40B4-BE49-F238E27FC236}">
                  <a16:creationId xmlns:a16="http://schemas.microsoft.com/office/drawing/2014/main" id="{C46BE228-37FA-47B6-B6AD-D91868C92AA2}"/>
                </a:ext>
              </a:extLst>
            </p:cNvPr>
            <p:cNvSpPr/>
            <p:nvPr/>
          </p:nvSpPr>
          <p:spPr>
            <a:xfrm>
              <a:off x="619432" y="975875"/>
              <a:ext cx="3568834" cy="1063942"/>
            </a:xfrm>
            <a:prstGeom prst="wedgeEllipseCallout">
              <a:avLst>
                <a:gd name="adj1" fmla="val -56225"/>
                <a:gd name="adj2" fmla="val -28418"/>
              </a:avLst>
            </a:prstGeom>
            <a:solidFill>
              <a:srgbClr val="00FFCC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UTM Avo" panose="02040603050506020204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B2DCC8F-B100-45EA-90CC-D826B92D7145}"/>
                </a:ext>
              </a:extLst>
            </p:cNvPr>
            <p:cNvSpPr txBox="1"/>
            <p:nvPr/>
          </p:nvSpPr>
          <p:spPr>
            <a:xfrm>
              <a:off x="741334" y="1170121"/>
              <a:ext cx="3381961" cy="73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Chia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2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vuông</a:t>
              </a:r>
              <a:endParaRPr lang="en-US" sz="20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30397C39-2E28-46AD-9845-8C3A45BE4D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25092" t="1617" r="52681" b="-1617"/>
          <a:stretch/>
        </p:blipFill>
        <p:spPr>
          <a:xfrm>
            <a:off x="4795922" y="665673"/>
            <a:ext cx="1269599" cy="150008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A86F7EF-0F3E-41CE-9676-D8658B3369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51277" t="1366" r="26496" b="-1366"/>
          <a:stretch/>
        </p:blipFill>
        <p:spPr>
          <a:xfrm>
            <a:off x="6676902" y="665673"/>
            <a:ext cx="1269599" cy="15000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37C234F-4AB3-4F44-93D7-9CCB027A16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99650" l="3398" r="97888">
                        <a14:foregroundMark x1="12489" y1="36364" x2="12489" y2="36364"/>
                        <a14:foregroundMark x1="6612" y1="42657" x2="6612" y2="42657"/>
                        <a14:foregroundMark x1="10836" y1="85664" x2="10836" y2="85664"/>
                        <a14:foregroundMark x1="4500" y1="96503" x2="3489" y2="97203"/>
                        <a14:foregroundMark x1="11478" y1="54196" x2="11478" y2="54196"/>
                        <a14:foregroundMark x1="11295" y1="59790" x2="11111" y2="55245"/>
                        <a14:foregroundMark x1="34711" y1="27622" x2="32415" y2="97203"/>
                        <a14:foregroundMark x1="37557" y1="49650" x2="40863" y2="93357"/>
                        <a14:foregroundMark x1="61157" y1="29371" x2="61616" y2="99650"/>
                        <a14:foregroundMark x1="62810" y1="23776" x2="62810" y2="23776"/>
                        <a14:foregroundMark x1="63820" y1="12238" x2="63820" y2="12238"/>
                        <a14:foregroundMark x1="63177" y1="17483" x2="60790" y2="47203"/>
                        <a14:foregroundMark x1="88705" y1="23776" x2="88705" y2="91259"/>
                        <a14:foregroundMark x1="91552" y1="16084" x2="93205" y2="21678"/>
                        <a14:foregroundMark x1="97888" y1="59790" x2="97888" y2="59790"/>
                        <a14:foregroundMark x1="89899" y1="80070" x2="90725" y2="93357"/>
                        <a14:foregroundMark x1="66667" y1="72378" x2="65289" y2="94056"/>
                        <a14:foregroundMark x1="60514" y1="71678" x2="58494" y2="99650"/>
                        <a14:foregroundMark x1="35262" y1="17483" x2="35262" y2="17483"/>
                        <a14:foregroundMark x1="14141" y1="23077" x2="14141" y2="23077"/>
                        <a14:foregroundMark x1="82920" y1="65385" x2="82920" y2="65385"/>
                      </a14:backgroundRemoval>
                    </a14:imgEffect>
                  </a14:imgLayer>
                </a14:imgProps>
              </a:ext>
            </a:extLst>
          </a:blip>
          <a:srcRect l="78742" t="3275" r="-969" b="-3275"/>
          <a:stretch/>
        </p:blipFill>
        <p:spPr>
          <a:xfrm>
            <a:off x="8443686" y="665673"/>
            <a:ext cx="1269599" cy="150008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F688594-63BE-4FCE-88C5-88EB3284F77B}"/>
              </a:ext>
            </a:extLst>
          </p:cNvPr>
          <p:cNvSpPr txBox="1"/>
          <p:nvPr/>
        </p:nvSpPr>
        <p:spPr>
          <a:xfrm>
            <a:off x="2751604" y="3043542"/>
            <a:ext cx="7673882" cy="1820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 : 2 = 4</a:t>
            </a:r>
          </a:p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bốn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7AF26D-FF38-4687-B8E3-CFC3621E434B}"/>
              </a:ext>
            </a:extLst>
          </p:cNvPr>
          <p:cNvGrpSpPr/>
          <p:nvPr/>
        </p:nvGrpSpPr>
        <p:grpSpPr>
          <a:xfrm>
            <a:off x="5068166" y="3074089"/>
            <a:ext cx="2587691" cy="1023342"/>
            <a:chOff x="619433" y="1202502"/>
            <a:chExt cx="2142288" cy="837316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4CE89BC6-53EA-4F8C-B229-E51011B24114}"/>
                </a:ext>
              </a:extLst>
            </p:cNvPr>
            <p:cNvSpPr/>
            <p:nvPr/>
          </p:nvSpPr>
          <p:spPr>
            <a:xfrm>
              <a:off x="619433" y="1202502"/>
              <a:ext cx="2142288" cy="837316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87E39B-EA0C-436B-A025-855A8A3477C1}"/>
                </a:ext>
              </a:extLst>
            </p:cNvPr>
            <p:cNvSpPr txBox="1"/>
            <p:nvPr/>
          </p:nvSpPr>
          <p:spPr>
            <a:xfrm>
              <a:off x="750444" y="1281192"/>
              <a:ext cx="1872078" cy="57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chia.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04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0.16927 -0.1284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4" y="-643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-0.11953 -0.21875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7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L -0.06093 -0.1284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7" y="-643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22222E-6 L -0.00859 -0.2187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02552 -0.1284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-6435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07851 -0.21991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11432 -0.13125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6" y="-6574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6732 -0.21875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9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1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6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31f7217a017c2d9a8a7bcbd9844c1629">
            <a:extLst>
              <a:ext uri="{FF2B5EF4-FFF2-40B4-BE49-F238E27FC236}">
                <a16:creationId xmlns:a16="http://schemas.microsoft.com/office/drawing/2014/main" id="{042ED277-46D3-4B08-8CFD-FE4B4045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4" name="图片 15" descr="a05684f714522ad77246dba9447411ba">
            <a:extLst>
              <a:ext uri="{FF2B5EF4-FFF2-40B4-BE49-F238E27FC236}">
                <a16:creationId xmlns:a16="http://schemas.microsoft.com/office/drawing/2014/main" id="{4C6111A6-70C4-49B0-9379-57D92B9AE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36AAF000-D47B-4390-B53B-A8D3C964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13B44877-67F3-4CA0-A7C9-4B86E05C18FF}"/>
              </a:ext>
            </a:extLst>
          </p:cNvPr>
          <p:cNvSpPr txBox="1"/>
          <p:nvPr/>
        </p:nvSpPr>
        <p:spPr>
          <a:xfrm>
            <a:off x="4876138" y="2612557"/>
            <a:ext cx="6234053" cy="17543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LUYỆN TẬP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THỰC HÀNH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 descr="572005ec0a0c4">
            <a:extLst>
              <a:ext uri="{FF2B5EF4-FFF2-40B4-BE49-F238E27FC236}">
                <a16:creationId xmlns:a16="http://schemas.microsoft.com/office/drawing/2014/main" id="{246DCFB9-2B78-443B-AAB0-7B7B45EC9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56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2E1507-D026-4F0D-9142-60B48DFAF5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406688" y="684254"/>
            <a:ext cx="9378624" cy="681251"/>
            <a:chOff x="1199723" y="356009"/>
            <a:chExt cx="9294368" cy="61569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1199723" y="356009"/>
              <a:ext cx="9294368" cy="615693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hiện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hoạt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động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1248053" y="422085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76" name="Picture 75">
            <a:extLst>
              <a:ext uri="{FF2B5EF4-FFF2-40B4-BE49-F238E27FC236}">
                <a16:creationId xmlns:a16="http://schemas.microsoft.com/office/drawing/2014/main" id="{B84C2F66-9E0B-4A5B-B3FD-BB8169EEA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851" t="18572" r="12391" b="23681"/>
          <a:stretch/>
        </p:blipFill>
        <p:spPr>
          <a:xfrm>
            <a:off x="3156857" y="1550002"/>
            <a:ext cx="5878286" cy="2948474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F5525CB0-2316-433D-A849-E50D1AD54B24}"/>
              </a:ext>
            </a:extLst>
          </p:cNvPr>
          <p:cNvSpPr txBox="1"/>
          <p:nvPr/>
        </p:nvSpPr>
        <p:spPr>
          <a:xfrm>
            <a:off x="1590024" y="4498476"/>
            <a:ext cx="9378624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  <a:buAutoNum type="alphaLcPeriod"/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514350" indent="-514350" algn="ctr">
              <a:lnSpc>
                <a:spcPct val="150000"/>
              </a:lnSpc>
              <a:buFontTx/>
              <a:buAutoNum type="alphaLcPeriod"/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784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6E67CB4-273D-4311-A4C5-C45D76915E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397451" y="398036"/>
            <a:ext cx="9378624" cy="631717"/>
            <a:chOff x="1199723" y="356009"/>
            <a:chExt cx="9294368" cy="57092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1199723" y="356009"/>
              <a:ext cx="9294368" cy="570926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hiện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hoạt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động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1248053" y="397044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9C1C8C5-5868-4D5E-8B52-3A5A80FFB9BA}"/>
              </a:ext>
            </a:extLst>
          </p:cNvPr>
          <p:cNvGrpSpPr/>
          <p:nvPr/>
        </p:nvGrpSpPr>
        <p:grpSpPr>
          <a:xfrm>
            <a:off x="2666313" y="1079287"/>
            <a:ext cx="6642585" cy="3932522"/>
            <a:chOff x="2949592" y="1497894"/>
            <a:chExt cx="5885687" cy="2952186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B84C2F66-9E0B-4A5B-B3FD-BB8169EEA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851" t="18572" r="12391" b="23681"/>
            <a:stretch/>
          </p:blipFill>
          <p:spPr>
            <a:xfrm>
              <a:off x="2949592" y="1497894"/>
              <a:ext cx="5885687" cy="295218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0DEA05-27CF-42FC-8C37-F8836F5E5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5063"/>
            <a:stretch/>
          </p:blipFill>
          <p:spPr>
            <a:xfrm>
              <a:off x="4790307" y="3083674"/>
              <a:ext cx="2077024" cy="965812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4A664A1-E6CE-436A-B01A-1596C3F21DB9}"/>
              </a:ext>
            </a:extLst>
          </p:cNvPr>
          <p:cNvSpPr/>
          <p:nvPr/>
        </p:nvSpPr>
        <p:spPr>
          <a:xfrm>
            <a:off x="4870673" y="4299878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D6B466-9C70-41A2-8514-BD6DD916E237}"/>
              </a:ext>
            </a:extLst>
          </p:cNvPr>
          <p:cNvSpPr/>
          <p:nvPr/>
        </p:nvSpPr>
        <p:spPr>
          <a:xfrm>
            <a:off x="5256523" y="4299877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B21CC-34CE-4A58-AC9F-19049B57995E}"/>
              </a:ext>
            </a:extLst>
          </p:cNvPr>
          <p:cNvSpPr/>
          <p:nvPr/>
        </p:nvSpPr>
        <p:spPr>
          <a:xfrm>
            <a:off x="5642373" y="4299876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48D2BB-0F31-4254-8CA2-BEC264276259}"/>
              </a:ext>
            </a:extLst>
          </p:cNvPr>
          <p:cNvSpPr/>
          <p:nvPr/>
        </p:nvSpPr>
        <p:spPr>
          <a:xfrm>
            <a:off x="6028223" y="4299875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E7865A-42DE-4A12-BE63-DC9C268857F8}"/>
              </a:ext>
            </a:extLst>
          </p:cNvPr>
          <p:cNvSpPr/>
          <p:nvPr/>
        </p:nvSpPr>
        <p:spPr>
          <a:xfrm>
            <a:off x="6414073" y="4299874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682D11-B2AB-43ED-8FD4-E2561CF7F648}"/>
              </a:ext>
            </a:extLst>
          </p:cNvPr>
          <p:cNvSpPr/>
          <p:nvPr/>
        </p:nvSpPr>
        <p:spPr>
          <a:xfrm>
            <a:off x="4870673" y="3875106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1654C2-670A-4CC0-9CE4-81AFD51F5F9F}"/>
              </a:ext>
            </a:extLst>
          </p:cNvPr>
          <p:cNvSpPr/>
          <p:nvPr/>
        </p:nvSpPr>
        <p:spPr>
          <a:xfrm>
            <a:off x="5256523" y="3875105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7D580D-3C5A-4F7E-9863-38CF9E61836C}"/>
              </a:ext>
            </a:extLst>
          </p:cNvPr>
          <p:cNvSpPr/>
          <p:nvPr/>
        </p:nvSpPr>
        <p:spPr>
          <a:xfrm>
            <a:off x="5642373" y="3875104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3A1663-0FB8-4700-B95B-8F0CC27B9E66}"/>
              </a:ext>
            </a:extLst>
          </p:cNvPr>
          <p:cNvSpPr/>
          <p:nvPr/>
        </p:nvSpPr>
        <p:spPr>
          <a:xfrm>
            <a:off x="6028223" y="3875103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B0E46-3DAA-4A2C-86A1-4904DB2F9E4E}"/>
              </a:ext>
            </a:extLst>
          </p:cNvPr>
          <p:cNvSpPr/>
          <p:nvPr/>
        </p:nvSpPr>
        <p:spPr>
          <a:xfrm>
            <a:off x="6414073" y="3875102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E71151-3188-4266-A2CB-799E8DEF777E}"/>
              </a:ext>
            </a:extLst>
          </p:cNvPr>
          <p:cNvGrpSpPr/>
          <p:nvPr/>
        </p:nvGrpSpPr>
        <p:grpSpPr>
          <a:xfrm>
            <a:off x="4715269" y="5489202"/>
            <a:ext cx="2419551" cy="618374"/>
            <a:chOff x="619433" y="1253949"/>
            <a:chExt cx="2003089" cy="50596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5A933C1-C816-4863-B134-F5E6B6DED409}"/>
                </a:ext>
              </a:extLst>
            </p:cNvPr>
            <p:cNvSpPr/>
            <p:nvPr/>
          </p:nvSpPr>
          <p:spPr>
            <a:xfrm>
              <a:off x="619433" y="1253949"/>
              <a:ext cx="2003089" cy="505964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15ADD6-35AC-414B-87A1-1689B8BE12E9}"/>
                </a:ext>
              </a:extLst>
            </p:cNvPr>
            <p:cNvSpPr txBox="1"/>
            <p:nvPr/>
          </p:nvSpPr>
          <p:spPr>
            <a:xfrm>
              <a:off x="660434" y="1281440"/>
              <a:ext cx="1872078" cy="42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10 : 5 = 2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B1B9BF4-A24A-4C6F-AC3A-158132B3C968}"/>
              </a:ext>
            </a:extLst>
          </p:cNvPr>
          <p:cNvSpPr txBox="1"/>
          <p:nvPr/>
        </p:nvSpPr>
        <p:spPr>
          <a:xfrm>
            <a:off x="1307530" y="4821294"/>
            <a:ext cx="937862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ctr">
              <a:lnSpc>
                <a:spcPct val="150000"/>
              </a:lnSpc>
              <a:buAutoNum type="alphaLcPeriod"/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85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-0.03841 -0.12291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615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-0.03841 -0.1229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615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-0.04206 -0.12291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-615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-0.11836 -0.069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-349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L -0.12044 -0.0699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29" y="-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48148E-6 L 0.19401 -0.1085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01" y="-544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0.16237 -0.0594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-298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15938 -0.1425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-713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12774 -0.0849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425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0.0961 -0.02315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5" y="-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72BF5CA-7F09-4785-A584-F4C07E4823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406688" y="429005"/>
            <a:ext cx="9378624" cy="608139"/>
            <a:chOff x="1199723" y="422085"/>
            <a:chExt cx="9294368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1199723" y="422085"/>
              <a:ext cx="9294368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Thực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hiện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hoạt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động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1267734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9C1C8C5-5868-4D5E-8B52-3A5A80FFB9BA}"/>
              </a:ext>
            </a:extLst>
          </p:cNvPr>
          <p:cNvGrpSpPr/>
          <p:nvPr/>
        </p:nvGrpSpPr>
        <p:grpSpPr>
          <a:xfrm>
            <a:off x="2675550" y="1158106"/>
            <a:ext cx="6642585" cy="3793274"/>
            <a:chOff x="2949592" y="1589225"/>
            <a:chExt cx="5885687" cy="2860854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B84C2F66-9E0B-4A5B-B3FD-BB8169EEA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5851" t="20358" r="12391" b="23681"/>
            <a:stretch/>
          </p:blipFill>
          <p:spPr>
            <a:xfrm>
              <a:off x="2949592" y="1589225"/>
              <a:ext cx="5885687" cy="2860854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0DEA05-27CF-42FC-8C37-F8836F5E5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5063"/>
            <a:stretch/>
          </p:blipFill>
          <p:spPr>
            <a:xfrm>
              <a:off x="4790307" y="3083674"/>
              <a:ext cx="2077024" cy="965812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94A664A1-E6CE-436A-B01A-1596C3F21DB9}"/>
              </a:ext>
            </a:extLst>
          </p:cNvPr>
          <p:cNvSpPr/>
          <p:nvPr/>
        </p:nvSpPr>
        <p:spPr>
          <a:xfrm>
            <a:off x="4879910" y="4257037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D6B466-9C70-41A2-8514-BD6DD916E237}"/>
              </a:ext>
            </a:extLst>
          </p:cNvPr>
          <p:cNvSpPr/>
          <p:nvPr/>
        </p:nvSpPr>
        <p:spPr>
          <a:xfrm>
            <a:off x="5265760" y="4257036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B21CC-34CE-4A58-AC9F-19049B57995E}"/>
              </a:ext>
            </a:extLst>
          </p:cNvPr>
          <p:cNvSpPr/>
          <p:nvPr/>
        </p:nvSpPr>
        <p:spPr>
          <a:xfrm>
            <a:off x="5651610" y="4257035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48D2BB-0F31-4254-8CA2-BEC264276259}"/>
              </a:ext>
            </a:extLst>
          </p:cNvPr>
          <p:cNvSpPr/>
          <p:nvPr/>
        </p:nvSpPr>
        <p:spPr>
          <a:xfrm>
            <a:off x="6037460" y="4257034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E7865A-42DE-4A12-BE63-DC9C268857F8}"/>
              </a:ext>
            </a:extLst>
          </p:cNvPr>
          <p:cNvSpPr/>
          <p:nvPr/>
        </p:nvSpPr>
        <p:spPr>
          <a:xfrm>
            <a:off x="6423310" y="4257033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682D11-B2AB-43ED-8FD4-E2561CF7F648}"/>
              </a:ext>
            </a:extLst>
          </p:cNvPr>
          <p:cNvSpPr/>
          <p:nvPr/>
        </p:nvSpPr>
        <p:spPr>
          <a:xfrm>
            <a:off x="4879910" y="3832265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1654C2-670A-4CC0-9CE4-81AFD51F5F9F}"/>
              </a:ext>
            </a:extLst>
          </p:cNvPr>
          <p:cNvSpPr/>
          <p:nvPr/>
        </p:nvSpPr>
        <p:spPr>
          <a:xfrm>
            <a:off x="5265760" y="3832264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7D580D-3C5A-4F7E-9863-38CF9E61836C}"/>
              </a:ext>
            </a:extLst>
          </p:cNvPr>
          <p:cNvSpPr/>
          <p:nvPr/>
        </p:nvSpPr>
        <p:spPr>
          <a:xfrm>
            <a:off x="5651610" y="3832263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3A1663-0FB8-4700-B95B-8F0CC27B9E66}"/>
              </a:ext>
            </a:extLst>
          </p:cNvPr>
          <p:cNvSpPr/>
          <p:nvPr/>
        </p:nvSpPr>
        <p:spPr>
          <a:xfrm>
            <a:off x="6037460" y="3832262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5B0E46-3DAA-4A2C-86A1-4904DB2F9E4E}"/>
              </a:ext>
            </a:extLst>
          </p:cNvPr>
          <p:cNvSpPr/>
          <p:nvPr/>
        </p:nvSpPr>
        <p:spPr>
          <a:xfrm>
            <a:off x="6423310" y="3832261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BE71151-3188-4266-A2CB-799E8DEF777E}"/>
              </a:ext>
            </a:extLst>
          </p:cNvPr>
          <p:cNvGrpSpPr/>
          <p:nvPr/>
        </p:nvGrpSpPr>
        <p:grpSpPr>
          <a:xfrm>
            <a:off x="4591872" y="5442197"/>
            <a:ext cx="2419551" cy="584776"/>
            <a:chOff x="619433" y="1281439"/>
            <a:chExt cx="2003089" cy="47847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5A933C1-C816-4863-B134-F5E6B6DED409}"/>
                </a:ext>
              </a:extLst>
            </p:cNvPr>
            <p:cNvSpPr/>
            <p:nvPr/>
          </p:nvSpPr>
          <p:spPr>
            <a:xfrm>
              <a:off x="619433" y="1281439"/>
              <a:ext cx="2003089" cy="478473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115ADD6-35AC-414B-87A1-1689B8BE12E9}"/>
                </a:ext>
              </a:extLst>
            </p:cNvPr>
            <p:cNvSpPr txBox="1"/>
            <p:nvPr/>
          </p:nvSpPr>
          <p:spPr>
            <a:xfrm>
              <a:off x="660434" y="1281440"/>
              <a:ext cx="1872078" cy="428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12 : 3 = 4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BE31D5BC-BAD1-4204-B999-5B4A38810B22}"/>
              </a:ext>
            </a:extLst>
          </p:cNvPr>
          <p:cNvSpPr/>
          <p:nvPr/>
        </p:nvSpPr>
        <p:spPr>
          <a:xfrm>
            <a:off x="6814651" y="4266345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40A9C5-B4CB-49AD-B1D3-BF8BFD38ED63}"/>
              </a:ext>
            </a:extLst>
          </p:cNvPr>
          <p:cNvSpPr/>
          <p:nvPr/>
        </p:nvSpPr>
        <p:spPr>
          <a:xfrm>
            <a:off x="6814651" y="3841573"/>
            <a:ext cx="319533" cy="319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82CE72-2B01-42B8-9032-8829BF23E472}"/>
              </a:ext>
            </a:extLst>
          </p:cNvPr>
          <p:cNvSpPr txBox="1"/>
          <p:nvPr/>
        </p:nvSpPr>
        <p:spPr>
          <a:xfrm>
            <a:off x="1590024" y="4747432"/>
            <a:ext cx="937862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Lấy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451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5351 -0.0708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2" y="-354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08216 -0.08379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-419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-0.08515 -0.08379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0.03841 -0.12291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-615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-0.04205 -0.1333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-666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04205 -0.12291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02644 -0.112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-562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02618 -0.112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5625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0.02618 -0.1247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0.07058 -0.0824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-412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0.07005 -0.07083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-354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0.07005 -0.0838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7" grpId="0" animBg="1"/>
      <p:bldP spid="27" grpId="1" animBg="1"/>
      <p:bldP spid="28" grpId="0" animBg="1"/>
      <p:bldP spid="28" grpId="1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650D082-0CEA-4519-B6E8-038EBA58B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E2CF0FB-077E-4FDB-8140-933E7A8275A3}"/>
              </a:ext>
            </a:extLst>
          </p:cNvPr>
          <p:cNvGrpSpPr/>
          <p:nvPr/>
        </p:nvGrpSpPr>
        <p:grpSpPr>
          <a:xfrm>
            <a:off x="1736770" y="1182985"/>
            <a:ext cx="9057339" cy="2086384"/>
            <a:chOff x="1352551" y="1113481"/>
            <a:chExt cx="3652377" cy="1171348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DDE52C51-AD6F-4CAD-9EB7-51CF2C08DABD}"/>
                </a:ext>
              </a:extLst>
            </p:cNvPr>
            <p:cNvSpPr/>
            <p:nvPr/>
          </p:nvSpPr>
          <p:spPr>
            <a:xfrm>
              <a:off x="1352551" y="1113481"/>
              <a:ext cx="3652377" cy="117134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08B344E-45C0-4C7C-8483-A38FD3071103}"/>
                </a:ext>
              </a:extLst>
            </p:cNvPr>
            <p:cNvSpPr txBox="1"/>
            <p:nvPr/>
          </p:nvSpPr>
          <p:spPr>
            <a:xfrm>
              <a:off x="1481962" y="1140860"/>
              <a:ext cx="1137071" cy="322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Mẫu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2467009" y="419543"/>
            <a:ext cx="7334186" cy="581236"/>
            <a:chOff x="1228041" y="381833"/>
            <a:chExt cx="7268294" cy="52530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1228041" y="381833"/>
              <a:ext cx="7268294" cy="525303"/>
            </a:xfrm>
            <a:prstGeom prst="roundRect">
              <a:avLst>
                <a:gd name="adj" fmla="val 39419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nói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 (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mẫu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):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1289749" y="399090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191CC80-1896-447E-848C-FDDCF93D9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30" b="89630" l="8815" r="91793">
                        <a14:foregroundMark x1="19757" y1="17778" x2="19757" y2="17778"/>
                        <a14:foregroundMark x1="92097" y1="60000" x2="92097" y2="60000"/>
                        <a14:foregroundMark x1="51064" y1="34074" x2="51064" y2="34074"/>
                        <a14:foregroundMark x1="8815" y1="42963" x2="8815" y2="429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3808" y="1368785"/>
            <a:ext cx="1990857" cy="8354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2C0CF8-C1D5-4261-A3EF-DC8F6C9B8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28" b="89744" l="9722" r="89583">
                        <a14:foregroundMark x1="58333" y1="5128" x2="58333" y2="5128"/>
                        <a14:foregroundMark x1="60417" y1="87821" x2="60417" y2="87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6456" y="1231755"/>
            <a:ext cx="1077591" cy="103872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C26F9B5-1126-459D-8EF4-6AB3A5A48853}"/>
              </a:ext>
            </a:extLst>
          </p:cNvPr>
          <p:cNvSpPr txBox="1"/>
          <p:nvPr/>
        </p:nvSpPr>
        <p:spPr>
          <a:xfrm>
            <a:off x="2548323" y="2322318"/>
            <a:ext cx="7766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dưa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8 : 2 = 4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06B9F61F-C63E-4CF4-A735-B9CE3DB05A73}"/>
              </a:ext>
            </a:extLst>
          </p:cNvPr>
          <p:cNvGrpSpPr/>
          <p:nvPr/>
        </p:nvGrpSpPr>
        <p:grpSpPr>
          <a:xfrm>
            <a:off x="2057690" y="4615090"/>
            <a:ext cx="8925145" cy="1218539"/>
            <a:chOff x="-2360311" y="4534223"/>
            <a:chExt cx="8925145" cy="1218539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6329963-2688-4C3F-9952-681FCD990423}"/>
                </a:ext>
              </a:extLst>
            </p:cNvPr>
            <p:cNvSpPr txBox="1"/>
            <p:nvPr/>
          </p:nvSpPr>
          <p:spPr>
            <a:xfrm>
              <a:off x="-2360311" y="4534223"/>
              <a:ext cx="8925145" cy="1128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9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con,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Ta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                          =</a:t>
              </a: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1375D0E3-FCB7-4A6B-AE26-E84CF01FDF2A}"/>
                </a:ext>
              </a:extLst>
            </p:cNvPr>
            <p:cNvGrpSpPr/>
            <p:nvPr/>
          </p:nvGrpSpPr>
          <p:grpSpPr>
            <a:xfrm>
              <a:off x="749909" y="5247341"/>
              <a:ext cx="2886484" cy="505421"/>
              <a:chOff x="749909" y="5247341"/>
              <a:chExt cx="2886484" cy="505421"/>
            </a:xfrm>
          </p:grpSpPr>
          <p:sp>
            <p:nvSpPr>
              <p:cNvPr id="130" name="Rectangle: Rounded Corners 129">
                <a:extLst>
                  <a:ext uri="{FF2B5EF4-FFF2-40B4-BE49-F238E27FC236}">
                    <a16:creationId xmlns:a16="http://schemas.microsoft.com/office/drawing/2014/main" id="{3E36FBF3-50D1-405C-9D6B-82010E74B346}"/>
                  </a:ext>
                </a:extLst>
              </p:cNvPr>
              <p:cNvSpPr/>
              <p:nvPr/>
            </p:nvSpPr>
            <p:spPr>
              <a:xfrm>
                <a:off x="749909" y="5247341"/>
                <a:ext cx="516545" cy="457200"/>
              </a:xfrm>
              <a:prstGeom prst="roundRect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E77B80DC-BF21-46F4-B2A7-725806DDE7D4}"/>
                  </a:ext>
                </a:extLst>
              </p:cNvPr>
              <p:cNvSpPr/>
              <p:nvPr/>
            </p:nvSpPr>
            <p:spPr>
              <a:xfrm>
                <a:off x="2079036" y="5247341"/>
                <a:ext cx="516545" cy="457200"/>
              </a:xfrm>
              <a:prstGeom prst="roundRect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A80F653-23A8-4E15-A4B6-C9B9AA3CA4DA}"/>
                  </a:ext>
                </a:extLst>
              </p:cNvPr>
              <p:cNvSpPr/>
              <p:nvPr/>
            </p:nvSpPr>
            <p:spPr>
              <a:xfrm>
                <a:off x="1388655" y="5247341"/>
                <a:ext cx="543223" cy="505421"/>
              </a:xfrm>
              <a:prstGeom prst="ellips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133" name="Rectangle: Rounded Corners 132">
                <a:extLst>
                  <a:ext uri="{FF2B5EF4-FFF2-40B4-BE49-F238E27FC236}">
                    <a16:creationId xmlns:a16="http://schemas.microsoft.com/office/drawing/2014/main" id="{C4A7A5A4-F650-4D54-8E9C-145E15632514}"/>
                  </a:ext>
                </a:extLst>
              </p:cNvPr>
              <p:cNvSpPr/>
              <p:nvPr/>
            </p:nvSpPr>
            <p:spPr>
              <a:xfrm>
                <a:off x="3119848" y="5247341"/>
                <a:ext cx="516545" cy="457200"/>
              </a:xfrm>
              <a:prstGeom prst="roundRect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</a:p>
            </p:txBody>
          </p:sp>
        </p:grpSp>
      </p:grp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57AFB927-438C-40C3-8708-FAE4320E87C8}"/>
              </a:ext>
            </a:extLst>
          </p:cNvPr>
          <p:cNvSpPr/>
          <p:nvPr/>
        </p:nvSpPr>
        <p:spPr>
          <a:xfrm>
            <a:off x="5167910" y="5339237"/>
            <a:ext cx="516545" cy="45720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58CCEFB5-6368-4C21-8AD6-F2B5050C7859}"/>
              </a:ext>
            </a:extLst>
          </p:cNvPr>
          <p:cNvSpPr/>
          <p:nvPr/>
        </p:nvSpPr>
        <p:spPr>
          <a:xfrm>
            <a:off x="5816301" y="5339237"/>
            <a:ext cx="526470" cy="484032"/>
          </a:xfrm>
          <a:prstGeom prst="ellipse">
            <a:avLst/>
          </a:prstGeom>
          <a:solidFill>
            <a:srgbClr val="66FF33"/>
          </a:solidFill>
          <a:ln w="28575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185F9B6A-3F8C-4284-B0F5-201C74D090A1}"/>
              </a:ext>
            </a:extLst>
          </p:cNvPr>
          <p:cNvSpPr/>
          <p:nvPr/>
        </p:nvSpPr>
        <p:spPr>
          <a:xfrm>
            <a:off x="6490559" y="5339237"/>
            <a:ext cx="516545" cy="45720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A8EF5958-C47A-4404-88ED-6252561CC1B6}"/>
              </a:ext>
            </a:extLst>
          </p:cNvPr>
          <p:cNvSpPr/>
          <p:nvPr/>
        </p:nvSpPr>
        <p:spPr>
          <a:xfrm>
            <a:off x="7544601" y="5339237"/>
            <a:ext cx="516545" cy="45720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AFE052C8-907A-4829-8A34-4E7528C440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6623" b="19121"/>
          <a:stretch/>
        </p:blipFill>
        <p:spPr>
          <a:xfrm>
            <a:off x="2244863" y="3360530"/>
            <a:ext cx="7702273" cy="125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31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 animBg="1"/>
      <p:bldP spid="144" grpId="0" animBg="1"/>
      <p:bldP spid="1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31082E-1E60-428D-91E4-E8F34153CB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812816" y="538733"/>
            <a:ext cx="8566368" cy="608139"/>
            <a:chOff x="2004682" y="422085"/>
            <a:chExt cx="8489409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2004682" y="422085"/>
              <a:ext cx="8489409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tình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huống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2035727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AC755-383E-43FC-9474-2F1DF94695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36" t="13746" r="2752" b="1345"/>
          <a:stretch/>
        </p:blipFill>
        <p:spPr>
          <a:xfrm>
            <a:off x="2193036" y="1402467"/>
            <a:ext cx="7805928" cy="4407508"/>
          </a:xfrm>
          <a:prstGeom prst="rect">
            <a:avLst/>
          </a:prstGeom>
          <a:ln w="127000" cap="rnd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hlinkClick r:id="rId5" action="ppaction://hlinksldjump"/>
            <a:extLst>
              <a:ext uri="{FF2B5EF4-FFF2-40B4-BE49-F238E27FC236}">
                <a16:creationId xmlns:a16="http://schemas.microsoft.com/office/drawing/2014/main" id="{9A5EE6FC-03AD-4874-88AF-E53833C11D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045" y="1702818"/>
            <a:ext cx="1996508" cy="851451"/>
          </a:xfrm>
          <a:prstGeom prst="rect">
            <a:avLst/>
          </a:prstGeom>
        </p:spPr>
      </p:pic>
      <p:pic>
        <p:nvPicPr>
          <p:cNvPr id="30" name="Picture 29">
            <a:hlinkClick r:id="rId7" action="ppaction://hlinksldjump"/>
            <a:extLst>
              <a:ext uri="{FF2B5EF4-FFF2-40B4-BE49-F238E27FC236}">
                <a16:creationId xmlns:a16="http://schemas.microsoft.com/office/drawing/2014/main" id="{A84922C6-05D3-4D7A-B2CD-F32CF83402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7754" y="3380362"/>
            <a:ext cx="1114986" cy="549612"/>
          </a:xfrm>
          <a:prstGeom prst="rect">
            <a:avLst/>
          </a:prstGeom>
        </p:spPr>
      </p:pic>
      <p:pic>
        <p:nvPicPr>
          <p:cNvPr id="64" name="Picture 63">
            <a:hlinkClick r:id="rId9" action="ppaction://hlinksldjump"/>
            <a:extLst>
              <a:ext uri="{FF2B5EF4-FFF2-40B4-BE49-F238E27FC236}">
                <a16:creationId xmlns:a16="http://schemas.microsoft.com/office/drawing/2014/main" id="{28947E22-7AA2-4895-92B5-7F56FCC5AA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6553" y="3905830"/>
            <a:ext cx="794023" cy="626334"/>
          </a:xfrm>
          <a:prstGeom prst="rect">
            <a:avLst/>
          </a:prstGeom>
        </p:spPr>
      </p:pic>
      <p:pic>
        <p:nvPicPr>
          <p:cNvPr id="66" name="Picture 65">
            <a:hlinkClick r:id="rId11" action="ppaction://hlinksldjump"/>
            <a:extLst>
              <a:ext uri="{FF2B5EF4-FFF2-40B4-BE49-F238E27FC236}">
                <a16:creationId xmlns:a16="http://schemas.microsoft.com/office/drawing/2014/main" id="{696D1A1A-A06E-40C2-B820-1179BB7AFB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9754" y="2594664"/>
            <a:ext cx="1692611" cy="766241"/>
          </a:xfrm>
          <a:prstGeom prst="rect">
            <a:avLst/>
          </a:prstGeom>
        </p:spPr>
      </p:pic>
      <p:pic>
        <p:nvPicPr>
          <p:cNvPr id="12" name="Picture 11">
            <a:hlinkClick r:id="rId13" action="ppaction://hlinksldjump"/>
            <a:extLst>
              <a:ext uri="{FF2B5EF4-FFF2-40B4-BE49-F238E27FC236}">
                <a16:creationId xmlns:a16="http://schemas.microsoft.com/office/drawing/2014/main" id="{D28BC7EB-2814-44CC-A51A-B89F6CD011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511" b="93617" l="3861" r="91892">
                        <a14:foregroundMark x1="24324" y1="47872" x2="63707" y2="67021"/>
                        <a14:foregroundMark x1="33977" y1="39362" x2="77606" y2="71277"/>
                        <a14:foregroundMark x1="49807" y1="40426" x2="49807" y2="40426"/>
                        <a14:foregroundMark x1="45560" y1="65957" x2="45560" y2="65957"/>
                        <a14:foregroundMark x1="42857" y1="70213" x2="42857" y2="70213"/>
                        <a14:foregroundMark x1="38224" y1="71277" x2="38224" y2="71277"/>
                        <a14:foregroundMark x1="35135" y1="71277" x2="35135" y2="71277"/>
                        <a14:foregroundMark x1="30116" y1="65957" x2="30116" y2="65957"/>
                        <a14:foregroundMark x1="33591" y1="56383" x2="33591" y2="56383"/>
                        <a14:foregroundMark x1="8494" y1="44681" x2="8494" y2="44681"/>
                        <a14:foregroundMark x1="90347" y1="47872" x2="90347" y2="47872"/>
                        <a14:foregroundMark x1="91892" y1="42553" x2="91892" y2="42553"/>
                        <a14:foregroundMark x1="90347" y1="31915" x2="90347" y2="31915"/>
                        <a14:foregroundMark x1="87259" y1="21277" x2="87259" y2="21277"/>
                        <a14:foregroundMark x1="79923" y1="15957" x2="79923" y2="15957"/>
                        <a14:foregroundMark x1="70270" y1="17021" x2="70270" y2="17021"/>
                        <a14:foregroundMark x1="61776" y1="19149" x2="61776" y2="19149"/>
                        <a14:foregroundMark x1="52124" y1="12766" x2="52124" y2="12766"/>
                        <a14:foregroundMark x1="42471" y1="9574" x2="42471" y2="9574"/>
                        <a14:foregroundMark x1="69498" y1="44681" x2="62548" y2="62766"/>
                        <a14:foregroundMark x1="5792" y1="28723" x2="4247" y2="56383"/>
                        <a14:foregroundMark x1="6950" y1="61702" x2="11197" y2="81915"/>
                        <a14:foregroundMark x1="12741" y1="81915" x2="28571" y2="86170"/>
                        <a14:foregroundMark x1="25097" y1="87234" x2="40541" y2="936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369669" y="6363511"/>
            <a:ext cx="1385420" cy="49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98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4539F88-2CFE-47AF-B510-BD70C16A56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812816" y="538733"/>
            <a:ext cx="8566368" cy="608139"/>
            <a:chOff x="2004682" y="422085"/>
            <a:chExt cx="8489409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2004682" y="422085"/>
              <a:ext cx="8489409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tình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huống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2035727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AC755-383E-43FC-9474-2F1DF9469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6" t="13746" r="2752" b="1345"/>
          <a:stretch/>
        </p:blipFill>
        <p:spPr>
          <a:xfrm>
            <a:off x="3657881" y="1431754"/>
            <a:ext cx="4564953" cy="2577537"/>
          </a:xfrm>
          <a:prstGeom prst="rect">
            <a:avLst/>
          </a:prstGeom>
          <a:ln w="127000" cap="rnd">
            <a:solidFill>
              <a:schemeClr val="accent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013ABA-4C86-4123-BED5-F7E2521BA7E7}"/>
              </a:ext>
            </a:extLst>
          </p:cNvPr>
          <p:cNvSpPr txBox="1"/>
          <p:nvPr/>
        </p:nvSpPr>
        <p:spPr>
          <a:xfrm>
            <a:off x="1844142" y="4158574"/>
            <a:ext cx="8054502" cy="1524247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15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quyển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vở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3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quyển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vở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vở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15 : 3 = 5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BAB27B41-258C-4596-A2E9-7D4AB4EA5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11" b="93617" l="3861" r="91892">
                        <a14:foregroundMark x1="24324" y1="47872" x2="63707" y2="67021"/>
                        <a14:foregroundMark x1="33977" y1="39362" x2="77606" y2="71277"/>
                        <a14:foregroundMark x1="49807" y1="40426" x2="49807" y2="40426"/>
                        <a14:foregroundMark x1="45560" y1="65957" x2="45560" y2="65957"/>
                        <a14:foregroundMark x1="42857" y1="70213" x2="42857" y2="70213"/>
                        <a14:foregroundMark x1="38224" y1="71277" x2="38224" y2="71277"/>
                        <a14:foregroundMark x1="35135" y1="71277" x2="35135" y2="71277"/>
                        <a14:foregroundMark x1="30116" y1="65957" x2="30116" y2="65957"/>
                        <a14:foregroundMark x1="33591" y1="56383" x2="33591" y2="56383"/>
                        <a14:foregroundMark x1="8494" y1="44681" x2="8494" y2="44681"/>
                        <a14:foregroundMark x1="90347" y1="47872" x2="90347" y2="47872"/>
                        <a14:foregroundMark x1="91892" y1="42553" x2="91892" y2="42553"/>
                        <a14:foregroundMark x1="90347" y1="31915" x2="90347" y2="31915"/>
                        <a14:foregroundMark x1="87259" y1="21277" x2="87259" y2="21277"/>
                        <a14:foregroundMark x1="79923" y1="15957" x2="79923" y2="15957"/>
                        <a14:foregroundMark x1="70270" y1="17021" x2="70270" y2="17021"/>
                        <a14:foregroundMark x1="61776" y1="19149" x2="61776" y2="19149"/>
                        <a14:foregroundMark x1="52124" y1="12766" x2="52124" y2="12766"/>
                        <a14:foregroundMark x1="42471" y1="9574" x2="42471" y2="9574"/>
                        <a14:foregroundMark x1="69498" y1="44681" x2="62548" y2="62766"/>
                        <a14:foregroundMark x1="5792" y1="28723" x2="4247" y2="56383"/>
                        <a14:foregroundMark x1="6950" y1="61702" x2="11197" y2="81915"/>
                        <a14:foregroundMark x1="12741" y1="81915" x2="28571" y2="86170"/>
                        <a14:foregroundMark x1="25097" y1="87234" x2="40541" y2="936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669" y="6363511"/>
            <a:ext cx="1385420" cy="49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17783D0-B8F6-4D17-84F2-544FFAC912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812816" y="538733"/>
            <a:ext cx="8566368" cy="608139"/>
            <a:chOff x="2004682" y="422085"/>
            <a:chExt cx="8489409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2004682" y="422085"/>
              <a:ext cx="8489409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tình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huống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2035727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AC755-383E-43FC-9474-2F1DF9469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6" t="13746" r="2752" b="1345"/>
          <a:stretch/>
        </p:blipFill>
        <p:spPr>
          <a:xfrm>
            <a:off x="3479821" y="1391056"/>
            <a:ext cx="5070792" cy="2863152"/>
          </a:xfrm>
          <a:prstGeom prst="rect">
            <a:avLst/>
          </a:prstGeom>
          <a:ln w="127000" cap="rnd">
            <a:solidFill>
              <a:schemeClr val="accent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F137FB-3900-4C76-B268-71AD57546ABA}"/>
              </a:ext>
            </a:extLst>
          </p:cNvPr>
          <p:cNvSpPr txBox="1"/>
          <p:nvPr/>
        </p:nvSpPr>
        <p:spPr>
          <a:xfrm>
            <a:off x="503447" y="4451516"/>
            <a:ext cx="5677711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10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bút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bút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10 : 2 = 5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DE062-AA56-413B-84CB-5112D2898729}"/>
              </a:ext>
            </a:extLst>
          </p:cNvPr>
          <p:cNvSpPr txBox="1"/>
          <p:nvPr/>
        </p:nvSpPr>
        <p:spPr>
          <a:xfrm>
            <a:off x="6293796" y="4451516"/>
            <a:ext cx="5394757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10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bút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cái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nhật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bút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10 : 5 = 2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AC91A4DB-CCD2-446F-8260-5664F6B44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11" b="93617" l="3861" r="91892">
                        <a14:foregroundMark x1="24324" y1="47872" x2="63707" y2="67021"/>
                        <a14:foregroundMark x1="33977" y1="39362" x2="77606" y2="71277"/>
                        <a14:foregroundMark x1="49807" y1="40426" x2="49807" y2="40426"/>
                        <a14:foregroundMark x1="45560" y1="65957" x2="45560" y2="65957"/>
                        <a14:foregroundMark x1="42857" y1="70213" x2="42857" y2="70213"/>
                        <a14:foregroundMark x1="38224" y1="71277" x2="38224" y2="71277"/>
                        <a14:foregroundMark x1="35135" y1="71277" x2="35135" y2="71277"/>
                        <a14:foregroundMark x1="30116" y1="65957" x2="30116" y2="65957"/>
                        <a14:foregroundMark x1="33591" y1="56383" x2="33591" y2="56383"/>
                        <a14:foregroundMark x1="8494" y1="44681" x2="8494" y2="44681"/>
                        <a14:foregroundMark x1="90347" y1="47872" x2="90347" y2="47872"/>
                        <a14:foregroundMark x1="91892" y1="42553" x2="91892" y2="42553"/>
                        <a14:foregroundMark x1="90347" y1="31915" x2="90347" y2="31915"/>
                        <a14:foregroundMark x1="87259" y1="21277" x2="87259" y2="21277"/>
                        <a14:foregroundMark x1="79923" y1="15957" x2="79923" y2="15957"/>
                        <a14:foregroundMark x1="70270" y1="17021" x2="70270" y2="17021"/>
                        <a14:foregroundMark x1="61776" y1="19149" x2="61776" y2="19149"/>
                        <a14:foregroundMark x1="52124" y1="12766" x2="52124" y2="12766"/>
                        <a14:foregroundMark x1="42471" y1="9574" x2="42471" y2="9574"/>
                        <a14:foregroundMark x1="69498" y1="44681" x2="62548" y2="62766"/>
                        <a14:foregroundMark x1="5792" y1="28723" x2="4247" y2="56383"/>
                        <a14:foregroundMark x1="6950" y1="61702" x2="11197" y2="81915"/>
                        <a14:foregroundMark x1="12741" y1="81915" x2="28571" y2="86170"/>
                        <a14:foregroundMark x1="25097" y1="87234" x2="40541" y2="936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669" y="6363511"/>
            <a:ext cx="1385420" cy="49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1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E558683-43FE-4650-A1D8-3F3969EAA6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812816" y="538733"/>
            <a:ext cx="8566368" cy="608139"/>
            <a:chOff x="2004682" y="422085"/>
            <a:chExt cx="8489409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2004682" y="422085"/>
              <a:ext cx="8489409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tình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huống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2035727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AC755-383E-43FC-9474-2F1DF9469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6" t="13746" r="2752" b="1345"/>
          <a:stretch/>
        </p:blipFill>
        <p:spPr>
          <a:xfrm>
            <a:off x="3479821" y="1391056"/>
            <a:ext cx="5070792" cy="2863152"/>
          </a:xfrm>
          <a:prstGeom prst="rect">
            <a:avLst/>
          </a:prstGeom>
          <a:ln w="127000" cap="rnd">
            <a:solidFill>
              <a:schemeClr val="accent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F137FB-3900-4C76-B268-71AD57546ABA}"/>
              </a:ext>
            </a:extLst>
          </p:cNvPr>
          <p:cNvSpPr txBox="1"/>
          <p:nvPr/>
        </p:nvSpPr>
        <p:spPr>
          <a:xfrm>
            <a:off x="390237" y="4402876"/>
            <a:ext cx="5624980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bông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vào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3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bông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15 : 3 = 5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AB7EDB-49CD-4CC3-944C-0283D74ED6D1}"/>
              </a:ext>
            </a:extLst>
          </p:cNvPr>
          <p:cNvSpPr txBox="1"/>
          <p:nvPr/>
        </p:nvSpPr>
        <p:spPr>
          <a:xfrm>
            <a:off x="6015217" y="4375152"/>
            <a:ext cx="5624980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bông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chia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5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bông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bình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15 : 5 = 3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54A7CD1F-322B-426B-9D10-93958C1E4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11" b="93617" l="3861" r="91892">
                        <a14:foregroundMark x1="24324" y1="47872" x2="63707" y2="67021"/>
                        <a14:foregroundMark x1="33977" y1="39362" x2="77606" y2="71277"/>
                        <a14:foregroundMark x1="49807" y1="40426" x2="49807" y2="40426"/>
                        <a14:foregroundMark x1="45560" y1="65957" x2="45560" y2="65957"/>
                        <a14:foregroundMark x1="42857" y1="70213" x2="42857" y2="70213"/>
                        <a14:foregroundMark x1="38224" y1="71277" x2="38224" y2="71277"/>
                        <a14:foregroundMark x1="35135" y1="71277" x2="35135" y2="71277"/>
                        <a14:foregroundMark x1="30116" y1="65957" x2="30116" y2="65957"/>
                        <a14:foregroundMark x1="33591" y1="56383" x2="33591" y2="56383"/>
                        <a14:foregroundMark x1="8494" y1="44681" x2="8494" y2="44681"/>
                        <a14:foregroundMark x1="90347" y1="47872" x2="90347" y2="47872"/>
                        <a14:foregroundMark x1="91892" y1="42553" x2="91892" y2="42553"/>
                        <a14:foregroundMark x1="90347" y1="31915" x2="90347" y2="31915"/>
                        <a14:foregroundMark x1="87259" y1="21277" x2="87259" y2="21277"/>
                        <a14:foregroundMark x1="79923" y1="15957" x2="79923" y2="15957"/>
                        <a14:foregroundMark x1="70270" y1="17021" x2="70270" y2="17021"/>
                        <a14:foregroundMark x1="61776" y1="19149" x2="61776" y2="19149"/>
                        <a14:foregroundMark x1="52124" y1="12766" x2="52124" y2="12766"/>
                        <a14:foregroundMark x1="42471" y1="9574" x2="42471" y2="9574"/>
                        <a14:foregroundMark x1="69498" y1="44681" x2="62548" y2="62766"/>
                        <a14:foregroundMark x1="5792" y1="28723" x2="4247" y2="56383"/>
                        <a14:foregroundMark x1="6950" y1="61702" x2="11197" y2="81915"/>
                        <a14:foregroundMark x1="12741" y1="81915" x2="28571" y2="86170"/>
                        <a14:foregroundMark x1="25097" y1="87234" x2="40541" y2="936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669" y="6363511"/>
            <a:ext cx="1385420" cy="49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6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6DDE5F8-FE09-401F-B74E-AD1492DA87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8"/>
          <a:stretch/>
        </p:blipFill>
        <p:spPr>
          <a:xfrm>
            <a:off x="0" y="0"/>
            <a:ext cx="12192000" cy="6423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F07B350-19F4-4EB6-ABB1-B00C082F399D}"/>
              </a:ext>
            </a:extLst>
          </p:cNvPr>
          <p:cNvGrpSpPr/>
          <p:nvPr/>
        </p:nvGrpSpPr>
        <p:grpSpPr>
          <a:xfrm>
            <a:off x="1812816" y="538733"/>
            <a:ext cx="8566368" cy="608139"/>
            <a:chOff x="2004682" y="422085"/>
            <a:chExt cx="8489409" cy="54961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72306FF-8219-4A57-8C9E-F625969CF94B}"/>
                </a:ext>
              </a:extLst>
            </p:cNvPr>
            <p:cNvSpPr/>
            <p:nvPr/>
          </p:nvSpPr>
          <p:spPr>
            <a:xfrm>
              <a:off x="2004682" y="422085"/>
              <a:ext cx="8489409" cy="549617"/>
            </a:xfrm>
            <a:prstGeom prst="roundRect">
              <a:avLst>
                <a:gd name="adj" fmla="val 48367"/>
              </a:avLst>
            </a:pr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Xem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nêu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tình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huống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ea typeface="微软雅黑" pitchFamily="34" charset="-122"/>
                  <a:cs typeface="Arial" panose="020B0604020202020204" pitchFamily="34" charset="0"/>
                </a:rPr>
                <a:t> chia: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45A727A-3035-4A63-9300-E2B214ABF055}"/>
                </a:ext>
              </a:extLst>
            </p:cNvPr>
            <p:cNvSpPr/>
            <p:nvPr/>
          </p:nvSpPr>
          <p:spPr>
            <a:xfrm>
              <a:off x="2035727" y="455123"/>
              <a:ext cx="531920" cy="48353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3AC755-383E-43FC-9474-2F1DF9469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6" t="13746" r="2752" b="1345"/>
          <a:stretch/>
        </p:blipFill>
        <p:spPr>
          <a:xfrm>
            <a:off x="3479821" y="1391056"/>
            <a:ext cx="5070792" cy="2863152"/>
          </a:xfrm>
          <a:prstGeom prst="rect">
            <a:avLst/>
          </a:prstGeom>
          <a:ln w="127000" cap="rnd">
            <a:solidFill>
              <a:schemeClr val="accent2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F137FB-3900-4C76-B268-71AD57546ABA}"/>
              </a:ext>
            </a:extLst>
          </p:cNvPr>
          <p:cNvSpPr txBox="1"/>
          <p:nvPr/>
        </p:nvSpPr>
        <p:spPr>
          <a:xfrm>
            <a:off x="490475" y="4401115"/>
            <a:ext cx="5605525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chiếc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giày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đi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chiếc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6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12 : 2 = 6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C4D4A2-7EF2-4458-83E7-C1E0D045C4B8}"/>
              </a:ext>
            </a:extLst>
          </p:cNvPr>
          <p:cNvSpPr txBox="1"/>
          <p:nvPr/>
        </p:nvSpPr>
        <p:spPr>
          <a:xfrm>
            <a:off x="6200612" y="4405328"/>
            <a:ext cx="5423941" cy="1287303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12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chiếc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giày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6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2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chiếc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giày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Ta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có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phép</a:t>
            </a:r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  <a:ea typeface="微软雅黑" pitchFamily="34" charset="-122"/>
                <a:cs typeface="Arial" panose="020B0604020202020204" pitchFamily="34" charset="0"/>
              </a:rPr>
              <a:t> chia: 12 : 6 = 2</a:t>
            </a:r>
            <a:endParaRPr lang="en-US" sz="2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10482B85-7771-4B67-BB78-E1AD00481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11" b="93617" l="3861" r="91892">
                        <a14:foregroundMark x1="24324" y1="47872" x2="63707" y2="67021"/>
                        <a14:foregroundMark x1="33977" y1="39362" x2="77606" y2="71277"/>
                        <a14:foregroundMark x1="49807" y1="40426" x2="49807" y2="40426"/>
                        <a14:foregroundMark x1="45560" y1="65957" x2="45560" y2="65957"/>
                        <a14:foregroundMark x1="42857" y1="70213" x2="42857" y2="70213"/>
                        <a14:foregroundMark x1="38224" y1="71277" x2="38224" y2="71277"/>
                        <a14:foregroundMark x1="35135" y1="71277" x2="35135" y2="71277"/>
                        <a14:foregroundMark x1="30116" y1="65957" x2="30116" y2="65957"/>
                        <a14:foregroundMark x1="33591" y1="56383" x2="33591" y2="56383"/>
                        <a14:foregroundMark x1="8494" y1="44681" x2="8494" y2="44681"/>
                        <a14:foregroundMark x1="90347" y1="47872" x2="90347" y2="47872"/>
                        <a14:foregroundMark x1="91892" y1="42553" x2="91892" y2="42553"/>
                        <a14:foregroundMark x1="90347" y1="31915" x2="90347" y2="31915"/>
                        <a14:foregroundMark x1="87259" y1="21277" x2="87259" y2="21277"/>
                        <a14:foregroundMark x1="79923" y1="15957" x2="79923" y2="15957"/>
                        <a14:foregroundMark x1="70270" y1="17021" x2="70270" y2="17021"/>
                        <a14:foregroundMark x1="61776" y1="19149" x2="61776" y2="19149"/>
                        <a14:foregroundMark x1="52124" y1="12766" x2="52124" y2="12766"/>
                        <a14:foregroundMark x1="42471" y1="9574" x2="42471" y2="9574"/>
                        <a14:foregroundMark x1="69498" y1="44681" x2="62548" y2="62766"/>
                        <a14:foregroundMark x1="5792" y1="28723" x2="4247" y2="56383"/>
                        <a14:foregroundMark x1="6950" y1="61702" x2="11197" y2="81915"/>
                        <a14:foregroundMark x1="12741" y1="81915" x2="28571" y2="86170"/>
                        <a14:foregroundMark x1="25097" y1="87234" x2="40541" y2="936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69669" y="6363511"/>
            <a:ext cx="1385420" cy="49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7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36458D-8796-48A3-A68B-FF2B9D45F9A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C9C3B8-D1DF-4F56-86A8-D48D930B7D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2356" y="2086118"/>
            <a:ext cx="1085182" cy="2450804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842" y="2105472"/>
            <a:ext cx="1099830" cy="25034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131" y="197159"/>
            <a:ext cx="1519850" cy="1519850"/>
          </a:xfrm>
          <a:prstGeom prst="rect">
            <a:avLst/>
          </a:prstGeom>
        </p:spPr>
      </p:pic>
      <p:pic>
        <p:nvPicPr>
          <p:cNvPr id="133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C2F89CED-7CB4-4EE0-AF27-6B81326688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5407754"/>
            <a:ext cx="609600" cy="609600"/>
          </a:xfrm>
          <a:prstGeom prst="rect">
            <a:avLst/>
          </a:prstGeom>
        </p:spPr>
      </p:pic>
      <p:pic>
        <p:nvPicPr>
          <p:cNvPr id="12" name="Bike_Rides">
            <a:hlinkClick r:id="" action="ppaction://media"/>
            <a:extLst>
              <a:ext uri="{FF2B5EF4-FFF2-40B4-BE49-F238E27FC236}">
                <a16:creationId xmlns:a16="http://schemas.microsoft.com/office/drawing/2014/main" id="{6249DC35-A39E-4559-9AC3-76A8A3BFD1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3028902"/>
            <a:ext cx="609600" cy="609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EA3630-923D-469A-8B2C-044D77B7FADA}"/>
              </a:ext>
            </a:extLst>
          </p:cNvPr>
          <p:cNvSpPr/>
          <p:nvPr/>
        </p:nvSpPr>
        <p:spPr>
          <a:xfrm>
            <a:off x="5811259" y="5589220"/>
            <a:ext cx="15949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PLAY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EA706E3-A3E0-4A02-90CD-A383B35BCB19}"/>
                  </a:ext>
                </a:extLst>
              </p14:cNvPr>
              <p14:cNvContentPartPr/>
              <p14:nvPr/>
            </p14:nvContentPartPr>
            <p14:xfrm>
              <a:off x="4181300" y="339710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EA706E3-A3E0-4A02-90CD-A383B35BCB1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76980" y="3392780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F58DFA1-4430-4C6D-A533-506FC2990E05}"/>
                  </a:ext>
                </a:extLst>
              </p14:cNvPr>
              <p14:cNvContentPartPr/>
              <p14:nvPr/>
            </p14:nvContentPartPr>
            <p14:xfrm>
              <a:off x="4161860" y="3364700"/>
              <a:ext cx="35280" cy="95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F58DFA1-4430-4C6D-A533-506FC2990E0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157540" y="3360380"/>
                <a:ext cx="4392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E7FC57F-1D20-4E1B-8534-F99C4A1389C6}"/>
                  </a:ext>
                </a:extLst>
              </p14:cNvPr>
              <p14:cNvContentPartPr/>
              <p14:nvPr/>
            </p14:nvContentPartPr>
            <p14:xfrm>
              <a:off x="3638060" y="3130340"/>
              <a:ext cx="50040" cy="190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E7FC57F-1D20-4E1B-8534-F99C4A1389C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633740" y="3126020"/>
                <a:ext cx="58680" cy="199080"/>
              </a:xfrm>
              <a:prstGeom prst="rect">
                <a:avLst/>
              </a:prstGeom>
            </p:spPr>
          </p:pic>
        </mc:Fallback>
      </mc:AlternateContent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2710811" y="1734642"/>
            <a:ext cx="7320735" cy="46204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342953" y="3510057"/>
            <a:ext cx="528120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Hãy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trả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lời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đúng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câu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hỏi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lên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xe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nhé</a:t>
            </a:r>
            <a:r>
              <a:rPr lang="en-US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kumimoji="0" lang="en-US" sz="2800" b="1" i="0" u="none" strike="noStrike" kern="120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2962759" y="447675"/>
            <a:ext cx="6593914" cy="1090060"/>
          </a:xfrm>
          <a:prstGeom prst="wedgeRectCallout">
            <a:avLst>
              <a:gd name="adj1" fmla="val -16167"/>
              <a:gd name="adj2" fmla="val 10391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MÌNH CÙNG LÊN XE BUÝT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55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0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7013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120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/>
      <p:bldP spid="13" grpId="1"/>
      <p:bldP spid="26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77C6049-F243-4AEC-AF23-D082315B611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0742" y="2105472"/>
            <a:ext cx="1099830" cy="250347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6373" y="2105472"/>
            <a:ext cx="1093545" cy="250300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2926373" y="1638479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5234810" y="3575638"/>
            <a:ext cx="33541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: 4  = 3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WRONG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 /SAI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RIGHT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/ĐÚNG</a:t>
            </a:r>
          </a:p>
        </p:txBody>
      </p:sp>
      <p:pic>
        <p:nvPicPr>
          <p:cNvPr id="133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C2F89CED-7CB4-4EE0-AF27-6B81326688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5407754"/>
            <a:ext cx="609600" cy="609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73C0FD8-8046-4059-8153-94A0EC539534}"/>
              </a:ext>
            </a:extLst>
          </p:cNvPr>
          <p:cNvGrpSpPr/>
          <p:nvPr/>
        </p:nvGrpSpPr>
        <p:grpSpPr>
          <a:xfrm>
            <a:off x="2462784" y="252883"/>
            <a:ext cx="8109988" cy="1316304"/>
            <a:chOff x="2462784" y="252883"/>
            <a:chExt cx="8109988" cy="1316304"/>
          </a:xfrm>
        </p:grpSpPr>
        <p:sp>
          <p:nvSpPr>
            <p:cNvPr id="5" name="Speech Bubble: Rectangle 4">
              <a:extLst>
                <a:ext uri="{FF2B5EF4-FFF2-40B4-BE49-F238E27FC236}">
                  <a16:creationId xmlns:a16="http://schemas.microsoft.com/office/drawing/2014/main" id="{B29223BF-88BB-44E5-B772-8C3B971553A7}"/>
                </a:ext>
              </a:extLst>
            </p:cNvPr>
            <p:cNvSpPr/>
            <p:nvPr/>
          </p:nvSpPr>
          <p:spPr>
            <a:xfrm>
              <a:off x="2462784" y="252883"/>
              <a:ext cx="8058912" cy="1316304"/>
            </a:xfrm>
            <a:prstGeom prst="wedgeRectCallout">
              <a:avLst>
                <a:gd name="adj1" fmla="val -21416"/>
                <a:gd name="adj2" fmla="val 91824"/>
              </a:avLst>
            </a:prstGeom>
            <a:ln cmpd="thickThin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8E13A0-D299-42F2-848A-F03B22B66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581011" y="449165"/>
              <a:ext cx="2475574" cy="801231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D76406-88DC-40B2-B7F2-6A13724D96E6}"/>
                </a:ext>
              </a:extLst>
            </p:cNvPr>
            <p:cNvSpPr txBox="1"/>
            <p:nvPr/>
          </p:nvSpPr>
          <p:spPr>
            <a:xfrm>
              <a:off x="5110757" y="368858"/>
              <a:ext cx="54620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  <a:p>
              <a:pPr algn="ctr"/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cắm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Cắm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3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bình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34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15651 0.02639 " pathEditMode="relative" rAng="0" ptsTypes="AA">
                                      <p:cBhvr>
                                        <p:cTn id="38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649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649"/>
                            </p:stCondLst>
                            <p:childTnLst>
                              <p:par>
                                <p:cTn id="7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01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  <p:bldLst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CD6ACC4-8535-4433-92FD-D19FC4A14AC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3874" y="2095255"/>
            <a:ext cx="1069366" cy="248506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9951" y="2101332"/>
            <a:ext cx="1063289" cy="247898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2880765" y="1722304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70489" y="3575638"/>
            <a:ext cx="52812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: 4 = 2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WRONG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/SAI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RIGHT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/ĐÚNG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AB8A3C66-7187-4855-B5F4-6F4BDB5A2C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0D2ACDB-9379-4A8E-B132-6212C0FFC44E}"/>
              </a:ext>
            </a:extLst>
          </p:cNvPr>
          <p:cNvGrpSpPr/>
          <p:nvPr/>
        </p:nvGrpSpPr>
        <p:grpSpPr>
          <a:xfrm>
            <a:off x="2903874" y="252883"/>
            <a:ext cx="7556862" cy="1353446"/>
            <a:chOff x="2903874" y="252883"/>
            <a:chExt cx="7556862" cy="1353446"/>
          </a:xfrm>
        </p:grpSpPr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F19F3DC6-F1AE-4656-823C-D450A99D762D}"/>
                </a:ext>
              </a:extLst>
            </p:cNvPr>
            <p:cNvSpPr/>
            <p:nvPr/>
          </p:nvSpPr>
          <p:spPr>
            <a:xfrm>
              <a:off x="2903874" y="252883"/>
              <a:ext cx="7556862" cy="1316304"/>
            </a:xfrm>
            <a:prstGeom prst="wedgeRectCallout">
              <a:avLst>
                <a:gd name="adj1" fmla="val -21416"/>
                <a:gd name="adj2" fmla="val 91824"/>
              </a:avLst>
            </a:prstGeom>
            <a:ln cmpd="thickThin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276DC9F-A7C1-4D1D-9BB0-B183699BA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21425" y="528100"/>
              <a:ext cx="1777913" cy="679131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DEE4DE-5144-4E04-935B-AA8AAC8B29BD}"/>
                </a:ext>
              </a:extLst>
            </p:cNvPr>
            <p:cNvSpPr txBox="1"/>
            <p:nvPr/>
          </p:nvSpPr>
          <p:spPr>
            <a:xfrm>
              <a:off x="4998721" y="406000"/>
              <a:ext cx="54620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  <a:p>
              <a:pPr algn="ctr"/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8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táo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đĩa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táo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2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đĩa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táo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05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15651 0.02639 " pathEditMode="relative" rAng="0" ptsTypes="AA">
                                      <p:cBhvr>
                                        <p:cTn id="38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649"/>
                            </p:stCondLst>
                            <p:childTnLst>
                              <p:par>
                                <p:cTn id="7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A376BBA-961C-4EA2-9473-69AAC12ADFC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5566" y="2158083"/>
            <a:ext cx="1055882" cy="2384633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2056" y="2135721"/>
            <a:ext cx="1053290" cy="239273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2654855" y="1736656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645064"/>
            <a:ext cx="528120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 : 6 = 2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WRONG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/SAI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UTM Avo" panose="02040603050506020204" pitchFamily="18" charset="0"/>
              </a:rPr>
              <a:t>RIGHT</a:t>
            </a:r>
            <a:r>
              <a:rPr lang="en-US" sz="1600" b="1" dirty="0">
                <a:solidFill>
                  <a:srgbClr val="002060"/>
                </a:solidFill>
                <a:latin typeface="UTM Avo" panose="02040603050506020204" pitchFamily="18" charset="0"/>
              </a:rPr>
              <a:t>/ĐÚNG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7F943AF7-102C-49D1-8E8C-BAE02BD725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859A5AD-9DD2-4DA5-A683-829F2E139C2C}"/>
              </a:ext>
            </a:extLst>
          </p:cNvPr>
          <p:cNvGrpSpPr/>
          <p:nvPr/>
        </p:nvGrpSpPr>
        <p:grpSpPr>
          <a:xfrm>
            <a:off x="2957876" y="621326"/>
            <a:ext cx="7556862" cy="1353446"/>
            <a:chOff x="2903874" y="252883"/>
            <a:chExt cx="7556862" cy="1353446"/>
          </a:xfrm>
        </p:grpSpPr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E08DFFDA-C0D8-4E34-99DB-C287B6C51E4B}"/>
                </a:ext>
              </a:extLst>
            </p:cNvPr>
            <p:cNvSpPr/>
            <p:nvPr/>
          </p:nvSpPr>
          <p:spPr>
            <a:xfrm>
              <a:off x="2903874" y="252883"/>
              <a:ext cx="7556862" cy="1316304"/>
            </a:xfrm>
            <a:prstGeom prst="wedgeRectCallout">
              <a:avLst>
                <a:gd name="adj1" fmla="val -21416"/>
                <a:gd name="adj2" fmla="val 91824"/>
              </a:avLst>
            </a:prstGeom>
            <a:ln cmpd="thickThin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CCD480D-BB2B-407D-AA20-B2393E76A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42451" y="453856"/>
              <a:ext cx="2211531" cy="914357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B87C79-FD1A-440A-B398-39C5051587F6}"/>
                </a:ext>
              </a:extLst>
            </p:cNvPr>
            <p:cNvSpPr txBox="1"/>
            <p:nvPr/>
          </p:nvSpPr>
          <p:spPr>
            <a:xfrm>
              <a:off x="4998721" y="406000"/>
              <a:ext cx="546201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Viết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  <a:p>
              <a:pPr algn="ctr"/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12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chén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trà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khay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đựng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6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cái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Xếp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2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khay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54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15651 0.02638 " pathEditMode="relative" rAng="0" ptsTypes="AA">
                                      <p:cBhvr>
                                        <p:cTn id="38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649"/>
                            </p:stCondLst>
                            <p:childTnLst>
                              <p:par>
                                <p:cTn id="7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830985" y="3656860"/>
            <a:ext cx="6530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830985" y="3656860"/>
            <a:ext cx="6530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2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728796" y="2715823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82288709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</TotalTime>
  <Words>805</Words>
  <Application>Microsoft Office PowerPoint</Application>
  <PresentationFormat>Widescreen</PresentationFormat>
  <Paragraphs>109</Paragraphs>
  <Slides>24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等线</vt:lpstr>
      <vt:lpstr>Microsoft YaHei</vt:lpstr>
      <vt:lpstr>Microsoft YaHei</vt:lpstr>
      <vt:lpstr>Arial</vt:lpstr>
      <vt:lpstr>Calibri</vt:lpstr>
      <vt:lpstr>Calibri Light</vt:lpstr>
      <vt:lpstr>Cambria Math</vt:lpstr>
      <vt:lpstr>Tahoma</vt:lpstr>
      <vt:lpstr>Times New Roman</vt:lpstr>
      <vt:lpstr>UTM Avo</vt:lpstr>
      <vt:lpstr>Office Theme</vt:lpstr>
      <vt:lpstr>Tuần 20 Bài 58: Phép chia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Administrator</cp:lastModifiedBy>
  <cp:revision>198</cp:revision>
  <dcterms:created xsi:type="dcterms:W3CDTF">2021-07-12T03:44:38Z</dcterms:created>
  <dcterms:modified xsi:type="dcterms:W3CDTF">2022-01-20T09:39:45Z</dcterms:modified>
</cp:coreProperties>
</file>