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1" r:id="rId1"/>
  </p:sldMasterIdLst>
  <p:notesMasterIdLst>
    <p:notesMasterId r:id="rId19"/>
  </p:notesMasterIdLst>
  <p:sldIdLst>
    <p:sldId id="290" r:id="rId2"/>
    <p:sldId id="315" r:id="rId3"/>
    <p:sldId id="328" r:id="rId4"/>
    <p:sldId id="309" r:id="rId5"/>
    <p:sldId id="307" r:id="rId6"/>
    <p:sldId id="310" r:id="rId7"/>
    <p:sldId id="301" r:id="rId8"/>
    <p:sldId id="326" r:id="rId9"/>
    <p:sldId id="311" r:id="rId10"/>
    <p:sldId id="302" r:id="rId11"/>
    <p:sldId id="312" r:id="rId12"/>
    <p:sldId id="303" r:id="rId13"/>
    <p:sldId id="313" r:id="rId14"/>
    <p:sldId id="304" r:id="rId15"/>
    <p:sldId id="305" r:id="rId16"/>
    <p:sldId id="314" r:id="rId17"/>
    <p:sldId id="270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UTM Avo" panose="02040603050506020204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FFFF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 varScale="1">
        <p:scale>
          <a:sx n="72" d="100"/>
          <a:sy n="72" d="100"/>
        </p:scale>
        <p:origin x="3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8346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8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074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84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120978-7883-4BF6-87CC-AD0B93883DA2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8CD58AD-D557-43C4-9576-A930BF0BC569}"/>
              </a:ext>
            </a:extLst>
          </p:cNvPr>
          <p:cNvSpPr/>
          <p:nvPr userDrawn="1"/>
        </p:nvSpPr>
        <p:spPr>
          <a:xfrm>
            <a:off x="11155680" y="209005"/>
            <a:ext cx="1214846" cy="121484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625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57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4853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83E8030-88CB-4583-BC31-6A2DC46DC850}"/>
              </a:ext>
            </a:extLst>
          </p:cNvPr>
          <p:cNvSpPr/>
          <p:nvPr userDrawn="1"/>
        </p:nvSpPr>
        <p:spPr>
          <a:xfrm>
            <a:off x="11027228" y="136525"/>
            <a:ext cx="1319349" cy="136570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106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225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62" r:id="rId5"/>
    <p:sldLayoutId id="2147483663" r:id="rId6"/>
    <p:sldLayoutId id="2147483667" r:id="rId7"/>
    <p:sldLayoutId id="2147483672" r:id="rId8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7.jpeg"/><Relationship Id="rId7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0.png"/><Relationship Id="rId4" Type="http://schemas.openxmlformats.org/officeDocument/2006/relationships/image" Target="../media/image6.GIF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7.jpeg"/><Relationship Id="rId7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23.png"/><Relationship Id="rId4" Type="http://schemas.openxmlformats.org/officeDocument/2006/relationships/image" Target="../media/image6.GIF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7.jpeg"/><Relationship Id="rId7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24.png"/><Relationship Id="rId4" Type="http://schemas.openxmlformats.org/officeDocument/2006/relationships/image" Target="../media/image6.GIF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7.jpeg"/><Relationship Id="rId7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27.png"/><Relationship Id="rId4" Type="http://schemas.openxmlformats.org/officeDocument/2006/relationships/image" Target="../media/image6.GIF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audio" Target="../media/audio2.wav"/><Relationship Id="rId7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GIF"/><Relationship Id="rId5" Type="http://schemas.openxmlformats.org/officeDocument/2006/relationships/image" Target="../media/image34.png"/><Relationship Id="rId10" Type="http://schemas.openxmlformats.org/officeDocument/2006/relationships/image" Target="../media/image12.png"/><Relationship Id="rId4" Type="http://schemas.openxmlformats.org/officeDocument/2006/relationships/image" Target="../media/image7.jpeg"/><Relationship Id="rId9" Type="http://schemas.openxmlformats.org/officeDocument/2006/relationships/image" Target="../media/image35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172667" y="143760"/>
            <a:ext cx="212750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7">
              <a:defRPr/>
            </a:pPr>
            <a:r>
              <a:rPr lang="en-US" sz="4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TOÁN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171346" y="1658131"/>
            <a:ext cx="6078908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13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30: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002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351489-B86C-4C98-9365-62683D38B6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" t="-9436" r="-1035" b="40754"/>
          <a:stretch/>
        </p:blipFill>
        <p:spPr>
          <a:xfrm>
            <a:off x="0" y="-571500"/>
            <a:ext cx="12409714" cy="7316857"/>
          </a:xfrm>
          <a:prstGeom prst="rect">
            <a:avLst/>
          </a:prstGeom>
        </p:spPr>
      </p:pic>
      <p:pic>
        <p:nvPicPr>
          <p:cNvPr id="10" name="ngdung">
            <a:extLst>
              <a:ext uri="{FF2B5EF4-FFF2-40B4-BE49-F238E27FC236}">
                <a16:creationId xmlns:a16="http://schemas.microsoft.com/office/drawing/2014/main" id="{F00D11E2-EFF2-4639-8CD3-7725D3056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719" y="3795495"/>
            <a:ext cx="4318979" cy="294986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3362CF-BFCA-4B64-8FDD-8EFBB373365E}"/>
              </a:ext>
            </a:extLst>
          </p:cNvPr>
          <p:cNvSpPr/>
          <p:nvPr/>
        </p:nvSpPr>
        <p:spPr>
          <a:xfrm>
            <a:off x="410816" y="1277959"/>
            <a:ext cx="11396871" cy="139931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6D5011-34C2-43AA-889D-BB5E0FD16207}"/>
              </a:ext>
            </a:extLst>
          </p:cNvPr>
          <p:cNvSpPr txBox="1"/>
          <p:nvPr/>
        </p:nvSpPr>
        <p:spPr>
          <a:xfrm>
            <a:off x="583094" y="1494004"/>
            <a:ext cx="11100301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VƯỢT CHƯỚNG NGẠI VẬT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351489-B86C-4C98-9365-62683D38B6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" t="-9436" r="-1035" b="40754"/>
          <a:stretch/>
        </p:blipFill>
        <p:spPr>
          <a:xfrm>
            <a:off x="132522" y="-457200"/>
            <a:ext cx="12152243" cy="7202557"/>
          </a:xfrm>
          <a:prstGeom prst="rect">
            <a:avLst/>
          </a:prstGeom>
        </p:spPr>
      </p:pic>
      <p:pic>
        <p:nvPicPr>
          <p:cNvPr id="10" name="ngdung">
            <a:extLst>
              <a:ext uri="{FF2B5EF4-FFF2-40B4-BE49-F238E27FC236}">
                <a16:creationId xmlns:a16="http://schemas.microsoft.com/office/drawing/2014/main" id="{F00D11E2-EFF2-4639-8CD3-7725D3056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8302" y="3795495"/>
            <a:ext cx="4318979" cy="2949862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244AFBF-5998-467E-9CC5-C6882CDCE5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vi-V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ỚNG DẪN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vi-V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ớng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ngại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toán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ta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v</a:t>
            </a:r>
            <a:r>
              <a:rPr lang="vi-V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ợt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qua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vi-V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ớng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ngại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- Sau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v</a:t>
            </a:r>
            <a:r>
              <a:rPr lang="vi-V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ượt qua 1 thử thách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nhấn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ô “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mời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qua!” </a:t>
            </a:r>
            <a:r>
              <a:rPr lang="vi-V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để đến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vi-V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ớng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ngại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theo.</a:t>
            </a:r>
            <a:endParaRPr lang="vi-V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935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-64135"/>
            <a:ext cx="24384000" cy="9961880"/>
            <a:chOff x="152400" y="-1681"/>
            <a:chExt cx="24384000" cy="10021981"/>
          </a:xfrm>
        </p:grpSpPr>
        <p:grpSp>
          <p:nvGrpSpPr>
            <p:cNvPr id="17" name="CẤM BUÔN BÁN, CẤM REUP"/>
            <p:cNvGrpSpPr/>
            <p:nvPr/>
          </p:nvGrpSpPr>
          <p:grpSpPr>
            <a:xfrm>
              <a:off x="152400" y="-1681"/>
              <a:ext cx="24384000" cy="7012305"/>
              <a:chOff x="-19812000" y="20448"/>
              <a:chExt cx="24384000" cy="7012305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-19812000" y="20448"/>
                <a:ext cx="12192000" cy="7012305"/>
              </a:xfrm>
              <a:prstGeom prst="rect">
                <a:avLst/>
              </a:prstGeom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-7620000" y="181103"/>
                <a:ext cx="12192000" cy="6851394"/>
              </a:xfrm>
              <a:prstGeom prst="rect">
                <a:avLst/>
              </a:prstGeom>
            </p:spPr>
          </p:pic>
        </p:grpSp>
        <p:pic>
          <p:nvPicPr>
            <p:cNvPr id="23" name="ĐC SHARE MIỄN PHÍ BỞI NK POWERSKILLS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2857" y="8183884"/>
              <a:ext cx="12257011" cy="1836416"/>
            </a:xfrm>
            <a:prstGeom prst="rect">
              <a:avLst/>
            </a:prstGeom>
          </p:spPr>
        </p:pic>
      </p:grpSp>
      <p:pic>
        <p:nvPicPr>
          <p:cNvPr id="7" name="Vào http://fb.com/nkpowerskills tải game miễn phí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071" y="4308212"/>
            <a:ext cx="3040743" cy="2076827"/>
          </a:xfrm>
          <a:prstGeom prst="rect">
            <a:avLst/>
          </a:prstGeom>
        </p:spPr>
      </p:pic>
      <p:pic>
        <p:nvPicPr>
          <p:cNvPr id="5124" name="ĐC SHARE MIỄN PHÍ BỞI NK POWERSKILLS" descr="Download Software Development Services - Covent Garden PNG Image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891" y="2225994"/>
            <a:ext cx="2082218" cy="2082218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ẤM BUÔN BÁN, CẤM REUP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3177" y="4752392"/>
            <a:ext cx="3524192" cy="1632647"/>
          </a:xfrm>
          <a:prstGeom prst="rect">
            <a:avLst/>
          </a:prstGeom>
        </p:spPr>
      </p:pic>
      <p:pic>
        <p:nvPicPr>
          <p:cNvPr id="11" name="Vào http://fb.com/nkpowerskills tải game miễn phí">
            <a:hlinkClick r:id="" action="ppaction://noaction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2056">
            <a:off x="19712254" y="5037483"/>
            <a:ext cx="1025400" cy="10624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82E6D7D-2C59-4CB2-9CE9-9D116F3C853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7" y="0"/>
            <a:ext cx="1266940" cy="549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1 -1.11111E-6 " pathEditMode="relative" rAng="0" ptsTypes="AA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1 -2.96296E-6 " pathEditMode="relative" rAng="0" ptsTypes="AA">
                                      <p:cBhvr>
                                        <p:cTn id="2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1 -2.96296E-6 " pathEditMode="relative" rAng="0" ptsTypes="AA">
                                      <p:cBhvr>
                                        <p:cTn id="2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F1E62F4-1D48-4D1E-938C-270C67858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575" y="1123455"/>
            <a:ext cx="11020425" cy="48387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445217" y="3192780"/>
            <a:ext cx="788727" cy="6673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842082" y="3203797"/>
            <a:ext cx="722630" cy="657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45217" y="5109845"/>
            <a:ext cx="786765" cy="6673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888115" y="5110480"/>
            <a:ext cx="786765" cy="6667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32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9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" r="82321" b="70222"/>
          <a:stretch>
            <a:fillRect/>
          </a:stretch>
        </p:blipFill>
        <p:spPr>
          <a:xfrm rot="20808773">
            <a:off x="6071214" y="-52335"/>
            <a:ext cx="2181379" cy="1962968"/>
          </a:xfrm>
          <a:prstGeom prst="rect">
            <a:avLst/>
          </a:prstGeom>
        </p:spPr>
      </p:pic>
      <p:pic>
        <p:nvPicPr>
          <p:cNvPr id="10" name="图片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15" t="73164" r="1896" b="11876"/>
          <a:stretch>
            <a:fillRect/>
          </a:stretch>
        </p:blipFill>
        <p:spPr>
          <a:xfrm rot="2222251">
            <a:off x="9268776" y="584446"/>
            <a:ext cx="2181379" cy="887539"/>
          </a:xfrm>
          <a:prstGeom prst="rect">
            <a:avLst/>
          </a:prstGeom>
        </p:spPr>
      </p:pic>
      <p:grpSp>
        <p:nvGrpSpPr>
          <p:cNvPr id="11" name="组合 30"/>
          <p:cNvGrpSpPr/>
          <p:nvPr/>
        </p:nvGrpSpPr>
        <p:grpSpPr>
          <a:xfrm>
            <a:off x="339725" y="5046980"/>
            <a:ext cx="1503045" cy="1732915"/>
            <a:chOff x="157150" y="4974509"/>
            <a:chExt cx="2959109" cy="2067450"/>
          </a:xfrm>
        </p:grpSpPr>
        <p:pic>
          <p:nvPicPr>
            <p:cNvPr id="12" name="图片 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3" t="50000" r="83449"/>
            <a:stretch>
              <a:fillRect/>
            </a:stretch>
          </p:blipFill>
          <p:spPr>
            <a:xfrm rot="1031598">
              <a:off x="157150" y="5182033"/>
              <a:ext cx="1685284" cy="1859926"/>
            </a:xfrm>
            <a:prstGeom prst="rect">
              <a:avLst/>
            </a:prstGeom>
          </p:spPr>
        </p:pic>
        <p:pic>
          <p:nvPicPr>
            <p:cNvPr id="13" name="图片 1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45" r="73823" b="78311"/>
            <a:stretch>
              <a:fillRect/>
            </a:stretch>
          </p:blipFill>
          <p:spPr>
            <a:xfrm>
              <a:off x="2094283" y="4974509"/>
              <a:ext cx="1021976" cy="79322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  <p:bldP spid="6" grpId="0" bldLvl="0" animBg="1"/>
      <p:bldP spid="6" grpId="1" animBg="1"/>
      <p:bldP spid="7" grpId="0" bldLvl="0" animBg="1"/>
      <p:bldP spid="7" grpId="1" animBg="1"/>
      <p:bldP spid="8" grpId="0" bldLvl="0" animBg="1"/>
      <p:bldP spid="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0" y="6574"/>
            <a:ext cx="24384000" cy="6851394"/>
            <a:chOff x="-19812000" y="181103"/>
            <a:chExt cx="24384000" cy="685139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9812000" y="181103"/>
              <a:ext cx="12192000" cy="6851394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7620000" y="181103"/>
              <a:ext cx="12192000" cy="6851394"/>
            </a:xfrm>
            <a:prstGeom prst="rect">
              <a:avLst/>
            </a:prstGeom>
          </p:spPr>
        </p:pic>
      </p:grpSp>
      <p:pic>
        <p:nvPicPr>
          <p:cNvPr id="8" name="ngdu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71" y="4308212"/>
            <a:ext cx="3040743" cy="2076827"/>
          </a:xfrm>
          <a:prstGeom prst="rect">
            <a:avLst/>
          </a:prstGeom>
        </p:spPr>
      </p:pic>
      <p:pic>
        <p:nvPicPr>
          <p:cNvPr id="9" name="CAUDI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010" y="4884818"/>
            <a:ext cx="3524192" cy="163264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975551" y="61292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Chính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xác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mời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bạn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qua!</a:t>
            </a:r>
            <a:endParaRPr lang="en-US" sz="2800" dirty="0"/>
          </a:p>
        </p:txBody>
      </p:sp>
      <p:pic>
        <p:nvPicPr>
          <p:cNvPr id="27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>
            <a:fillRect/>
          </a:stretch>
        </p:blipFill>
        <p:spPr bwMode="auto">
          <a:xfrm>
            <a:off x="10562715" y="4115957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CAUD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5874" y="3590124"/>
            <a:ext cx="4004306" cy="3163824"/>
          </a:xfrm>
          <a:prstGeom prst="rect">
            <a:avLst/>
          </a:prstGeom>
        </p:spPr>
      </p:pic>
      <p:pic>
        <p:nvPicPr>
          <p:cNvPr id="34" name="c2 2">
            <a:hlinkClick r:id="" action="ppaction://noaction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6541" y="4683009"/>
            <a:ext cx="1286109" cy="13834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A669E27-EF6B-46AD-8622-60430194B76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92" y="63544"/>
            <a:ext cx="1266940" cy="549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1 -2.96296E-6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-1 -4.81481E-6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-1 4.81481E-6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0" grpId="0" bldLvl="0" animBg="1"/>
      <p:bldP spid="20" grpId="1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634" y="681037"/>
            <a:ext cx="10515600" cy="1325563"/>
          </a:xfrm>
        </p:spPr>
        <p:txBody>
          <a:bodyPr>
            <a:noAutofit/>
          </a:bodyPr>
          <a:lstStyle/>
          <a:p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ài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 2: T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ính</a:t>
            </a:r>
            <a:endParaRPr lang="vi-VN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625285" y="1825625"/>
            <a:ext cx="1136940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1 =               8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2 =                      8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0  =</a:t>
            </a:r>
          </a:p>
          <a:p>
            <a:pPr marL="0" indent="0">
              <a:buNone/>
            </a:pP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6 =               9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5 =                     10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0 =</a:t>
            </a:r>
          </a:p>
          <a:p>
            <a:pPr marL="0" indent="0">
              <a:buNone/>
            </a:pP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6 =            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2 =                      9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9 =</a:t>
            </a:r>
          </a:p>
          <a:p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图片 43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225" y="2949575"/>
            <a:ext cx="4930775" cy="210343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9" t="10754" r="8409" b="24132"/>
          <a:stretch>
            <a:fillRect/>
          </a:stretch>
        </p:blipFill>
        <p:spPr>
          <a:xfrm flipH="1">
            <a:off x="106045" y="5589905"/>
            <a:ext cx="3616960" cy="12217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4276" y="681037"/>
            <a:ext cx="10515600" cy="1325563"/>
          </a:xfrm>
        </p:spPr>
        <p:txBody>
          <a:bodyPr>
            <a:noAutofit/>
          </a:bodyPr>
          <a:lstStyle/>
          <a:p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ài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 2: T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ính</a:t>
            </a:r>
            <a:endParaRPr lang="vi-VN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124775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1 = </a:t>
            </a:r>
            <a:r>
              <a:rPr lang="vi-VN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             8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2 = </a:t>
            </a:r>
            <a:r>
              <a:rPr lang="vi-VN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           8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0  = </a:t>
            </a:r>
            <a:r>
              <a:rPr lang="vi-VN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vi-VN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6 = </a:t>
            </a:r>
            <a:r>
              <a:rPr lang="vi-VN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            9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5 =</a:t>
            </a:r>
            <a:r>
              <a:rPr lang="vi-VN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          10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0 = </a:t>
            </a:r>
            <a:r>
              <a:rPr lang="vi-VN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  <a:p>
            <a:pPr marL="0" indent="0">
              <a:buNone/>
            </a:pP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6 = </a:t>
            </a:r>
            <a:r>
              <a:rPr lang="vi-VN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2 = </a:t>
            </a:r>
            <a:r>
              <a:rPr lang="vi-VN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           9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9 =</a:t>
            </a:r>
            <a:r>
              <a:rPr lang="vi-VN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</a:t>
            </a:r>
          </a:p>
          <a:p>
            <a:endParaRPr lang="vi-VN" sz="4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图片 43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900" y="2949575"/>
            <a:ext cx="4737100" cy="210343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9" t="10754" r="8409" b="24132"/>
          <a:stretch>
            <a:fillRect/>
          </a:stretch>
        </p:blipFill>
        <p:spPr>
          <a:xfrm flipH="1">
            <a:off x="106045" y="5589905"/>
            <a:ext cx="3478530" cy="12217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0" y="6574"/>
            <a:ext cx="24384000" cy="6851394"/>
            <a:chOff x="-19812000" y="181103"/>
            <a:chExt cx="24384000" cy="685139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9812000" y="181103"/>
              <a:ext cx="12192000" cy="6851394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7620000" y="181103"/>
              <a:ext cx="12192000" cy="6851394"/>
            </a:xfrm>
            <a:prstGeom prst="rect">
              <a:avLst/>
            </a:prstGeom>
          </p:spPr>
        </p:pic>
      </p:grpSp>
      <p:pic>
        <p:nvPicPr>
          <p:cNvPr id="8" name="ngdu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71" y="4308212"/>
            <a:ext cx="3040743" cy="2076827"/>
          </a:xfrm>
          <a:prstGeom prst="rect">
            <a:avLst/>
          </a:prstGeom>
        </p:spPr>
      </p:pic>
      <p:pic>
        <p:nvPicPr>
          <p:cNvPr id="9" name="CAUDI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148" y="3640670"/>
            <a:ext cx="4008452" cy="3167098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310831" y="38178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Chính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xác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mời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bạn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qua!</a:t>
            </a:r>
            <a:endParaRPr lang="en-US" sz="2800" dirty="0"/>
          </a:p>
        </p:txBody>
      </p:sp>
      <p:pic>
        <p:nvPicPr>
          <p:cNvPr id="27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>
            <a:fillRect/>
          </a:stretch>
        </p:blipFill>
        <p:spPr bwMode="auto">
          <a:xfrm>
            <a:off x="10562715" y="4115957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CAUD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757" y="3794915"/>
            <a:ext cx="2161450" cy="2743200"/>
          </a:xfrm>
          <a:prstGeom prst="rect">
            <a:avLst/>
          </a:prstGeom>
        </p:spPr>
      </p:pic>
      <p:pic>
        <p:nvPicPr>
          <p:cNvPr id="34" name="c2 2">
            <a:hlinkClick r:id="" action="ppaction://noaction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5137" y="4913749"/>
            <a:ext cx="1286109" cy="13357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D96E47-FAF0-46F4-9A32-751656A0972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1" y="107094"/>
            <a:ext cx="1266940" cy="549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1 -2.96296E-6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11111E-6 L -1 1.11111E-6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22222E-6 L -1 2.22222E-6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0" grpId="0" bldLvl="0" animBg="1"/>
      <p:bldP spid="20" grpId="1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804" y="797959"/>
            <a:ext cx="10515600" cy="1325563"/>
          </a:xfrm>
        </p:spPr>
        <p:txBody>
          <a:bodyPr>
            <a:normAutofit/>
          </a:bodyPr>
          <a:lstStyle/>
          <a:p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Bài 3: Chỉ ra các phép tính có kết quả sai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và sửa lại cho đúng.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837882" y="2141537"/>
            <a:ext cx="10515600" cy="4351338"/>
          </a:xfrm>
        </p:spPr>
        <p:txBody>
          <a:bodyPr>
            <a:normAutofit fontScale="92500" lnSpcReduction="20000"/>
          </a:bodyPr>
          <a:lstStyle/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 5 = 5 </a:t>
            </a:r>
          </a:p>
          <a:p>
            <a:pPr marL="0" indent="0">
              <a:buNone/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 4 = 6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726" y="2129527"/>
            <a:ext cx="9983756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9129236" y="1726220"/>
            <a:ext cx="2510790" cy="13366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184059" y="2664619"/>
            <a:ext cx="2510790" cy="13366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4" grpId="1" animBg="1"/>
      <p:bldP spid="5" grpId="0" animBg="1"/>
      <p:bldP spid="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0" y="6574"/>
            <a:ext cx="24384000" cy="6851394"/>
            <a:chOff x="-19812000" y="181103"/>
            <a:chExt cx="24384000" cy="685139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9812000" y="181103"/>
              <a:ext cx="12192000" cy="6851394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7620000" y="181103"/>
              <a:ext cx="12192000" cy="6851394"/>
            </a:xfrm>
            <a:prstGeom prst="rect">
              <a:avLst/>
            </a:prstGeom>
          </p:spPr>
        </p:pic>
      </p:grpSp>
      <p:pic>
        <p:nvPicPr>
          <p:cNvPr id="8" name="ngdu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071" y="4308212"/>
            <a:ext cx="3040743" cy="2076827"/>
          </a:xfrm>
          <a:prstGeom prst="rect">
            <a:avLst/>
          </a:prstGeom>
        </p:spPr>
      </p:pic>
      <p:pic>
        <p:nvPicPr>
          <p:cNvPr id="9" name="CAUDI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146" y="3901194"/>
            <a:ext cx="2161450" cy="27432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883410" y="622061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Chính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xác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mời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bạn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qua!</a:t>
            </a:r>
            <a:endParaRPr lang="en-US" sz="2800" dirty="0"/>
          </a:p>
        </p:txBody>
      </p:sp>
      <p:pic>
        <p:nvPicPr>
          <p:cNvPr id="27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>
            <a:fillRect/>
          </a:stretch>
        </p:blipFill>
        <p:spPr bwMode="auto">
          <a:xfrm>
            <a:off x="10562715" y="4115957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CAUDI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3554" y="4472912"/>
            <a:ext cx="3990327" cy="2662212"/>
          </a:xfrm>
          <a:prstGeom prst="rect">
            <a:avLst/>
          </a:prstGeom>
        </p:spPr>
      </p:pic>
      <p:pic>
        <p:nvPicPr>
          <p:cNvPr id="34" name="c2 2">
            <a:hlinkClick r:id="" action="ppaction://noaction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6541" y="4705964"/>
            <a:ext cx="1286109" cy="13375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EDCFA3-5162-4567-8A44-6D30A3C1F83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92" y="72680"/>
            <a:ext cx="1266940" cy="549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1 -2.96296E-6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-1 -4.81481E-6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6 L -1 3.7037E-6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0" grpId="0" bldLvl="0" animBg="1"/>
      <p:bldP spid="20" grpId="1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8071" y="479063"/>
            <a:ext cx="9626859" cy="709126"/>
          </a:xfrm>
        </p:spPr>
        <p:txBody>
          <a:bodyPr>
            <a:normAutofit/>
          </a:bodyPr>
          <a:lstStyle/>
          <a:p>
            <a:pPr algn="ctr"/>
            <a:r>
              <a:rPr lang="vi-VN" sz="36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ài</a:t>
            </a:r>
            <a:r>
              <a:rPr lang="vi-VN" sz="3600" dirty="0">
                <a:latin typeface="Arial" panose="020B0604020202020204" pitchFamily="34" charset="0"/>
                <a:cs typeface="Arial" panose="020B0604020202020204" pitchFamily="34" charset="0"/>
              </a:rPr>
              <a:t> 4: N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êu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endParaRPr lang="vi-VN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466531" y="1996751"/>
            <a:ext cx="11364685" cy="4609322"/>
          </a:xfrm>
        </p:spPr>
        <p:txBody>
          <a:bodyPr>
            <a:normAutofit lnSpcReduction="10000"/>
          </a:bodyPr>
          <a:lstStyle/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vi-VN" sz="4800" dirty="0">
                <a:latin typeface="Arial" panose="020B0604020202020204" pitchFamily="34" charset="0"/>
                <a:cs typeface="Arial" panose="020B0604020202020204" pitchFamily="34" charset="0"/>
              </a:rPr>
              <a:t>      7 – 2 = 5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0" t="14962" r="4543"/>
          <a:stretch/>
        </p:blipFill>
        <p:spPr bwMode="auto">
          <a:xfrm>
            <a:off x="1878071" y="1665448"/>
            <a:ext cx="9626860" cy="3739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0" y="6574"/>
            <a:ext cx="24384000" cy="6851394"/>
            <a:chOff x="-19812000" y="181103"/>
            <a:chExt cx="24384000" cy="685139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9812000" y="181103"/>
              <a:ext cx="12192000" cy="6851394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7620000" y="181103"/>
              <a:ext cx="12192000" cy="6851394"/>
            </a:xfrm>
            <a:prstGeom prst="rect">
              <a:avLst/>
            </a:prstGeom>
          </p:spPr>
        </p:pic>
      </p:grpSp>
      <p:pic>
        <p:nvPicPr>
          <p:cNvPr id="8" name="ngdu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071" y="4308212"/>
            <a:ext cx="3040743" cy="2076827"/>
          </a:xfrm>
          <a:prstGeom prst="rect">
            <a:avLst/>
          </a:prstGeom>
        </p:spPr>
      </p:pic>
      <p:pic>
        <p:nvPicPr>
          <p:cNvPr id="9" name="CAUDI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173" y="4500326"/>
            <a:ext cx="4065092" cy="2712094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703261" y="699920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Chính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xác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mời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bạn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qua!</a:t>
            </a:r>
            <a:endParaRPr lang="en-US" sz="2800" dirty="0"/>
          </a:p>
        </p:txBody>
      </p:sp>
      <p:pic>
        <p:nvPicPr>
          <p:cNvPr id="27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>
            <a:fillRect/>
          </a:stretch>
        </p:blipFill>
        <p:spPr bwMode="auto">
          <a:xfrm>
            <a:off x="10562715" y="4115957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CAUD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6894" y="3818898"/>
            <a:ext cx="3078838" cy="2907792"/>
          </a:xfrm>
          <a:prstGeom prst="rect">
            <a:avLst/>
          </a:prstGeom>
        </p:spPr>
      </p:pic>
      <p:pic>
        <p:nvPicPr>
          <p:cNvPr id="34" name="c2 2">
            <a:hlinkClick r:id="" action="ppaction://noaction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0817" y="4879767"/>
            <a:ext cx="1286109" cy="12971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E2AFB6-21E2-42E2-ADE2-C8F8426E503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92" y="72680"/>
            <a:ext cx="1266940" cy="549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1 -2.96296E-6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48148E-6 L -1 1.48148E-6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1.11022E-16 L -1 1.11022E-16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0" grpId="0" bldLvl="0" animBg="1"/>
      <p:bldP spid="20" grpId="1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						</a:t>
            </a:r>
          </a:p>
          <a:p>
            <a:pPr marL="0" indent="0">
              <a:buNone/>
            </a:pP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								10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3 =  7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392" y="923978"/>
            <a:ext cx="10447020" cy="4523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-1664404" y="2774537"/>
            <a:ext cx="10515600" cy="4351338"/>
          </a:xfrm>
        </p:spPr>
        <p:txBody>
          <a:bodyPr/>
          <a:lstStyle/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6  -  4  =  2</a:t>
            </a:r>
          </a:p>
          <a:p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" y="1177628"/>
            <a:ext cx="11271380" cy="414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0" y="6574"/>
            <a:ext cx="24384000" cy="6851394"/>
            <a:chOff x="-19812000" y="181103"/>
            <a:chExt cx="24384000" cy="685139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9812000" y="181103"/>
              <a:ext cx="12192000" cy="6851394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7620000" y="181103"/>
              <a:ext cx="12192000" cy="6851394"/>
            </a:xfrm>
            <a:prstGeom prst="rect">
              <a:avLst/>
            </a:prstGeom>
          </p:spPr>
        </p:pic>
      </p:grpSp>
      <p:pic>
        <p:nvPicPr>
          <p:cNvPr id="30" name="CAUDI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7865" y="3865247"/>
            <a:ext cx="3990327" cy="2815093"/>
          </a:xfrm>
          <a:prstGeom prst="rect">
            <a:avLst/>
          </a:prstGeom>
        </p:spPr>
      </p:pic>
      <p:pic>
        <p:nvPicPr>
          <p:cNvPr id="8" name="ngdu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071" y="4308212"/>
            <a:ext cx="3040743" cy="2076827"/>
          </a:xfrm>
          <a:prstGeom prst="rect">
            <a:avLst/>
          </a:prstGeom>
        </p:spPr>
      </p:pic>
      <p:pic>
        <p:nvPicPr>
          <p:cNvPr id="9" name="CAUD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513" y="3893260"/>
            <a:ext cx="3078927" cy="2907876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137996" y="278509"/>
            <a:ext cx="8752917" cy="66318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Chúc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mừng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bạn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đã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vượt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qua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tất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cả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các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chướng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ngại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Montserrat Alternates Black" panose="00000A00000000000000" pitchFamily="50" charset="0"/>
              </a:rPr>
              <a:t>vật</a:t>
            </a:r>
            <a:r>
              <a:rPr lang="en-US" sz="2800" dirty="0">
                <a:solidFill>
                  <a:schemeClr val="bg1"/>
                </a:solidFill>
                <a:latin typeface="Montserrat Alternates Black" panose="00000A00000000000000" pitchFamily="50" charset="0"/>
              </a:rPr>
              <a:t>! </a:t>
            </a:r>
            <a:endParaRPr lang="en-US" sz="2800" dirty="0"/>
          </a:p>
        </p:txBody>
      </p:sp>
      <p:pic>
        <p:nvPicPr>
          <p:cNvPr id="27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>
            <a:fillRect/>
          </a:stretch>
        </p:blipFill>
        <p:spPr bwMode="auto">
          <a:xfrm>
            <a:off x="10562715" y="4115957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2" descr="Káº¿t quáº£ hÃ¬nh áº£nh cho win text gif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21879" y="717086"/>
            <a:ext cx="4850825" cy="485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D8924B-888E-40E1-9BB7-7DC9D195D58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92" y="72680"/>
            <a:ext cx="1266940" cy="549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1 -2.96296E-6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022E-16 L -1 1.11022E-16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0" grpId="0" bldLvl="0" animBg="1"/>
      <p:bldP spid="20" grpId="1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524000" y="2840855"/>
            <a:ext cx="9144000" cy="899928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chúc</a:t>
            </a:r>
            <a:r>
              <a:rPr lang="en-US" sz="4800" b="1" dirty="0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800" b="1" dirty="0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4800" b="1" dirty="0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4800" b="1" dirty="0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tốt</a:t>
            </a:r>
            <a:r>
              <a:rPr lang="en-US" sz="4800" b="1" dirty="0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HOC10 TEMPLATE</Template>
  <TotalTime>64</TotalTime>
  <Words>297</Words>
  <Application>Microsoft Office PowerPoint</Application>
  <PresentationFormat>Widescreen</PresentationFormat>
  <Paragraphs>60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UTM Avo</vt:lpstr>
      <vt:lpstr>Montserrat Alternates Black</vt:lpstr>
      <vt:lpstr>Calibri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Bài 2: Tính</vt:lpstr>
      <vt:lpstr>Bài 2: Tính</vt:lpstr>
      <vt:lpstr>PowerPoint Presentation</vt:lpstr>
      <vt:lpstr>Bài 3: Chỉ ra các phép tính có kết quả sai và sửa lại cho đúng.</vt:lpstr>
      <vt:lpstr>PowerPoint Presentation</vt:lpstr>
      <vt:lpstr>Bài 4: Nêu phép tính thích hợp với tranh vẽ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69</cp:revision>
  <dcterms:created xsi:type="dcterms:W3CDTF">2021-11-01T08:16:00Z</dcterms:created>
  <dcterms:modified xsi:type="dcterms:W3CDTF">2022-01-21T01:48:58Z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23B274FB24664E2EA49731544788BC3F</vt:lpwstr>
  </property>
  <property fmtid="{D5CDD505-2E9C-101B-9397-08002B2CF9AE}" pid="3" name="KSOProductBuildVer">
    <vt:lpwstr>1033-11.2.0.10351</vt:lpwstr>
  </property>
</Properties>
</file>