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303" r:id="rId2"/>
    <p:sldId id="286" r:id="rId3"/>
    <p:sldId id="287" r:id="rId4"/>
    <p:sldId id="275" r:id="rId5"/>
    <p:sldId id="288" r:id="rId6"/>
    <p:sldId id="289" r:id="rId7"/>
    <p:sldId id="290" r:id="rId8"/>
    <p:sldId id="297" r:id="rId9"/>
    <p:sldId id="291" r:id="rId10"/>
    <p:sldId id="300" r:id="rId11"/>
    <p:sldId id="276" r:id="rId12"/>
    <p:sldId id="292" r:id="rId13"/>
    <p:sldId id="293" r:id="rId14"/>
    <p:sldId id="294" r:id="rId15"/>
    <p:sldId id="295" r:id="rId16"/>
    <p:sldId id="296" r:id="rId17"/>
    <p:sldId id="299" r:id="rId18"/>
    <p:sldId id="298" r:id="rId19"/>
    <p:sldId id="283" r:id="rId20"/>
    <p:sldId id="301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UTM Avo" panose="02040603050506020204" pitchFamily="18" charset="0"/>
      <p:regular r:id="rId27"/>
      <p:bold r:id="rId28"/>
      <p:italic r:id="rId29"/>
      <p:boldItalic r:id="rId30"/>
    </p:embeddedFont>
    <p:embeddedFont>
      <p:font typeface="VNI-Avo" panose="020B0604020202020204" charset="0"/>
      <p:regular r:id="rId31"/>
      <p:bold r:id="rId32"/>
      <p:italic r:id="rId33"/>
      <p:boldItalic r:id="rId34"/>
    </p:embeddedFont>
  </p:embeddedFontLst>
  <p:custDataLst>
    <p:tags r:id="rId3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7707"/>
    <a:srgbClr val="FF8119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68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89EF4-E11A-47CC-9BBA-D44B7ADEBC0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BCCCD-9B86-4D8D-B383-548F47071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45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6F9380-8FCB-4780-AC1D-25CD477EA879}"/>
              </a:ext>
            </a:extLst>
          </p:cNvPr>
          <p:cNvSpPr/>
          <p:nvPr userDrawn="1"/>
        </p:nvSpPr>
        <p:spPr>
          <a:xfrm>
            <a:off x="11237205" y="0"/>
            <a:ext cx="1090670" cy="145422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81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19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083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985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1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B0766B49-F09E-401A-9F7E-1F67AEDEF65D}"/>
              </a:ext>
            </a:extLst>
          </p:cNvPr>
          <p:cNvSpPr/>
          <p:nvPr userDrawn="1"/>
        </p:nvSpPr>
        <p:spPr>
          <a:xfrm>
            <a:off x="10974300" y="60249"/>
            <a:ext cx="1090670" cy="145422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8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F5F5084-3AFA-49AB-9F64-44F1CA0DE765}"/>
              </a:ext>
            </a:extLst>
          </p:cNvPr>
          <p:cNvSpPr/>
          <p:nvPr userDrawn="1"/>
        </p:nvSpPr>
        <p:spPr>
          <a:xfrm>
            <a:off x="11237205" y="0"/>
            <a:ext cx="1090670" cy="145422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89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22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125E89B-48CD-418B-9AC9-28B5187C34E9}"/>
              </a:ext>
            </a:extLst>
          </p:cNvPr>
          <p:cNvSpPr/>
          <p:nvPr userDrawn="1"/>
        </p:nvSpPr>
        <p:spPr>
          <a:xfrm>
            <a:off x="11237205" y="0"/>
            <a:ext cx="1090670" cy="145422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2ADC089-1D46-4B52-933B-15A3D8B511E3}"/>
              </a:ext>
            </a:extLst>
          </p:cNvPr>
          <p:cNvSpPr/>
          <p:nvPr userDrawn="1"/>
        </p:nvSpPr>
        <p:spPr>
          <a:xfrm>
            <a:off x="11237205" y="0"/>
            <a:ext cx="1090670" cy="145422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49" r:id="rId11"/>
    <p:sldLayoutId id="2147483650" r:id="rId12"/>
    <p:sldLayoutId id="2147483685" r:id="rId13"/>
    <p:sldLayoutId id="2147483655" r:id="rId14"/>
    <p:sldLayoutId id="214748369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01753" y="1658131"/>
            <a:ext cx="521809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65: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iên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-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iêt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E66617-1EDF-4B78-AFD7-B107E96C9BDC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129905-55F3-4164-B176-3D880E7BEFC0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758"/>
            <a:ext cx="12192000" cy="64262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99037" y="2828835"/>
            <a:ext cx="63055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002060"/>
                </a:solidFill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2057530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by Shark Dance - Sing and Dance! - @Baby Shark Official - PINKFONG Songs for Childre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640" y="465675"/>
            <a:ext cx="12151360" cy="613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3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1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514" y="270192"/>
            <a:ext cx="8234045" cy="21621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58560" y="909320"/>
            <a:ext cx="4561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rgbClr val="FF0000"/>
                </a:solidFill>
              </a:rPr>
              <a:t>Bài</a:t>
            </a:r>
            <a:r>
              <a:rPr lang="en-US" sz="4400" b="1" dirty="0">
                <a:solidFill>
                  <a:srgbClr val="FF0000"/>
                </a:solidFill>
              </a:rPr>
              <a:t> 65: </a:t>
            </a:r>
            <a:r>
              <a:rPr lang="en-US" sz="4400" b="1" dirty="0" err="1">
                <a:solidFill>
                  <a:srgbClr val="FF0000"/>
                </a:solidFill>
              </a:rPr>
              <a:t>iên</a:t>
            </a:r>
            <a:r>
              <a:rPr lang="en-US" sz="4400" b="1" dirty="0">
                <a:solidFill>
                  <a:srgbClr val="FF0000"/>
                </a:solidFill>
              </a:rPr>
              <a:t> - </a:t>
            </a:r>
            <a:r>
              <a:rPr lang="en-US" sz="4400" b="1" dirty="0" err="1">
                <a:solidFill>
                  <a:srgbClr val="FF0000"/>
                </a:solidFill>
              </a:rPr>
              <a:t>iêt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https://i.pinimg.com/564x/3c/94/85/3c9485b9c0ba635389bd28a3590e65d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533" y="2849880"/>
            <a:ext cx="2961067" cy="295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.pinimg.com/564x/3c/94/85/3c9485b9c0ba635389bd28a3590e65d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306" y="2849880"/>
            <a:ext cx="2961067" cy="295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38120" y="3692713"/>
            <a:ext cx="1437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</a:rPr>
              <a:t>iên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61680" y="3692712"/>
            <a:ext cx="96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2060"/>
                </a:solidFill>
              </a:rPr>
              <a:t>iêt</a:t>
            </a: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423" y="659130"/>
            <a:ext cx="2867978" cy="3726171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564992" y="4385301"/>
            <a:ext cx="5196839" cy="1914525"/>
            <a:chOff x="564992" y="4385301"/>
            <a:chExt cx="5196839" cy="1914525"/>
          </a:xfrm>
        </p:grpSpPr>
        <p:pic>
          <p:nvPicPr>
            <p:cNvPr id="3074" name="Picture 2" descr="https://i.pinimg.com/564x/20/2e/b8/202eb8ffa9543b27b171b75e9b31b5c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992" y="4385301"/>
              <a:ext cx="5196839" cy="1914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006600" y="4788754"/>
              <a:ext cx="3098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/>
                <a:t>cô tiên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322320" y="4788754"/>
            <a:ext cx="1183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</a:rPr>
              <a:t>iên</a:t>
            </a:r>
            <a:endParaRPr lang="en-US" sz="5400" dirty="0">
              <a:solidFill>
                <a:srgbClr val="FF000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732824" y="1811607"/>
            <a:ext cx="3012440" cy="1489773"/>
            <a:chOff x="6553669" y="419411"/>
            <a:chExt cx="3012440" cy="148977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3669" y="419411"/>
              <a:ext cx="3012440" cy="148977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7589520" y="612994"/>
              <a:ext cx="11836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>
                  <a:solidFill>
                    <a:srgbClr val="002060"/>
                  </a:solidFill>
                </a:rPr>
                <a:t>iên</a:t>
              </a:r>
              <a:endParaRPr lang="en-US" sz="54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096000" y="3280426"/>
            <a:ext cx="2208615" cy="1092249"/>
            <a:chOff x="5916845" y="1888230"/>
            <a:chExt cx="2208615" cy="109224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16845" y="1888230"/>
              <a:ext cx="2208615" cy="1092249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6622633" y="1909184"/>
              <a:ext cx="11836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>
                  <a:solidFill>
                    <a:srgbClr val="00B0F0"/>
                  </a:solidFill>
                </a:rPr>
                <a:t>iê</a:t>
              </a:r>
              <a:endParaRPr lang="en-US" sz="54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309278" y="3280426"/>
            <a:ext cx="2208615" cy="1104875"/>
            <a:chOff x="8130123" y="1888230"/>
            <a:chExt cx="2208615" cy="110487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30123" y="1900856"/>
              <a:ext cx="2208615" cy="1092249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8773160" y="1888230"/>
              <a:ext cx="11836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chemeClr val="accent6"/>
                  </a:solidFill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685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483" y="548641"/>
            <a:ext cx="3823878" cy="47602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3022" y="5266274"/>
            <a:ext cx="373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/>
              <a:t>Việt Nam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72080" y="5266274"/>
            <a:ext cx="1046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iêt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220036" y="1939227"/>
            <a:ext cx="3012440" cy="1489773"/>
            <a:chOff x="7429500" y="166112"/>
            <a:chExt cx="3012440" cy="148977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29500" y="166112"/>
              <a:ext cx="3012440" cy="1489773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8495116" y="335281"/>
              <a:ext cx="19468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rgbClr val="002060"/>
                  </a:solidFill>
                </a:rPr>
                <a:t>iêt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517641" y="3398518"/>
            <a:ext cx="2208615" cy="1092251"/>
            <a:chOff x="6727105" y="1655883"/>
            <a:chExt cx="2208615" cy="109225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27105" y="1655885"/>
              <a:ext cx="2208615" cy="1092249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7361475" y="1655883"/>
              <a:ext cx="10527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>
                  <a:solidFill>
                    <a:srgbClr val="00B0F0"/>
                  </a:solidFill>
                </a:rPr>
                <a:t>iê</a:t>
              </a:r>
              <a:endParaRPr lang="en-US" sz="54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769019" y="3398519"/>
            <a:ext cx="2208615" cy="1092249"/>
            <a:chOff x="8978483" y="1655884"/>
            <a:chExt cx="2208615" cy="1092249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78483" y="1655884"/>
              <a:ext cx="2208615" cy="1092249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9570090" y="1661263"/>
              <a:ext cx="10527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chemeClr val="accent2">
                      <a:lumMod val="50000"/>
                    </a:schemeClr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204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423" y="659130"/>
            <a:ext cx="2867978" cy="37261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9563" y="142113"/>
            <a:ext cx="3823878" cy="47602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98601" y="4902317"/>
            <a:ext cx="309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/>
              <a:t>cô tiên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14320" y="4902317"/>
            <a:ext cx="1183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iên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16542" y="4902317"/>
            <a:ext cx="373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/>
              <a:t>Việt Nam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73923" y="4902317"/>
            <a:ext cx="1046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iêt</a:t>
            </a:r>
          </a:p>
        </p:txBody>
      </p:sp>
    </p:spTree>
    <p:extLst>
      <p:ext uri="{BB962C8B-B14F-4D97-AF65-F5344CB8AC3E}">
        <p14:creationId xmlns:p14="http://schemas.microsoft.com/office/powerpoint/2010/main" val="717569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i.pinimg.com/564x/a9/b5/7d/a9b57d07a412c5b184924b3af832b8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720" y="1782762"/>
            <a:ext cx="4282440" cy="388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720" y="500106"/>
            <a:ext cx="8402320" cy="1306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01920" y="574040"/>
            <a:ext cx="5659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So sánh</a:t>
            </a:r>
          </a:p>
        </p:txBody>
      </p:sp>
      <p:pic>
        <p:nvPicPr>
          <p:cNvPr id="10" name="Picture 4" descr="https://i.pinimg.com/564x/a9/b5/7d/a9b57d07a412c5b184924b3af832b85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470" y="1747202"/>
            <a:ext cx="4282440" cy="388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35120" y="2697480"/>
            <a:ext cx="19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iên</a:t>
            </a:r>
          </a:p>
        </p:txBody>
      </p:sp>
      <p:sp>
        <p:nvSpPr>
          <p:cNvPr id="9" name="Rectangle 8"/>
          <p:cNvSpPr/>
          <p:nvPr/>
        </p:nvSpPr>
        <p:spPr>
          <a:xfrm>
            <a:off x="8417560" y="2697480"/>
            <a:ext cx="10070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iêt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6639" y="2697480"/>
            <a:ext cx="1076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iê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9206" y="2697480"/>
            <a:ext cx="7729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>
                <a:solidFill>
                  <a:srgbClr val="FF0000"/>
                </a:solidFill>
              </a:rPr>
              <a:t>iê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16696" y="2697480"/>
            <a:ext cx="6062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>
                <a:solidFill>
                  <a:schemeClr val="accent5"/>
                </a:solidFill>
              </a:rPr>
              <a:t>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00783" y="2697480"/>
            <a:ext cx="4187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>
                <a:solidFill>
                  <a:srgbClr val="00B050"/>
                </a:solidFill>
              </a:rPr>
              <a:t>t</a:t>
            </a:r>
          </a:p>
        </p:txBody>
      </p:sp>
      <p:pic>
        <p:nvPicPr>
          <p:cNvPr id="4102" name="Picture 6" descr="https://i.pinimg.com/564x/2b/50/0a/2b500a356fb4aad055127ef2fe5fe46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97" y="4220126"/>
            <a:ext cx="1635120" cy="2170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85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4" grpId="0"/>
      <p:bldP spid="12" grpId="0"/>
      <p:bldP spid="16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842" y="453560"/>
            <a:ext cx="8402320" cy="11731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85160" y="611297"/>
            <a:ext cx="7101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</a:rPr>
              <a:t>Tìm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từ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ngữ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ứng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với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hình</a:t>
            </a:r>
            <a:endParaRPr lang="en-US" sz="4800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6" y="1644613"/>
            <a:ext cx="3363594" cy="17195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66" y="3414069"/>
            <a:ext cx="3322954" cy="16978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1721" y="1871324"/>
            <a:ext cx="2606040" cy="13241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06" y="5141517"/>
            <a:ext cx="3282314" cy="16443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6939" y="3368735"/>
            <a:ext cx="1915604" cy="17170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3320" y="5248921"/>
            <a:ext cx="2743200" cy="1406330"/>
          </a:xfrm>
          <a:prstGeom prst="rect">
            <a:avLst/>
          </a:prstGeom>
        </p:spPr>
      </p:pic>
      <p:grpSp>
        <p:nvGrpSpPr>
          <p:cNvPr id="60" name="Group 59"/>
          <p:cNvGrpSpPr/>
          <p:nvPr/>
        </p:nvGrpSpPr>
        <p:grpSpPr>
          <a:xfrm>
            <a:off x="5252721" y="2013680"/>
            <a:ext cx="2377440" cy="795811"/>
            <a:chOff x="5252721" y="1708412"/>
            <a:chExt cx="2377440" cy="84708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52721" y="1708412"/>
              <a:ext cx="2377440" cy="847080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5867400" y="1739327"/>
              <a:ext cx="1351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/>
                <a:t>viết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267962" y="2923255"/>
            <a:ext cx="2400186" cy="687880"/>
            <a:chOff x="5267962" y="2669255"/>
            <a:chExt cx="2400186" cy="68788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67962" y="2669255"/>
              <a:ext cx="2377440" cy="68788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5397390" y="2678064"/>
              <a:ext cx="22707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/>
                <a:t>đèn điện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298441" y="4479716"/>
            <a:ext cx="2377440" cy="731356"/>
            <a:chOff x="5298441" y="4225716"/>
            <a:chExt cx="2377440" cy="731356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98441" y="4236316"/>
              <a:ext cx="2377440" cy="720756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5867400" y="4225716"/>
              <a:ext cx="1351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/>
                <a:t>biển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288282" y="3731192"/>
            <a:ext cx="2661918" cy="694680"/>
            <a:chOff x="5288282" y="3477192"/>
            <a:chExt cx="2661918" cy="69468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88282" y="3477192"/>
              <a:ext cx="2377440" cy="69468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5521960" y="3487342"/>
              <a:ext cx="2428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/>
                <a:t>biệt thự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288282" y="6093887"/>
            <a:ext cx="2524760" cy="683259"/>
            <a:chOff x="5288282" y="5850047"/>
            <a:chExt cx="2524760" cy="683259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98441" y="5872479"/>
              <a:ext cx="2377440" cy="660827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>
              <a:off x="5288282" y="5850047"/>
              <a:ext cx="25247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/>
                <a:t>viên phấn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5298441" y="5298293"/>
            <a:ext cx="2377440" cy="744603"/>
            <a:chOff x="5298441" y="5044293"/>
            <a:chExt cx="2377440" cy="74460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298441" y="5087279"/>
              <a:ext cx="2377440" cy="701617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5867400" y="5044293"/>
              <a:ext cx="1351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/>
                <a:t>kiến</a:t>
              </a:r>
            </a:p>
          </p:txBody>
        </p:sp>
      </p:grpSp>
      <p:cxnSp>
        <p:nvCxnSpPr>
          <p:cNvPr id="26" name="Straight Connector 25"/>
          <p:cNvCxnSpPr/>
          <p:nvPr/>
        </p:nvCxnSpPr>
        <p:spPr>
          <a:xfrm flipV="1">
            <a:off x="3881120" y="2401444"/>
            <a:ext cx="1413567" cy="35723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3932808" y="2442937"/>
            <a:ext cx="1383303" cy="226622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813400" y="4227255"/>
            <a:ext cx="1548318" cy="4365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7630162" y="6436614"/>
            <a:ext cx="1996438" cy="2027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7589520" y="2385953"/>
            <a:ext cx="1738024" cy="31410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7548880" y="3341209"/>
            <a:ext cx="2321561" cy="154857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45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i.pinimg.com/564x/47/13/c6/4713c66d4738dbdd2367a7333b81d1b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" b="8597"/>
          <a:stretch/>
        </p:blipFill>
        <p:spPr bwMode="auto">
          <a:xfrm>
            <a:off x="432487" y="444310"/>
            <a:ext cx="11444418" cy="596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19880" y="4910438"/>
            <a:ext cx="3952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002060"/>
                </a:solidFill>
              </a:rPr>
              <a:t>Thư</a:t>
            </a:r>
            <a:r>
              <a:rPr lang="en-US" sz="6000" dirty="0">
                <a:solidFill>
                  <a:srgbClr val="002060"/>
                </a:solidFill>
              </a:rPr>
              <a:t> </a:t>
            </a:r>
            <a:r>
              <a:rPr lang="en-US" sz="6000" dirty="0" err="1">
                <a:solidFill>
                  <a:srgbClr val="002060"/>
                </a:solidFill>
              </a:rPr>
              <a:t>giãn</a:t>
            </a:r>
            <a:endParaRPr lang="en-US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445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UA TAY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3923" end="57879.85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72440"/>
            <a:ext cx="12192000" cy="600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pinimg.com/564x/f6/c9/c0/f6c9c0718738b1d651b76f780d1889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79" y="547710"/>
            <a:ext cx="10626810" cy="614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42396" y="4114662"/>
            <a:ext cx="42725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002060"/>
                </a:solidFill>
              </a:rPr>
              <a:t>Tập</a:t>
            </a:r>
            <a:r>
              <a:rPr lang="en-US" sz="6600" dirty="0">
                <a:solidFill>
                  <a:srgbClr val="002060"/>
                </a:solidFill>
              </a:rPr>
              <a:t> </a:t>
            </a:r>
            <a:r>
              <a:rPr lang="en-US" sz="6600" dirty="0" err="1">
                <a:solidFill>
                  <a:srgbClr val="002060"/>
                </a:solidFill>
              </a:rPr>
              <a:t>đọc</a:t>
            </a:r>
            <a:endParaRPr lang="en-US" sz="6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67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7266"/>
            <a:ext cx="12192000" cy="574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10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18" y="2244725"/>
            <a:ext cx="11311541" cy="31502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6239" y="158365"/>
            <a:ext cx="4694362" cy="1796800"/>
          </a:xfrm>
          <a:prstGeom prst="rect">
            <a:avLst/>
          </a:prstGeom>
        </p:spPr>
      </p:pic>
      <p:pic>
        <p:nvPicPr>
          <p:cNvPr id="3074" name="Picture 2" descr="https://i.pinimg.com/564x/0f/bd/3f/0fbd3f78e711c206b5df6a8499b99b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084" y="223748"/>
            <a:ext cx="1239078" cy="129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30800" y="675982"/>
            <a:ext cx="375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2060"/>
                </a:solidFill>
              </a:rPr>
              <a:t>Tiết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tập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viết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090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908" y="2357713"/>
            <a:ext cx="5773103" cy="16847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908" y="4149407"/>
            <a:ext cx="5721666" cy="17383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559" y="558265"/>
            <a:ext cx="5876925" cy="173789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12360" y="1104046"/>
            <a:ext cx="3383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2060"/>
                </a:solidFill>
              </a:rPr>
              <a:t>tiết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tập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viết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12360" y="2841941"/>
            <a:ext cx="3383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2060"/>
                </a:solidFill>
              </a:rPr>
              <a:t>bạn Kiên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1250" y="4664620"/>
            <a:ext cx="3383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2060"/>
                </a:solidFill>
              </a:rPr>
              <a:t>xiên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16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42" y="2101620"/>
            <a:ext cx="10914516" cy="31502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6239" y="158365"/>
            <a:ext cx="4694362" cy="1796800"/>
          </a:xfrm>
          <a:prstGeom prst="rect">
            <a:avLst/>
          </a:prstGeom>
        </p:spPr>
      </p:pic>
      <p:pic>
        <p:nvPicPr>
          <p:cNvPr id="3074" name="Picture 2" descr="https://i.pinimg.com/564x/0f/bd/3f/0fbd3f78e711c206b5df6a8499b99b7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084" y="223748"/>
            <a:ext cx="1239078" cy="129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55514" y="655288"/>
            <a:ext cx="375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2060"/>
                </a:solidFill>
              </a:rPr>
              <a:t>Tiết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tập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viết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62708" y="2101620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1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9481663" y="2717486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4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9666065" y="2031629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0000"/>
                </a:solidFill>
                <a:latin typeface="VNI-Avo" pitchFamily="2" charset="0"/>
              </a:rPr>
              <a:t>3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515494" y="2031629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2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463798" y="4030040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8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40654" y="4075115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7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044330" y="3385086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6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69950" y="3385085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VNI-Avo" pitchFamily="2" charset="0"/>
              </a:rPr>
              <a:t>5</a:t>
            </a:r>
            <a:endParaRPr lang="en-US" sz="2400" b="1" dirty="0">
              <a:solidFill>
                <a:srgbClr val="FF0000"/>
              </a:solidFill>
              <a:latin typeface="VNI-Avo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93904" y="4733796"/>
            <a:ext cx="368804" cy="34937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VNI-Avo" pitchFamily="2" charset="0"/>
              </a:rPr>
              <a:t>9</a:t>
            </a:r>
          </a:p>
        </p:txBody>
      </p:sp>
      <p:sp>
        <p:nvSpPr>
          <p:cNvPr id="16" name="Oval 15"/>
          <p:cNvSpPr/>
          <p:nvPr/>
        </p:nvSpPr>
        <p:spPr>
          <a:xfrm>
            <a:off x="4832602" y="4669993"/>
            <a:ext cx="624016" cy="40117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VNI-Avo" pitchFamily="2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35956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040" y="132292"/>
            <a:ext cx="8402320" cy="1306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81600" y="314960"/>
            <a:ext cx="581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Đúng ghi </a:t>
            </a:r>
            <a:r>
              <a:rPr lang="en-US" sz="4400">
                <a:solidFill>
                  <a:srgbClr val="FF0000"/>
                </a:solidFill>
              </a:rPr>
              <a:t>đ</a:t>
            </a:r>
            <a:r>
              <a:rPr lang="en-US" sz="4400">
                <a:solidFill>
                  <a:srgbClr val="002060"/>
                </a:solidFill>
              </a:rPr>
              <a:t>, sai ghi </a:t>
            </a:r>
            <a:r>
              <a:rPr lang="en-US" sz="4400">
                <a:solidFill>
                  <a:srgbClr val="FF0000"/>
                </a:solidFill>
              </a:rPr>
              <a:t>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937" y="1546454"/>
            <a:ext cx="7963365" cy="14956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936" y="3042082"/>
            <a:ext cx="7963365" cy="16284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6934" y="4650730"/>
            <a:ext cx="7963365" cy="15010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93440" y="1991036"/>
            <a:ext cx="6725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Hà viết chữ xiên vì chưa cẩn thận.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3440" y="3569908"/>
            <a:ext cx="6725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</a:rPr>
              <a:t>Hà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viết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chữ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xiên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vì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Kiên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lỡ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xô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bàn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59480" y="5229930"/>
            <a:ext cx="6725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</a:rPr>
              <a:t>Cô khen Hà viết chữ đẹp.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72014" y="1732700"/>
            <a:ext cx="4523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68620" y="3269653"/>
            <a:ext cx="6591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34660" y="4898145"/>
            <a:ext cx="6591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đ</a:t>
            </a:r>
          </a:p>
        </p:txBody>
      </p:sp>
      <p:pic>
        <p:nvPicPr>
          <p:cNvPr id="8194" name="Picture 2" descr="https://i.pinimg.com/564x/51/1b/11/511b11e9deea2d33f57881a13e74b3b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1072" y="2586130"/>
            <a:ext cx="1370928" cy="277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01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https://i.pinimg.com/564x/77/1f/c2/771fc2aa9923c77bb793c8edb635d8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358" y="636118"/>
            <a:ext cx="8469795" cy="520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66228" y="2777394"/>
            <a:ext cx="368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chemeClr val="bg1"/>
                </a:solidFill>
              </a:rPr>
              <a:t>Tập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viết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7172" name="Picture 4" descr="https://i.pinimg.com/564x/81/81/7e/81817e996b974f7dc4a9a78de0ddb3f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4883" y="3037841"/>
            <a:ext cx="1523802" cy="243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i.pinimg.com/564x/5d/65/53/5d6553f1a00fa3176db4e05d82cb7b7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4" y="3037841"/>
            <a:ext cx="1988184" cy="280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279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4056" r="5437"/>
          <a:stretch/>
        </p:blipFill>
        <p:spPr>
          <a:xfrm>
            <a:off x="578708" y="504154"/>
            <a:ext cx="11034583" cy="611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56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1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57792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80175633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</TotalTime>
  <Words>129</Words>
  <Application>Microsoft Office PowerPoint</Application>
  <PresentationFormat>Widescreen</PresentationFormat>
  <Paragraphs>62</Paragraphs>
  <Slides>20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VNI-Avo</vt:lpstr>
      <vt:lpstr>UTM Avo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118</cp:revision>
  <dcterms:created xsi:type="dcterms:W3CDTF">2021-11-01T08:16:43Z</dcterms:created>
  <dcterms:modified xsi:type="dcterms:W3CDTF">2022-01-21T02:14:27Z</dcterms:modified>
</cp:coreProperties>
</file>