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328" r:id="rId2"/>
    <p:sldId id="300" r:id="rId3"/>
    <p:sldId id="321" r:id="rId4"/>
    <p:sldId id="322" r:id="rId5"/>
    <p:sldId id="326" r:id="rId6"/>
    <p:sldId id="323" r:id="rId7"/>
    <p:sldId id="316" r:id="rId8"/>
    <p:sldId id="324" r:id="rId9"/>
    <p:sldId id="318" r:id="rId10"/>
    <p:sldId id="325" r:id="rId11"/>
    <p:sldId id="275" r:id="rId12"/>
    <p:sldId id="288" r:id="rId13"/>
    <p:sldId id="289" r:id="rId14"/>
    <p:sldId id="290" r:id="rId15"/>
    <p:sldId id="297" r:id="rId16"/>
    <p:sldId id="291" r:id="rId17"/>
    <p:sldId id="308" r:id="rId18"/>
    <p:sldId id="309" r:id="rId19"/>
    <p:sldId id="292" r:id="rId20"/>
    <p:sldId id="304" r:id="rId21"/>
    <p:sldId id="293" r:id="rId22"/>
    <p:sldId id="301" r:id="rId23"/>
    <p:sldId id="294" r:id="rId24"/>
    <p:sldId id="302" r:id="rId25"/>
    <p:sldId id="303" r:id="rId26"/>
    <p:sldId id="305" r:id="rId27"/>
    <p:sldId id="306" r:id="rId28"/>
    <p:sldId id="307" r:id="rId29"/>
    <p:sldId id="311" r:id="rId30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7707"/>
    <a:srgbClr val="FF8119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68" autoAdjust="0"/>
    <p:restoredTop sz="94660"/>
  </p:normalViewPr>
  <p:slideViewPr>
    <p:cSldViewPr snapToGrid="0">
      <p:cViewPr varScale="1">
        <p:scale>
          <a:sx n="82" d="100"/>
          <a:sy n="82" d="100"/>
        </p:scale>
        <p:origin x="52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5D3AF-C001-46F6-A2AB-A53922A9E54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3B68AD-D346-44F1-8A2C-3235B8AE2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48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8AD-D346-44F1-8A2C-3235B8AE223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08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GV click trình</a:t>
            </a:r>
            <a:r>
              <a:rPr lang="en-US" b="1" baseline="0"/>
              <a:t> chiếu slide như bình thường.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3B68AD-D346-44F1-8A2C-3235B8AE22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27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27681-B913-4050-BF70-0CBB0321C47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74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27681-B913-4050-BF70-0CBB0321C47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046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827681-B913-4050-BF70-0CBB0321C47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7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85B0BFC-408B-46C6-B6C9-C012C7E07F7B}"/>
              </a:ext>
            </a:extLst>
          </p:cNvPr>
          <p:cNvSpPr/>
          <p:nvPr userDrawn="1"/>
        </p:nvSpPr>
        <p:spPr>
          <a:xfrm>
            <a:off x="11226188" y="0"/>
            <a:ext cx="1079653" cy="146524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17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81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29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398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67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0B23699-F376-4C21-84EF-4D0A08E47DA0}"/>
              </a:ext>
            </a:extLst>
          </p:cNvPr>
          <p:cNvSpPr/>
          <p:nvPr userDrawn="1"/>
        </p:nvSpPr>
        <p:spPr>
          <a:xfrm>
            <a:off x="10990825" y="171270"/>
            <a:ext cx="1079653" cy="146524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8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5F52E9E-ABCE-4BA3-B436-F66512DAC8C5}"/>
              </a:ext>
            </a:extLst>
          </p:cNvPr>
          <p:cNvSpPr/>
          <p:nvPr userDrawn="1"/>
        </p:nvSpPr>
        <p:spPr>
          <a:xfrm>
            <a:off x="11226188" y="0"/>
            <a:ext cx="1079653" cy="146524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11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367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27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1/21/2022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410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2C53E8-D757-4305-B612-C9451844AAF3}"/>
              </a:ext>
            </a:extLst>
          </p:cNvPr>
          <p:cNvSpPr/>
          <p:nvPr userDrawn="1"/>
        </p:nvSpPr>
        <p:spPr>
          <a:xfrm>
            <a:off x="11226188" y="0"/>
            <a:ext cx="1079653" cy="146524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39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638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95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64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3E38FEE-5563-4CBD-88E0-3F109DBFED62}"/>
              </a:ext>
            </a:extLst>
          </p:cNvPr>
          <p:cNvSpPr/>
          <p:nvPr userDrawn="1"/>
        </p:nvSpPr>
        <p:spPr>
          <a:xfrm>
            <a:off x="11226188" y="0"/>
            <a:ext cx="1079653" cy="146524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284751-098C-4819-A14B-1ACF185F7E45}"/>
              </a:ext>
            </a:extLst>
          </p:cNvPr>
          <p:cNvSpPr/>
          <p:nvPr userDrawn="1"/>
        </p:nvSpPr>
        <p:spPr>
          <a:xfrm>
            <a:off x="11226188" y="0"/>
            <a:ext cx="1079653" cy="146524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87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649" r:id="rId15"/>
    <p:sldLayoutId id="2147483650" r:id="rId16"/>
    <p:sldLayoutId id="2147483685" r:id="rId17"/>
    <p:sldLayoutId id="2147483655" r:id="rId18"/>
    <p:sldLayoutId id="2147483700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16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1.mp3"/><Relationship Id="rId7" Type="http://schemas.openxmlformats.org/officeDocument/2006/relationships/image" Target="../media/image15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6.xml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10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1.mp3"/><Relationship Id="rId7" Type="http://schemas.openxmlformats.org/officeDocument/2006/relationships/image" Target="../media/image15.png"/><Relationship Id="rId2" Type="http://schemas.openxmlformats.org/officeDocument/2006/relationships/audio" Target="NULL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19.png"/><Relationship Id="rId10" Type="http://schemas.microsoft.com/office/2007/relationships/hdphoto" Target="../media/hdphoto7.wdp"/><Relationship Id="rId4" Type="http://schemas.microsoft.com/office/2007/relationships/hdphoto" Target="../media/hdphoto2.wdp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57.jpeg"/><Relationship Id="rId7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233867" y="1658131"/>
            <a:ext cx="5953874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66: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E922BA-C75E-4906-A9CB-DF66D32D17E1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A333BB-D41D-4D22-AF63-E3EE73E5A176}"/>
              </a:ext>
            </a:extLst>
          </p:cNvPr>
          <p:cNvSpPr/>
          <p:nvPr/>
        </p:nvSpPr>
        <p:spPr>
          <a:xfrm>
            <a:off x="11039823" y="67920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2194560" y="567848"/>
            <a:ext cx="7802879" cy="572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27214" y="3096426"/>
            <a:ext cx="49375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580370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3412"/>
            <a:ext cx="12192000" cy="6585217"/>
          </a:xfrm>
          <a:prstGeom prst="rect">
            <a:avLst/>
          </a:prstGeom>
        </p:spPr>
      </p:pic>
      <p:sp>
        <p:nvSpPr>
          <p:cNvPr id="5" name="Scroll: Horizontal 6"/>
          <p:cNvSpPr/>
          <p:nvPr/>
        </p:nvSpPr>
        <p:spPr>
          <a:xfrm>
            <a:off x="2652765" y="1019894"/>
            <a:ext cx="6923314" cy="3165243"/>
          </a:xfrm>
          <a:prstGeom prst="horizontalScroll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7200" b="1" dirty="0">
              <a:ln w="19050">
                <a:solidFill>
                  <a:srgbClr val="FFFF00"/>
                </a:solidFill>
                <a:prstDash val="solid"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VN Phuong Tay" panose="04040805070802020D02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60602" y="2103176"/>
            <a:ext cx="63722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>
                <a:ln/>
                <a:solidFill>
                  <a:schemeClr val="accent4"/>
                </a:solidFill>
              </a:rPr>
              <a:t>Quả</a:t>
            </a:r>
            <a:r>
              <a:rPr lang="en-US" sz="5400" b="1" cap="none" spc="0">
                <a:ln/>
                <a:solidFill>
                  <a:schemeClr val="accent4"/>
                </a:solidFill>
                <a:effectLst/>
              </a:rPr>
              <a:t> trứng kì diệu</a:t>
            </a:r>
          </a:p>
        </p:txBody>
      </p:sp>
    </p:spTree>
    <p:extLst>
      <p:ext uri="{BB962C8B-B14F-4D97-AF65-F5344CB8AC3E}">
        <p14:creationId xmlns:p14="http://schemas.microsoft.com/office/powerpoint/2010/main" val="20821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2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59"/>
            <a:ext cx="12192000" cy="66571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704" b="90000" l="514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81" t="49333" r="11119" b="16667"/>
          <a:stretch/>
        </p:blipFill>
        <p:spPr>
          <a:xfrm>
            <a:off x="8886697" y="2966720"/>
            <a:ext cx="1688408" cy="2066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1411"/>
            <a:ext cx="12191999" cy="647659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934715" y="455086"/>
            <a:ext cx="788765" cy="762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6000" dirty="0">
              <a:solidFill>
                <a:srgbClr val="FF0066"/>
              </a:solidFill>
              <a:latin typeface="SVN-Fiolex Girls" panose="020B0606040200020203" pitchFamily="34" charset="0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B958C684-540A-4E40-B575-252535902BF5}"/>
              </a:ext>
            </a:extLst>
          </p:cNvPr>
          <p:cNvSpPr/>
          <p:nvPr/>
        </p:nvSpPr>
        <p:spPr>
          <a:xfrm>
            <a:off x="1767178" y="393414"/>
            <a:ext cx="4726089" cy="1442252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55F9E5C-1358-4C33-BDB5-9362DFC96F2C}"/>
              </a:ext>
            </a:extLst>
          </p:cNvPr>
          <p:cNvSpPr/>
          <p:nvPr/>
        </p:nvSpPr>
        <p:spPr>
          <a:xfrm rot="480208">
            <a:off x="3802896" y="2270868"/>
            <a:ext cx="4736100" cy="2953995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6888" y="663482"/>
            <a:ext cx="4377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Em đọc từ sau: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85446" y="3158041"/>
            <a:ext cx="36979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đèn điện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632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5351" objId="8"/>
        <p14:stopEvt time="28241" objId="8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7008"/>
            <a:ext cx="12192000" cy="67424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949384" y="2563845"/>
            <a:ext cx="1451844" cy="20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1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98589"/>
            <a:ext cx="12192000" cy="645941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0910800" y="398589"/>
            <a:ext cx="836596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6000" dirty="0">
              <a:solidFill>
                <a:srgbClr val="FF0066"/>
              </a:solidFill>
              <a:latin typeface="SVN-Fiolex Girls" panose="020B0606040200020203" pitchFamily="34" charset="0"/>
            </a:endParaRPr>
          </a:p>
        </p:txBody>
      </p:sp>
      <p:pic>
        <p:nvPicPr>
          <p:cNvPr id="7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30" name="Rounded Rectangle 1">
            <a:extLst>
              <a:ext uri="{FF2B5EF4-FFF2-40B4-BE49-F238E27FC236}">
                <a16:creationId xmlns:a16="http://schemas.microsoft.com/office/drawing/2014/main" id="{A037F85F-687F-4905-9482-FEA9314395AE}"/>
              </a:ext>
            </a:extLst>
          </p:cNvPr>
          <p:cNvSpPr/>
          <p:nvPr/>
        </p:nvSpPr>
        <p:spPr>
          <a:xfrm>
            <a:off x="1753731" y="432374"/>
            <a:ext cx="4727751" cy="1425073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63E3F87E-F2D7-4817-95D7-DBD4E75FA4F9}"/>
              </a:ext>
            </a:extLst>
          </p:cNvPr>
          <p:cNvSpPr/>
          <p:nvPr/>
        </p:nvSpPr>
        <p:spPr>
          <a:xfrm rot="580512">
            <a:off x="4580102" y="2729486"/>
            <a:ext cx="3779977" cy="2752663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9455" y="676178"/>
            <a:ext cx="44106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Em đọc từ sau: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30053" y="3512073"/>
            <a:ext cx="2911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biệt thự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78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488" objId="7"/>
        <p14:stopEvt time="26379" objId="7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69" y="432302"/>
            <a:ext cx="12192000" cy="6616839"/>
          </a:xfrm>
          <a:prstGeom prst="rect">
            <a:avLst/>
          </a:prstGeom>
        </p:spPr>
      </p:pic>
      <p:pic>
        <p:nvPicPr>
          <p:cNvPr id="6" name="Picture 5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42240" y="3704820"/>
            <a:ext cx="1578523" cy="1880826"/>
          </a:xfrm>
          <a:prstGeom prst="rect">
            <a:avLst/>
          </a:prstGeom>
        </p:spPr>
      </p:pic>
      <p:pic>
        <p:nvPicPr>
          <p:cNvPr id="7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00" y="3781075"/>
            <a:ext cx="1770602" cy="206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89985" y="1982728"/>
            <a:ext cx="1523403" cy="19165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829330" y="2780955"/>
            <a:ext cx="1502148" cy="214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3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12489"/>
            <a:ext cx="12192000" cy="643543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890648" y="412490"/>
            <a:ext cx="876899" cy="875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sz="6000" dirty="0">
              <a:solidFill>
                <a:srgbClr val="FF0066"/>
              </a:solidFill>
              <a:latin typeface="SVN-Fiolex Girls" panose="020B0606040200020203" pitchFamily="34" charset="0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1EF0FF11-9D95-4719-84AA-9D40AF80128E}"/>
              </a:ext>
            </a:extLst>
          </p:cNvPr>
          <p:cNvSpPr/>
          <p:nvPr/>
        </p:nvSpPr>
        <p:spPr>
          <a:xfrm>
            <a:off x="1798320" y="412490"/>
            <a:ext cx="6014421" cy="1442252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CACCF029-D2CF-4209-B896-3B3765127CC6}"/>
              </a:ext>
            </a:extLst>
          </p:cNvPr>
          <p:cNvSpPr/>
          <p:nvPr/>
        </p:nvSpPr>
        <p:spPr>
          <a:xfrm rot="268614">
            <a:off x="2846732" y="2425009"/>
            <a:ext cx="7918140" cy="3532168"/>
          </a:xfrm>
          <a:prstGeom prst="cloud">
            <a:avLst/>
          </a:prstGeom>
          <a:solidFill>
            <a:schemeClr val="bg1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6576" y="3630207"/>
            <a:ext cx="72666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Hà viết rất cẩn thận.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2383" y="608247"/>
            <a:ext cx="63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Em đọc câu sau: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31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9821" objId="8"/>
        <p14:stopEvt time="42691" objId="8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86079"/>
            <a:ext cx="12232640" cy="65330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9A6A63-2BE6-4627-9F9F-D2F7112BBB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4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28" y="3511499"/>
            <a:ext cx="1769615" cy="206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779285" y="2543305"/>
            <a:ext cx="1505401" cy="2152293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0" y="449854"/>
            <a:ext cx="4172041" cy="2486469"/>
          </a:xfrm>
          <a:prstGeom prst="cloud">
            <a:avLst/>
          </a:prstGeom>
          <a:solidFill>
            <a:sysClr val="window" lastClr="FFFFFF"/>
          </a:solidFill>
          <a:ln w="28575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1E3BBE-C668-4A0B-A8FE-FA0BD2C2A4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167" b="95278" l="9966" r="91065">
                        <a14:foregroundMark x1="33333" y1="8333" x2="27148" y2="10278"/>
                        <a14:foregroundMark x1="36770" y1="4444" x2="24055" y2="9444"/>
                        <a14:foregroundMark x1="39519" y1="83889" x2="32990" y2="89722"/>
                        <a14:foregroundMark x1="48797" y1="89722" x2="45704" y2="95278"/>
                        <a14:foregroundMark x1="91065" y1="57500" x2="90034" y2="5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46" y="1562335"/>
            <a:ext cx="2007203" cy="2305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377" y="908258"/>
            <a:ext cx="28669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Xin chào các bạn</a:t>
            </a:r>
          </a:p>
        </p:txBody>
      </p:sp>
    </p:spTree>
    <p:extLst>
      <p:ext uri="{BB962C8B-B14F-4D97-AF65-F5344CB8AC3E}">
        <p14:creationId xmlns:p14="http://schemas.microsoft.com/office/powerpoint/2010/main" val="420973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462"/>
          <a:stretch/>
        </p:blipFill>
        <p:spPr>
          <a:xfrm>
            <a:off x="4038600" y="338769"/>
            <a:ext cx="6700520" cy="1577520"/>
          </a:xfrm>
          <a:prstGeom prst="rect">
            <a:avLst/>
          </a:prstGeom>
        </p:spPr>
      </p:pic>
      <p:pic>
        <p:nvPicPr>
          <p:cNvPr id="9" name="Picture 28" descr="https://i.pinimg.com/564x/e5/2f/66/e52f661afa10bf77fb0330eccdc85a9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721" y="3200087"/>
            <a:ext cx="2245359" cy="233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8" descr="https://i.pinimg.com/564x/e5/2f/66/e52f661afa10bf77fb0330eccdc85a9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055" y="3196458"/>
            <a:ext cx="2252345" cy="234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5280" y="629920"/>
            <a:ext cx="4561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Bài 66: yên - yêt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38120" y="3692713"/>
            <a:ext cx="1437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2060"/>
                </a:solidFill>
              </a:rPr>
              <a:t>yên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61680" y="3692712"/>
            <a:ext cx="1264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yêt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328647" y="2207768"/>
            <a:ext cx="2738120" cy="996950"/>
            <a:chOff x="6812280" y="465029"/>
            <a:chExt cx="2738120" cy="9969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12280" y="465029"/>
              <a:ext cx="2738120" cy="996950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589520" y="465029"/>
              <a:ext cx="18186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002060"/>
                  </a:solidFill>
                </a:rPr>
                <a:t>yên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102587" y="3204718"/>
            <a:ext cx="1595120" cy="959804"/>
            <a:chOff x="7415577" y="1523801"/>
            <a:chExt cx="1595120" cy="959804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5577" y="1523802"/>
              <a:ext cx="1595120" cy="959803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7670658" y="1523801"/>
              <a:ext cx="10527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00B0F0"/>
                  </a:solidFill>
                </a:rPr>
                <a:t>yê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726728" y="3131098"/>
            <a:ext cx="1595120" cy="1033424"/>
            <a:chOff x="8753921" y="-282961"/>
            <a:chExt cx="1595120" cy="1033424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53921" y="-209340"/>
              <a:ext cx="1595120" cy="959803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9112336" y="-282961"/>
              <a:ext cx="10527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chemeClr val="accent2"/>
                  </a:solidFill>
                </a:rPr>
                <a:t>n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944" y="703788"/>
            <a:ext cx="3354661" cy="3854133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210121" y="4692849"/>
            <a:ext cx="4246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yên ngựa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10121" y="4692849"/>
            <a:ext cx="1563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yên</a:t>
            </a:r>
          </a:p>
        </p:txBody>
      </p:sp>
    </p:spTree>
    <p:extLst>
      <p:ext uri="{BB962C8B-B14F-4D97-AF65-F5344CB8AC3E}">
        <p14:creationId xmlns:p14="http://schemas.microsoft.com/office/powerpoint/2010/main" val="166685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3022" y="5266274"/>
            <a:ext cx="37305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Nam Yết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18280" y="5266274"/>
            <a:ext cx="162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Yêt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987455" y="2198471"/>
            <a:ext cx="2511401" cy="1068070"/>
            <a:chOff x="7632453" y="455733"/>
            <a:chExt cx="2511401" cy="106807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2453" y="455733"/>
              <a:ext cx="2468880" cy="106807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8197030" y="461843"/>
              <a:ext cx="19468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002060"/>
                  </a:solidFill>
                </a:rPr>
                <a:t>yêt</a:t>
              </a:r>
              <a:endParaRPr lang="en-US" sz="54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770579" y="3266539"/>
            <a:ext cx="1595120" cy="959804"/>
            <a:chOff x="7415577" y="1523801"/>
            <a:chExt cx="1595120" cy="95980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15577" y="1523802"/>
              <a:ext cx="1595120" cy="959803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7670658" y="1523801"/>
              <a:ext cx="10527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>
                  <a:solidFill>
                    <a:srgbClr val="00B0F0"/>
                  </a:solidFill>
                </a:rPr>
                <a:t>yê</a:t>
              </a:r>
              <a:endParaRPr lang="en-US" sz="54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333485" y="3266541"/>
            <a:ext cx="1649222" cy="959803"/>
            <a:chOff x="8978483" y="1523803"/>
            <a:chExt cx="1649222" cy="95980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78483" y="1523803"/>
              <a:ext cx="1595120" cy="95980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9574961" y="1523803"/>
              <a:ext cx="10527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chemeClr val="accent2">
                      <a:lumMod val="50000"/>
                    </a:schemeClr>
                  </a:solidFill>
                </a:rPr>
                <a:t>t</a:t>
              </a: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212" y="1041400"/>
            <a:ext cx="5932101" cy="390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04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944" y="703788"/>
            <a:ext cx="3354661" cy="38541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944" y="4862332"/>
            <a:ext cx="4037781" cy="102314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412" y="703788"/>
            <a:ext cx="5932101" cy="39065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325" y="4862332"/>
            <a:ext cx="3316273" cy="76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69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8237" y="2009694"/>
            <a:ext cx="2118106" cy="270776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1781" y="2009694"/>
            <a:ext cx="2118106" cy="270776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830" y="182880"/>
            <a:ext cx="6795513" cy="14687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9059" y="445670"/>
            <a:ext cx="56591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2060"/>
                </a:solidFill>
              </a:rPr>
              <a:t>So </a:t>
            </a:r>
            <a:r>
              <a:rPr lang="en-US" sz="5400" dirty="0" err="1">
                <a:solidFill>
                  <a:srgbClr val="002060"/>
                </a:solidFill>
              </a:rPr>
              <a:t>sánh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82894" y="3175122"/>
            <a:ext cx="123944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yêt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382894" y="3175122"/>
            <a:ext cx="1659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>
                <a:solidFill>
                  <a:srgbClr val="FF0000"/>
                </a:solidFill>
              </a:rPr>
              <a:t>yê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198552" y="3175122"/>
            <a:ext cx="4187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rgbClr val="00B050"/>
                </a:solidFill>
              </a:rPr>
              <a:t>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45981" y="3115270"/>
            <a:ext cx="14297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>
                <a:solidFill>
                  <a:srgbClr val="002060"/>
                </a:solidFill>
              </a:rPr>
              <a:t>yên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45981" y="3115270"/>
            <a:ext cx="14297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>
                <a:solidFill>
                  <a:srgbClr val="FF0000"/>
                </a:solidFill>
              </a:rPr>
              <a:t>yê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56218" y="3115270"/>
            <a:ext cx="6062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5400">
                <a:solidFill>
                  <a:schemeClr val="accent5"/>
                </a:solidFill>
              </a:rPr>
              <a:t>n</a:t>
            </a:r>
          </a:p>
        </p:txBody>
      </p:sp>
      <p:pic>
        <p:nvPicPr>
          <p:cNvPr id="4104" name="Picture 8" descr="https://i.pinimg.com/564x/f6/65/9d/f6659d5cd077e2fd6661e709082b54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6" y="3010267"/>
            <a:ext cx="2996344" cy="354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8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20" grpId="0"/>
      <p:bldP spid="24" grpId="0"/>
      <p:bldP spid="29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7360" y="21239"/>
            <a:ext cx="7474268" cy="14503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320" y="301428"/>
            <a:ext cx="7101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2060"/>
                </a:solidFill>
              </a:rPr>
              <a:t>Tìm từ ngữ ứng với hình</a:t>
            </a: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360" y="3967489"/>
            <a:ext cx="2763520" cy="1101398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180" y="5000476"/>
            <a:ext cx="2795032" cy="1159193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185" y="1295400"/>
            <a:ext cx="2565721" cy="2152340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240" y="3442175"/>
            <a:ext cx="3072130" cy="2577035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5740" y="1578925"/>
            <a:ext cx="2960392" cy="186325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2022" y="3715382"/>
            <a:ext cx="2988035" cy="2118043"/>
          </a:xfrm>
          <a:prstGeom prst="rect">
            <a:avLst/>
          </a:prstGeom>
        </p:spPr>
      </p:pic>
      <p:grpSp>
        <p:nvGrpSpPr>
          <p:cNvPr id="79" name="Group 78"/>
          <p:cNvGrpSpPr/>
          <p:nvPr/>
        </p:nvGrpSpPr>
        <p:grpSpPr>
          <a:xfrm>
            <a:off x="4305459" y="1665830"/>
            <a:ext cx="2760821" cy="1128170"/>
            <a:chOff x="4305459" y="1665830"/>
            <a:chExt cx="2760821" cy="1128170"/>
          </a:xfrm>
        </p:grpSpPr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05459" y="1665830"/>
              <a:ext cx="2760821" cy="1128170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4653280" y="1703740"/>
              <a:ext cx="226568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>
                  <a:solidFill>
                    <a:srgbClr val="002060"/>
                  </a:solidFill>
                </a:rPr>
                <a:t>yên xe</a:t>
              </a: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287678" y="2876707"/>
            <a:ext cx="3012282" cy="1130936"/>
            <a:chOff x="4287678" y="2876707"/>
            <a:chExt cx="3012282" cy="1130936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287678" y="2876707"/>
              <a:ext cx="2796382" cy="1130936"/>
            </a:xfrm>
            <a:prstGeom prst="rect">
              <a:avLst/>
            </a:prstGeom>
          </p:spPr>
        </p:pic>
        <p:sp>
          <p:nvSpPr>
            <p:cNvPr id="76" name="TextBox 75"/>
            <p:cNvSpPr txBox="1"/>
            <p:nvPr/>
          </p:nvSpPr>
          <p:spPr>
            <a:xfrm>
              <a:off x="4419600" y="2919142"/>
              <a:ext cx="28803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>
                  <a:solidFill>
                    <a:srgbClr val="002060"/>
                  </a:solidFill>
                </a:rPr>
                <a:t>niêm yết</a:t>
              </a: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4277360" y="3959809"/>
            <a:ext cx="27738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chim yến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419600" y="4992237"/>
            <a:ext cx="2499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002060"/>
                </a:solidFill>
              </a:rPr>
              <a:t>yết kiến</a:t>
            </a:r>
          </a:p>
        </p:txBody>
      </p:sp>
      <p:cxnSp>
        <p:nvCxnSpPr>
          <p:cNvPr id="84" name="Straight Connector 83"/>
          <p:cNvCxnSpPr>
            <a:endCxn id="67" idx="1"/>
          </p:cNvCxnSpPr>
          <p:nvPr/>
        </p:nvCxnSpPr>
        <p:spPr>
          <a:xfrm>
            <a:off x="2824480" y="2229915"/>
            <a:ext cx="1480979" cy="0"/>
          </a:xfrm>
          <a:prstGeom prst="line">
            <a:avLst/>
          </a:prstGeom>
          <a:ln w="28575">
            <a:solidFill>
              <a:srgbClr val="FF77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V="1">
            <a:off x="3246120" y="4627675"/>
            <a:ext cx="1059339" cy="364562"/>
          </a:xfrm>
          <a:prstGeom prst="line">
            <a:avLst/>
          </a:prstGeom>
          <a:ln w="28575">
            <a:solidFill>
              <a:srgbClr val="FF77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V="1">
            <a:off x="7040880" y="2676955"/>
            <a:ext cx="1252379" cy="626907"/>
          </a:xfrm>
          <a:prstGeom prst="line">
            <a:avLst/>
          </a:prstGeom>
          <a:ln w="28575">
            <a:solidFill>
              <a:srgbClr val="FF77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6990080" y="5196635"/>
            <a:ext cx="1024414" cy="269445"/>
          </a:xfrm>
          <a:prstGeom prst="line">
            <a:avLst/>
          </a:prstGeom>
          <a:ln w="28575">
            <a:solidFill>
              <a:srgbClr val="FF77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457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pinimg.com/564x/fe/2f/ff/fe2fffbd26a53bd80199a232307e4ad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" b="7432"/>
          <a:stretch/>
        </p:blipFill>
        <p:spPr bwMode="auto">
          <a:xfrm>
            <a:off x="1899920" y="541337"/>
            <a:ext cx="7802879" cy="572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81861" y="2940823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Thư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giãn</a:t>
            </a:r>
            <a:endParaRPr lang="en-US" sz="5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346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Điệu nhảy Kun 2020 - Đường Đến Khung Thành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DAE25E-91E4-4CDF-93EB-9CFD114DE4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4074" cy="36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8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4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i.pinimg.com/564x/ba/2a/3c/ba2a3c8ea8a8cfb69545e148dce206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495" y="645160"/>
            <a:ext cx="7850506" cy="561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91660" y="1841351"/>
            <a:ext cx="3408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2060"/>
                </a:solidFill>
              </a:rPr>
              <a:t>Tập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đọc</a:t>
            </a:r>
            <a:endParaRPr lang="en-US" sz="5400" dirty="0">
              <a:solidFill>
                <a:srgbClr val="002060"/>
              </a:solidFill>
            </a:endParaRPr>
          </a:p>
        </p:txBody>
      </p:sp>
      <p:pic>
        <p:nvPicPr>
          <p:cNvPr id="2056" name="Picture 8" descr="https://i.pinimg.com/564x/0a/75/9f/0a759f8138be06b43a447b00c8a6e3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382" b="7382"/>
          <a:stretch/>
        </p:blipFill>
        <p:spPr bwMode="auto">
          <a:xfrm>
            <a:off x="9652001" y="3317241"/>
            <a:ext cx="1457344" cy="224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.pinimg.com/564x/76/16/13/7616133f3434ee9562f068db9c1406f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" y="4216400"/>
            <a:ext cx="1707515" cy="198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67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631" y="949960"/>
            <a:ext cx="9514737" cy="55584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880" y="0"/>
            <a:ext cx="4714240" cy="10205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21200" y="121037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</a:rPr>
              <a:t>Nam Yết của em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653280" y="756920"/>
            <a:ext cx="2077720" cy="1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994348" y="3031863"/>
            <a:ext cx="1330960" cy="203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83560" y="3986903"/>
            <a:ext cx="1290320" cy="152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913757" y="3723938"/>
            <a:ext cx="1231900" cy="50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040380" y="6194910"/>
            <a:ext cx="1153160" cy="101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08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.pinimg.com/564x/7b/f4/67/7bf467d34468d9e5b57beffcf3c08e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4" y="4760383"/>
            <a:ext cx="1879992" cy="17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1554" b="42065"/>
          <a:stretch/>
        </p:blipFill>
        <p:spPr>
          <a:xfrm>
            <a:off x="3284113" y="467360"/>
            <a:ext cx="5885646" cy="36313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42440" y="4098664"/>
            <a:ext cx="944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        Nam </a:t>
            </a:r>
            <a:r>
              <a:rPr lang="en-US" sz="4000" dirty="0" err="1"/>
              <a:t>Yết</a:t>
            </a:r>
            <a:r>
              <a:rPr lang="en-US" sz="4000" dirty="0"/>
              <a:t> </a:t>
            </a:r>
            <a:r>
              <a:rPr lang="en-US" sz="4000" dirty="0" err="1"/>
              <a:t>nằm</a:t>
            </a:r>
            <a:r>
              <a:rPr lang="en-US" sz="4000" dirty="0"/>
              <a:t> </a:t>
            </a:r>
            <a:r>
              <a:rPr lang="en-US" sz="4000" dirty="0" err="1"/>
              <a:t>giữa</a:t>
            </a:r>
            <a:r>
              <a:rPr lang="en-US" sz="4000" dirty="0"/>
              <a:t> </a:t>
            </a:r>
            <a:r>
              <a:rPr lang="en-US" sz="4000" dirty="0" err="1"/>
              <a:t>biển</a:t>
            </a:r>
            <a:r>
              <a:rPr lang="en-US" sz="4000" dirty="0"/>
              <a:t>, </a:t>
            </a:r>
            <a:r>
              <a:rPr lang="en-US" sz="4000" dirty="0" err="1"/>
              <a:t>như</a:t>
            </a:r>
            <a:r>
              <a:rPr lang="en-US" sz="4000" dirty="0"/>
              <a:t> </a:t>
            </a:r>
            <a:r>
              <a:rPr lang="en-US" sz="4000" dirty="0" err="1"/>
              <a:t>nét</a:t>
            </a:r>
            <a:r>
              <a:rPr lang="en-US" sz="4000" dirty="0"/>
              <a:t> </a:t>
            </a:r>
            <a:r>
              <a:rPr lang="en-US" sz="4000" dirty="0" err="1"/>
              <a:t>chấm</a:t>
            </a:r>
            <a:r>
              <a:rPr lang="en-US" sz="4000" dirty="0"/>
              <a:t> </a:t>
            </a:r>
            <a:r>
              <a:rPr lang="en-US" sz="4000" dirty="0" err="1"/>
              <a:t>nhỏ</a:t>
            </a:r>
            <a:r>
              <a:rPr lang="en-US" sz="4000" dirty="0"/>
              <a:t> </a:t>
            </a:r>
            <a:r>
              <a:rPr lang="en-US" sz="4000" dirty="0" err="1"/>
              <a:t>trên</a:t>
            </a:r>
            <a:r>
              <a:rPr lang="en-US" sz="4000" dirty="0"/>
              <a:t> </a:t>
            </a:r>
            <a:r>
              <a:rPr lang="en-US" sz="4000" dirty="0" err="1"/>
              <a:t>bản</a:t>
            </a:r>
            <a:r>
              <a:rPr lang="en-US" sz="4000" dirty="0"/>
              <a:t> </a:t>
            </a:r>
            <a:r>
              <a:rPr lang="en-US" sz="4000" dirty="0" err="1"/>
              <a:t>đồ</a:t>
            </a:r>
            <a:r>
              <a:rPr lang="en-US" sz="4000" dirty="0"/>
              <a:t> </a:t>
            </a:r>
            <a:r>
              <a:rPr lang="en-US" sz="4000" dirty="0" err="1"/>
              <a:t>Việt</a:t>
            </a:r>
            <a:r>
              <a:rPr lang="en-US" sz="4000" dirty="0"/>
              <a:t> Nam.</a:t>
            </a:r>
          </a:p>
        </p:txBody>
      </p:sp>
    </p:spTree>
    <p:extLst>
      <p:ext uri="{BB962C8B-B14F-4D97-AF65-F5344CB8AC3E}">
        <p14:creationId xmlns:p14="http://schemas.microsoft.com/office/powerpoint/2010/main" val="2380010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.pinimg.com/564x/7b/f4/67/7bf467d34468d9e5b57beffcf3c08e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8463"/>
            <a:ext cx="1879992" cy="17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088" r="1853" b="43711"/>
          <a:stretch/>
        </p:blipFill>
        <p:spPr>
          <a:xfrm>
            <a:off x="3108961" y="225912"/>
            <a:ext cx="5268824" cy="4349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238922" y="4575885"/>
            <a:ext cx="10347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Từ</a:t>
            </a:r>
            <a:r>
              <a:rPr lang="en-US" sz="4000" dirty="0"/>
              <a:t> </a:t>
            </a:r>
            <a:r>
              <a:rPr lang="en-US" sz="4000" dirty="0" err="1"/>
              <a:t>xưa</a:t>
            </a:r>
            <a:r>
              <a:rPr lang="en-US" sz="4000" dirty="0"/>
              <a:t>, </a:t>
            </a:r>
            <a:r>
              <a:rPr lang="en-US" sz="4000" dirty="0" err="1"/>
              <a:t>Việt</a:t>
            </a:r>
            <a:r>
              <a:rPr lang="en-US" sz="4000" dirty="0"/>
              <a:t> Nam </a:t>
            </a:r>
            <a:r>
              <a:rPr lang="en-US" sz="4000" dirty="0" err="1"/>
              <a:t>đã</a:t>
            </a:r>
            <a:r>
              <a:rPr lang="en-US" sz="4000" dirty="0"/>
              <a:t> </a:t>
            </a:r>
            <a:r>
              <a:rPr lang="en-US" sz="4000" dirty="0" err="1"/>
              <a:t>làm</a:t>
            </a:r>
            <a:r>
              <a:rPr lang="en-US" sz="4000" dirty="0"/>
              <a:t> </a:t>
            </a:r>
            <a:r>
              <a:rPr lang="en-US" sz="4000" dirty="0" err="1"/>
              <a:t>chủ</a:t>
            </a:r>
            <a:r>
              <a:rPr lang="en-US" sz="4000" dirty="0"/>
              <a:t> Nam </a:t>
            </a:r>
            <a:r>
              <a:rPr lang="en-US" sz="4000" dirty="0" err="1"/>
              <a:t>Yết</a:t>
            </a:r>
            <a:r>
              <a:rPr lang="en-US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535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811" t="-1" r="1384" b="36378"/>
          <a:stretch/>
        </p:blipFill>
        <p:spPr>
          <a:xfrm>
            <a:off x="3339636" y="129091"/>
            <a:ext cx="5495271" cy="44644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1722" y="4682103"/>
            <a:ext cx="10347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Nam </a:t>
            </a:r>
            <a:r>
              <a:rPr lang="en-US" sz="4000" dirty="0" err="1"/>
              <a:t>Yết</a:t>
            </a:r>
            <a:r>
              <a:rPr lang="en-US" sz="4000" dirty="0"/>
              <a:t> </a:t>
            </a:r>
            <a:r>
              <a:rPr lang="en-US" sz="4000" dirty="0" err="1"/>
              <a:t>có</a:t>
            </a:r>
            <a:r>
              <a:rPr lang="en-US" sz="4000" dirty="0"/>
              <a:t> </a:t>
            </a:r>
            <a:r>
              <a:rPr lang="en-US" sz="4000" dirty="0" err="1"/>
              <a:t>nhà</a:t>
            </a:r>
            <a:r>
              <a:rPr lang="en-US" sz="4000" dirty="0"/>
              <a:t> </a:t>
            </a:r>
            <a:r>
              <a:rPr lang="en-US" sz="4000" dirty="0" err="1"/>
              <a:t>cửa</a:t>
            </a:r>
            <a:r>
              <a:rPr lang="en-US" sz="4000" dirty="0"/>
              <a:t>, </a:t>
            </a:r>
            <a:r>
              <a:rPr lang="en-US" sz="4000" dirty="0" err="1"/>
              <a:t>có</a:t>
            </a:r>
            <a:r>
              <a:rPr lang="en-US" sz="4000" dirty="0"/>
              <a:t> </a:t>
            </a:r>
            <a:r>
              <a:rPr lang="en-US" sz="4000" dirty="0" err="1"/>
              <a:t>đèn</a:t>
            </a:r>
            <a:r>
              <a:rPr lang="en-US" sz="4000" dirty="0"/>
              <a:t> </a:t>
            </a:r>
            <a:r>
              <a:rPr lang="en-US" sz="4000" dirty="0" err="1"/>
              <a:t>biển</a:t>
            </a:r>
            <a:r>
              <a:rPr lang="en-US" sz="4000" dirty="0"/>
              <a:t>.</a:t>
            </a:r>
          </a:p>
        </p:txBody>
      </p:sp>
      <p:pic>
        <p:nvPicPr>
          <p:cNvPr id="10" name="Picture 2" descr="https://i.pinimg.com/564x/7b/f4/67/7bf467d34468d9e5b57beffcf3c08e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78921"/>
            <a:ext cx="1879992" cy="17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090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21" b="30351"/>
          <a:stretch/>
        </p:blipFill>
        <p:spPr>
          <a:xfrm>
            <a:off x="3528508" y="311972"/>
            <a:ext cx="4959275" cy="47249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64435" y="5036970"/>
            <a:ext cx="10347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Chiến</a:t>
            </a:r>
            <a:r>
              <a:rPr lang="en-US" sz="4000" dirty="0"/>
              <a:t> </a:t>
            </a:r>
            <a:r>
              <a:rPr lang="en-US" sz="4000" dirty="0" err="1"/>
              <a:t>sĩ</a:t>
            </a:r>
            <a:r>
              <a:rPr lang="en-US" sz="4000" dirty="0"/>
              <a:t> ở </a:t>
            </a:r>
            <a:r>
              <a:rPr lang="en-US" sz="4000" dirty="0" err="1"/>
              <a:t>đó</a:t>
            </a:r>
            <a:r>
              <a:rPr lang="en-US" sz="4000" dirty="0"/>
              <a:t> </a:t>
            </a:r>
            <a:r>
              <a:rPr lang="en-US" sz="4000" dirty="0" err="1"/>
              <a:t>như</a:t>
            </a:r>
            <a:r>
              <a:rPr lang="en-US" sz="4000" dirty="0"/>
              <a:t> ở </a:t>
            </a:r>
            <a:r>
              <a:rPr lang="en-US" sz="4000" dirty="0" err="1"/>
              <a:t>nhà</a:t>
            </a:r>
            <a:r>
              <a:rPr lang="en-US" sz="4000" dirty="0"/>
              <a:t>.</a:t>
            </a:r>
          </a:p>
        </p:txBody>
      </p:sp>
      <p:pic>
        <p:nvPicPr>
          <p:cNvPr id="6" name="Picture 2" descr="https://i.pinimg.com/564x/7b/f4/67/7bf467d34468d9e5b57beffcf3c08e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" y="4714240"/>
            <a:ext cx="1879992" cy="17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240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i.pinimg.com/564x/7b/f4/67/7bf467d34468d9e5b57beffcf3c08e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4154"/>
            <a:ext cx="1879992" cy="17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611" r="6760" b="31479"/>
          <a:stretch/>
        </p:blipFill>
        <p:spPr>
          <a:xfrm>
            <a:off x="3544013" y="322729"/>
            <a:ext cx="5103973" cy="40874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3920" y="4410211"/>
            <a:ext cx="1149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Nam </a:t>
            </a:r>
            <a:r>
              <a:rPr lang="en-US" sz="4000" dirty="0" err="1"/>
              <a:t>Yết</a:t>
            </a:r>
            <a:r>
              <a:rPr lang="en-US" sz="4000" dirty="0"/>
              <a:t> </a:t>
            </a:r>
            <a:r>
              <a:rPr lang="en-US" sz="4000" dirty="0" err="1"/>
              <a:t>là</a:t>
            </a:r>
            <a:r>
              <a:rPr lang="en-US" sz="4000" dirty="0"/>
              <a:t> </a:t>
            </a:r>
            <a:r>
              <a:rPr lang="en-US" sz="4000" dirty="0" err="1"/>
              <a:t>bộ</a:t>
            </a:r>
            <a:r>
              <a:rPr lang="en-US" sz="4000" dirty="0"/>
              <a:t> </a:t>
            </a:r>
            <a:r>
              <a:rPr lang="en-US" sz="4000" dirty="0" err="1"/>
              <a:t>phận</a:t>
            </a:r>
            <a:r>
              <a:rPr lang="en-US" sz="4000" dirty="0"/>
              <a:t> </a:t>
            </a:r>
            <a:r>
              <a:rPr lang="en-US" sz="4000" dirty="0" err="1"/>
              <a:t>của</a:t>
            </a:r>
            <a:r>
              <a:rPr lang="en-US" sz="4000" dirty="0"/>
              <a:t> </a:t>
            </a:r>
            <a:r>
              <a:rPr lang="en-US" sz="4000" dirty="0" err="1"/>
              <a:t>cơ</a:t>
            </a:r>
            <a:r>
              <a:rPr lang="en-US" sz="4000" dirty="0"/>
              <a:t> </a:t>
            </a:r>
            <a:r>
              <a:rPr lang="en-US" sz="4000" dirty="0" err="1"/>
              <a:t>thể</a:t>
            </a:r>
            <a:r>
              <a:rPr lang="en-US" sz="4000" dirty="0"/>
              <a:t> </a:t>
            </a:r>
            <a:r>
              <a:rPr lang="en-US" sz="4000" dirty="0" err="1"/>
              <a:t>Việt</a:t>
            </a:r>
            <a:r>
              <a:rPr lang="en-US" sz="4000" dirty="0"/>
              <a:t> Nam.</a:t>
            </a:r>
          </a:p>
        </p:txBody>
      </p:sp>
    </p:spTree>
    <p:extLst>
      <p:ext uri="{BB962C8B-B14F-4D97-AF65-F5344CB8AC3E}">
        <p14:creationId xmlns:p14="http://schemas.microsoft.com/office/powerpoint/2010/main" val="26417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81" t="12734" r="505" b="17079"/>
          <a:stretch/>
        </p:blipFill>
        <p:spPr>
          <a:xfrm>
            <a:off x="1275080" y="741972"/>
            <a:ext cx="10916920" cy="134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4320" y="995680"/>
            <a:ext cx="10556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2060"/>
                </a:solidFill>
              </a:rPr>
              <a:t>Nói điều em biết về đảo Nam Yết qua một tấm ảnh</a:t>
            </a:r>
          </a:p>
        </p:txBody>
      </p:sp>
      <p:pic>
        <p:nvPicPr>
          <p:cNvPr id="12290" name="Picture 2" descr="https://i.pinimg.com/564x/ae/7a/ed/ae7aed56110f1fb1228ca624f12718d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" b="8607"/>
          <a:stretch/>
        </p:blipFill>
        <p:spPr bwMode="auto">
          <a:xfrm>
            <a:off x="142558" y="4983480"/>
            <a:ext cx="1779280" cy="143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611" r="6760" b="31479"/>
          <a:stretch/>
        </p:blipFill>
        <p:spPr>
          <a:xfrm>
            <a:off x="6543040" y="4095355"/>
            <a:ext cx="3265842" cy="21128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r="521" b="30351"/>
          <a:stretch/>
        </p:blipFill>
        <p:spPr>
          <a:xfrm>
            <a:off x="2125038" y="4217571"/>
            <a:ext cx="3265842" cy="19906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811" t="-1" r="1384" b="36378"/>
          <a:stretch/>
        </p:blipFill>
        <p:spPr>
          <a:xfrm>
            <a:off x="8229901" y="2074932"/>
            <a:ext cx="3366843" cy="19950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/>
          <a:srcRect r="1853" b="43711"/>
          <a:stretch/>
        </p:blipFill>
        <p:spPr>
          <a:xfrm>
            <a:off x="4404360" y="2124025"/>
            <a:ext cx="3265842" cy="20218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r="1554" b="42065"/>
          <a:stretch/>
        </p:blipFill>
        <p:spPr>
          <a:xfrm>
            <a:off x="904597" y="2124025"/>
            <a:ext cx="3021944" cy="199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13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42FDAD-483E-4A89-AB12-EE2273D5C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417" y="954891"/>
            <a:ext cx="6680200" cy="3937000"/>
          </a:xfrm>
          <a:prstGeom prst="rect">
            <a:avLst/>
          </a:prstGeom>
        </p:spPr>
      </p:pic>
      <p:pic>
        <p:nvPicPr>
          <p:cNvPr id="16388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5969"/>
            <a:ext cx="2886075" cy="185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31522" y="2000061"/>
            <a:ext cx="3667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chemeClr val="bg1"/>
                </a:solidFill>
              </a:rPr>
              <a:t>Tập</a:t>
            </a:r>
            <a:r>
              <a:rPr lang="en-US" sz="5400" dirty="0">
                <a:solidFill>
                  <a:schemeClr val="bg1"/>
                </a:solidFill>
              </a:rPr>
              <a:t> </a:t>
            </a:r>
            <a:r>
              <a:rPr lang="en-US" sz="5400" dirty="0" err="1">
                <a:solidFill>
                  <a:schemeClr val="bg1"/>
                </a:solidFill>
              </a:rPr>
              <a:t>viết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490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119" y="548640"/>
            <a:ext cx="11600535" cy="599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6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6051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4305230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1.4|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9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7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184</Words>
  <Application>Microsoft Office PowerPoint</Application>
  <PresentationFormat>Widescreen</PresentationFormat>
  <Paragraphs>55</Paragraphs>
  <Slides>29</Slides>
  <Notes>6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UVN Phuong Tay</vt:lpstr>
      <vt:lpstr>SVN-Fiolex Girls</vt:lpstr>
      <vt:lpstr>UTM Avo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160</cp:revision>
  <dcterms:created xsi:type="dcterms:W3CDTF">2021-11-01T08:16:43Z</dcterms:created>
  <dcterms:modified xsi:type="dcterms:W3CDTF">2022-01-21T02:16:12Z</dcterms:modified>
</cp:coreProperties>
</file>