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328" r:id="rId2"/>
    <p:sldId id="313" r:id="rId3"/>
    <p:sldId id="335" r:id="rId4"/>
    <p:sldId id="336" r:id="rId5"/>
    <p:sldId id="337" r:id="rId6"/>
    <p:sldId id="275" r:id="rId7"/>
    <p:sldId id="288" r:id="rId8"/>
    <p:sldId id="312" r:id="rId9"/>
    <p:sldId id="290" r:id="rId10"/>
    <p:sldId id="297" r:id="rId11"/>
    <p:sldId id="291" r:id="rId12"/>
    <p:sldId id="332" r:id="rId13"/>
    <p:sldId id="309" r:id="rId14"/>
    <p:sldId id="300" r:id="rId15"/>
    <p:sldId id="293" r:id="rId16"/>
    <p:sldId id="333" r:id="rId17"/>
    <p:sldId id="306" r:id="rId18"/>
    <p:sldId id="307" r:id="rId19"/>
    <p:sldId id="334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  <p:embeddedFont>
      <p:font typeface="VNI-Avo" panose="020B0604020202020204" charset="0"/>
      <p:regular r:id="rId30"/>
      <p:bold r:id="rId31"/>
      <p:italic r:id="rId32"/>
      <p:boldItalic r:id="rId33"/>
    </p:embeddedFont>
  </p:embeddedFontLst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7707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11" autoAdjust="0"/>
    <p:restoredTop sz="94660"/>
  </p:normalViewPr>
  <p:slideViewPr>
    <p:cSldViewPr snapToGrid="0">
      <p:cViewPr varScale="1">
        <p:scale>
          <a:sx n="86" d="100"/>
          <a:sy n="86" d="100"/>
        </p:scale>
        <p:origin x="5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71946-7CE6-462E-B1C7-B97BF0413B32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0DFFE-AF74-409F-A1DA-AE05EC657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69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08C21-0573-4B6A-8944-314DA9A9BAC9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45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08C21-0573-4B6A-8944-314DA9A9BAC9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111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E08C21-0573-4B6A-8944-314DA9A9BAC9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049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41BC1F8-BF24-43A3-ABCA-F29F7D8872D9}"/>
              </a:ext>
            </a:extLst>
          </p:cNvPr>
          <p:cNvSpPr/>
          <p:nvPr userDrawn="1"/>
        </p:nvSpPr>
        <p:spPr>
          <a:xfrm>
            <a:off x="11202484" y="136525"/>
            <a:ext cx="1191492" cy="132202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77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1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5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34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2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B8517BC-5133-4B21-9D5C-5966E9BBCD34}"/>
              </a:ext>
            </a:extLst>
          </p:cNvPr>
          <p:cNvSpPr/>
          <p:nvPr userDrawn="1"/>
        </p:nvSpPr>
        <p:spPr>
          <a:xfrm>
            <a:off x="10823067" y="136525"/>
            <a:ext cx="1191492" cy="132202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27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956A90D-9EF3-4835-8F57-FA4D9D8D7348}"/>
              </a:ext>
            </a:extLst>
          </p:cNvPr>
          <p:cNvSpPr/>
          <p:nvPr userDrawn="1"/>
        </p:nvSpPr>
        <p:spPr>
          <a:xfrm>
            <a:off x="11202484" y="136525"/>
            <a:ext cx="1191492" cy="132202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3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60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28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69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A096F76-BFC4-4F1E-A73E-CAFF3202E4E0}"/>
              </a:ext>
            </a:extLst>
          </p:cNvPr>
          <p:cNvSpPr/>
          <p:nvPr userDrawn="1"/>
        </p:nvSpPr>
        <p:spPr>
          <a:xfrm>
            <a:off x="11202484" y="136525"/>
            <a:ext cx="1191492" cy="132202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33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262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80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82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8F121FA-F619-4DEF-8A8A-49D4D03D8CF9}"/>
              </a:ext>
            </a:extLst>
          </p:cNvPr>
          <p:cNvSpPr/>
          <p:nvPr userDrawn="1"/>
        </p:nvSpPr>
        <p:spPr>
          <a:xfrm>
            <a:off x="11202484" y="136525"/>
            <a:ext cx="1191492" cy="132202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517DE6D-85B7-4B3F-92CC-1C287B43788E}"/>
              </a:ext>
            </a:extLst>
          </p:cNvPr>
          <p:cNvSpPr/>
          <p:nvPr userDrawn="1"/>
        </p:nvSpPr>
        <p:spPr>
          <a:xfrm>
            <a:off x="11202484" y="136525"/>
            <a:ext cx="1191492" cy="132202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358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649" r:id="rId15"/>
    <p:sldLayoutId id="2147483650" r:id="rId16"/>
    <p:sldLayoutId id="2147483685" r:id="rId17"/>
    <p:sldLayoutId id="2147483655" r:id="rId18"/>
    <p:sldLayoutId id="2147483700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4.gif"/><Relationship Id="rId12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gif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6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13" Type="http://schemas.openxmlformats.org/officeDocument/2006/relationships/image" Target="../media/image21.png"/><Relationship Id="rId3" Type="http://schemas.openxmlformats.org/officeDocument/2006/relationships/audio" Target="../media/audio1.wav"/><Relationship Id="rId7" Type="http://schemas.openxmlformats.org/officeDocument/2006/relationships/image" Target="../media/image14.gif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audio" Target="../media/audio2.wav"/><Relationship Id="rId9" Type="http://schemas.openxmlformats.org/officeDocument/2006/relationships/image" Target="../media/image16.gif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13" Type="http://schemas.openxmlformats.org/officeDocument/2006/relationships/image" Target="../media/image21.png"/><Relationship Id="rId3" Type="http://schemas.openxmlformats.org/officeDocument/2006/relationships/audio" Target="../media/audio1.wav"/><Relationship Id="rId7" Type="http://schemas.openxmlformats.org/officeDocument/2006/relationships/image" Target="../media/image14.gif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gif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audio" Target="../media/audio2.wav"/><Relationship Id="rId9" Type="http://schemas.openxmlformats.org/officeDocument/2006/relationships/image" Target="../media/image16.gif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04163" y="1658131"/>
            <a:ext cx="5213287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67: on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99D35-D107-4454-9D7B-8DA333096B24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60FBE9-16DF-4405-A696-38899684C24A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https://i.pinimg.com/564x/fa/05/d9/fa05d954ba4c369d8a95100e0653d86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40" b="8523"/>
          <a:stretch/>
        </p:blipFill>
        <p:spPr bwMode="auto">
          <a:xfrm>
            <a:off x="1529822" y="1687687"/>
            <a:ext cx="6612230" cy="459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0"/>
            <a:ext cx="6057902" cy="25814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95962" y="654886"/>
            <a:ext cx="3190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Khởi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động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87293" y="1248216"/>
            <a:ext cx="54236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dirty="0" err="1">
                <a:ln/>
                <a:solidFill>
                  <a:srgbClr val="FF0000"/>
                </a:solidFill>
              </a:rPr>
              <a:t>Trò</a:t>
            </a:r>
            <a:r>
              <a:rPr lang="en-US" sz="4800" b="1" dirty="0">
                <a:ln/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ln/>
                <a:solidFill>
                  <a:srgbClr val="FF0000"/>
                </a:solidFill>
              </a:rPr>
              <a:t>chơi</a:t>
            </a:r>
            <a:r>
              <a:rPr lang="en-US" sz="4800" b="1" dirty="0">
                <a:ln/>
                <a:solidFill>
                  <a:srgbClr val="FF0000"/>
                </a:solidFill>
              </a:rPr>
              <a:t>: </a:t>
            </a:r>
            <a:r>
              <a:rPr lang="en-US" sz="4800" b="1" dirty="0" err="1">
                <a:ln/>
                <a:solidFill>
                  <a:srgbClr val="FF0000"/>
                </a:solidFill>
              </a:rPr>
              <a:t>Câu</a:t>
            </a:r>
            <a:r>
              <a:rPr lang="en-US" sz="4800" b="1" dirty="0">
                <a:ln/>
                <a:solidFill>
                  <a:srgbClr val="FF0000"/>
                </a:solidFill>
              </a:rPr>
              <a:t> </a:t>
            </a:r>
            <a:r>
              <a:rPr lang="en-US" sz="4800" b="1" dirty="0" err="1">
                <a:ln/>
                <a:solidFill>
                  <a:srgbClr val="FF0000"/>
                </a:solidFill>
              </a:rPr>
              <a:t>cá</a:t>
            </a:r>
            <a:endParaRPr lang="en-US" sz="48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28387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f9.photo.talk.zdn.vn/8817905451741724096/f07f0f8032fdc4a39de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745"/>
            <a:ext cx="12192000" cy="642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228" y="3174122"/>
            <a:ext cx="267058" cy="25048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904" y="3088405"/>
            <a:ext cx="276225" cy="25908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582" y="4056405"/>
            <a:ext cx="175050" cy="16418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449" y="1902020"/>
            <a:ext cx="781778" cy="54290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4465" y="3183655"/>
            <a:ext cx="336551" cy="5683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052" y="2801009"/>
            <a:ext cx="345053" cy="58268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565" y="2921662"/>
            <a:ext cx="2482924" cy="186219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342" y="1654388"/>
            <a:ext cx="1454707" cy="219456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38098" y="4880753"/>
            <a:ext cx="1172808" cy="7315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17C6954-6503-488C-A8E6-1D7D180268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3" y="3104724"/>
            <a:ext cx="1172808" cy="73152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215FB51-700D-412C-896C-8DEB74DD47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03327" y="3671334"/>
            <a:ext cx="1172808" cy="73152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FE27EEE-BB8A-44DE-B860-6F6B339BB1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3" y="4907555"/>
            <a:ext cx="1172808" cy="731521"/>
          </a:xfrm>
          <a:prstGeom prst="rect">
            <a:avLst/>
          </a:prstGeom>
        </p:spPr>
      </p:pic>
      <p:sp>
        <p:nvSpPr>
          <p:cNvPr id="28" name="Arrow: Pentagon 1">
            <a:extLst>
              <a:ext uri="{FF2B5EF4-FFF2-40B4-BE49-F238E27FC236}">
                <a16:creationId xmlns:a16="http://schemas.microsoft.com/office/drawing/2014/main" id="{D1155387-879E-40B6-9945-AA291C540A15}"/>
              </a:ext>
            </a:extLst>
          </p:cNvPr>
          <p:cNvSpPr/>
          <p:nvPr/>
        </p:nvSpPr>
        <p:spPr>
          <a:xfrm>
            <a:off x="4456542" y="3671334"/>
            <a:ext cx="3167923" cy="1233174"/>
          </a:xfrm>
          <a:prstGeom prst="homePlat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</a:rPr>
              <a:t>Bắt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đầu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29" name="introcauca">
            <a:hlinkClick r:id="" action="ppaction://media"/>
            <a:extLst>
              <a:ext uri="{FF2B5EF4-FFF2-40B4-BE49-F238E27FC236}">
                <a16:creationId xmlns:a16="http://schemas.microsoft.com/office/drawing/2014/main" id="{50FA3404-47C9-4CF6-B5C2-67B66A9339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87940" y="-5319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3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04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44444E-6 L 0.01029 4.44444E-6 L 0.01029 0.33032 L -2.70833E-6 0.33032 L -2.70833E-6 4.44444E-6 Z " pathEditMode="relative" rAng="0" ptsTypes="AAAAA">
                                      <p:cBhvr>
                                        <p:cTn id="14" dur="2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53919 -4.07407E-6 L 0.53919 0.01783 L 1.25E-6 0.01783 L 1.25E-6 -4.07407E-6 Z " pathEditMode="relative" rAng="0" ptsTypes="AAAAA">
                                      <p:cBhvr>
                                        <p:cTn id="16" dur="2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3" y="88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44444E-6 L 0.01029 -4.44444E-6 L 0.01029 0.33033 L 4.16667E-7 0.33033 L 4.16667E-7 -4.44444E-6 Z " pathEditMode="relative" rAng="0" ptsTypes="AAAAA">
                                      <p:cBhvr>
                                        <p:cTn id="18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9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9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f9.photo.talk.zdn.vn/8817905451741724096/f07f0f8032fdc4a39de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" y="451732"/>
            <a:ext cx="12192000" cy="640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171" y="3312664"/>
            <a:ext cx="267058" cy="25048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47" y="3226947"/>
            <a:ext cx="276225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525" y="4194947"/>
            <a:ext cx="175050" cy="16418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92" y="2040562"/>
            <a:ext cx="781778" cy="5429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1408" y="3322197"/>
            <a:ext cx="336551" cy="5683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995" y="2939551"/>
            <a:ext cx="345053" cy="5826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508" y="3060204"/>
            <a:ext cx="2482924" cy="18621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285" y="1792930"/>
            <a:ext cx="1454707" cy="219456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-535715" y="4541397"/>
            <a:ext cx="2133600" cy="1133219"/>
            <a:chOff x="-2312095" y="2265304"/>
            <a:chExt cx="2133600" cy="1133219"/>
          </a:xfrm>
        </p:grpSpPr>
        <p:sp>
          <p:nvSpPr>
            <p:cNvPr id="14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yên ngựa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136" y="1585472"/>
            <a:ext cx="2691443" cy="1371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6975050" y="451732"/>
            <a:ext cx="1784707" cy="1313126"/>
            <a:chOff x="-1884447" y="1728467"/>
            <a:chExt cx="1784707" cy="1313126"/>
          </a:xfrm>
        </p:grpSpPr>
        <p:sp>
          <p:nvSpPr>
            <p:cNvPr id="18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884447" y="1728467"/>
              <a:ext cx="1784707" cy="827861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yên ngựa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535715" y="2841568"/>
            <a:ext cx="2133600" cy="1133219"/>
            <a:chOff x="-2312095" y="2265304"/>
            <a:chExt cx="2133600" cy="1133219"/>
          </a:xfrm>
        </p:grpSpPr>
        <p:sp>
          <p:nvSpPr>
            <p:cNvPr id="21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cô tiên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0752771" y="3408178"/>
            <a:ext cx="2133600" cy="1133219"/>
            <a:chOff x="-2312095" y="2265304"/>
            <a:chExt cx="2133600" cy="1133219"/>
          </a:xfrm>
        </p:grpSpPr>
        <p:sp>
          <p:nvSpPr>
            <p:cNvPr id="24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chín 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0752771" y="4551178"/>
            <a:ext cx="2133600" cy="1133219"/>
            <a:chOff x="-2312095" y="2265304"/>
            <a:chExt cx="2133600" cy="1133219"/>
          </a:xfrm>
        </p:grpSpPr>
        <p:sp>
          <p:nvSpPr>
            <p:cNvPr id="27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chiên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63" y="439550"/>
            <a:ext cx="6619875" cy="13716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5998" y="669858"/>
            <a:ext cx="6465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Tìm tiếng có chứa vần </a:t>
            </a:r>
            <a:r>
              <a:rPr lang="en-US" sz="3600" b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yên</a:t>
            </a:r>
            <a:endParaRPr lang="vi-VN" sz="36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44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01028 4.07407E-6 L 0.01028 0.33032 L 2.5E-6 0.33032 L 2.5E-6 4.07407E-6 Z " pathEditMode="relative" rAng="0" ptsTypes="AAAAA">
                                      <p:cBhvr>
                                        <p:cTn id="6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0.5392 -4.44444E-6 L 0.5392 0.01783 L -3.54167E-6 0.01783 L -3.54167E-6 -4.44444E-6 Z " pathEditMode="relative" rAng="0" ptsTypes="AAAAA">
                                      <p:cBhvr>
                                        <p:cTn id="8" dur="4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3" y="88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0.01029 -4.81481E-6 L 0.01029 0.33033 L -4.375E-6 0.33033 L -4.375E-6 -4.81481E-6 Z " pathEditMode="relative" rAng="0" ptsTypes="AAAAA">
                                      <p:cBhvr>
                                        <p:cTn id="10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1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4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7 -7.40741E-7 L -2.08333E-7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1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f9.photo.talk.zdn.vn/8817905451741724096/f07f0f8032fdc4a39de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834"/>
            <a:ext cx="12192000" cy="645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171" y="3312664"/>
            <a:ext cx="267058" cy="25048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47" y="3226947"/>
            <a:ext cx="276225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525" y="4194947"/>
            <a:ext cx="175050" cy="16418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92" y="2040562"/>
            <a:ext cx="781778" cy="5429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1408" y="3322197"/>
            <a:ext cx="336551" cy="5683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995" y="2939551"/>
            <a:ext cx="345053" cy="5826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508" y="3060204"/>
            <a:ext cx="2482924" cy="18621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285" y="1792930"/>
            <a:ext cx="1454707" cy="219456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-270299" y="2854271"/>
            <a:ext cx="2133600" cy="1133219"/>
            <a:chOff x="-2312095" y="2265304"/>
            <a:chExt cx="2133600" cy="1133219"/>
          </a:xfrm>
        </p:grpSpPr>
        <p:sp>
          <p:nvSpPr>
            <p:cNvPr id="14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yết kiến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136" y="1585472"/>
            <a:ext cx="2691443" cy="13716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6975050" y="491247"/>
            <a:ext cx="1998716" cy="1273611"/>
            <a:chOff x="-2098456" y="1767982"/>
            <a:chExt cx="1998716" cy="1273611"/>
          </a:xfrm>
        </p:grpSpPr>
        <p:sp>
          <p:nvSpPr>
            <p:cNvPr id="18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2098456" y="1767982"/>
              <a:ext cx="1998716" cy="660672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yết kiến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348413" y="4684266"/>
            <a:ext cx="2133600" cy="1133219"/>
            <a:chOff x="-2312095" y="2265304"/>
            <a:chExt cx="2133600" cy="1133219"/>
          </a:xfrm>
        </p:grpSpPr>
        <p:sp>
          <p:nvSpPr>
            <p:cNvPr id="21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chim yến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0752771" y="3408178"/>
            <a:ext cx="2133600" cy="1133219"/>
            <a:chOff x="-2312095" y="2265304"/>
            <a:chExt cx="2133600" cy="1133219"/>
          </a:xfrm>
        </p:grpSpPr>
        <p:sp>
          <p:nvSpPr>
            <p:cNvPr id="24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viết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0752771" y="4551178"/>
            <a:ext cx="2133600" cy="1133219"/>
            <a:chOff x="-2312095" y="2265304"/>
            <a:chExt cx="2133600" cy="1133219"/>
          </a:xfrm>
        </p:grpSpPr>
        <p:sp>
          <p:nvSpPr>
            <p:cNvPr id="27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biệt thự</a:t>
              </a:r>
              <a:endParaRPr lang="vi-V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763" y="460218"/>
            <a:ext cx="6619875" cy="13716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-172602" y="602692"/>
            <a:ext cx="6659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Tìm tiếng có vần </a:t>
            </a:r>
            <a:r>
              <a:rPr lang="en-US" sz="4000" b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yêt</a:t>
            </a:r>
            <a:endParaRPr lang="vi-VN" sz="4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99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01028 4.07407E-6 L 0.01028 0.33032 L 2.5E-6 0.33032 L 2.5E-6 4.07407E-6 Z " pathEditMode="relative" rAng="0" ptsTypes="AAAAA">
                                      <p:cBhvr>
                                        <p:cTn id="6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0.5392 -4.44444E-6 L 0.5392 0.01783 L -3.54167E-6 0.01783 L -3.54167E-6 -4.44444E-6 Z " pathEditMode="relative" rAng="0" ptsTypes="AAAAA">
                                      <p:cBhvr>
                                        <p:cTn id="8" dur="4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3" y="88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81481E-6 L 0.01029 -4.81481E-6 L 0.01029 0.33033 L -4.375E-6 0.33033 L -4.375E-6 -4.81481E-6 Z " pathEditMode="relative" rAng="0" ptsTypes="AAAAA">
                                      <p:cBhvr>
                                        <p:cTn id="10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" y="1650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4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-2.22222E-6 L 2.91667E-6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31" grpId="0"/>
      <p:bldP spid="31" grpId="1"/>
      <p:bldP spid="31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080" y="0"/>
            <a:ext cx="6639560" cy="1950720"/>
          </a:xfrm>
          <a:prstGeom prst="rect">
            <a:avLst/>
          </a:prstGeom>
        </p:spPr>
      </p:pic>
      <p:pic>
        <p:nvPicPr>
          <p:cNvPr id="11" name="Picture 30" descr="https://i.pinimg.com/564x/ee/67/a5/ee67a5966f431c1bd8d80122fcd8e3e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2885" r="10232" b="26261"/>
          <a:stretch/>
        </p:blipFill>
        <p:spPr bwMode="auto">
          <a:xfrm>
            <a:off x="7388860" y="2844799"/>
            <a:ext cx="2854960" cy="23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0" descr="https://i.pinimg.com/564x/ee/67/a5/ee67a5966f431c1bd8d80122fcd8e3e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2885" r="10232" b="26261"/>
          <a:stretch/>
        </p:blipFill>
        <p:spPr bwMode="auto">
          <a:xfrm>
            <a:off x="2001520" y="2821326"/>
            <a:ext cx="2910840" cy="24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40680" y="772160"/>
            <a:ext cx="4561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2060"/>
                </a:solidFill>
              </a:rPr>
              <a:t>Bài</a:t>
            </a:r>
            <a:r>
              <a:rPr lang="en-US" sz="4400" dirty="0">
                <a:solidFill>
                  <a:srgbClr val="002060"/>
                </a:solidFill>
              </a:rPr>
              <a:t> 67: on - </a:t>
            </a:r>
            <a:r>
              <a:rPr lang="en-US" sz="4400" dirty="0" err="1">
                <a:solidFill>
                  <a:srgbClr val="002060"/>
                </a:solidFill>
              </a:rPr>
              <a:t>ot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38120" y="3692713"/>
            <a:ext cx="143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2060"/>
                </a:solidFill>
              </a:rPr>
              <a:t>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61680" y="3692712"/>
            <a:ext cx="1264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ot</a:t>
            </a: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/>
          <p:cNvSpPr txBox="1"/>
          <p:nvPr/>
        </p:nvSpPr>
        <p:spPr>
          <a:xfrm>
            <a:off x="1210121" y="4692849"/>
            <a:ext cx="2914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/>
              <a:t>mẹ</a:t>
            </a:r>
            <a:r>
              <a:rPr lang="en-US" sz="5400" dirty="0"/>
              <a:t> con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1" t="10919" r="39709" b="25023"/>
          <a:stretch/>
        </p:blipFill>
        <p:spPr>
          <a:xfrm>
            <a:off x="1173480" y="838200"/>
            <a:ext cx="2468880" cy="37541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932241" y="4692849"/>
            <a:ext cx="12943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on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718155" y="1854734"/>
            <a:ext cx="2658900" cy="1539239"/>
            <a:chOff x="6515924" y="838773"/>
            <a:chExt cx="2658900" cy="153923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5924" y="838773"/>
              <a:ext cx="2658900" cy="153923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7468681" y="1016000"/>
              <a:ext cx="129431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rgbClr val="002060"/>
                  </a:solidFill>
                </a:rPr>
                <a:t>on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96000" y="3317239"/>
            <a:ext cx="2043156" cy="1275081"/>
            <a:chOff x="5893769" y="2301278"/>
            <a:chExt cx="2043156" cy="127508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93769" y="2301278"/>
              <a:ext cx="2043156" cy="1275081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6675003" y="2307628"/>
              <a:ext cx="6676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chemeClr val="accent5">
                      <a:lumMod val="75000"/>
                    </a:schemeClr>
                  </a:solidFill>
                </a:rPr>
                <a:t>o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115133" y="3317238"/>
            <a:ext cx="2043156" cy="1275081"/>
            <a:chOff x="7912902" y="2301277"/>
            <a:chExt cx="2043156" cy="1275081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12902" y="2301277"/>
              <a:ext cx="2043156" cy="127508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8718159" y="2307628"/>
              <a:ext cx="6676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chemeClr val="accent6"/>
                  </a:solidFill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685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5" t="15714" r="39417" b="33134"/>
          <a:stretch/>
        </p:blipFill>
        <p:spPr>
          <a:xfrm>
            <a:off x="1241522" y="919780"/>
            <a:ext cx="3365056" cy="3835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1522" y="5109409"/>
            <a:ext cx="3602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/>
              <a:t>chim</a:t>
            </a:r>
            <a:r>
              <a:rPr lang="en-US" sz="5400" dirty="0"/>
              <a:t> </a:t>
            </a:r>
            <a:r>
              <a:rPr lang="en-US" sz="5400" dirty="0" err="1"/>
              <a:t>hót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3482931" y="5109409"/>
            <a:ext cx="1013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ot</a:t>
            </a:r>
            <a:endParaRPr lang="en-US" sz="5400" dirty="0">
              <a:solidFill>
                <a:srgbClr val="FF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809706" y="1958502"/>
            <a:ext cx="2658900" cy="1539239"/>
            <a:chOff x="6734020" y="614839"/>
            <a:chExt cx="2658900" cy="153923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34020" y="614839"/>
              <a:ext cx="2658900" cy="153923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699184" y="782479"/>
              <a:ext cx="10130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rgbClr val="002060"/>
                  </a:solidFill>
                </a:rPr>
                <a:t>ot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096000" y="3429000"/>
            <a:ext cx="2043156" cy="1275081"/>
            <a:chOff x="5919058" y="2085338"/>
            <a:chExt cx="2043156" cy="127508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9058" y="2085338"/>
              <a:ext cx="2043156" cy="12750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594746" y="2154078"/>
              <a:ext cx="10130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rgbClr val="00B0F0"/>
                  </a:solidFill>
                </a:rPr>
                <a:t>o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177174" y="3429000"/>
            <a:ext cx="2043156" cy="1275081"/>
            <a:chOff x="8015243" y="2085337"/>
            <a:chExt cx="2043156" cy="127508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5243" y="2085337"/>
              <a:ext cx="2043156" cy="1275081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8791401" y="2151535"/>
              <a:ext cx="10130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chemeClr val="accent6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777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1" t="10919" r="39709" b="25023"/>
          <a:stretch/>
        </p:blipFill>
        <p:spPr>
          <a:xfrm>
            <a:off x="2082800" y="812800"/>
            <a:ext cx="2468880" cy="37541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5" t="15714" r="39417" b="33134"/>
          <a:stretch/>
        </p:blipFill>
        <p:spPr>
          <a:xfrm>
            <a:off x="7129325" y="731520"/>
            <a:ext cx="3365056" cy="3835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740" y="4862333"/>
            <a:ext cx="3228340" cy="9312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7131" y="4815840"/>
            <a:ext cx="3752949" cy="81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69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0" descr="https://i.pinimg.com/564x/ee/67/a5/ee67a5966f431c1bd8d80122fcd8e3e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2885" r="10232" b="26261"/>
          <a:stretch/>
        </p:blipFill>
        <p:spPr bwMode="auto">
          <a:xfrm>
            <a:off x="3685298" y="2125264"/>
            <a:ext cx="2910840" cy="24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218" y="0"/>
            <a:ext cx="4526166" cy="16351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9887" y="320040"/>
            <a:ext cx="2810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So sánh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51084" y="2967335"/>
            <a:ext cx="14297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5400">
                <a:solidFill>
                  <a:srgbClr val="002060"/>
                </a:solidFill>
              </a:rPr>
              <a:t>on</a:t>
            </a:r>
          </a:p>
        </p:txBody>
      </p:sp>
      <p:pic>
        <p:nvPicPr>
          <p:cNvPr id="1026" name="Picture 2" descr="https://i.pinimg.com/564x/89/25/f7/8925f7f7f7dcf5f7f1149d70272b6c4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" y="3021602"/>
            <a:ext cx="3383959" cy="338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.pinimg.com/564x/31/c2/d2/31c2d2b5c96930c369995d3bdd41fa2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r="9479" b="7809"/>
          <a:stretch/>
        </p:blipFill>
        <p:spPr bwMode="auto">
          <a:xfrm>
            <a:off x="10276841" y="2165527"/>
            <a:ext cx="2230120" cy="3219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0" descr="https://i.pinimg.com/564x/ee/67/a5/ee67a5966f431c1bd8d80122fcd8e3e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2885" r="10232" b="26261"/>
          <a:stretch/>
        </p:blipFill>
        <p:spPr bwMode="auto">
          <a:xfrm>
            <a:off x="7138435" y="2165527"/>
            <a:ext cx="2910840" cy="24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8077272" y="3021602"/>
            <a:ext cx="14297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5400">
                <a:solidFill>
                  <a:srgbClr val="002060"/>
                </a:solidFill>
              </a:rPr>
              <a:t>ot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53146" y="2967335"/>
            <a:ext cx="6383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72" y="3021602"/>
            <a:ext cx="63831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524450" y="3021602"/>
            <a:ext cx="4187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02117" y="2967335"/>
            <a:ext cx="6062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>
                <a:solidFill>
                  <a:schemeClr val="accent5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78185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16" grpId="0"/>
      <p:bldP spid="21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733" y="48377"/>
            <a:ext cx="8243167" cy="14275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52278" y="346670"/>
            <a:ext cx="7101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Tìm từ ngữ ứng với hình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148" y="762169"/>
            <a:ext cx="2334960" cy="2448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500" y="1378738"/>
            <a:ext cx="3001178" cy="18316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630" y="1475961"/>
            <a:ext cx="2079392" cy="20300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6072" y="4596848"/>
            <a:ext cx="2632097" cy="20055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9442" y="4540700"/>
            <a:ext cx="3352592" cy="195152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64386" y="3489076"/>
            <a:ext cx="2460136" cy="109087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0937" y="3489076"/>
            <a:ext cx="2126410" cy="102731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8744" y="3414673"/>
            <a:ext cx="1970852" cy="109687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11372" y="3439513"/>
            <a:ext cx="2030615" cy="110118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7865" y="3449452"/>
            <a:ext cx="2488717" cy="10620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23369" y="3723885"/>
            <a:ext cx="1743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sọt cá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109830" y="3659645"/>
            <a:ext cx="2346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quả nhót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65749" y="3646723"/>
            <a:ext cx="1743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rót trà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50219" y="3723885"/>
            <a:ext cx="1743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nón lá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153984" y="3759024"/>
            <a:ext cx="2093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ném còn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3423310" y="3102237"/>
            <a:ext cx="2852530" cy="4721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2323252" y="2852768"/>
            <a:ext cx="2535724" cy="78581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8601948" y="3037997"/>
            <a:ext cx="643010" cy="600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8727719" y="4459915"/>
            <a:ext cx="2011511" cy="100437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4010181" y="4459915"/>
            <a:ext cx="516909" cy="79716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45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2705" y="316011"/>
            <a:ext cx="4194312" cy="190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513780" y="958335"/>
            <a:ext cx="24897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Thư giãn</a:t>
            </a:r>
          </a:p>
        </p:txBody>
      </p:sp>
      <p:pic>
        <p:nvPicPr>
          <p:cNvPr id="7" name="Picture 10" descr="https://i.pinimg.com/564x/23/9c/d3/239cd38191ec09903738a72bb6f251c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305" y="1005496"/>
            <a:ext cx="5928988" cy="4654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.pinimg.com/564x/57/b2/74/57b2746af38e33fbebd37d0727ba73c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675" y="3398838"/>
            <a:ext cx="3489325" cy="2312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390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nanachacha">
            <a:hlinkClick r:id="" action="ppaction://media"/>
            <a:extLst>
              <a:ext uri="{FF2B5EF4-FFF2-40B4-BE49-F238E27FC236}">
                <a16:creationId xmlns:a16="http://schemas.microsoft.com/office/drawing/2014/main" id="{0F387D05-023F-4B11-A4D8-DC08CF8971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8280" y="502284"/>
            <a:ext cx="11719560" cy="617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8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.pinimg.com/564x/01/ac/1d/01ac1d89199470124b69b78ab92f805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" b="7688"/>
          <a:stretch/>
        </p:blipFill>
        <p:spPr bwMode="auto">
          <a:xfrm>
            <a:off x="1528706" y="690481"/>
            <a:ext cx="9134587" cy="531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45529" y="2731247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2060"/>
                </a:solidFill>
              </a:rPr>
              <a:t>Tập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đọc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370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.pinimg.com/564x/7b/f4/67/7bf467d34468d9e5b57beffcf3c08e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88" y="5050070"/>
            <a:ext cx="1478056" cy="137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469" y="594927"/>
            <a:ext cx="8965095" cy="6117845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4820478" y="939248"/>
            <a:ext cx="1371600" cy="496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503005" y="2145079"/>
            <a:ext cx="1060173" cy="66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34500" y="2533504"/>
            <a:ext cx="1474304" cy="33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01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.pinimg.com/564x/7b/f4/67/7bf467d34468d9e5b57beffcf3c08e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88" y="5050070"/>
            <a:ext cx="1478056" cy="137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469" y="594927"/>
            <a:ext cx="8965095" cy="5956479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137782" y="1051114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137782" y="1414804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2</a:t>
            </a:r>
          </a:p>
        </p:txBody>
      </p:sp>
      <p:sp>
        <p:nvSpPr>
          <p:cNvPr id="17" name="Oval 16"/>
          <p:cNvSpPr/>
          <p:nvPr/>
        </p:nvSpPr>
        <p:spPr>
          <a:xfrm>
            <a:off x="2137782" y="1810952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3</a:t>
            </a:r>
          </a:p>
        </p:txBody>
      </p:sp>
      <p:sp>
        <p:nvSpPr>
          <p:cNvPr id="18" name="Oval 17"/>
          <p:cNvSpPr/>
          <p:nvPr/>
        </p:nvSpPr>
        <p:spPr>
          <a:xfrm>
            <a:off x="2137783" y="2207099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4</a:t>
            </a:r>
          </a:p>
        </p:txBody>
      </p:sp>
      <p:sp>
        <p:nvSpPr>
          <p:cNvPr id="19" name="Oval 18"/>
          <p:cNvSpPr/>
          <p:nvPr/>
        </p:nvSpPr>
        <p:spPr>
          <a:xfrm>
            <a:off x="7316956" y="1952704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5</a:t>
            </a:r>
          </a:p>
        </p:txBody>
      </p:sp>
      <p:sp>
        <p:nvSpPr>
          <p:cNvPr id="20" name="Oval 19"/>
          <p:cNvSpPr/>
          <p:nvPr/>
        </p:nvSpPr>
        <p:spPr>
          <a:xfrm>
            <a:off x="4730588" y="2495885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6</a:t>
            </a:r>
          </a:p>
        </p:txBody>
      </p:sp>
      <p:sp>
        <p:nvSpPr>
          <p:cNvPr id="21" name="Oval 20"/>
          <p:cNvSpPr/>
          <p:nvPr/>
        </p:nvSpPr>
        <p:spPr>
          <a:xfrm>
            <a:off x="2137783" y="2906896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7</a:t>
            </a:r>
          </a:p>
        </p:txBody>
      </p:sp>
      <p:sp>
        <p:nvSpPr>
          <p:cNvPr id="22" name="Oval 21"/>
          <p:cNvSpPr/>
          <p:nvPr/>
        </p:nvSpPr>
        <p:spPr>
          <a:xfrm>
            <a:off x="2137784" y="3290071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8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137785" y="3699191"/>
            <a:ext cx="326235" cy="303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9764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i.pinimg.com/564x/72/96/bf/7296bf73b7d85268244d386416659b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17077"/>
            <a:ext cx="2693251" cy="185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59400" y="1844040"/>
            <a:ext cx="3667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Tập viết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3251" y="757498"/>
            <a:ext cx="8387280" cy="494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79715" y="2305705"/>
            <a:ext cx="3247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chemeClr val="bg1"/>
                </a:solidFill>
              </a:rPr>
              <a:t>Tập</a:t>
            </a:r>
            <a:r>
              <a:rPr lang="en-US" sz="6000" dirty="0">
                <a:solidFill>
                  <a:schemeClr val="bg1"/>
                </a:solidFill>
              </a:rPr>
              <a:t> </a:t>
            </a:r>
            <a:r>
              <a:rPr lang="en-US" sz="6000" dirty="0" err="1">
                <a:solidFill>
                  <a:schemeClr val="bg1"/>
                </a:solidFill>
              </a:rPr>
              <a:t>viết</a:t>
            </a: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490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1" y="670891"/>
            <a:ext cx="11589026" cy="60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6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0519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1970112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2514</TotalTime>
  <Words>115</Words>
  <Application>Microsoft Office PowerPoint</Application>
  <PresentationFormat>Widescreen</PresentationFormat>
  <Paragraphs>62</Paragraphs>
  <Slides>19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Times New Roman</vt:lpstr>
      <vt:lpstr>VNI-Avo</vt:lpstr>
      <vt:lpstr>UTM Avo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196</cp:revision>
  <dcterms:created xsi:type="dcterms:W3CDTF">2021-11-01T08:16:43Z</dcterms:created>
  <dcterms:modified xsi:type="dcterms:W3CDTF">2022-01-21T02:18:12Z</dcterms:modified>
</cp:coreProperties>
</file>