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28" r:id="rId2"/>
    <p:sldId id="278" r:id="rId3"/>
    <p:sldId id="306" r:id="rId4"/>
    <p:sldId id="307" r:id="rId5"/>
    <p:sldId id="275" r:id="rId6"/>
    <p:sldId id="277" r:id="rId7"/>
    <p:sldId id="308" r:id="rId8"/>
    <p:sldId id="293" r:id="rId9"/>
    <p:sldId id="295" r:id="rId10"/>
    <p:sldId id="294" r:id="rId11"/>
    <p:sldId id="296" r:id="rId12"/>
    <p:sldId id="298" r:id="rId13"/>
    <p:sldId id="309" r:id="rId14"/>
    <p:sldId id="29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  <p:embeddedFont>
      <p:font typeface="VNI-Avo" panose="020B060402020202020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AE7E7-959C-49DA-B840-6D909731A9E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BDEE0-051E-43F4-9BC6-5254BA994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F87B6F-8A36-4B09-A582-338C755F7673}"/>
              </a:ext>
            </a:extLst>
          </p:cNvPr>
          <p:cNvSpPr/>
          <p:nvPr userDrawn="1"/>
        </p:nvSpPr>
        <p:spPr>
          <a:xfrm>
            <a:off x="11259239" y="136525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5B90CF7-C8B3-4F9A-9B8B-18CAB9F3FAB8}"/>
              </a:ext>
            </a:extLst>
          </p:cNvPr>
          <p:cNvSpPr/>
          <p:nvPr userDrawn="1"/>
        </p:nvSpPr>
        <p:spPr>
          <a:xfrm>
            <a:off x="10994834" y="198438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8889EA3-22EA-4904-8159-7154FF5CACF8}"/>
              </a:ext>
            </a:extLst>
          </p:cNvPr>
          <p:cNvSpPr/>
          <p:nvPr userDrawn="1"/>
        </p:nvSpPr>
        <p:spPr>
          <a:xfrm>
            <a:off x="11259239" y="136525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37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69091" y="16581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60F3BF-15E3-4E8E-BC58-37293F49B6E0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17B6C0-FCAF-4CA4-BBDC-729A1798F419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595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92742" y="3763637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Khởi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động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517"/>
            <a:ext cx="12192000" cy="6452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28277" r="5908" b="25904"/>
          <a:stretch/>
        </p:blipFill>
        <p:spPr>
          <a:xfrm>
            <a:off x="2456791" y="405517"/>
            <a:ext cx="7955280" cy="274686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148554" y="1639631"/>
            <a:ext cx="7108036" cy="913008"/>
            <a:chOff x="2456791" y="1217222"/>
            <a:chExt cx="7108036" cy="913008"/>
          </a:xfrm>
        </p:grpSpPr>
        <p:sp>
          <p:nvSpPr>
            <p:cNvPr id="7" name="Rectangle 6"/>
            <p:cNvSpPr/>
            <p:nvPr/>
          </p:nvSpPr>
          <p:spPr>
            <a:xfrm>
              <a:off x="2456791" y="1217223"/>
              <a:ext cx="7108036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>
                  <a:solidFill>
                    <a:srgbClr val="F7D79F">
                      <a:lumMod val="50000"/>
                    </a:srgbClr>
                  </a:solidFill>
                </a:ln>
                <a:solidFill>
                  <a:srgbClr val="DAA60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05079" y="1217222"/>
              <a:ext cx="5772734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 w="19050">
                  <a:solidFill>
                    <a:srgbClr val="F7D79F">
                      <a:lumMod val="7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2528513" y="3257892"/>
            <a:ext cx="7951714" cy="2642702"/>
          </a:xfrm>
          <a:prstGeom prst="roundRect">
            <a:avLst>
              <a:gd name="adj" fmla="val 12152"/>
            </a:avLst>
          </a:prstGeom>
          <a:solidFill>
            <a:srgbClr val="EFF7CD">
              <a:alpha val="83000"/>
            </a:srgbClr>
          </a:solidFill>
          <a:ln w="25400" cap="flat" cmpd="sng" algn="ctr">
            <a:solidFill>
              <a:srgbClr val="A7C62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" name="Picture 2" descr="Cartoon happy dwarf sitting on tree stump Vector Image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519" l="0" r="100000">
                        <a14:foregroundMark x1="36383" y1="14537" x2="41851" y2="13611"/>
                        <a14:foregroundMark x1="49211" y1="14537" x2="53207" y2="12963"/>
                        <a14:foregroundMark x1="35647" y1="13889" x2="38801" y2="14630"/>
                        <a14:foregroundMark x1="36172" y1="14630" x2="37960" y2="12037"/>
                        <a14:foregroundMark x1="48055" y1="15741" x2="50578" y2="13519"/>
                        <a14:foregroundMark x1="49001" y1="14352" x2="51630" y2="14815"/>
                        <a14:foregroundMark x1="49001" y1="15556" x2="51630" y2="13241"/>
                        <a14:foregroundMark x1="52156" y1="16944" x2="51104" y2="13519"/>
                        <a14:foregroundMark x1="48475" y1="15556" x2="49842" y2="12130"/>
                        <a14:foregroundMark x1="47950" y1="16944" x2="49317" y2="12778"/>
                        <a14:foregroundMark x1="51735" y1="17407" x2="50894" y2="13704"/>
                        <a14:foregroundMark x1="34805" y1="16019" x2="35857" y2="12593"/>
                        <a14:foregroundMark x1="38801" y1="16296" x2="37434" y2="1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 bwMode="auto">
          <a:xfrm>
            <a:off x="445273" y="4681272"/>
            <a:ext cx="2314671" cy="21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99371" y="3461311"/>
            <a:ext cx="7041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Mỗi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một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 </a:t>
            </a:r>
            <a:r>
              <a:rPr lang="en-US" sz="3600" dirty="0" err="1"/>
              <a:t>Em</a:t>
            </a:r>
            <a:r>
              <a:rPr lang="en-US" sz="3600" dirty="0"/>
              <a:t> </a:t>
            </a:r>
            <a:r>
              <a:rPr lang="en-US" sz="3600" dirty="0" err="1"/>
              <a:t>hãy</a:t>
            </a:r>
            <a:r>
              <a:rPr lang="en-US" sz="3600" dirty="0"/>
              <a:t> </a:t>
            </a:r>
            <a:r>
              <a:rPr lang="en-US" sz="3600" dirty="0" err="1"/>
              <a:t>xếp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ngôi</a:t>
            </a:r>
            <a:r>
              <a:rPr lang="en-US" sz="3600" dirty="0"/>
              <a:t> </a:t>
            </a:r>
            <a:r>
              <a:rPr lang="en-US" sz="3600" dirty="0" err="1"/>
              <a:t>nhà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vần</a:t>
            </a:r>
            <a:r>
              <a:rPr lang="en-US" sz="3600" dirty="0"/>
              <a:t> </a:t>
            </a:r>
            <a:r>
              <a:rPr lang="en-US" sz="3600" dirty="0" err="1"/>
              <a:t>tương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với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53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517"/>
            <a:ext cx="12192000" cy="64524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127" y="405517"/>
            <a:ext cx="5212628" cy="142688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72151" y="1819443"/>
            <a:ext cx="1567367" cy="1713857"/>
            <a:chOff x="5478928" y="1250509"/>
            <a:chExt cx="1175525" cy="1285393"/>
          </a:xfrm>
        </p:grpSpPr>
        <p:pic>
          <p:nvPicPr>
            <p:cNvPr id="5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2" t="65026" r="37657" b="3863"/>
            <a:stretch/>
          </p:blipFill>
          <p:spPr bwMode="auto">
            <a:xfrm>
              <a:off x="5568363" y="1250509"/>
              <a:ext cx="940811" cy="128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5478928" y="2099754"/>
              <a:ext cx="1175525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89EC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quả mít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13449" y="1942594"/>
            <a:ext cx="1804896" cy="1598585"/>
            <a:chOff x="793605" y="1439265"/>
            <a:chExt cx="1804896" cy="1598585"/>
          </a:xfrm>
        </p:grpSpPr>
        <p:pic>
          <p:nvPicPr>
            <p:cNvPr id="8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4167" b="95167" l="61667" r="83667">
                          <a14:foregroundMark x1="71333" y1="82167" x2="74000" y2="82167"/>
                          <a14:foregroundMark x1="71000" y1="82500" x2="73833" y2="82167"/>
                          <a14:foregroundMark x1="71000" y1="82000" x2="74833" y2="82000"/>
                          <a14:foregroundMark x1="70667" y1="81833" x2="74500" y2="81833"/>
                          <a14:foregroundMark x1="70667" y1="83333" x2="74667" y2="81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4855" r="16432" b="4034"/>
            <a:stretch/>
          </p:blipFill>
          <p:spPr bwMode="auto">
            <a:xfrm>
              <a:off x="1088336" y="1439265"/>
              <a:ext cx="1145625" cy="159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793605" y="2451089"/>
              <a:ext cx="1804896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đèn điện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21617" y="1914117"/>
            <a:ext cx="1771907" cy="1610838"/>
            <a:chOff x="3097610" y="1342302"/>
            <a:chExt cx="1328931" cy="1208129"/>
          </a:xfrm>
        </p:grpSpPr>
        <p:pic>
          <p:nvPicPr>
            <p:cNvPr id="11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54" t="35405" r="37419" b="34398"/>
            <a:stretch/>
          </p:blipFill>
          <p:spPr bwMode="auto">
            <a:xfrm>
              <a:off x="3331952" y="1342302"/>
              <a:ext cx="841299" cy="1052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3097610" y="2116269"/>
              <a:ext cx="1328931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D862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chim hót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46556" y="1571903"/>
            <a:ext cx="1307371" cy="1958749"/>
            <a:chOff x="8824667" y="2254543"/>
            <a:chExt cx="980528" cy="1469062"/>
          </a:xfrm>
        </p:grpSpPr>
        <p:pic>
          <p:nvPicPr>
            <p:cNvPr id="14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500" b="35500" l="39000" r="60833">
                          <a14:foregroundMark x1="48333" y1="22500" x2="50667" y2="22667"/>
                          <a14:foregroundMark x1="44333" y1="23833" x2="51833" y2="31500"/>
                          <a14:foregroundMark x1="47833" y1="26000" x2="53333" y2="25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8882446" y="2254543"/>
              <a:ext cx="845180" cy="1436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8824667" y="3289443"/>
              <a:ext cx="980528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sọt cá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003619" y="1748271"/>
            <a:ext cx="1348029" cy="1787723"/>
            <a:chOff x="6884266" y="1878990"/>
            <a:chExt cx="1011022" cy="1340792"/>
          </a:xfrm>
        </p:grpSpPr>
        <p:pic>
          <p:nvPicPr>
            <p:cNvPr id="17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8" t="63957" r="60351" b="4932"/>
            <a:stretch/>
          </p:blipFill>
          <p:spPr bwMode="auto">
            <a:xfrm>
              <a:off x="6884266" y="1878990"/>
              <a:ext cx="981359" cy="1340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6902273" y="2768269"/>
              <a:ext cx="993015" cy="43416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AB45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hít thở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492677" y="1578326"/>
            <a:ext cx="1100517" cy="1947647"/>
            <a:chOff x="9384151" y="1223385"/>
            <a:chExt cx="1100517" cy="1947647"/>
          </a:xfrm>
        </p:grpSpPr>
        <p:pic>
          <p:nvPicPr>
            <p:cNvPr id="20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7" r="60964" b="63605"/>
            <a:stretch/>
          </p:blipFill>
          <p:spPr bwMode="auto">
            <a:xfrm>
              <a:off x="9384151" y="1223385"/>
              <a:ext cx="110051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ounded Rectangle 20"/>
            <p:cNvSpPr/>
            <p:nvPr/>
          </p:nvSpPr>
          <p:spPr>
            <a:xfrm>
              <a:off x="9428827" y="2592150"/>
              <a:ext cx="1011168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biển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116053" y="1587102"/>
            <a:ext cx="1072937" cy="1946198"/>
            <a:chOff x="-23594" y="1479233"/>
            <a:chExt cx="1072937" cy="1946198"/>
          </a:xfrm>
        </p:grpSpPr>
        <p:pic>
          <p:nvPicPr>
            <p:cNvPr id="23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500" b="35667" l="60500" r="80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55" t="-410" r="19260" b="64015"/>
            <a:stretch/>
          </p:blipFill>
          <p:spPr bwMode="auto">
            <a:xfrm>
              <a:off x="-23594" y="1479233"/>
              <a:ext cx="107293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99317" y="2846549"/>
              <a:ext cx="768816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thịt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701553" y="1564500"/>
            <a:ext cx="1453891" cy="1948357"/>
            <a:chOff x="10700245" y="1619907"/>
            <a:chExt cx="1453891" cy="1948357"/>
          </a:xfrm>
        </p:grpSpPr>
        <p:pic>
          <p:nvPicPr>
            <p:cNvPr id="26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10841527" y="1619907"/>
              <a:ext cx="112690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10700245" y="2989382"/>
              <a:ext cx="1453891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cô tiên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74178" y="4695512"/>
            <a:ext cx="2974282" cy="2008606"/>
            <a:chOff x="3723778" y="4308602"/>
            <a:chExt cx="2974282" cy="200860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0" t="4954" r="5300" b="56804"/>
            <a:stretch/>
          </p:blipFill>
          <p:spPr>
            <a:xfrm>
              <a:off x="4430685" y="4308602"/>
              <a:ext cx="1431776" cy="1458122"/>
            </a:xfrm>
            <a:prstGeom prst="rect">
              <a:avLst/>
            </a:prstGeom>
          </p:spPr>
        </p:pic>
        <p:sp>
          <p:nvSpPr>
            <p:cNvPr id="30" name="Rounded Rectangle 29"/>
            <p:cNvSpPr/>
            <p:nvPr/>
          </p:nvSpPr>
          <p:spPr>
            <a:xfrm>
              <a:off x="3723778" y="5670222"/>
              <a:ext cx="2974282" cy="646986"/>
            </a:xfrm>
            <a:prstGeom prst="roundRect">
              <a:avLst/>
            </a:prstGeom>
            <a:solidFill>
              <a:srgbClr val="DBF3F9"/>
            </a:solidFill>
            <a:ln w="57150">
              <a:solidFill>
                <a:srgbClr val="21ADC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iên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3640" y="4573135"/>
            <a:ext cx="2974282" cy="2130983"/>
            <a:chOff x="250301" y="4177142"/>
            <a:chExt cx="2974282" cy="213098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0" t="9029" r="38300" b="57637"/>
            <a:stretch/>
          </p:blipFill>
          <p:spPr>
            <a:xfrm>
              <a:off x="1121206" y="4177142"/>
              <a:ext cx="1232472" cy="1590287"/>
            </a:xfrm>
            <a:prstGeom prst="rect">
              <a:avLst/>
            </a:prstGeom>
          </p:spPr>
        </p:pic>
        <p:sp>
          <p:nvSpPr>
            <p:cNvPr id="33" name="Rounded Rectangle 32"/>
            <p:cNvSpPr/>
            <p:nvPr/>
          </p:nvSpPr>
          <p:spPr>
            <a:xfrm>
              <a:off x="250301" y="5661139"/>
              <a:ext cx="2974282" cy="646986"/>
            </a:xfrm>
            <a:prstGeom prst="roundRect">
              <a:avLst/>
            </a:prstGeom>
            <a:solidFill>
              <a:srgbClr val="FDF6D7"/>
            </a:solidFill>
            <a:ln w="5715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it 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819880" y="4628659"/>
            <a:ext cx="2974282" cy="2074688"/>
            <a:chOff x="7197510" y="4233437"/>
            <a:chExt cx="2974282" cy="20746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0" t="54058" r="5950" b="12775"/>
            <a:stretch/>
          </p:blipFill>
          <p:spPr>
            <a:xfrm>
              <a:off x="8068161" y="4233437"/>
              <a:ext cx="1343024" cy="1590287"/>
            </a:xfrm>
            <a:prstGeom prst="rect">
              <a:avLst/>
            </a:prstGeom>
          </p:spPr>
        </p:pic>
        <p:sp>
          <p:nvSpPr>
            <p:cNvPr id="36" name="Rounded Rectangle 35"/>
            <p:cNvSpPr/>
            <p:nvPr/>
          </p:nvSpPr>
          <p:spPr>
            <a:xfrm>
              <a:off x="7197510" y="5661139"/>
              <a:ext cx="2974282" cy="646986"/>
            </a:xfrm>
            <a:prstGeom prst="roundRect">
              <a:avLst/>
            </a:prstGeom>
            <a:solidFill>
              <a:srgbClr val="FFDEDE"/>
            </a:solidFill>
            <a:ln w="57150">
              <a:solidFill>
                <a:srgbClr val="FFDEDE">
                  <a:lumMod val="75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Vần ot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9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01054 0.3594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24049 0.3659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8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42838 0.3620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19" y="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49713 0.3696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57" y="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-0.33516 0.3682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8" y="1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56133 0.1872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73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22878 0.3657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5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42825 0.179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607" y="583120"/>
            <a:ext cx="7235493" cy="32516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74327" y="1907543"/>
            <a:ext cx="5236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Bài</a:t>
            </a:r>
            <a:r>
              <a:rPr lang="en-US" sz="4400" dirty="0">
                <a:solidFill>
                  <a:srgbClr val="002060"/>
                </a:solidFill>
              </a:rPr>
              <a:t> 69: </a:t>
            </a:r>
            <a:r>
              <a:rPr lang="en-US" sz="4400" dirty="0" err="1">
                <a:solidFill>
                  <a:srgbClr val="002060"/>
                </a:solidFill>
              </a:rPr>
              <a:t>Ôn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tập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artoon Character of pencil is read a book - 324603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2" y="2208944"/>
            <a:ext cx="3215256" cy="417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i.pinimg.com/564x/dd/25/a8/dd25a8fddd095140cfcf94bcd647c1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1825"/>
            <a:ext cx="12246796" cy="52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89" y="2080534"/>
            <a:ext cx="5295238" cy="18313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2"/>
          <a:stretch/>
        </p:blipFill>
        <p:spPr>
          <a:xfrm>
            <a:off x="6019034" y="3862614"/>
            <a:ext cx="5118152" cy="1840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655" t="2645" r="1278" b="1"/>
          <a:stretch/>
        </p:blipFill>
        <p:spPr>
          <a:xfrm>
            <a:off x="3881335" y="136186"/>
            <a:ext cx="7607031" cy="12196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8224" y="415050"/>
            <a:ext cx="746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</a:rPr>
              <a:t>Ghép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các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âm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dưới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đây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thành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vần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5780" y="2673045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2048" y="2673045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1365" y="3238643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iêt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1484" y="4432506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yên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32369" y="4410154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yêt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1484" y="5056485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16957" y="5056281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ot</a:t>
            </a:r>
          </a:p>
        </p:txBody>
      </p:sp>
    </p:spTree>
    <p:extLst>
      <p:ext uri="{BB962C8B-B14F-4D97-AF65-F5344CB8AC3E}">
        <p14:creationId xmlns:p14="http://schemas.microsoft.com/office/powerpoint/2010/main" val="283371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3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1926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25229" y="3506821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Tập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đọc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18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" t="65610" r="1947"/>
          <a:stretch/>
        </p:blipFill>
        <p:spPr>
          <a:xfrm>
            <a:off x="28254" y="1564185"/>
            <a:ext cx="12135492" cy="372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22279" y="1972638"/>
            <a:ext cx="1520575" cy="205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768886" y="1962363"/>
            <a:ext cx="1520575" cy="205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082355" y="1988050"/>
            <a:ext cx="1693524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5969" y="3041151"/>
            <a:ext cx="1677255" cy="10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611331" y="3642189"/>
            <a:ext cx="1666125" cy="291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78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  <p:sp>
        <p:nvSpPr>
          <p:cNvPr id="5" name="Oval 4"/>
          <p:cNvSpPr/>
          <p:nvPr/>
        </p:nvSpPr>
        <p:spPr>
          <a:xfrm>
            <a:off x="638642" y="142810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982898" y="145350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8026" y="258166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294638" y="2500045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246566" y="306512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5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857985" y="300861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6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27721" y="356855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7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2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</p:spTree>
    <p:extLst>
      <p:ext uri="{BB962C8B-B14F-4D97-AF65-F5344CB8AC3E}">
        <p14:creationId xmlns:p14="http://schemas.microsoft.com/office/powerpoint/2010/main" val="1936200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112384" y="885001"/>
            <a:ext cx="8340369" cy="885825"/>
            <a:chOff x="1595395" y="911335"/>
            <a:chExt cx="7387068" cy="8858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5395" y="911335"/>
              <a:ext cx="7387068" cy="8858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517549" y="1123414"/>
              <a:ext cx="52899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a/ Ý </a:t>
              </a:r>
              <a:r>
                <a:rPr lang="en-US" sz="2400" b="1" dirty="0" err="1">
                  <a:solidFill>
                    <a:srgbClr val="002060"/>
                  </a:solidFill>
                </a:rPr>
                <a:t>nào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đúng</a:t>
              </a:r>
              <a:r>
                <a:rPr lang="en-US" sz="2400" b="1" dirty="0">
                  <a:solidFill>
                    <a:srgbClr val="002060"/>
                  </a:solidFill>
                </a:rPr>
                <a:t>?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Khi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rô</a:t>
              </a:r>
              <a:r>
                <a:rPr lang="en-US" sz="2400" dirty="0">
                  <a:solidFill>
                    <a:srgbClr val="002060"/>
                  </a:solidFill>
                </a:rPr>
                <a:t> con </a:t>
              </a:r>
              <a:r>
                <a:rPr lang="en-US" sz="2400" dirty="0" err="1">
                  <a:solidFill>
                    <a:srgbClr val="002060"/>
                  </a:solidFill>
                </a:rPr>
                <a:t>gặp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nạn</a:t>
              </a:r>
              <a:r>
                <a:rPr lang="en-US" sz="2400" dirty="0">
                  <a:solidFill>
                    <a:srgbClr val="002060"/>
                  </a:solidFill>
                </a:rPr>
                <a:t>: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81874" y="4744889"/>
            <a:ext cx="6820474" cy="885825"/>
            <a:chOff x="976045" y="4744890"/>
            <a:chExt cx="6820474" cy="8858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045" y="4744890"/>
              <a:ext cx="6601146" cy="8858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23689" y="4956969"/>
              <a:ext cx="4972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b/ </a:t>
              </a:r>
              <a:r>
                <a:rPr lang="en-US" sz="2400" b="1" dirty="0" err="1">
                  <a:solidFill>
                    <a:srgbClr val="002060"/>
                  </a:solidFill>
                </a:rPr>
                <a:t>Nói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lời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rô</a:t>
              </a:r>
              <a:r>
                <a:rPr lang="en-US" sz="2400" b="1" dirty="0">
                  <a:solidFill>
                    <a:srgbClr val="002060"/>
                  </a:solidFill>
                </a:rPr>
                <a:t> con </a:t>
              </a:r>
              <a:r>
                <a:rPr lang="en-US" sz="2400" b="1" dirty="0" err="1">
                  <a:solidFill>
                    <a:srgbClr val="002060"/>
                  </a:solidFill>
                </a:rPr>
                <a:t>xin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lỗi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mẹ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807" y="2013216"/>
            <a:ext cx="7125128" cy="990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733" y="3307880"/>
            <a:ext cx="7060702" cy="1028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82592" y="2171712"/>
            <a:ext cx="346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Cá</a:t>
            </a:r>
            <a:r>
              <a:rPr lang="en-US" sz="2800" dirty="0"/>
              <a:t> </a:t>
            </a:r>
            <a:r>
              <a:rPr lang="en-US" sz="2800" dirty="0" err="1"/>
              <a:t>cờ</a:t>
            </a:r>
            <a:r>
              <a:rPr lang="en-US" sz="2800" dirty="0"/>
              <a:t> </a:t>
            </a:r>
            <a:r>
              <a:rPr lang="en-US" sz="2800" dirty="0" err="1"/>
              <a:t>giúp</a:t>
            </a:r>
            <a:r>
              <a:rPr lang="en-US" sz="2800" dirty="0"/>
              <a:t> </a:t>
            </a:r>
            <a:r>
              <a:rPr lang="en-US" sz="2800" dirty="0" err="1"/>
              <a:t>rô</a:t>
            </a:r>
            <a:r>
              <a:rPr lang="en-US" sz="2800" dirty="0"/>
              <a:t> con.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3858" y="3521240"/>
            <a:ext cx="5683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Chị gió, thần mưa giúp rô con.</a:t>
            </a:r>
          </a:p>
        </p:txBody>
      </p:sp>
      <p:pic>
        <p:nvPicPr>
          <p:cNvPr id="18" name="Picture 12" descr="https://i.pinimg.com/564x/fa/05/d9/fa05d954ba4c369d8a95100e0653d86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40" b="8523"/>
          <a:stretch/>
        </p:blipFill>
        <p:spPr bwMode="auto">
          <a:xfrm>
            <a:off x="8716355" y="4470837"/>
            <a:ext cx="3221759" cy="223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73858" y="3521240"/>
            <a:ext cx="5527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Chị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gió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,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thần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mưa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giúp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rô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con.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51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1926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05773" y="3518243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Tập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chép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009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62" y="2096735"/>
            <a:ext cx="9109706" cy="1404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9325" y="2506468"/>
            <a:ext cx="6272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</a:rPr>
              <a:t>Rô</a:t>
            </a:r>
            <a:r>
              <a:rPr lang="en-US" sz="3200" dirty="0">
                <a:solidFill>
                  <a:srgbClr val="002060"/>
                </a:solidFill>
              </a:rPr>
              <a:t> con </a:t>
            </a:r>
            <a:r>
              <a:rPr lang="en-US" sz="3200" dirty="0" err="1">
                <a:solidFill>
                  <a:srgbClr val="002060"/>
                </a:solidFill>
              </a:rPr>
              <a:t>vọt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về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nhà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gặp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mẹ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7" name="Picture 2" descr="https://i.pinimg.com/564x/57/b2/74/57b2746af38e33fbebd37d0727ba73c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7775"/>
            <a:ext cx="3489325" cy="231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175</Words>
  <Application>Microsoft Office PowerPoint</Application>
  <PresentationFormat>Widescreen</PresentationFormat>
  <Paragraphs>47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Coiny</vt:lpstr>
      <vt:lpstr>VNI-Avo</vt:lpstr>
      <vt:lpstr>UTM Avo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99</cp:revision>
  <dcterms:created xsi:type="dcterms:W3CDTF">2021-11-01T08:16:43Z</dcterms:created>
  <dcterms:modified xsi:type="dcterms:W3CDTF">2022-01-21T02:30:51Z</dcterms:modified>
</cp:coreProperties>
</file>