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328" r:id="rId2"/>
    <p:sldId id="278" r:id="rId3"/>
    <p:sldId id="293" r:id="rId4"/>
    <p:sldId id="296" r:id="rId5"/>
    <p:sldId id="295" r:id="rId6"/>
    <p:sldId id="294" r:id="rId7"/>
    <p:sldId id="292" r:id="rId8"/>
    <p:sldId id="270" r:id="rId9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UTM Avo" panose="02040603050506020204" pitchFamily="18" charset="0"/>
      <p:regular r:id="rId15"/>
      <p:bold r:id="rId16"/>
      <p:italic r:id="rId17"/>
      <p:boldItalic r:id="rId18"/>
    </p:embeddedFont>
  </p:embeddedFontLst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G TUYEN" initials="MT" lastIdx="1" clrIdx="0">
    <p:extLst>
      <p:ext uri="{19B8F6BF-5375-455C-9EA6-DF929625EA0E}">
        <p15:presenceInfo xmlns:p15="http://schemas.microsoft.com/office/powerpoint/2012/main" userId="MONG TUY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FF7707"/>
    <a:srgbClr val="FF8119"/>
    <a:srgbClr val="FF00FF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410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3F2B4B-8DB6-4C8E-B03E-746C443D84D9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D05C51-3042-4CD1-9EC0-435405F5E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773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AFC97EB-AF07-4A82-81EC-6E6321CDD894}"/>
              </a:ext>
            </a:extLst>
          </p:cNvPr>
          <p:cNvSpPr/>
          <p:nvPr userDrawn="1"/>
        </p:nvSpPr>
        <p:spPr>
          <a:xfrm>
            <a:off x="11060935" y="110169"/>
            <a:ext cx="1355075" cy="135507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447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04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32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9005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11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975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709684DF-52A3-41EB-BBD9-936453B11ED4}"/>
              </a:ext>
            </a:extLst>
          </p:cNvPr>
          <p:cNvSpPr/>
          <p:nvPr userDrawn="1"/>
        </p:nvSpPr>
        <p:spPr>
          <a:xfrm>
            <a:off x="10674674" y="152852"/>
            <a:ext cx="1355075" cy="135507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465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FBA2799-8736-458D-AAD7-D227F6372A99}"/>
              </a:ext>
            </a:extLst>
          </p:cNvPr>
          <p:cNvSpPr/>
          <p:nvPr userDrawn="1"/>
        </p:nvSpPr>
        <p:spPr>
          <a:xfrm>
            <a:off x="11060935" y="110169"/>
            <a:ext cx="1355075" cy="135507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ABA8EDA-D6AC-4BAF-A2AC-5C24851488F5}"/>
              </a:ext>
            </a:extLst>
          </p:cNvPr>
          <p:cNvSpPr/>
          <p:nvPr userDrawn="1"/>
        </p:nvSpPr>
        <p:spPr>
          <a:xfrm>
            <a:off x="11060935" y="110169"/>
            <a:ext cx="1355075" cy="135507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328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649" r:id="rId7"/>
    <p:sldLayoutId id="2147483650" r:id="rId8"/>
    <p:sldLayoutId id="2147483655" r:id="rId9"/>
    <p:sldLayoutId id="214748375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114984" y="1658131"/>
            <a:ext cx="8191666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13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Sau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64, 65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40249D-1829-437E-B444-D5181FE5B49C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DAFEDE-A406-4D0A-8368-81D9C795FE9F}"/>
              </a:ext>
            </a:extLst>
          </p:cNvPr>
          <p:cNvSpPr/>
          <p:nvPr/>
        </p:nvSpPr>
        <p:spPr>
          <a:xfrm>
            <a:off x="11039823" y="67920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2"/>
          <a:stretch/>
        </p:blipFill>
        <p:spPr>
          <a:xfrm>
            <a:off x="1497672" y="596228"/>
            <a:ext cx="9349397" cy="525903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45031" y="3615431"/>
            <a:ext cx="40905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002060"/>
                </a:solidFill>
              </a:rPr>
              <a:t>KHỞI ĐỘNG</a:t>
            </a:r>
          </a:p>
        </p:txBody>
      </p:sp>
      <p:pic>
        <p:nvPicPr>
          <p:cNvPr id="4" name="ồ sao bé không lắc">
            <a:hlinkClick r:id="" action="ppaction://media"/>
            <a:extLst>
              <a:ext uri="{FF2B5EF4-FFF2-40B4-BE49-F238E27FC236}">
                <a16:creationId xmlns:a16="http://schemas.microsoft.com/office/drawing/2014/main" id="{2EC949FB-B329-4670-B1D0-B9ECF6C743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45031" y="58552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9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3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>
            <a:extLst>
              <a:ext uri="{FF2B5EF4-FFF2-40B4-BE49-F238E27FC236}">
                <a16:creationId xmlns:a16="http://schemas.microsoft.com/office/drawing/2014/main" id="{F2CC65A7-BE2A-4787-B5E5-1C91F1C58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41469" y="1259445"/>
            <a:ext cx="8979614" cy="51063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9056" y="35211"/>
            <a:ext cx="3642189" cy="12233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98378" y="323732"/>
            <a:ext cx="3344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002060"/>
                </a:solidFill>
              </a:rPr>
              <a:t>Đọc bài viết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17010" y="1495734"/>
            <a:ext cx="9760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002060"/>
                </a:solidFill>
              </a:rPr>
              <a:t>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7972" y="1637453"/>
            <a:ext cx="9760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002060"/>
                </a:solidFill>
              </a:rPr>
              <a:t>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7972" y="3812633"/>
            <a:ext cx="1449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002060"/>
                </a:solidFill>
              </a:rPr>
              <a:t>iêt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73169" y="3812633"/>
            <a:ext cx="1516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002060"/>
                </a:solidFill>
              </a:rPr>
              <a:t>iên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31818" y="2560783"/>
            <a:ext cx="29152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002060"/>
                </a:solidFill>
              </a:rPr>
              <a:t>đèn pin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08526" y="5034928"/>
            <a:ext cx="26597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002060"/>
                </a:solidFill>
              </a:rPr>
              <a:t>cô tiên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67337" y="2482130"/>
            <a:ext cx="29152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002060"/>
                </a:solidFill>
              </a:rPr>
              <a:t>quả mít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67337" y="5034079"/>
            <a:ext cx="29152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002060"/>
                </a:solidFill>
              </a:rPr>
              <a:t>viết</a:t>
            </a:r>
          </a:p>
        </p:txBody>
      </p:sp>
    </p:spTree>
    <p:extLst>
      <p:ext uri="{BB962C8B-B14F-4D97-AF65-F5344CB8AC3E}">
        <p14:creationId xmlns:p14="http://schemas.microsoft.com/office/powerpoint/2010/main" val="338439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8514" y="73739"/>
            <a:ext cx="5274703" cy="12233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96342" y="307338"/>
            <a:ext cx="6061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002060"/>
                </a:solidFill>
              </a:rPr>
              <a:t>Nhận xét bài viết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F2CC65A7-BE2A-4787-B5E5-1C91F1C58D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9550" y="1273996"/>
            <a:ext cx="9888876" cy="5106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4" t="24983" r="9551" b="3770"/>
          <a:stretch/>
        </p:blipFill>
        <p:spPr>
          <a:xfrm>
            <a:off x="2291496" y="4296628"/>
            <a:ext cx="8866598" cy="128940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7" t="29271" r="7030" b="9903"/>
          <a:stretch/>
        </p:blipFill>
        <p:spPr>
          <a:xfrm>
            <a:off x="2291496" y="2115879"/>
            <a:ext cx="8426303" cy="122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9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0752" y="1228060"/>
            <a:ext cx="11791507" cy="555532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6085" y="473798"/>
            <a:ext cx="4976437" cy="10890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18900" y="550821"/>
            <a:ext cx="48134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rgbClr val="002060"/>
                </a:solidFill>
              </a:rPr>
              <a:t>Hướng dẫn viết</a:t>
            </a:r>
          </a:p>
        </p:txBody>
      </p:sp>
    </p:spTree>
    <p:extLst>
      <p:ext uri="{BB962C8B-B14F-4D97-AF65-F5344CB8AC3E}">
        <p14:creationId xmlns:p14="http://schemas.microsoft.com/office/powerpoint/2010/main" val="4157838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2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9250" y="1194532"/>
            <a:ext cx="11532742" cy="54356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0948" y="426378"/>
            <a:ext cx="4976437" cy="10890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18900" y="550821"/>
            <a:ext cx="48134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rgbClr val="002060"/>
                </a:solidFill>
              </a:rPr>
              <a:t>Hướng dẫn viết</a:t>
            </a:r>
          </a:p>
        </p:txBody>
      </p:sp>
    </p:spTree>
    <p:extLst>
      <p:ext uri="{BB962C8B-B14F-4D97-AF65-F5344CB8AC3E}">
        <p14:creationId xmlns:p14="http://schemas.microsoft.com/office/powerpoint/2010/main" val="383655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1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2"/>
          <a:stretch/>
        </p:blipFill>
        <p:spPr>
          <a:xfrm>
            <a:off x="1386840" y="636999"/>
            <a:ext cx="9418320" cy="6221001"/>
          </a:xfrm>
          <a:prstGeom prst="rect">
            <a:avLst/>
          </a:prstGeom>
        </p:spPr>
      </p:pic>
      <p:pic>
        <p:nvPicPr>
          <p:cNvPr id="3" name="Picture 6" descr="Sun Smile Sticker by Canticos World for iOS &amp; Android | GIPHY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86573">
            <a:off x="9316426" y="1119540"/>
            <a:ext cx="1703180" cy="170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95772" y="3305161"/>
            <a:ext cx="6657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chemeClr val="bg1"/>
                </a:solidFill>
              </a:rPr>
              <a:t>Viết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r>
              <a:rPr lang="en-US" sz="5400" dirty="0" err="1">
                <a:solidFill>
                  <a:schemeClr val="bg1"/>
                </a:solidFill>
              </a:rPr>
              <a:t>vở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r>
              <a:rPr lang="en-US" sz="5400" dirty="0" err="1">
                <a:solidFill>
                  <a:schemeClr val="bg1"/>
                </a:solidFill>
              </a:rPr>
              <a:t>luyện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r>
              <a:rPr lang="en-US" sz="5400" dirty="0" err="1">
                <a:solidFill>
                  <a:schemeClr val="bg1"/>
                </a:solidFill>
              </a:rPr>
              <a:t>viết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905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189329114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1121</TotalTime>
  <Words>46</Words>
  <Application>Microsoft Office PowerPoint</Application>
  <PresentationFormat>Widescreen</PresentationFormat>
  <Paragraphs>19</Paragraphs>
  <Slides>8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UTM Avo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98</cp:revision>
  <dcterms:created xsi:type="dcterms:W3CDTF">2021-11-01T08:16:43Z</dcterms:created>
  <dcterms:modified xsi:type="dcterms:W3CDTF">2022-01-21T02:34:19Z</dcterms:modified>
</cp:coreProperties>
</file>