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2"/>
  </p:notesMasterIdLst>
  <p:sldIdLst>
    <p:sldId id="351" r:id="rId2"/>
    <p:sldId id="277" r:id="rId3"/>
    <p:sldId id="345" r:id="rId4"/>
    <p:sldId id="346" r:id="rId5"/>
    <p:sldId id="347" r:id="rId6"/>
    <p:sldId id="348" r:id="rId7"/>
    <p:sldId id="349" r:id="rId8"/>
    <p:sldId id="287" r:id="rId9"/>
    <p:sldId id="313" r:id="rId10"/>
    <p:sldId id="314" r:id="rId11"/>
    <p:sldId id="315" r:id="rId12"/>
    <p:sldId id="316" r:id="rId13"/>
    <p:sldId id="317" r:id="rId14"/>
    <p:sldId id="318" r:id="rId15"/>
    <p:sldId id="320" r:id="rId16"/>
    <p:sldId id="321" r:id="rId17"/>
    <p:sldId id="322" r:id="rId18"/>
    <p:sldId id="323" r:id="rId19"/>
    <p:sldId id="324" r:id="rId20"/>
    <p:sldId id="337" r:id="rId21"/>
    <p:sldId id="327" r:id="rId22"/>
    <p:sldId id="328" r:id="rId23"/>
    <p:sldId id="329" r:id="rId24"/>
    <p:sldId id="330" r:id="rId25"/>
    <p:sldId id="331" r:id="rId26"/>
    <p:sldId id="332" r:id="rId27"/>
    <p:sldId id="333" r:id="rId28"/>
    <p:sldId id="338" r:id="rId29"/>
    <p:sldId id="335" r:id="rId30"/>
    <p:sldId id="339" r:id="rId31"/>
  </p:sldIdLst>
  <p:sldSz cx="12192000" cy="6858000"/>
  <p:notesSz cx="6858000" cy="9144000"/>
  <p:embeddedFontLst>
    <p:embeddedFont>
      <p:font typeface="Calibri" panose="020F0502020204030204" pitchFamily="34" charset="0"/>
      <p:regular r:id="rId33"/>
      <p:bold r:id="rId34"/>
      <p:italic r:id="rId35"/>
      <p:boldItalic r:id="rId36"/>
    </p:embeddedFont>
    <p:embeddedFont>
      <p:font typeface="Tahoma" panose="020B0604030504040204" pitchFamily="34" charset="0"/>
      <p:regular r:id="rId37"/>
      <p:bold r:id="rId38"/>
    </p:embeddedFont>
    <p:embeddedFont>
      <p:font typeface="UTM Avo" panose="02040603050506020204" pitchFamily="18" charset="0"/>
      <p:regular r:id="rId39"/>
      <p:bold r:id="rId40"/>
      <p:italic r:id="rId41"/>
      <p:boldItalic r:id="rId4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FC1BF"/>
    <a:srgbClr val="FF7707"/>
    <a:srgbClr val="FF8119"/>
    <a:srgbClr val="FFAF6C"/>
    <a:srgbClr val="FFFFFF"/>
    <a:srgbClr val="FFFF99"/>
    <a:srgbClr val="404040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257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37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2.fntdata"/><Relationship Id="rId42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1.fntdata"/><Relationship Id="rId38" Type="http://schemas.openxmlformats.org/officeDocument/2006/relationships/font" Target="fonts/font6.fntdata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font" Target="fonts/font5.fntdata"/><Relationship Id="rId40" Type="http://schemas.openxmlformats.org/officeDocument/2006/relationships/font" Target="fonts/font8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3.fntdata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Đầu trang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Chỗ dành sẵn cho Ngày tháng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29B607-4E55-4FBD-B5C5-FD9A48C5FF34}" type="datetimeFigureOut">
              <a:rPr lang="en-US" smtClean="0"/>
              <a:t>12/15/2021</a:t>
            </a:fld>
            <a:endParaRPr lang="en-US"/>
          </a:p>
        </p:txBody>
      </p:sp>
      <p:sp>
        <p:nvSpPr>
          <p:cNvPr id="4" name="Chỗ dành sẵn cho Hình ảnh của Bản chiế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Chỗ dành sẵn cho Ghi chú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vi-VN" dirty="0"/>
              <a:t>Chỉnh sửa kiểu văn bản của Bản cái</a:t>
            </a:r>
          </a:p>
          <a:p>
            <a:pPr lvl="1"/>
            <a:r>
              <a:rPr lang="vi-VN" dirty="0"/>
              <a:t>Mức hai</a:t>
            </a:r>
          </a:p>
          <a:p>
            <a:pPr lvl="2"/>
            <a:r>
              <a:rPr lang="vi-VN" dirty="0"/>
              <a:t>Mức ba</a:t>
            </a:r>
          </a:p>
          <a:p>
            <a:pPr lvl="3"/>
            <a:r>
              <a:rPr lang="vi-VN" dirty="0"/>
              <a:t>Mức bốn</a:t>
            </a:r>
          </a:p>
          <a:p>
            <a:pPr lvl="4"/>
            <a:r>
              <a:rPr lang="vi-VN" dirty="0"/>
              <a:t>Mức năm</a:t>
            </a:r>
            <a:endParaRPr lang="en-US" dirty="0"/>
          </a:p>
        </p:txBody>
      </p:sp>
      <p:sp>
        <p:nvSpPr>
          <p:cNvPr id="6" name="Chỗ dành sẵn cho Chân trang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Chỗ dành sẵn cho Số hiệu Bản chiế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C77357-00C1-44DD-ACC4-9644EB4062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099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UTM Avo" panose="02040603050506020204" pitchFamily="18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UTM Avo" panose="02040603050506020204" pitchFamily="18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UTM Avo" panose="02040603050506020204" pitchFamily="18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UTM Avo" panose="02040603050506020204" pitchFamily="18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UTM Avo" panose="020406030505060202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7988477-19AE-4F69-B030-52841DDF7CD9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97849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2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84508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33107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34614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1_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8651"/>
            <a:ext cx="12191999" cy="68206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051124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7988477-19AE-4F69-B030-52841DDF7CD9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2370930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12/15/2021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339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gif"/><Relationship Id="rId18" Type="http://schemas.openxmlformats.org/officeDocument/2006/relationships/image" Target="../media/image24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3.png"/><Relationship Id="rId12" Type="http://schemas.openxmlformats.org/officeDocument/2006/relationships/image" Target="../media/image18.gif"/><Relationship Id="rId17" Type="http://schemas.openxmlformats.org/officeDocument/2006/relationships/image" Target="../media/image23.png"/><Relationship Id="rId2" Type="http://schemas.openxmlformats.org/officeDocument/2006/relationships/audio" Target="../media/media1.mp3"/><Relationship Id="rId16" Type="http://schemas.openxmlformats.org/officeDocument/2006/relationships/image" Target="../media/image22.gif"/><Relationship Id="rId1" Type="http://schemas.microsoft.com/office/2007/relationships/media" Target="../media/media1.mp3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5" Type="http://schemas.openxmlformats.org/officeDocument/2006/relationships/image" Target="../media/image21.gif"/><Relationship Id="rId10" Type="http://schemas.openxmlformats.org/officeDocument/2006/relationships/image" Target="../media/image16.gif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audio" Target="../media/audio5.wav"/><Relationship Id="rId13" Type="http://schemas.openxmlformats.org/officeDocument/2006/relationships/image" Target="../media/image23.png"/><Relationship Id="rId18" Type="http://schemas.openxmlformats.org/officeDocument/2006/relationships/image" Target="../media/image15.png"/><Relationship Id="rId26" Type="http://schemas.openxmlformats.org/officeDocument/2006/relationships/image" Target="../media/image34.png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29.gif"/><Relationship Id="rId7" Type="http://schemas.openxmlformats.org/officeDocument/2006/relationships/audio" Target="../media/audio4.wav"/><Relationship Id="rId12" Type="http://schemas.openxmlformats.org/officeDocument/2006/relationships/image" Target="../media/image25.png"/><Relationship Id="rId17" Type="http://schemas.openxmlformats.org/officeDocument/2006/relationships/image" Target="../media/image26.png"/><Relationship Id="rId25" Type="http://schemas.openxmlformats.org/officeDocument/2006/relationships/image" Target="../media/image33.png"/><Relationship Id="rId2" Type="http://schemas.microsoft.com/office/2007/relationships/media" Target="../media/media2.mp3"/><Relationship Id="rId16" Type="http://schemas.openxmlformats.org/officeDocument/2006/relationships/image" Target="../media/image13.png"/><Relationship Id="rId20" Type="http://schemas.openxmlformats.org/officeDocument/2006/relationships/image" Target="../media/image28.gif"/><Relationship Id="rId29" Type="http://schemas.openxmlformats.org/officeDocument/2006/relationships/image" Target="../media/image24.png"/><Relationship Id="rId1" Type="http://schemas.openxmlformats.org/officeDocument/2006/relationships/audio" Target="NULL" TargetMode="External"/><Relationship Id="rId6" Type="http://schemas.openxmlformats.org/officeDocument/2006/relationships/audio" Target="../media/audio3.wav"/><Relationship Id="rId11" Type="http://schemas.openxmlformats.org/officeDocument/2006/relationships/image" Target="../media/image18.gif"/><Relationship Id="rId24" Type="http://schemas.openxmlformats.org/officeDocument/2006/relationships/image" Target="../media/image32.png"/><Relationship Id="rId5" Type="http://schemas.openxmlformats.org/officeDocument/2006/relationships/audio" Target="../media/audio2.wav"/><Relationship Id="rId15" Type="http://schemas.openxmlformats.org/officeDocument/2006/relationships/image" Target="../media/image12.png"/><Relationship Id="rId23" Type="http://schemas.openxmlformats.org/officeDocument/2006/relationships/image" Target="../media/image31.png"/><Relationship Id="rId28" Type="http://schemas.openxmlformats.org/officeDocument/2006/relationships/image" Target="../media/image35.png"/><Relationship Id="rId10" Type="http://schemas.openxmlformats.org/officeDocument/2006/relationships/image" Target="../media/image10.png"/><Relationship Id="rId19" Type="http://schemas.openxmlformats.org/officeDocument/2006/relationships/image" Target="../media/image27.gif"/><Relationship Id="rId4" Type="http://schemas.openxmlformats.org/officeDocument/2006/relationships/audio" Target="../media/audio1.wav"/><Relationship Id="rId9" Type="http://schemas.openxmlformats.org/officeDocument/2006/relationships/audio" Target="../media/audio6.wav"/><Relationship Id="rId14" Type="http://schemas.openxmlformats.org/officeDocument/2006/relationships/image" Target="../media/image11.png"/><Relationship Id="rId22" Type="http://schemas.openxmlformats.org/officeDocument/2006/relationships/image" Target="../media/image30.png"/><Relationship Id="rId27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audio" Target="../media/audio5.wav"/><Relationship Id="rId13" Type="http://schemas.openxmlformats.org/officeDocument/2006/relationships/image" Target="../media/image23.png"/><Relationship Id="rId18" Type="http://schemas.openxmlformats.org/officeDocument/2006/relationships/image" Target="../media/image30.png"/><Relationship Id="rId26" Type="http://schemas.openxmlformats.org/officeDocument/2006/relationships/image" Target="../media/image37.png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33.png"/><Relationship Id="rId7" Type="http://schemas.openxmlformats.org/officeDocument/2006/relationships/audio" Target="../media/audio4.wav"/><Relationship Id="rId12" Type="http://schemas.openxmlformats.org/officeDocument/2006/relationships/image" Target="../media/image25.png"/><Relationship Id="rId17" Type="http://schemas.openxmlformats.org/officeDocument/2006/relationships/image" Target="../media/image29.gif"/><Relationship Id="rId25" Type="http://schemas.openxmlformats.org/officeDocument/2006/relationships/image" Target="../media/image12.png"/><Relationship Id="rId2" Type="http://schemas.microsoft.com/office/2007/relationships/media" Target="../media/media2.mp3"/><Relationship Id="rId16" Type="http://schemas.openxmlformats.org/officeDocument/2006/relationships/image" Target="../media/image28.gif"/><Relationship Id="rId20" Type="http://schemas.openxmlformats.org/officeDocument/2006/relationships/image" Target="../media/image32.png"/><Relationship Id="rId29" Type="http://schemas.openxmlformats.org/officeDocument/2006/relationships/image" Target="../media/image24.png"/><Relationship Id="rId1" Type="http://schemas.openxmlformats.org/officeDocument/2006/relationships/audio" Target="NULL" TargetMode="External"/><Relationship Id="rId6" Type="http://schemas.openxmlformats.org/officeDocument/2006/relationships/audio" Target="../media/audio3.wav"/><Relationship Id="rId11" Type="http://schemas.openxmlformats.org/officeDocument/2006/relationships/image" Target="../media/image18.gif"/><Relationship Id="rId24" Type="http://schemas.openxmlformats.org/officeDocument/2006/relationships/image" Target="../media/image11.png"/><Relationship Id="rId5" Type="http://schemas.openxmlformats.org/officeDocument/2006/relationships/audio" Target="../media/audio2.wav"/><Relationship Id="rId15" Type="http://schemas.openxmlformats.org/officeDocument/2006/relationships/image" Target="../media/image27.gif"/><Relationship Id="rId23" Type="http://schemas.openxmlformats.org/officeDocument/2006/relationships/image" Target="../media/image36.png"/><Relationship Id="rId28" Type="http://schemas.openxmlformats.org/officeDocument/2006/relationships/image" Target="../media/image35.png"/><Relationship Id="rId10" Type="http://schemas.openxmlformats.org/officeDocument/2006/relationships/image" Target="../media/image10.png"/><Relationship Id="rId19" Type="http://schemas.openxmlformats.org/officeDocument/2006/relationships/image" Target="../media/image31.png"/><Relationship Id="rId4" Type="http://schemas.openxmlformats.org/officeDocument/2006/relationships/audio" Target="../media/audio1.wav"/><Relationship Id="rId9" Type="http://schemas.openxmlformats.org/officeDocument/2006/relationships/audio" Target="../media/audio6.wav"/><Relationship Id="rId14" Type="http://schemas.openxmlformats.org/officeDocument/2006/relationships/image" Target="../media/image15.png"/><Relationship Id="rId22" Type="http://schemas.openxmlformats.org/officeDocument/2006/relationships/image" Target="../media/image34.png"/><Relationship Id="rId27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audio" Target="../media/audio5.wav"/><Relationship Id="rId13" Type="http://schemas.openxmlformats.org/officeDocument/2006/relationships/image" Target="../media/image23.png"/><Relationship Id="rId18" Type="http://schemas.openxmlformats.org/officeDocument/2006/relationships/image" Target="../media/image15.png"/><Relationship Id="rId26" Type="http://schemas.openxmlformats.org/officeDocument/2006/relationships/image" Target="../media/image34.png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29.gif"/><Relationship Id="rId7" Type="http://schemas.openxmlformats.org/officeDocument/2006/relationships/audio" Target="../media/audio4.wav"/><Relationship Id="rId12" Type="http://schemas.openxmlformats.org/officeDocument/2006/relationships/image" Target="../media/image25.png"/><Relationship Id="rId17" Type="http://schemas.openxmlformats.org/officeDocument/2006/relationships/image" Target="../media/image26.png"/><Relationship Id="rId25" Type="http://schemas.openxmlformats.org/officeDocument/2006/relationships/image" Target="../media/image33.png"/><Relationship Id="rId2" Type="http://schemas.microsoft.com/office/2007/relationships/media" Target="../media/media2.mp3"/><Relationship Id="rId16" Type="http://schemas.openxmlformats.org/officeDocument/2006/relationships/image" Target="../media/image13.png"/><Relationship Id="rId20" Type="http://schemas.openxmlformats.org/officeDocument/2006/relationships/image" Target="../media/image28.gif"/><Relationship Id="rId29" Type="http://schemas.openxmlformats.org/officeDocument/2006/relationships/image" Target="../media/image24.png"/><Relationship Id="rId1" Type="http://schemas.openxmlformats.org/officeDocument/2006/relationships/audio" Target="NULL" TargetMode="External"/><Relationship Id="rId6" Type="http://schemas.openxmlformats.org/officeDocument/2006/relationships/audio" Target="../media/audio3.wav"/><Relationship Id="rId11" Type="http://schemas.openxmlformats.org/officeDocument/2006/relationships/image" Target="../media/image18.gif"/><Relationship Id="rId24" Type="http://schemas.openxmlformats.org/officeDocument/2006/relationships/image" Target="../media/image32.png"/><Relationship Id="rId5" Type="http://schemas.openxmlformats.org/officeDocument/2006/relationships/audio" Target="../media/audio2.wav"/><Relationship Id="rId15" Type="http://schemas.openxmlformats.org/officeDocument/2006/relationships/image" Target="../media/image36.png"/><Relationship Id="rId23" Type="http://schemas.openxmlformats.org/officeDocument/2006/relationships/image" Target="../media/image31.png"/><Relationship Id="rId28" Type="http://schemas.openxmlformats.org/officeDocument/2006/relationships/image" Target="../media/image35.png"/><Relationship Id="rId10" Type="http://schemas.openxmlformats.org/officeDocument/2006/relationships/image" Target="../media/image10.png"/><Relationship Id="rId19" Type="http://schemas.openxmlformats.org/officeDocument/2006/relationships/image" Target="../media/image27.gif"/><Relationship Id="rId4" Type="http://schemas.openxmlformats.org/officeDocument/2006/relationships/audio" Target="../media/audio1.wav"/><Relationship Id="rId9" Type="http://schemas.openxmlformats.org/officeDocument/2006/relationships/audio" Target="../media/audio6.wav"/><Relationship Id="rId14" Type="http://schemas.openxmlformats.org/officeDocument/2006/relationships/image" Target="../media/image11.png"/><Relationship Id="rId22" Type="http://schemas.openxmlformats.org/officeDocument/2006/relationships/image" Target="../media/image30.png"/><Relationship Id="rId27" Type="http://schemas.openxmlformats.org/officeDocument/2006/relationships/image" Target="../media/image3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audio" Target="../media/audio5.wav"/><Relationship Id="rId13" Type="http://schemas.openxmlformats.org/officeDocument/2006/relationships/image" Target="../media/image23.png"/><Relationship Id="rId18" Type="http://schemas.openxmlformats.org/officeDocument/2006/relationships/image" Target="../media/image15.png"/><Relationship Id="rId26" Type="http://schemas.openxmlformats.org/officeDocument/2006/relationships/image" Target="../media/image34.png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29.gif"/><Relationship Id="rId7" Type="http://schemas.openxmlformats.org/officeDocument/2006/relationships/audio" Target="../media/audio4.wav"/><Relationship Id="rId12" Type="http://schemas.openxmlformats.org/officeDocument/2006/relationships/image" Target="../media/image25.png"/><Relationship Id="rId17" Type="http://schemas.openxmlformats.org/officeDocument/2006/relationships/image" Target="../media/image26.png"/><Relationship Id="rId25" Type="http://schemas.openxmlformats.org/officeDocument/2006/relationships/image" Target="../media/image33.png"/><Relationship Id="rId2" Type="http://schemas.microsoft.com/office/2007/relationships/media" Target="../media/media2.mp3"/><Relationship Id="rId16" Type="http://schemas.openxmlformats.org/officeDocument/2006/relationships/image" Target="../media/image13.png"/><Relationship Id="rId20" Type="http://schemas.openxmlformats.org/officeDocument/2006/relationships/image" Target="../media/image28.gif"/><Relationship Id="rId29" Type="http://schemas.openxmlformats.org/officeDocument/2006/relationships/image" Target="../media/image24.png"/><Relationship Id="rId1" Type="http://schemas.openxmlformats.org/officeDocument/2006/relationships/audio" Target="NULL" TargetMode="External"/><Relationship Id="rId6" Type="http://schemas.openxmlformats.org/officeDocument/2006/relationships/audio" Target="../media/audio3.wav"/><Relationship Id="rId11" Type="http://schemas.openxmlformats.org/officeDocument/2006/relationships/image" Target="../media/image18.gif"/><Relationship Id="rId24" Type="http://schemas.openxmlformats.org/officeDocument/2006/relationships/image" Target="../media/image32.png"/><Relationship Id="rId5" Type="http://schemas.openxmlformats.org/officeDocument/2006/relationships/audio" Target="../media/audio2.wav"/><Relationship Id="rId15" Type="http://schemas.openxmlformats.org/officeDocument/2006/relationships/image" Target="../media/image36.png"/><Relationship Id="rId23" Type="http://schemas.openxmlformats.org/officeDocument/2006/relationships/image" Target="../media/image31.png"/><Relationship Id="rId28" Type="http://schemas.openxmlformats.org/officeDocument/2006/relationships/image" Target="../media/image35.png"/><Relationship Id="rId10" Type="http://schemas.openxmlformats.org/officeDocument/2006/relationships/image" Target="../media/image10.png"/><Relationship Id="rId19" Type="http://schemas.openxmlformats.org/officeDocument/2006/relationships/image" Target="../media/image27.gif"/><Relationship Id="rId4" Type="http://schemas.openxmlformats.org/officeDocument/2006/relationships/audio" Target="../media/audio1.wav"/><Relationship Id="rId9" Type="http://schemas.openxmlformats.org/officeDocument/2006/relationships/audio" Target="../media/audio6.wav"/><Relationship Id="rId14" Type="http://schemas.openxmlformats.org/officeDocument/2006/relationships/image" Target="../media/image38.png"/><Relationship Id="rId22" Type="http://schemas.openxmlformats.org/officeDocument/2006/relationships/image" Target="../media/image30.png"/><Relationship Id="rId27" Type="http://schemas.openxmlformats.org/officeDocument/2006/relationships/image" Target="../media/image3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gif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0CB2D8-8CEA-4B4A-AE31-C621F55557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59449" y="765970"/>
            <a:ext cx="9144000" cy="238760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  <a:ea typeface="+mj-ea"/>
                <a:cs typeface="Arial" panose="020B0604020202020204" pitchFamily="34" charset="0"/>
              </a:rPr>
              <a:t>Tuần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  <a:ea typeface="+mj-ea"/>
                <a:cs typeface="Arial" panose="020B0604020202020204" pitchFamily="34" charset="0"/>
              </a:rPr>
              <a:t> 17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290B9B-78D3-47BF-8F38-E7F0A7E750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98164" y="3153570"/>
            <a:ext cx="10031835" cy="1655762"/>
          </a:xfrm>
        </p:spPr>
        <p:txBody>
          <a:bodyPr>
            <a:normAutofit fontScale="92500"/>
          </a:bodyPr>
          <a:lstStyle/>
          <a:p>
            <a:r>
              <a:rPr lang="en-US" sz="6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Bài</a:t>
            </a:r>
            <a:r>
              <a:rPr lang="en-US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đọc</a:t>
            </a:r>
            <a:r>
              <a:rPr lang="en-US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1: </a:t>
            </a:r>
            <a:r>
              <a:rPr lang="en-US" sz="6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Tiếng</a:t>
            </a:r>
            <a:r>
              <a:rPr lang="en-US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võng</a:t>
            </a:r>
            <a:r>
              <a:rPr lang="en-US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kêu</a:t>
            </a: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AAC7166-F503-422D-BDE1-A83D50999971}"/>
              </a:ext>
            </a:extLst>
          </p:cNvPr>
          <p:cNvSpPr/>
          <p:nvPr/>
        </p:nvSpPr>
        <p:spPr>
          <a:xfrm>
            <a:off x="8650641" y="181195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/>
              </a:rPr>
              <a:t>TIẾNG VIỆT 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3101047-25E6-45B1-9FAC-C1D2B827DC01}"/>
              </a:ext>
            </a:extLst>
          </p:cNvPr>
          <p:cNvSpPr/>
          <p:nvPr/>
        </p:nvSpPr>
        <p:spPr>
          <a:xfrm>
            <a:off x="10242422" y="660698"/>
            <a:ext cx="97174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2400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/>
              </a:rPr>
              <a:t>Tập</a:t>
            </a:r>
            <a:r>
              <a:rPr lang="en-US" sz="2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/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428434086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87949" y="2373761"/>
            <a:ext cx="78890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panose="020B0604020202020204" pitchFamily="34" charset="0"/>
              </a:rPr>
              <a:t>KHỞI ĐỘNG</a:t>
            </a:r>
            <a:endParaRPr lang="en-US" sz="9599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546" y="4235689"/>
            <a:ext cx="2973699" cy="262231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546" y="439622"/>
            <a:ext cx="2332439" cy="272117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4218" y="4038561"/>
            <a:ext cx="3536539" cy="353653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4502" y="4902214"/>
            <a:ext cx="2174517" cy="2174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151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Hình ảnh 19">
            <a:extLst>
              <a:ext uri="{FF2B5EF4-FFF2-40B4-BE49-F238E27FC236}">
                <a16:creationId xmlns:a16="http://schemas.microsoft.com/office/drawing/2014/main" id="{EF52982E-179E-46D1-88C9-3117E402B2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616"/>
          </a:xfrm>
          <a:prstGeom prst="rect">
            <a:avLst/>
          </a:prstGeom>
        </p:spPr>
      </p:pic>
      <p:pic>
        <p:nvPicPr>
          <p:cNvPr id="2" name="4">
            <a:extLst>
              <a:ext uri="{FF2B5EF4-FFF2-40B4-BE49-F238E27FC236}">
                <a16:creationId xmlns:a16="http://schemas.microsoft.com/office/drawing/2014/main" id="{3DA0DA83-A427-4A85-A9BA-A90AD5803B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8572027" y="3906811"/>
            <a:ext cx="981270" cy="381367"/>
          </a:xfrm>
          <a:prstGeom prst="rect">
            <a:avLst/>
          </a:prstGeom>
        </p:spPr>
      </p:pic>
      <p:pic>
        <p:nvPicPr>
          <p:cNvPr id="3" name="3">
            <a:extLst>
              <a:ext uri="{FF2B5EF4-FFF2-40B4-BE49-F238E27FC236}">
                <a16:creationId xmlns:a16="http://schemas.microsoft.com/office/drawing/2014/main" id="{D0DBDABD-4EE7-41C0-BABF-BF0C21EA481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38223" y="3325465"/>
            <a:ext cx="807419" cy="313800"/>
          </a:xfrm>
          <a:prstGeom prst="rect">
            <a:avLst/>
          </a:prstGeom>
        </p:spPr>
      </p:pic>
      <p:pic>
        <p:nvPicPr>
          <p:cNvPr id="4" name="2">
            <a:extLst>
              <a:ext uri="{FF2B5EF4-FFF2-40B4-BE49-F238E27FC236}">
                <a16:creationId xmlns:a16="http://schemas.microsoft.com/office/drawing/2014/main" id="{BA23515B-6412-4C5C-8444-319B29BDB1A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6200000">
            <a:off x="8178176" y="3351519"/>
            <a:ext cx="909571" cy="353501"/>
          </a:xfrm>
          <a:prstGeom prst="rect">
            <a:avLst/>
          </a:prstGeom>
        </p:spPr>
      </p:pic>
      <p:pic>
        <p:nvPicPr>
          <p:cNvPr id="5" name="1">
            <a:extLst>
              <a:ext uri="{FF2B5EF4-FFF2-40B4-BE49-F238E27FC236}">
                <a16:creationId xmlns:a16="http://schemas.microsoft.com/office/drawing/2014/main" id="{3535AF0E-E92E-4743-BE37-7FA54105A4B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9650527">
            <a:off x="9123025" y="3584027"/>
            <a:ext cx="845235" cy="328497"/>
          </a:xfrm>
          <a:prstGeom prst="rect">
            <a:avLst/>
          </a:prstGeom>
        </p:spPr>
      </p:pic>
      <p:sp>
        <p:nvSpPr>
          <p:cNvPr id="6" name="TextBox 41">
            <a:extLst>
              <a:ext uri="{FF2B5EF4-FFF2-40B4-BE49-F238E27FC236}">
                <a16:creationId xmlns:a16="http://schemas.microsoft.com/office/drawing/2014/main" id="{1B0007FC-3424-4159-B85A-EA9B7AA20F7E}"/>
              </a:ext>
            </a:extLst>
          </p:cNvPr>
          <p:cNvSpPr txBox="1"/>
          <p:nvPr/>
        </p:nvSpPr>
        <p:spPr>
          <a:xfrm>
            <a:off x="5811910" y="2033703"/>
            <a:ext cx="5943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b="1" dirty="0">
                <a:ln w="38100">
                  <a:solidFill>
                    <a:srgbClr val="475D6B"/>
                  </a:solidFill>
                  <a:prstDash val="solid"/>
                </a:ln>
                <a:noFill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TÌM</a:t>
            </a:r>
            <a:r>
              <a:rPr kumimoji="0" lang="en-US" sz="5400" b="1" i="0" u="none" strike="noStrike" kern="1200" normalizeH="0" baseline="0" noProof="0" dirty="0">
                <a:ln w="38100">
                  <a:solidFill>
                    <a:srgbClr val="475D6B"/>
                  </a:solidFill>
                  <a:prstDash val="solid"/>
                </a:ln>
                <a:noFill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MẬT MÃ</a:t>
            </a:r>
          </a:p>
        </p:txBody>
      </p:sp>
      <p:sp>
        <p:nvSpPr>
          <p:cNvPr id="8" name="TextBox 22">
            <a:extLst>
              <a:ext uri="{FF2B5EF4-FFF2-40B4-BE49-F238E27FC236}">
                <a16:creationId xmlns:a16="http://schemas.microsoft.com/office/drawing/2014/main" id="{EDC6BA11-A9F9-4339-881E-787E35380438}"/>
              </a:ext>
            </a:extLst>
          </p:cNvPr>
          <p:cNvSpPr txBox="1"/>
          <p:nvPr/>
        </p:nvSpPr>
        <p:spPr>
          <a:xfrm>
            <a:off x="5811910" y="1240530"/>
            <a:ext cx="46725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ln w="28575">
                  <a:solidFill>
                    <a:srgbClr val="C79668"/>
                  </a:solidFill>
                  <a:prstDash val="solid"/>
                </a:ln>
                <a:noFill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TRÒ CH</a:t>
            </a:r>
            <a:r>
              <a:rPr lang="vi-VN" sz="2800" b="1" dirty="0">
                <a:ln w="28575">
                  <a:solidFill>
                    <a:srgbClr val="C79668"/>
                  </a:solidFill>
                  <a:prstDash val="solid"/>
                </a:ln>
                <a:noFill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Ơ</a:t>
            </a:r>
            <a:r>
              <a:rPr lang="en-US" sz="2800" b="1" dirty="0">
                <a:ln w="28575">
                  <a:solidFill>
                    <a:srgbClr val="C79668"/>
                  </a:solidFill>
                  <a:prstDash val="solid"/>
                </a:ln>
                <a:noFill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 POWERPOINT</a:t>
            </a:r>
            <a:endParaRPr kumimoji="0" lang="en-US" sz="2800" b="1" i="0" u="none" strike="noStrike" kern="1200" normalizeH="0" baseline="0" noProof="0" dirty="0">
              <a:ln w="28575">
                <a:solidFill>
                  <a:srgbClr val="C79668"/>
                </a:solidFill>
                <a:prstDash val="solid"/>
              </a:ln>
              <a:noFill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9" name="Jigsaw Puzzle">
            <a:hlinkClick r:id="" action="ppaction://media"/>
            <a:extLst>
              <a:ext uri="{FF2B5EF4-FFF2-40B4-BE49-F238E27FC236}">
                <a16:creationId xmlns:a16="http://schemas.microsoft.com/office/drawing/2014/main" id="{84F94036-A626-4A30-9837-FA6F7AF4C6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2538798" y="6163034"/>
            <a:ext cx="487363" cy="487363"/>
          </a:xfrm>
          <a:prstGeom prst="rect">
            <a:avLst/>
          </a:prstGeom>
        </p:spPr>
      </p:pic>
      <p:pic>
        <p:nvPicPr>
          <p:cNvPr id="10" name="Picture 16">
            <a:extLst>
              <a:ext uri="{FF2B5EF4-FFF2-40B4-BE49-F238E27FC236}">
                <a16:creationId xmlns:a16="http://schemas.microsoft.com/office/drawing/2014/main" id="{F313D170-5761-49B1-A77E-AEEA5A7911A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791" y="3485061"/>
            <a:ext cx="961174" cy="1901898"/>
          </a:xfrm>
          <a:prstGeom prst="rect">
            <a:avLst/>
          </a:prstGeom>
        </p:spPr>
      </p:pic>
      <p:pic>
        <p:nvPicPr>
          <p:cNvPr id="11" name="Picture 20">
            <a:extLst>
              <a:ext uri="{FF2B5EF4-FFF2-40B4-BE49-F238E27FC236}">
                <a16:creationId xmlns:a16="http://schemas.microsoft.com/office/drawing/2014/main" id="{4E30EA4D-517C-43CC-B928-2BF8A38C034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05490" y="1682279"/>
            <a:ext cx="1956986" cy="1956986"/>
          </a:xfrm>
          <a:prstGeom prst="rect">
            <a:avLst/>
          </a:prstGeom>
        </p:spPr>
      </p:pic>
      <p:pic>
        <p:nvPicPr>
          <p:cNvPr id="12" name="Picture 23" descr="A close up of a logo&#10;&#10;Description automatically generated">
            <a:extLst>
              <a:ext uri="{FF2B5EF4-FFF2-40B4-BE49-F238E27FC236}">
                <a16:creationId xmlns:a16="http://schemas.microsoft.com/office/drawing/2014/main" id="{3348F54D-4184-4B7C-9339-CE8B1BFDE22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13048">
            <a:off x="3036492" y="2443173"/>
            <a:ext cx="536548" cy="435200"/>
          </a:xfrm>
          <a:prstGeom prst="rect">
            <a:avLst/>
          </a:prstGeom>
        </p:spPr>
      </p:pic>
      <p:pic>
        <p:nvPicPr>
          <p:cNvPr id="13" name="Picture 42" descr="A picture containing yellow&#10;&#10;Description automatically generated">
            <a:extLst>
              <a:ext uri="{FF2B5EF4-FFF2-40B4-BE49-F238E27FC236}">
                <a16:creationId xmlns:a16="http://schemas.microsoft.com/office/drawing/2014/main" id="{C40A22DA-1C3F-4ACE-8004-6C390D2FBD1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0278" y="2004269"/>
            <a:ext cx="3048000" cy="3048000"/>
          </a:xfrm>
          <a:prstGeom prst="rect">
            <a:avLst/>
          </a:prstGeom>
        </p:spPr>
      </p:pic>
      <p:pic>
        <p:nvPicPr>
          <p:cNvPr id="14" name="Picture 52">
            <a:extLst>
              <a:ext uri="{FF2B5EF4-FFF2-40B4-BE49-F238E27FC236}">
                <a16:creationId xmlns:a16="http://schemas.microsoft.com/office/drawing/2014/main" id="{4C2DE860-AEA0-4BF2-8B9A-540063F30A0C}"/>
              </a:ext>
            </a:extLst>
          </p:cNvPr>
          <p:cNvPicPr>
            <a:picLocks noChangeAspect="1"/>
          </p:cNvPicPr>
          <p:nvPr/>
        </p:nvPicPr>
        <p:blipFill>
          <a:blip r:embed="rId14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276479" y="3429000"/>
            <a:ext cx="1168717" cy="1168717"/>
          </a:xfrm>
          <a:prstGeom prst="rect">
            <a:avLst/>
          </a:prstGeom>
        </p:spPr>
      </p:pic>
      <p:pic>
        <p:nvPicPr>
          <p:cNvPr id="15" name="Picture 60" descr="A close up of a logo&#10;&#10;Description automatically generated">
            <a:extLst>
              <a:ext uri="{FF2B5EF4-FFF2-40B4-BE49-F238E27FC236}">
                <a16:creationId xmlns:a16="http://schemas.microsoft.com/office/drawing/2014/main" id="{B06B4AB0-08DC-4F02-86AF-9585D8AFF9C9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7092" y="457200"/>
            <a:ext cx="312586" cy="253584"/>
          </a:xfrm>
          <a:prstGeom prst="rect">
            <a:avLst/>
          </a:prstGeom>
        </p:spPr>
      </p:pic>
      <p:pic>
        <p:nvPicPr>
          <p:cNvPr id="16" name="Picture 63">
            <a:extLst>
              <a:ext uri="{FF2B5EF4-FFF2-40B4-BE49-F238E27FC236}">
                <a16:creationId xmlns:a16="http://schemas.microsoft.com/office/drawing/2014/main" id="{722B4D1B-D029-4264-BEF3-FDFCB9DB98C5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680467" y="1278377"/>
            <a:ext cx="601878" cy="446393"/>
          </a:xfrm>
          <a:prstGeom prst="rect">
            <a:avLst/>
          </a:prstGeom>
        </p:spPr>
      </p:pic>
      <p:sp>
        <p:nvSpPr>
          <p:cNvPr id="17" name="TextBox 3">
            <a:extLst>
              <a:ext uri="{FF2B5EF4-FFF2-40B4-BE49-F238E27FC236}">
                <a16:creationId xmlns:a16="http://schemas.microsoft.com/office/drawing/2014/main" id="{16BFA1D8-05FC-4EDE-8449-807AFEB5FADB}"/>
              </a:ext>
            </a:extLst>
          </p:cNvPr>
          <p:cNvSpPr txBox="1"/>
          <p:nvPr/>
        </p:nvSpPr>
        <p:spPr>
          <a:xfrm>
            <a:off x="6105490" y="13933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C70FAE6F-62C0-4DBA-90BD-9059A1BFBFB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79073" y="3344314"/>
            <a:ext cx="1956938" cy="1901899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58367E7C-9BAA-43FC-9884-B9534D8D0D0D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24811">
            <a:off x="318918" y="2378995"/>
            <a:ext cx="1299625" cy="563554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E4E225ED-71A2-4551-A7C2-A34359904663}"/>
              </a:ext>
            </a:extLst>
          </p:cNvPr>
          <p:cNvSpPr/>
          <p:nvPr/>
        </p:nvSpPr>
        <p:spPr>
          <a:xfrm>
            <a:off x="10140696" y="4491482"/>
            <a:ext cx="1304500" cy="212470"/>
          </a:xfrm>
          <a:prstGeom prst="rect">
            <a:avLst/>
          </a:prstGeom>
          <a:solidFill>
            <a:srgbClr val="BFC1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506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784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63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2.96296E-6 L 0.31589 -0.00301 " pathEditMode="relative" rAng="0" ptsTypes="AA">
                                      <p:cBhvr>
                                        <p:cTn id="8" dur="4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794" y="-162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Hình ảnh 26">
            <a:extLst>
              <a:ext uri="{FF2B5EF4-FFF2-40B4-BE49-F238E27FC236}">
                <a16:creationId xmlns:a16="http://schemas.microsoft.com/office/drawing/2014/main" id="{960729C3-AC9C-4E27-8782-D97C30267E8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7" y="0"/>
            <a:ext cx="12192000" cy="6858000"/>
          </a:xfrm>
          <a:prstGeom prst="rect">
            <a:avLst/>
          </a:prstGeom>
        </p:spPr>
      </p:pic>
      <p:pic>
        <p:nvPicPr>
          <p:cNvPr id="2" name="Picture 60" descr="A close up of a logo&#10;&#10;Description automatically generated">
            <a:extLst>
              <a:ext uri="{FF2B5EF4-FFF2-40B4-BE49-F238E27FC236}">
                <a16:creationId xmlns:a16="http://schemas.microsoft.com/office/drawing/2014/main" id="{70421733-211C-4388-BF92-99FA1E74A78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13048">
            <a:off x="3036492" y="2443173"/>
            <a:ext cx="536548" cy="435200"/>
          </a:xfrm>
          <a:prstGeom prst="rect">
            <a:avLst/>
          </a:prstGeom>
        </p:spPr>
      </p:pic>
      <p:sp>
        <p:nvSpPr>
          <p:cNvPr id="3" name="TextBox 41">
            <a:extLst>
              <a:ext uri="{FF2B5EF4-FFF2-40B4-BE49-F238E27FC236}">
                <a16:creationId xmlns:a16="http://schemas.microsoft.com/office/drawing/2014/main" id="{6B9710D9-EB12-4534-8F93-70AE8EAB8461}"/>
              </a:ext>
            </a:extLst>
          </p:cNvPr>
          <p:cNvSpPr txBox="1"/>
          <p:nvPr/>
        </p:nvSpPr>
        <p:spPr>
          <a:xfrm>
            <a:off x="5830097" y="752202"/>
            <a:ext cx="5943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663">
              <a:defRPr/>
            </a:pPr>
            <a:r>
              <a:rPr lang="en-US" sz="2400" dirty="0" err="1">
                <a:solidFill>
                  <a:schemeClr val="bg2">
                    <a:lumMod val="10000"/>
                  </a:schemeClr>
                </a:solidFill>
                <a:latin typeface="+mj-lt"/>
                <a:cs typeface="Times New Roman" pitchFamily="18" charset="0"/>
              </a:rPr>
              <a:t>Trong</a:t>
            </a:r>
            <a:r>
              <a:rPr lang="en-US" sz="2400" dirty="0">
                <a:solidFill>
                  <a:schemeClr val="bg2">
                    <a:lumMod val="10000"/>
                  </a:schemeClr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bg2">
                    <a:lumMod val="10000"/>
                  </a:schemeClr>
                </a:solidFill>
                <a:latin typeface="+mj-lt"/>
                <a:cs typeface="Times New Roman" pitchFamily="18" charset="0"/>
              </a:rPr>
              <a:t>bài</a:t>
            </a:r>
            <a:r>
              <a:rPr lang="en-US" sz="2400" dirty="0">
                <a:solidFill>
                  <a:schemeClr val="bg2">
                    <a:lumMod val="10000"/>
                  </a:schemeClr>
                </a:solidFill>
                <a:latin typeface="+mj-lt"/>
                <a:cs typeface="Times New Roman" pitchFamily="18" charset="0"/>
              </a:rPr>
              <a:t> “</a:t>
            </a:r>
            <a:r>
              <a:rPr lang="en-US" sz="2400" dirty="0" err="1">
                <a:solidFill>
                  <a:schemeClr val="bg2">
                    <a:lumMod val="10000"/>
                  </a:schemeClr>
                </a:solidFill>
                <a:latin typeface="+mj-lt"/>
                <a:cs typeface="Times New Roman" pitchFamily="18" charset="0"/>
              </a:rPr>
              <a:t>Đón</a:t>
            </a:r>
            <a:r>
              <a:rPr lang="en-US" sz="2400" dirty="0">
                <a:solidFill>
                  <a:schemeClr val="bg2">
                    <a:lumMod val="10000"/>
                  </a:schemeClr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bg2">
                    <a:lumMod val="10000"/>
                  </a:schemeClr>
                </a:solidFill>
                <a:latin typeface="+mj-lt"/>
                <a:cs typeface="Times New Roman" pitchFamily="18" charset="0"/>
              </a:rPr>
              <a:t>em</a:t>
            </a:r>
            <a:r>
              <a:rPr lang="en-US" sz="2400" dirty="0">
                <a:solidFill>
                  <a:schemeClr val="bg2">
                    <a:lumMod val="10000"/>
                  </a:schemeClr>
                </a:solidFill>
                <a:latin typeface="+mj-lt"/>
                <a:cs typeface="Times New Roman" pitchFamily="18" charset="0"/>
              </a:rPr>
              <a:t>”.</a:t>
            </a:r>
          </a:p>
          <a:p>
            <a:pPr algn="just" defTabSz="685663">
              <a:defRPr/>
            </a:pPr>
            <a:r>
              <a:rPr lang="en-US" sz="2400" dirty="0">
                <a:solidFill>
                  <a:schemeClr val="bg2">
                    <a:lumMod val="10000"/>
                  </a:schemeClr>
                </a:solidFill>
                <a:latin typeface="+mj-lt"/>
                <a:cs typeface="Times New Roman" pitchFamily="18" charset="0"/>
              </a:rPr>
              <a:t>    </a:t>
            </a:r>
            <a:r>
              <a:rPr lang="en-US" sz="2400" dirty="0" err="1">
                <a:solidFill>
                  <a:schemeClr val="bg2">
                    <a:lumMod val="10000"/>
                  </a:schemeClr>
                </a:solidFill>
                <a:latin typeface="+mj-lt"/>
                <a:cs typeface="Times New Roman" pitchFamily="18" charset="0"/>
              </a:rPr>
              <a:t>Các</a:t>
            </a:r>
            <a:r>
              <a:rPr lang="en-US" sz="2400" dirty="0">
                <a:solidFill>
                  <a:schemeClr val="bg2">
                    <a:lumMod val="10000"/>
                  </a:schemeClr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bg2">
                    <a:lumMod val="10000"/>
                  </a:schemeClr>
                </a:solidFill>
                <a:latin typeface="+mj-lt"/>
                <a:cs typeface="Times New Roman" pitchFamily="18" charset="0"/>
              </a:rPr>
              <a:t>từ</a:t>
            </a:r>
            <a:r>
              <a:rPr lang="en-US" sz="2400" dirty="0">
                <a:solidFill>
                  <a:schemeClr val="bg2">
                    <a:lumMod val="10000"/>
                  </a:schemeClr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bg2">
                    <a:lumMod val="10000"/>
                  </a:schemeClr>
                </a:solidFill>
                <a:latin typeface="+mj-lt"/>
                <a:cs typeface="Times New Roman" pitchFamily="18" charset="0"/>
              </a:rPr>
              <a:t>ngữ</a:t>
            </a:r>
            <a:r>
              <a:rPr lang="en-US" sz="2400" dirty="0">
                <a:solidFill>
                  <a:schemeClr val="bg2">
                    <a:lumMod val="10000"/>
                  </a:schemeClr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400" b="1" dirty="0">
                <a:solidFill>
                  <a:schemeClr val="bg2">
                    <a:lumMod val="10000"/>
                  </a:schemeClr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400" b="1" i="1" dirty="0" err="1">
                <a:solidFill>
                  <a:schemeClr val="bg2">
                    <a:lumMod val="10000"/>
                  </a:schemeClr>
                </a:solidFill>
                <a:latin typeface="+mj-lt"/>
                <a:cs typeface="Times New Roman" pitchFamily="18" charset="0"/>
              </a:rPr>
              <a:t>vội</a:t>
            </a:r>
            <a:r>
              <a:rPr lang="en-US" sz="2400" b="1" i="1" dirty="0">
                <a:solidFill>
                  <a:schemeClr val="bg2">
                    <a:lumMod val="10000"/>
                  </a:schemeClr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400" b="1" i="1" dirty="0" err="1">
                <a:solidFill>
                  <a:schemeClr val="bg2">
                    <a:lumMod val="10000"/>
                  </a:schemeClr>
                </a:solidFill>
                <a:latin typeface="+mj-lt"/>
                <a:cs typeface="Times New Roman" pitchFamily="18" charset="0"/>
              </a:rPr>
              <a:t>vàng</a:t>
            </a:r>
            <a:r>
              <a:rPr lang="en-US" sz="2400" b="1" i="1" dirty="0">
                <a:solidFill>
                  <a:schemeClr val="bg2">
                    <a:lumMod val="10000"/>
                  </a:schemeClr>
                </a:solidFill>
                <a:latin typeface="+mj-lt"/>
                <a:cs typeface="Times New Roman" pitchFamily="18" charset="0"/>
              </a:rPr>
              <a:t>, lo </a:t>
            </a:r>
            <a:r>
              <a:rPr lang="en-US" sz="2400" b="1" i="1" dirty="0" err="1">
                <a:solidFill>
                  <a:schemeClr val="bg2">
                    <a:lumMod val="10000"/>
                  </a:schemeClr>
                </a:solidFill>
                <a:latin typeface="+mj-lt"/>
                <a:cs typeface="Times New Roman" pitchFamily="18" charset="0"/>
              </a:rPr>
              <a:t>lắng</a:t>
            </a:r>
            <a:r>
              <a:rPr lang="en-US" sz="2400" b="1" i="1" dirty="0">
                <a:solidFill>
                  <a:schemeClr val="bg2">
                    <a:lumMod val="10000"/>
                  </a:schemeClr>
                </a:solidFill>
                <a:latin typeface="+mj-lt"/>
                <a:cs typeface="Times New Roman" pitchFamily="18" charset="0"/>
              </a:rPr>
              <a:t>, </a:t>
            </a:r>
            <a:r>
              <a:rPr lang="en-US" sz="2400" b="1" i="1" dirty="0" err="1">
                <a:solidFill>
                  <a:schemeClr val="bg2">
                    <a:lumMod val="10000"/>
                  </a:schemeClr>
                </a:solidFill>
                <a:latin typeface="+mj-lt"/>
                <a:cs typeface="Times New Roman" pitchFamily="18" charset="0"/>
              </a:rPr>
              <a:t>vừa</a:t>
            </a:r>
            <a:r>
              <a:rPr lang="en-US" sz="2400" b="1" i="1" dirty="0">
                <a:solidFill>
                  <a:schemeClr val="bg2">
                    <a:lumMod val="10000"/>
                  </a:schemeClr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400" b="1" i="1" dirty="0" err="1">
                <a:solidFill>
                  <a:schemeClr val="bg2">
                    <a:lumMod val="10000"/>
                  </a:schemeClr>
                </a:solidFill>
                <a:latin typeface="+mj-lt"/>
                <a:cs typeface="Times New Roman" pitchFamily="18" charset="0"/>
              </a:rPr>
              <a:t>mừng</a:t>
            </a:r>
            <a:r>
              <a:rPr lang="en-US" sz="2400" b="1" i="1" dirty="0">
                <a:solidFill>
                  <a:schemeClr val="bg2">
                    <a:lumMod val="10000"/>
                  </a:schemeClr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400" b="1" i="1" dirty="0" err="1">
                <a:solidFill>
                  <a:schemeClr val="bg2">
                    <a:lumMod val="10000"/>
                  </a:schemeClr>
                </a:solidFill>
                <a:latin typeface="+mj-lt"/>
                <a:cs typeface="Times New Roman" pitchFamily="18" charset="0"/>
              </a:rPr>
              <a:t>vừa</a:t>
            </a:r>
            <a:r>
              <a:rPr lang="en-US" sz="2400" b="1" i="1" dirty="0">
                <a:solidFill>
                  <a:schemeClr val="bg2">
                    <a:lumMod val="10000"/>
                  </a:schemeClr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400" b="1" i="1" dirty="0" err="1">
                <a:solidFill>
                  <a:schemeClr val="bg2">
                    <a:lumMod val="10000"/>
                  </a:schemeClr>
                </a:solidFill>
                <a:latin typeface="+mj-lt"/>
                <a:cs typeface="Times New Roman" pitchFamily="18" charset="0"/>
              </a:rPr>
              <a:t>thương</a:t>
            </a:r>
            <a:r>
              <a:rPr lang="en-US" sz="2400" b="1" i="1" dirty="0">
                <a:solidFill>
                  <a:schemeClr val="bg2">
                    <a:lumMod val="10000"/>
                  </a:schemeClr>
                </a:solidFill>
                <a:latin typeface="+mj-lt"/>
                <a:cs typeface="Times New Roman" pitchFamily="18" charset="0"/>
              </a:rPr>
              <a:t>, </a:t>
            </a:r>
            <a:r>
              <a:rPr lang="en-US" sz="2400" b="1" i="1" dirty="0" err="1">
                <a:solidFill>
                  <a:schemeClr val="bg2">
                    <a:lumMod val="10000"/>
                  </a:schemeClr>
                </a:solidFill>
                <a:latin typeface="+mj-lt"/>
                <a:cs typeface="Times New Roman" pitchFamily="18" charset="0"/>
              </a:rPr>
              <a:t>vui</a:t>
            </a:r>
            <a:r>
              <a:rPr lang="en-US" sz="2400" b="1" i="1" dirty="0">
                <a:solidFill>
                  <a:schemeClr val="bg2">
                    <a:lumMod val="10000"/>
                  </a:schemeClr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bg2">
                    <a:lumMod val="10000"/>
                  </a:schemeClr>
                </a:solidFill>
                <a:latin typeface="+mj-lt"/>
                <a:cs typeface="Times New Roman" pitchFamily="18" charset="0"/>
              </a:rPr>
              <a:t>cho</a:t>
            </a:r>
            <a:r>
              <a:rPr lang="en-US" sz="2400" dirty="0">
                <a:solidFill>
                  <a:schemeClr val="bg2">
                    <a:lumMod val="10000"/>
                  </a:schemeClr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bg2">
                    <a:lumMod val="10000"/>
                  </a:schemeClr>
                </a:solidFill>
                <a:latin typeface="+mj-lt"/>
                <a:cs typeface="Times New Roman" pitchFamily="18" charset="0"/>
              </a:rPr>
              <a:t>thấy</a:t>
            </a:r>
            <a:r>
              <a:rPr lang="en-US" sz="2400" dirty="0">
                <a:solidFill>
                  <a:schemeClr val="bg2">
                    <a:lumMod val="10000"/>
                  </a:schemeClr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bg2">
                    <a:lumMod val="10000"/>
                  </a:schemeClr>
                </a:solidFill>
                <a:latin typeface="+mj-lt"/>
                <a:cs typeface="Times New Roman" pitchFamily="18" charset="0"/>
              </a:rPr>
              <a:t>Dũng</a:t>
            </a:r>
            <a:r>
              <a:rPr lang="en-US" sz="2400" dirty="0">
                <a:solidFill>
                  <a:schemeClr val="bg2">
                    <a:lumMod val="10000"/>
                  </a:schemeClr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bg2">
                    <a:lumMod val="10000"/>
                  </a:schemeClr>
                </a:solidFill>
                <a:latin typeface="+mj-lt"/>
                <a:cs typeface="Times New Roman" pitchFamily="18" charset="0"/>
              </a:rPr>
              <a:t>là</a:t>
            </a:r>
            <a:r>
              <a:rPr lang="en-US" sz="2400" dirty="0">
                <a:solidFill>
                  <a:schemeClr val="bg2">
                    <a:lumMod val="10000"/>
                  </a:schemeClr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bg2">
                    <a:lumMod val="10000"/>
                  </a:schemeClr>
                </a:solidFill>
                <a:latin typeface="+mj-lt"/>
                <a:cs typeface="Times New Roman" pitchFamily="18" charset="0"/>
              </a:rPr>
              <a:t>người</a:t>
            </a:r>
            <a:r>
              <a:rPr lang="en-US" sz="2400" dirty="0">
                <a:solidFill>
                  <a:schemeClr val="bg2">
                    <a:lumMod val="10000"/>
                  </a:schemeClr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bg2">
                    <a:lumMod val="10000"/>
                  </a:schemeClr>
                </a:solidFill>
                <a:latin typeface="+mj-lt"/>
                <a:cs typeface="Times New Roman" pitchFamily="18" charset="0"/>
              </a:rPr>
              <a:t>anh</a:t>
            </a:r>
            <a:r>
              <a:rPr lang="en-US" sz="2400" dirty="0">
                <a:solidFill>
                  <a:schemeClr val="bg2">
                    <a:lumMod val="10000"/>
                  </a:schemeClr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bg2">
                    <a:lumMod val="10000"/>
                  </a:schemeClr>
                </a:solidFill>
                <a:latin typeface="+mj-lt"/>
                <a:cs typeface="Times New Roman" pitchFamily="18" charset="0"/>
              </a:rPr>
              <a:t>thế</a:t>
            </a:r>
            <a:r>
              <a:rPr lang="en-US" sz="2400" dirty="0">
                <a:solidFill>
                  <a:schemeClr val="bg2">
                    <a:lumMod val="10000"/>
                  </a:schemeClr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bg2">
                    <a:lumMod val="10000"/>
                  </a:schemeClr>
                </a:solidFill>
                <a:latin typeface="+mj-lt"/>
                <a:cs typeface="Times New Roman" pitchFamily="18" charset="0"/>
              </a:rPr>
              <a:t>nào</a:t>
            </a:r>
            <a:r>
              <a:rPr lang="en-US" sz="2400" dirty="0">
                <a:solidFill>
                  <a:schemeClr val="bg2">
                    <a:lumMod val="10000"/>
                  </a:schemeClr>
                </a:solidFill>
                <a:latin typeface="+mj-lt"/>
                <a:cs typeface="Times New Roman" pitchFamily="18" charset="0"/>
              </a:rPr>
              <a:t>? </a:t>
            </a:r>
            <a:r>
              <a:rPr lang="en-US" sz="2400" dirty="0" err="1">
                <a:solidFill>
                  <a:schemeClr val="bg2">
                    <a:lumMod val="10000"/>
                  </a:schemeClr>
                </a:solidFill>
                <a:latin typeface="+mj-lt"/>
                <a:cs typeface="Times New Roman" pitchFamily="18" charset="0"/>
              </a:rPr>
              <a:t>Chọn</a:t>
            </a:r>
            <a:r>
              <a:rPr lang="en-US" sz="2400" dirty="0">
                <a:solidFill>
                  <a:schemeClr val="bg2">
                    <a:lumMod val="10000"/>
                  </a:schemeClr>
                </a:solidFill>
                <a:latin typeface="+mj-lt"/>
                <a:cs typeface="Times New Roman" pitchFamily="18" charset="0"/>
              </a:rPr>
              <a:t> ý </a:t>
            </a:r>
            <a:r>
              <a:rPr lang="en-US" sz="2400" dirty="0" err="1">
                <a:solidFill>
                  <a:schemeClr val="bg2">
                    <a:lumMod val="10000"/>
                  </a:schemeClr>
                </a:solidFill>
                <a:latin typeface="+mj-lt"/>
                <a:cs typeface="Times New Roman" pitchFamily="18" charset="0"/>
              </a:rPr>
              <a:t>đúng</a:t>
            </a:r>
            <a:r>
              <a:rPr lang="en-US" sz="2400" dirty="0">
                <a:solidFill>
                  <a:schemeClr val="bg2">
                    <a:lumMod val="10000"/>
                  </a:schemeClr>
                </a:solidFill>
                <a:latin typeface="+mj-lt"/>
                <a:cs typeface="Times New Roman" pitchFamily="18" charset="0"/>
              </a:rPr>
              <a:t>:</a:t>
            </a:r>
          </a:p>
        </p:txBody>
      </p:sp>
      <p:sp>
        <p:nvSpPr>
          <p:cNvPr id="4" name="TextBox 47">
            <a:extLst>
              <a:ext uri="{FF2B5EF4-FFF2-40B4-BE49-F238E27FC236}">
                <a16:creationId xmlns:a16="http://schemas.microsoft.com/office/drawing/2014/main" id="{875D6C5C-9548-41E1-A20C-AC6108E6F49C}"/>
              </a:ext>
            </a:extLst>
          </p:cNvPr>
          <p:cNvSpPr txBox="1"/>
          <p:nvPr/>
        </p:nvSpPr>
        <p:spPr>
          <a:xfrm>
            <a:off x="6556498" y="2604906"/>
            <a:ext cx="50626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Dũng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rất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thương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mình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5" name="TextBox 48">
            <a:extLst>
              <a:ext uri="{FF2B5EF4-FFF2-40B4-BE49-F238E27FC236}">
                <a16:creationId xmlns:a16="http://schemas.microsoft.com/office/drawing/2014/main" id="{D206CBAA-B53C-424C-AD6C-EF71753A44CF}"/>
              </a:ext>
            </a:extLst>
          </p:cNvPr>
          <p:cNvSpPr txBox="1"/>
          <p:nvPr/>
        </p:nvSpPr>
        <p:spPr>
          <a:xfrm>
            <a:off x="6949688" y="3089182"/>
            <a:ext cx="47147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vi-VN" sz="24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Dũng là người rất ghét em của mình.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6" name="TextBox 49">
            <a:extLst>
              <a:ext uri="{FF2B5EF4-FFF2-40B4-BE49-F238E27FC236}">
                <a16:creationId xmlns:a16="http://schemas.microsoft.com/office/drawing/2014/main" id="{E458AE3A-C87D-4613-B6E6-D72F13979CB6}"/>
              </a:ext>
            </a:extLst>
          </p:cNvPr>
          <p:cNvSpPr txBox="1"/>
          <p:nvPr/>
        </p:nvSpPr>
        <p:spPr>
          <a:xfrm>
            <a:off x="6979385" y="3585925"/>
            <a:ext cx="47943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vi-VN" sz="24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Dũng là người anh mẫu mực đối với em của mình.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7" name="TextBox 50">
            <a:extLst>
              <a:ext uri="{FF2B5EF4-FFF2-40B4-BE49-F238E27FC236}">
                <a16:creationId xmlns:a16="http://schemas.microsoft.com/office/drawing/2014/main" id="{B23E7D42-8612-42A3-8A1B-D324C0FCDC40}"/>
              </a:ext>
            </a:extLst>
          </p:cNvPr>
          <p:cNvSpPr txBox="1"/>
          <p:nvPr/>
        </p:nvSpPr>
        <p:spPr>
          <a:xfrm>
            <a:off x="8083068" y="4311225"/>
            <a:ext cx="37529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vi-VN" sz="24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Tất cả  đáp án 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24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đều đúng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8" name="Picture 3">
            <a:extLst>
              <a:ext uri="{FF2B5EF4-FFF2-40B4-BE49-F238E27FC236}">
                <a16:creationId xmlns:a16="http://schemas.microsoft.com/office/drawing/2014/main" id="{5494B726-5278-420D-9570-8AF10E196EE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76490" y="2756269"/>
            <a:ext cx="1962001" cy="2440238"/>
          </a:xfrm>
          <a:prstGeom prst="rect">
            <a:avLst/>
          </a:prstGeom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E3F3B642-02AF-428A-9310-07B9DCD6B2F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02275" y="3366657"/>
            <a:ext cx="1956938" cy="1901899"/>
          </a:xfrm>
          <a:prstGeom prst="rect">
            <a:avLst/>
          </a:prstGeom>
        </p:spPr>
      </p:pic>
      <p:pic>
        <p:nvPicPr>
          <p:cNvPr id="10" name="4">
            <a:extLst>
              <a:ext uri="{FF2B5EF4-FFF2-40B4-BE49-F238E27FC236}">
                <a16:creationId xmlns:a16="http://schemas.microsoft.com/office/drawing/2014/main" id="{52674FCB-9F27-44A5-910F-8B3280BD103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767341" y="5902410"/>
            <a:ext cx="1396105" cy="542591"/>
          </a:xfrm>
          <a:prstGeom prst="rect">
            <a:avLst/>
          </a:prstGeom>
        </p:spPr>
      </p:pic>
      <p:pic>
        <p:nvPicPr>
          <p:cNvPr id="11" name="3">
            <a:extLst>
              <a:ext uri="{FF2B5EF4-FFF2-40B4-BE49-F238E27FC236}">
                <a16:creationId xmlns:a16="http://schemas.microsoft.com/office/drawing/2014/main" id="{853313BB-58BC-4460-A1A6-669884C05AF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262831" y="5902410"/>
            <a:ext cx="1396105" cy="542591"/>
          </a:xfrm>
          <a:prstGeom prst="rect">
            <a:avLst/>
          </a:prstGeom>
        </p:spPr>
      </p:pic>
      <p:pic>
        <p:nvPicPr>
          <p:cNvPr id="12" name="2">
            <a:extLst>
              <a:ext uri="{FF2B5EF4-FFF2-40B4-BE49-F238E27FC236}">
                <a16:creationId xmlns:a16="http://schemas.microsoft.com/office/drawing/2014/main" id="{D016D60A-08EE-4827-A746-B87362A71947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758321" y="5902410"/>
            <a:ext cx="1396105" cy="542591"/>
          </a:xfrm>
          <a:prstGeom prst="rect">
            <a:avLst/>
          </a:prstGeom>
        </p:spPr>
      </p:pic>
      <p:pic>
        <p:nvPicPr>
          <p:cNvPr id="13" name="Picture 13">
            <a:extLst>
              <a:ext uri="{FF2B5EF4-FFF2-40B4-BE49-F238E27FC236}">
                <a16:creationId xmlns:a16="http://schemas.microsoft.com/office/drawing/2014/main" id="{332F115A-23AC-4E7A-9876-C3AFAF7EF03E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53603" y="5155123"/>
            <a:ext cx="914479" cy="914479"/>
          </a:xfrm>
          <a:prstGeom prst="rect">
            <a:avLst/>
          </a:prstGeom>
        </p:spPr>
      </p:pic>
      <p:pic>
        <p:nvPicPr>
          <p:cNvPr id="14" name="Magic sound effect">
            <a:hlinkClick r:id="" action="ppaction://media"/>
            <a:extLst>
              <a:ext uri="{FF2B5EF4-FFF2-40B4-BE49-F238E27FC236}">
                <a16:creationId xmlns:a16="http://schemas.microsoft.com/office/drawing/2014/main" id="{628109F9-B915-4E7D-AA6C-BDC4B5120D8A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016"/>
                </p14:media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12512299" y="4430007"/>
            <a:ext cx="487363" cy="487363"/>
          </a:xfrm>
          <a:prstGeom prst="rect">
            <a:avLst/>
          </a:prstGeom>
        </p:spPr>
      </p:pic>
      <p:pic>
        <p:nvPicPr>
          <p:cNvPr id="15" name="Picture 24" descr="A close up of a logo&#10;&#10;Description automatically generated">
            <a:extLst>
              <a:ext uri="{FF2B5EF4-FFF2-40B4-BE49-F238E27FC236}">
                <a16:creationId xmlns:a16="http://schemas.microsoft.com/office/drawing/2014/main" id="{59D7EF7B-2F74-4AA1-858B-23074880E04C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7061" y="-3208031"/>
            <a:ext cx="4937878" cy="2771258"/>
          </a:xfrm>
          <a:prstGeom prst="rect">
            <a:avLst/>
          </a:prstGeom>
        </p:spPr>
      </p:pic>
      <p:pic>
        <p:nvPicPr>
          <p:cNvPr id="16" name="Picture 30">
            <a:extLst>
              <a:ext uri="{FF2B5EF4-FFF2-40B4-BE49-F238E27FC236}">
                <a16:creationId xmlns:a16="http://schemas.microsoft.com/office/drawing/2014/main" id="{D7BDC37B-1D1C-48E5-816C-C36D827AEADC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4190" y="2897699"/>
            <a:ext cx="2359728" cy="2183629"/>
          </a:xfrm>
          <a:prstGeom prst="rect">
            <a:avLst/>
          </a:prstGeom>
        </p:spPr>
      </p:pic>
      <p:grpSp>
        <p:nvGrpSpPr>
          <p:cNvPr id="17" name="Group 17">
            <a:extLst>
              <a:ext uri="{FF2B5EF4-FFF2-40B4-BE49-F238E27FC236}">
                <a16:creationId xmlns:a16="http://schemas.microsoft.com/office/drawing/2014/main" id="{EC24DD50-DE12-4AD4-8FEC-8D84AFCDD7C4}"/>
              </a:ext>
            </a:extLst>
          </p:cNvPr>
          <p:cNvGrpSpPr/>
          <p:nvPr/>
        </p:nvGrpSpPr>
        <p:grpSpPr>
          <a:xfrm>
            <a:off x="1838793" y="2846052"/>
            <a:ext cx="1585590" cy="1585588"/>
            <a:chOff x="1740753" y="2562737"/>
            <a:chExt cx="1833577" cy="1833577"/>
          </a:xfrm>
        </p:grpSpPr>
        <p:pic>
          <p:nvPicPr>
            <p:cNvPr id="18" name="Picture 7" descr="A picture containing invertebrate, animal&#10;&#10;Description automatically generated">
              <a:extLst>
                <a:ext uri="{FF2B5EF4-FFF2-40B4-BE49-F238E27FC236}">
                  <a16:creationId xmlns:a16="http://schemas.microsoft.com/office/drawing/2014/main" id="{8D31D48F-5B1D-42E6-BBAD-7E2FFE1467C2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40753" y="2562737"/>
              <a:ext cx="1833577" cy="1833577"/>
            </a:xfrm>
            <a:prstGeom prst="rect">
              <a:avLst/>
            </a:prstGeom>
          </p:spPr>
        </p:pic>
        <p:sp>
          <p:nvSpPr>
            <p:cNvPr id="19" name="Rectangle 16">
              <a:extLst>
                <a:ext uri="{FF2B5EF4-FFF2-40B4-BE49-F238E27FC236}">
                  <a16:creationId xmlns:a16="http://schemas.microsoft.com/office/drawing/2014/main" id="{0046DB46-D5C7-4EC7-B2BF-317D85AFA175}"/>
                </a:ext>
              </a:extLst>
            </p:cNvPr>
            <p:cNvSpPr/>
            <p:nvPr/>
          </p:nvSpPr>
          <p:spPr>
            <a:xfrm>
              <a:off x="1860959" y="2892269"/>
              <a:ext cx="1593167" cy="1174515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lvl="0" algn="ctr">
                <a:defRPr/>
              </a:pPr>
              <a:r>
                <a:rPr lang="en-US" sz="2000" b="1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Anh </a:t>
              </a:r>
              <a:r>
                <a:rPr lang="en-US" sz="2000" b="1" dirty="0" err="1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em</a:t>
              </a:r>
              <a:r>
                <a:rPr lang="en-US" sz="2000" b="1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sz="2000" b="1" dirty="0" err="1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nh</a:t>
              </a:r>
              <a:r>
                <a:rPr lang="vi-VN" sz="2000" b="1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ư</a:t>
              </a:r>
              <a:r>
                <a:rPr lang="en-US" sz="2000" b="1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sz="2000" b="1" dirty="0" err="1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chân</a:t>
              </a:r>
              <a:r>
                <a:rPr lang="en-US" sz="2000" b="1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sz="2000" b="1" dirty="0" err="1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với</a:t>
              </a:r>
              <a:r>
                <a:rPr lang="en-US" sz="2000" b="1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sz="2000" b="1" dirty="0" err="1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tay</a:t>
              </a:r>
              <a:r>
                <a:rPr lang="en-US" sz="2000" b="1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.</a:t>
              </a:r>
            </a:p>
          </p:txBody>
        </p:sp>
      </p:grpSp>
      <p:pic>
        <p:nvPicPr>
          <p:cNvPr id="20" name="Picture 39">
            <a:extLst>
              <a:ext uri="{FF2B5EF4-FFF2-40B4-BE49-F238E27FC236}">
                <a16:creationId xmlns:a16="http://schemas.microsoft.com/office/drawing/2014/main" id="{73FBB6DC-C3B8-4FCE-B3A6-E31E78A09A21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907319" y="2767888"/>
            <a:ext cx="536494" cy="499915"/>
          </a:xfrm>
          <a:prstGeom prst="rect">
            <a:avLst/>
          </a:prstGeom>
        </p:spPr>
      </p:pic>
      <p:pic>
        <p:nvPicPr>
          <p:cNvPr id="21" name="Picture 40">
            <a:extLst>
              <a:ext uri="{FF2B5EF4-FFF2-40B4-BE49-F238E27FC236}">
                <a16:creationId xmlns:a16="http://schemas.microsoft.com/office/drawing/2014/main" id="{91DEDF03-E5F5-4022-8790-286B25C1C11C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344845" y="3075086"/>
            <a:ext cx="536494" cy="499915"/>
          </a:xfrm>
          <a:prstGeom prst="rect">
            <a:avLst/>
          </a:prstGeom>
        </p:spPr>
      </p:pic>
      <p:pic>
        <p:nvPicPr>
          <p:cNvPr id="22" name="Picture 42">
            <a:extLst>
              <a:ext uri="{FF2B5EF4-FFF2-40B4-BE49-F238E27FC236}">
                <a16:creationId xmlns:a16="http://schemas.microsoft.com/office/drawing/2014/main" id="{A51659CF-2E7F-4FEE-9BD9-4F9278A3D5EA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534583" y="3607136"/>
            <a:ext cx="536494" cy="499915"/>
          </a:xfrm>
          <a:prstGeom prst="rect">
            <a:avLst/>
          </a:prstGeom>
        </p:spPr>
      </p:pic>
      <p:pic>
        <p:nvPicPr>
          <p:cNvPr id="23" name="Picture 44">
            <a:extLst>
              <a:ext uri="{FF2B5EF4-FFF2-40B4-BE49-F238E27FC236}">
                <a16:creationId xmlns:a16="http://schemas.microsoft.com/office/drawing/2014/main" id="{905E44CD-7CC2-4FFB-9667-1A551EAFA597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7704222" y="4243296"/>
            <a:ext cx="536494" cy="499915"/>
          </a:xfrm>
          <a:prstGeom prst="rect">
            <a:avLst/>
          </a:prstGeom>
        </p:spPr>
      </p:pic>
      <p:pic>
        <p:nvPicPr>
          <p:cNvPr id="24" name="Picture 46">
            <a:extLst>
              <a:ext uri="{FF2B5EF4-FFF2-40B4-BE49-F238E27FC236}">
                <a16:creationId xmlns:a16="http://schemas.microsoft.com/office/drawing/2014/main" id="{80F44890-3E2D-4C44-8B72-E8E8A15DA662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5626200" y="2642464"/>
            <a:ext cx="908383" cy="908383"/>
          </a:xfrm>
          <a:prstGeom prst="rect">
            <a:avLst/>
          </a:prstGeom>
        </p:spPr>
      </p:pic>
      <p:pic>
        <p:nvPicPr>
          <p:cNvPr id="25" name="1">
            <a:extLst>
              <a:ext uri="{FF2B5EF4-FFF2-40B4-BE49-F238E27FC236}">
                <a16:creationId xmlns:a16="http://schemas.microsoft.com/office/drawing/2014/main" id="{3FF90684-D12F-48F9-A4D4-91D34AC8145F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253811" y="5902410"/>
            <a:ext cx="1396105" cy="542591"/>
          </a:xfrm>
          <a:prstGeom prst="rect">
            <a:avLst/>
          </a:prstGeom>
        </p:spPr>
      </p:pic>
      <p:pic>
        <p:nvPicPr>
          <p:cNvPr id="26" name="Picture 14">
            <a:extLst>
              <a:ext uri="{FF2B5EF4-FFF2-40B4-BE49-F238E27FC236}">
                <a16:creationId xmlns:a16="http://schemas.microsoft.com/office/drawing/2014/main" id="{9166DE70-2BB8-43FE-AF60-805EEA022064}"/>
              </a:ext>
            </a:extLst>
          </p:cNvPr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1020" y="4294405"/>
            <a:ext cx="236951" cy="400562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204870D4-1C05-4F66-9EB5-9C3D36DAEB15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24811">
            <a:off x="292346" y="2378994"/>
            <a:ext cx="1299625" cy="563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50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1.48148E-6 L 0.39623 -0.50324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805" y="-2516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500"/>
                            </p:stCondLst>
                            <p:childTnLst>
                              <p:par>
                                <p:cTn id="56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7" dur="1000" fill="hold"/>
                                        <p:tgtEl>
                                          <p:spTgt spid="25"/>
                                        </p:tgtEl>
                                      </p:cBhvr>
                                      <p:by x="300000" y="300000"/>
                                    </p:animScale>
                                  </p:childTnLst>
                                </p:cTn>
                              </p:par>
                              <p:par>
                                <p:cTn id="5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9" dur="4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1500"/>
                            </p:stCondLst>
                            <p:childTnLst>
                              <p:par>
                                <p:cTn id="61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9623 -0.50324 L 0.13894 -0.24722 " pathEditMode="relative" rAng="0" ptsTypes="AA">
                                      <p:cBhvr>
                                        <p:cTn id="62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865" y="1280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4" dur="2000" fill="hold"/>
                                        <p:tgtEl>
                                          <p:spTgt spid="25"/>
                                        </p:tgtEl>
                                      </p:cBhvr>
                                      <p:by x="20000" y="2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800000">
                                      <p:cBhvr>
                                        <p:cTn id="66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" presetID="22" presetClass="exit" presetSubtype="8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8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53" presetClass="exit" presetSubtype="32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71" dur="25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3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55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0" presetID="8" presetClass="emp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81" dur="2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wheelsp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7000"/>
                            </p:stCondLst>
                            <p:childTnLst>
                              <p:par>
                                <p:cTn id="8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12" presetClass="entr" presetSubtype="4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64" presetClass="path" presetSubtype="0" repeatCount="indefinite" accel="50000" decel="50000" autoRev="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4.79167E-6 4.44444E-6 L 4.79167E-6 -0.01945 " pathEditMode="relative" rAng="0" ptsTypes="AA">
                                      <p:cBhvr>
                                        <p:cTn id="10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72"/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1" presetClass="mediacall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2" dur="4610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Hình ảnh 26">
            <a:extLst>
              <a:ext uri="{FF2B5EF4-FFF2-40B4-BE49-F238E27FC236}">
                <a16:creationId xmlns:a16="http://schemas.microsoft.com/office/drawing/2014/main" id="{6F359E15-4193-4FF9-AE7C-0F86296131B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616"/>
          </a:xfrm>
          <a:prstGeom prst="rect">
            <a:avLst/>
          </a:prstGeom>
        </p:spPr>
      </p:pic>
      <p:pic>
        <p:nvPicPr>
          <p:cNvPr id="2" name="Picture 60" descr="A close up of a logo&#10;&#10;Description automatically generated">
            <a:extLst>
              <a:ext uri="{FF2B5EF4-FFF2-40B4-BE49-F238E27FC236}">
                <a16:creationId xmlns:a16="http://schemas.microsoft.com/office/drawing/2014/main" id="{2BD3AD4D-8781-466E-AC8B-07041FDA827D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13048">
            <a:off x="3036492" y="2443173"/>
            <a:ext cx="536548" cy="435200"/>
          </a:xfrm>
          <a:prstGeom prst="rect">
            <a:avLst/>
          </a:prstGeom>
        </p:spPr>
      </p:pic>
      <p:sp>
        <p:nvSpPr>
          <p:cNvPr id="3" name="TextBox 41">
            <a:extLst>
              <a:ext uri="{FF2B5EF4-FFF2-40B4-BE49-F238E27FC236}">
                <a16:creationId xmlns:a16="http://schemas.microsoft.com/office/drawing/2014/main" id="{888F6D47-D242-41E8-BCEB-2EECBDEBA6B9}"/>
              </a:ext>
            </a:extLst>
          </p:cNvPr>
          <p:cNvSpPr txBox="1"/>
          <p:nvPr/>
        </p:nvSpPr>
        <p:spPr>
          <a:xfrm>
            <a:off x="6042325" y="828698"/>
            <a:ext cx="589697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663">
              <a:defRPr/>
            </a:pPr>
            <a:r>
              <a:rPr lang="en-US" sz="2400" b="1" dirty="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Hằng</a:t>
            </a:r>
            <a:r>
              <a:rPr lang="en-US" sz="2400" b="1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ngày</a:t>
            </a:r>
            <a:r>
              <a:rPr lang="en-US" sz="2400" b="1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, </a:t>
            </a:r>
            <a:r>
              <a:rPr lang="en-US" sz="2400" b="1" dirty="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sau</a:t>
            </a:r>
            <a:r>
              <a:rPr lang="en-US" sz="2400" b="1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khi</a:t>
            </a:r>
            <a:r>
              <a:rPr lang="en-US" sz="2400" b="1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 tan </a:t>
            </a:r>
            <a:r>
              <a:rPr lang="en-US" sz="2400" b="1" dirty="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học</a:t>
            </a:r>
            <a:r>
              <a:rPr lang="en-US" sz="2400" b="1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, </a:t>
            </a:r>
            <a:r>
              <a:rPr lang="en-US" sz="2400" b="1" dirty="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Dũng</a:t>
            </a:r>
            <a:r>
              <a:rPr lang="en-US" sz="2400" b="1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làm</a:t>
            </a:r>
            <a:r>
              <a:rPr lang="en-US" sz="2400" b="1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gì</a:t>
            </a:r>
            <a:r>
              <a:rPr lang="en-US" sz="2400" b="1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? </a:t>
            </a:r>
          </a:p>
          <a:p>
            <a:pPr algn="ctr" defTabSz="685663">
              <a:defRPr/>
            </a:pPr>
            <a:r>
              <a:rPr lang="en-US" sz="2400" b="1" dirty="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Chọn</a:t>
            </a:r>
            <a:r>
              <a:rPr lang="en-US" sz="2400" b="1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 ý </a:t>
            </a:r>
            <a:r>
              <a:rPr lang="en-US" sz="2400" b="1" dirty="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đúng</a:t>
            </a:r>
            <a:r>
              <a:rPr lang="en-US" sz="2400" b="1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TextBox 47">
            <a:extLst>
              <a:ext uri="{FF2B5EF4-FFF2-40B4-BE49-F238E27FC236}">
                <a16:creationId xmlns:a16="http://schemas.microsoft.com/office/drawing/2014/main" id="{7E82D51D-5BE1-428E-A209-62F100024048}"/>
              </a:ext>
            </a:extLst>
          </p:cNvPr>
          <p:cNvSpPr txBox="1"/>
          <p:nvPr/>
        </p:nvSpPr>
        <p:spPr>
          <a:xfrm>
            <a:off x="6613252" y="2167526"/>
            <a:ext cx="34403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vi-VN" sz="24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Dũng đi chơi cùng bạn bè.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8" name="Picture 3">
            <a:extLst>
              <a:ext uri="{FF2B5EF4-FFF2-40B4-BE49-F238E27FC236}">
                <a16:creationId xmlns:a16="http://schemas.microsoft.com/office/drawing/2014/main" id="{9821062D-E3A4-4254-85C2-6D014B962E6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80083" y="2805975"/>
            <a:ext cx="1962001" cy="2440238"/>
          </a:xfrm>
          <a:prstGeom prst="rect">
            <a:avLst/>
          </a:prstGeom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8C07CF3F-F93D-4F2F-9B12-0607AAE4447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79073" y="3344314"/>
            <a:ext cx="1956938" cy="1901899"/>
          </a:xfrm>
          <a:prstGeom prst="rect">
            <a:avLst/>
          </a:prstGeom>
        </p:spPr>
      </p:pic>
      <p:pic>
        <p:nvPicPr>
          <p:cNvPr id="10" name="Magic sound effect">
            <a:hlinkClick r:id="" action="ppaction://media"/>
            <a:extLst>
              <a:ext uri="{FF2B5EF4-FFF2-40B4-BE49-F238E27FC236}">
                <a16:creationId xmlns:a16="http://schemas.microsoft.com/office/drawing/2014/main" id="{A102BE5D-E1A7-46EA-8B6C-B37570E0C937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016"/>
                </p14:media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2512299" y="4430007"/>
            <a:ext cx="487363" cy="487363"/>
          </a:xfrm>
          <a:prstGeom prst="rect">
            <a:avLst/>
          </a:prstGeom>
        </p:spPr>
      </p:pic>
      <p:pic>
        <p:nvPicPr>
          <p:cNvPr id="11" name="Picture 24" descr="A close up of a logo&#10;&#10;Description automatically generated">
            <a:extLst>
              <a:ext uri="{FF2B5EF4-FFF2-40B4-BE49-F238E27FC236}">
                <a16:creationId xmlns:a16="http://schemas.microsoft.com/office/drawing/2014/main" id="{C590EFB1-5489-4B08-A656-02720F69394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7061" y="-3208031"/>
            <a:ext cx="4937878" cy="2771258"/>
          </a:xfrm>
          <a:prstGeom prst="rect">
            <a:avLst/>
          </a:prstGeom>
        </p:spPr>
      </p:pic>
      <p:pic>
        <p:nvPicPr>
          <p:cNvPr id="12" name="Picture 30">
            <a:extLst>
              <a:ext uri="{FF2B5EF4-FFF2-40B4-BE49-F238E27FC236}">
                <a16:creationId xmlns:a16="http://schemas.microsoft.com/office/drawing/2014/main" id="{C51E6BB6-0444-4ADF-A748-B809A0DE64F4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159" y="2443341"/>
            <a:ext cx="2359728" cy="2183629"/>
          </a:xfrm>
          <a:prstGeom prst="rect">
            <a:avLst/>
          </a:prstGeom>
        </p:spPr>
      </p:pic>
      <p:grpSp>
        <p:nvGrpSpPr>
          <p:cNvPr id="13" name="Group 17">
            <a:extLst>
              <a:ext uri="{FF2B5EF4-FFF2-40B4-BE49-F238E27FC236}">
                <a16:creationId xmlns:a16="http://schemas.microsoft.com/office/drawing/2014/main" id="{4B7962AA-4E7D-4B2D-8CF3-61D7014E12DB}"/>
              </a:ext>
            </a:extLst>
          </p:cNvPr>
          <p:cNvGrpSpPr/>
          <p:nvPr/>
        </p:nvGrpSpPr>
        <p:grpSpPr>
          <a:xfrm>
            <a:off x="1871426" y="2614056"/>
            <a:ext cx="1585590" cy="1585588"/>
            <a:chOff x="1740753" y="2562737"/>
            <a:chExt cx="1833577" cy="1833577"/>
          </a:xfrm>
        </p:grpSpPr>
        <p:pic>
          <p:nvPicPr>
            <p:cNvPr id="14" name="Picture 7" descr="A picture containing invertebrate, animal&#10;&#10;Description automatically generated">
              <a:extLst>
                <a:ext uri="{FF2B5EF4-FFF2-40B4-BE49-F238E27FC236}">
                  <a16:creationId xmlns:a16="http://schemas.microsoft.com/office/drawing/2014/main" id="{211FDFEF-C1D6-4622-883E-F34C7E85575D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40753" y="2562737"/>
              <a:ext cx="1833577" cy="1833577"/>
            </a:xfrm>
            <a:prstGeom prst="rect">
              <a:avLst/>
            </a:prstGeom>
          </p:spPr>
        </p:pic>
        <p:sp>
          <p:nvSpPr>
            <p:cNvPr id="15" name="Rectangle 16">
              <a:extLst>
                <a:ext uri="{FF2B5EF4-FFF2-40B4-BE49-F238E27FC236}">
                  <a16:creationId xmlns:a16="http://schemas.microsoft.com/office/drawing/2014/main" id="{B7892668-9051-406F-A62C-9EB9B65F7E8B}"/>
                </a:ext>
              </a:extLst>
            </p:cNvPr>
            <p:cNvSpPr/>
            <p:nvPr/>
          </p:nvSpPr>
          <p:spPr>
            <a:xfrm>
              <a:off x="1860959" y="3070224"/>
              <a:ext cx="1593167" cy="81860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lvl="0" algn="ctr">
                <a:defRPr/>
              </a:pPr>
              <a:r>
                <a:rPr lang="en-US" sz="2000" b="1" dirty="0" err="1">
                  <a:solidFill>
                    <a:schemeClr val="bg1"/>
                  </a:solidFill>
                  <a:latin typeface="UTM Avo" panose="02040603050506020204" pitchFamily="18" charset="0"/>
                  <a:ea typeface="Tahoma" panose="020B0604030504040204" pitchFamily="34" charset="0"/>
                  <a:cs typeface="Arial" panose="020B0604020202020204" pitchFamily="34" charset="0"/>
                </a:rPr>
                <a:t>Chị</a:t>
              </a:r>
              <a:r>
                <a:rPr lang="en-US" sz="2000" b="1" dirty="0">
                  <a:solidFill>
                    <a:schemeClr val="bg1"/>
                  </a:solidFill>
                  <a:latin typeface="UTM Avo" panose="02040603050506020204" pitchFamily="18" charset="0"/>
                  <a:ea typeface="Tahoma" panose="020B060403050404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bg1"/>
                  </a:solidFill>
                  <a:latin typeface="UTM Avo" panose="02040603050506020204" pitchFamily="18" charset="0"/>
                  <a:ea typeface="Tahoma" panose="020B0604030504040204" pitchFamily="34" charset="0"/>
                  <a:cs typeface="Arial" panose="020B0604020202020204" pitchFamily="34" charset="0"/>
                </a:rPr>
                <a:t>ngã</a:t>
              </a:r>
              <a:r>
                <a:rPr lang="en-US" sz="2000" b="1" dirty="0">
                  <a:solidFill>
                    <a:schemeClr val="bg1"/>
                  </a:solidFill>
                  <a:latin typeface="UTM Avo" panose="02040603050506020204" pitchFamily="18" charset="0"/>
                  <a:ea typeface="Tahoma" panose="020B060403050404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bg1"/>
                  </a:solidFill>
                  <a:latin typeface="UTM Avo" panose="02040603050506020204" pitchFamily="18" charset="0"/>
                  <a:ea typeface="Tahoma" panose="020B0604030504040204" pitchFamily="34" charset="0"/>
                  <a:cs typeface="Arial" panose="020B0604020202020204" pitchFamily="34" charset="0"/>
                </a:rPr>
                <a:t>em</a:t>
              </a:r>
              <a:r>
                <a:rPr lang="en-US" sz="2000" b="1" dirty="0">
                  <a:solidFill>
                    <a:schemeClr val="bg1"/>
                  </a:solidFill>
                  <a:latin typeface="UTM Avo" panose="02040603050506020204" pitchFamily="18" charset="0"/>
                  <a:ea typeface="Tahoma" panose="020B060403050404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bg1"/>
                  </a:solidFill>
                  <a:latin typeface="UTM Avo" panose="02040603050506020204" pitchFamily="18" charset="0"/>
                  <a:ea typeface="Tahoma" panose="020B0604030504040204" pitchFamily="34" charset="0"/>
                  <a:cs typeface="Arial" panose="020B0604020202020204" pitchFamily="34" charset="0"/>
                </a:rPr>
                <a:t>nâng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6" name="Picture 39">
            <a:extLst>
              <a:ext uri="{FF2B5EF4-FFF2-40B4-BE49-F238E27FC236}">
                <a16:creationId xmlns:a16="http://schemas.microsoft.com/office/drawing/2014/main" id="{550846CB-1481-4FDB-8F9C-FCD22458F86C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988346" y="2208938"/>
            <a:ext cx="536494" cy="499915"/>
          </a:xfrm>
          <a:prstGeom prst="rect">
            <a:avLst/>
          </a:prstGeom>
        </p:spPr>
      </p:pic>
      <p:pic>
        <p:nvPicPr>
          <p:cNvPr id="17" name="Picture 40">
            <a:extLst>
              <a:ext uri="{FF2B5EF4-FFF2-40B4-BE49-F238E27FC236}">
                <a16:creationId xmlns:a16="http://schemas.microsoft.com/office/drawing/2014/main" id="{8F3859E4-AAC8-4D58-AE93-EB6C0FE33554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015078" y="2871771"/>
            <a:ext cx="536494" cy="499915"/>
          </a:xfrm>
          <a:prstGeom prst="rect">
            <a:avLst/>
          </a:prstGeom>
        </p:spPr>
      </p:pic>
      <p:pic>
        <p:nvPicPr>
          <p:cNvPr id="18" name="Picture 42">
            <a:extLst>
              <a:ext uri="{FF2B5EF4-FFF2-40B4-BE49-F238E27FC236}">
                <a16:creationId xmlns:a16="http://schemas.microsoft.com/office/drawing/2014/main" id="{506BE8A2-3D76-4A93-8666-8EB882005B78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345005" y="3443058"/>
            <a:ext cx="536494" cy="499915"/>
          </a:xfrm>
          <a:prstGeom prst="rect">
            <a:avLst/>
          </a:prstGeom>
        </p:spPr>
      </p:pic>
      <p:pic>
        <p:nvPicPr>
          <p:cNvPr id="19" name="Picture 44">
            <a:extLst>
              <a:ext uri="{FF2B5EF4-FFF2-40B4-BE49-F238E27FC236}">
                <a16:creationId xmlns:a16="http://schemas.microsoft.com/office/drawing/2014/main" id="{7FB61B54-2037-4022-838F-AB861BA1237C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600743" y="3962167"/>
            <a:ext cx="536494" cy="508878"/>
          </a:xfrm>
          <a:prstGeom prst="rect">
            <a:avLst/>
          </a:prstGeom>
        </p:spPr>
      </p:pic>
      <p:pic>
        <p:nvPicPr>
          <p:cNvPr id="20" name="Picture 46">
            <a:extLst>
              <a:ext uri="{FF2B5EF4-FFF2-40B4-BE49-F238E27FC236}">
                <a16:creationId xmlns:a16="http://schemas.microsoft.com/office/drawing/2014/main" id="{4182059F-1356-4426-8C55-2BE06818CAAB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042325" y="3356357"/>
            <a:ext cx="908383" cy="908383"/>
          </a:xfrm>
          <a:prstGeom prst="rect">
            <a:avLst/>
          </a:prstGeom>
        </p:spPr>
      </p:pic>
      <p:pic>
        <p:nvPicPr>
          <p:cNvPr id="21" name="1">
            <a:extLst>
              <a:ext uri="{FF2B5EF4-FFF2-40B4-BE49-F238E27FC236}">
                <a16:creationId xmlns:a16="http://schemas.microsoft.com/office/drawing/2014/main" id="{894D8AFF-FF2F-4304-B62D-58B25587B10E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325" y="5902410"/>
            <a:ext cx="1390009" cy="542591"/>
          </a:xfrm>
          <a:prstGeom prst="rect">
            <a:avLst/>
          </a:prstGeom>
        </p:spPr>
      </p:pic>
      <p:pic>
        <p:nvPicPr>
          <p:cNvPr id="22" name="4">
            <a:extLst>
              <a:ext uri="{FF2B5EF4-FFF2-40B4-BE49-F238E27FC236}">
                <a16:creationId xmlns:a16="http://schemas.microsoft.com/office/drawing/2014/main" id="{4F167E98-6224-4B7E-8296-EFA3E53D30B6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4767341" y="5902410"/>
            <a:ext cx="1396105" cy="542591"/>
          </a:xfrm>
          <a:prstGeom prst="rect">
            <a:avLst/>
          </a:prstGeom>
        </p:spPr>
      </p:pic>
      <p:pic>
        <p:nvPicPr>
          <p:cNvPr id="23" name="3">
            <a:extLst>
              <a:ext uri="{FF2B5EF4-FFF2-40B4-BE49-F238E27FC236}">
                <a16:creationId xmlns:a16="http://schemas.microsoft.com/office/drawing/2014/main" id="{FC960D1A-6983-425B-85C2-B06FAA64ECD4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3262831" y="5902410"/>
            <a:ext cx="1396105" cy="542591"/>
          </a:xfrm>
          <a:prstGeom prst="rect">
            <a:avLst/>
          </a:prstGeom>
        </p:spPr>
      </p:pic>
      <p:pic>
        <p:nvPicPr>
          <p:cNvPr id="24" name="2">
            <a:extLst>
              <a:ext uri="{FF2B5EF4-FFF2-40B4-BE49-F238E27FC236}">
                <a16:creationId xmlns:a16="http://schemas.microsoft.com/office/drawing/2014/main" id="{65049125-0188-48DB-9D83-79CE98908D5C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1369" y="5902410"/>
            <a:ext cx="1390009" cy="542591"/>
          </a:xfrm>
          <a:prstGeom prst="rect">
            <a:avLst/>
          </a:prstGeom>
        </p:spPr>
      </p:pic>
      <p:pic>
        <p:nvPicPr>
          <p:cNvPr id="25" name="Picture 13">
            <a:extLst>
              <a:ext uri="{FF2B5EF4-FFF2-40B4-BE49-F238E27FC236}">
                <a16:creationId xmlns:a16="http://schemas.microsoft.com/office/drawing/2014/main" id="{B62AA2D6-124A-4916-894E-BC4FE59D358A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2172255" y="5200481"/>
            <a:ext cx="914479" cy="914479"/>
          </a:xfrm>
          <a:prstGeom prst="rect">
            <a:avLst/>
          </a:prstGeom>
        </p:spPr>
      </p:pic>
      <p:pic>
        <p:nvPicPr>
          <p:cNvPr id="26" name="Picture 14">
            <a:extLst>
              <a:ext uri="{FF2B5EF4-FFF2-40B4-BE49-F238E27FC236}">
                <a16:creationId xmlns:a16="http://schemas.microsoft.com/office/drawing/2014/main" id="{FE5FD4B4-B430-4B8C-8EB9-96D408BE1D72}"/>
              </a:ext>
            </a:extLst>
          </p:cNvPr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1020" y="4294405"/>
            <a:ext cx="236951" cy="400562"/>
          </a:xfrm>
          <a:prstGeom prst="rect">
            <a:avLst/>
          </a:prstGeom>
        </p:spPr>
      </p:pic>
      <p:sp>
        <p:nvSpPr>
          <p:cNvPr id="28" name="TextBox 47">
            <a:extLst>
              <a:ext uri="{FF2B5EF4-FFF2-40B4-BE49-F238E27FC236}">
                <a16:creationId xmlns:a16="http://schemas.microsoft.com/office/drawing/2014/main" id="{682992EB-3924-402C-9A8F-B408448C9097}"/>
              </a:ext>
            </a:extLst>
          </p:cNvPr>
          <p:cNvSpPr txBox="1"/>
          <p:nvPr/>
        </p:nvSpPr>
        <p:spPr>
          <a:xfrm>
            <a:off x="6864207" y="3394015"/>
            <a:ext cx="57087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Dũng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qua 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trường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mầm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non 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đón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bé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Lan</a:t>
            </a:r>
            <a:r>
              <a:rPr lang="vi-VN" sz="24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29" name="TextBox 47">
            <a:extLst>
              <a:ext uri="{FF2B5EF4-FFF2-40B4-BE49-F238E27FC236}">
                <a16:creationId xmlns:a16="http://schemas.microsoft.com/office/drawing/2014/main" id="{8431B455-930C-4FE2-9AD7-47CB412F661A}"/>
              </a:ext>
            </a:extLst>
          </p:cNvPr>
          <p:cNvSpPr txBox="1"/>
          <p:nvPr/>
        </p:nvSpPr>
        <p:spPr>
          <a:xfrm>
            <a:off x="6846754" y="2817449"/>
            <a:ext cx="42258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vi-VN" sz="24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Dũng về nhà phụ giúp gia đình...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30" name="TextBox 47">
            <a:extLst>
              <a:ext uri="{FF2B5EF4-FFF2-40B4-BE49-F238E27FC236}">
                <a16:creationId xmlns:a16="http://schemas.microsoft.com/office/drawing/2014/main" id="{D401B0B1-7A2D-46D6-BED3-22832296A6AC}"/>
              </a:ext>
            </a:extLst>
          </p:cNvPr>
          <p:cNvSpPr txBox="1"/>
          <p:nvPr/>
        </p:nvSpPr>
        <p:spPr>
          <a:xfrm>
            <a:off x="7055100" y="3929103"/>
            <a:ext cx="53318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vi-VN" sz="24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Dũng về nhà thay đồ rồi đi chơi với bạn..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D6D70F92-608C-4170-9BBE-46B996C83034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24811">
            <a:off x="318918" y="2378995"/>
            <a:ext cx="1299625" cy="563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589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1.48148E-6 L 0.2711 -0.50163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568" y="-2490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500"/>
                            </p:stCondLst>
                            <p:childTnLst>
                              <p:par>
                                <p:cTn id="56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7" dur="1000" fill="hold"/>
                                        <p:tgtEl>
                                          <p:spTgt spid="24"/>
                                        </p:tgtEl>
                                      </p:cBhvr>
                                      <p:by x="300000" y="300000"/>
                                    </p:animScale>
                                  </p:childTnLst>
                                </p:cTn>
                              </p:par>
                              <p:par>
                                <p:cTn id="5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9" dur="4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1500"/>
                            </p:stCondLst>
                            <p:childTnLst>
                              <p:par>
                                <p:cTn id="61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711 -0.50162 L 0.01667 -0.25092 " pathEditMode="relative" rAng="0" ptsTypes="AA">
                                      <p:cBhvr>
                                        <p:cTn id="62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721" y="1252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4" dur="2000" fill="hold"/>
                                        <p:tgtEl>
                                          <p:spTgt spid="24"/>
                                        </p:tgtEl>
                                      </p:cBhvr>
                                      <p:by x="20000" y="2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800000">
                                      <p:cBhvr>
                                        <p:cTn id="6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" presetID="22" presetClass="exit" presetSubtype="8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8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53" presetClass="exit" presetSubtype="32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71" dur="25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3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55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0" presetID="8" presetClass="emp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81" dur="2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wheelsp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7000"/>
                            </p:stCondLst>
                            <p:childTnLst>
                              <p:par>
                                <p:cTn id="8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12" presetClass="entr" presetSubtype="4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64" presetClass="path" presetSubtype="0" repeatCount="indefinite" accel="50000" decel="50000" autoRev="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4.16667E-7 7.40741E-7 L 4.16667E-7 -0.01945 " pathEditMode="relative" rAng="0" ptsTypes="AA">
                                      <p:cBhvr>
                                        <p:cTn id="10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72"/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1" presetClass="mediacall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Hình ảnh 25">
            <a:extLst>
              <a:ext uri="{FF2B5EF4-FFF2-40B4-BE49-F238E27FC236}">
                <a16:creationId xmlns:a16="http://schemas.microsoft.com/office/drawing/2014/main" id="{660A28E5-5919-4EC2-B42B-5D54B1ABDFF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616"/>
          </a:xfrm>
          <a:prstGeom prst="rect">
            <a:avLst/>
          </a:prstGeom>
        </p:spPr>
      </p:pic>
      <p:pic>
        <p:nvPicPr>
          <p:cNvPr id="2" name="Picture 60" descr="A close up of a logo&#10;&#10;Description automatically generated">
            <a:extLst>
              <a:ext uri="{FF2B5EF4-FFF2-40B4-BE49-F238E27FC236}">
                <a16:creationId xmlns:a16="http://schemas.microsoft.com/office/drawing/2014/main" id="{3EF3A25E-0916-4DC8-8DB1-0125C0B6DB62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13048">
            <a:off x="3036492" y="2443173"/>
            <a:ext cx="536548" cy="435200"/>
          </a:xfrm>
          <a:prstGeom prst="rect">
            <a:avLst/>
          </a:prstGeom>
        </p:spPr>
      </p:pic>
      <p:pic>
        <p:nvPicPr>
          <p:cNvPr id="7" name="Picture 3">
            <a:extLst>
              <a:ext uri="{FF2B5EF4-FFF2-40B4-BE49-F238E27FC236}">
                <a16:creationId xmlns:a16="http://schemas.microsoft.com/office/drawing/2014/main" id="{C438D5D2-ACC3-48AA-8676-042BCBEEB05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80083" y="2805975"/>
            <a:ext cx="1962001" cy="2440238"/>
          </a:xfrm>
          <a:prstGeom prst="rect">
            <a:avLst/>
          </a:prstGeom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4C7B0DD6-D8CD-4D38-A791-FB76681AE5D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79073" y="3344314"/>
            <a:ext cx="1956938" cy="1901899"/>
          </a:xfrm>
          <a:prstGeom prst="rect">
            <a:avLst/>
          </a:prstGeom>
        </p:spPr>
      </p:pic>
      <p:pic>
        <p:nvPicPr>
          <p:cNvPr id="9" name="4">
            <a:extLst>
              <a:ext uri="{FF2B5EF4-FFF2-40B4-BE49-F238E27FC236}">
                <a16:creationId xmlns:a16="http://schemas.microsoft.com/office/drawing/2014/main" id="{9B1A5F8B-7E4A-4FC0-A14D-FFD4862730D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767341" y="5902410"/>
            <a:ext cx="1396105" cy="542591"/>
          </a:xfrm>
          <a:prstGeom prst="rect">
            <a:avLst/>
          </a:prstGeom>
        </p:spPr>
      </p:pic>
      <p:pic>
        <p:nvPicPr>
          <p:cNvPr id="10" name="1">
            <a:extLst>
              <a:ext uri="{FF2B5EF4-FFF2-40B4-BE49-F238E27FC236}">
                <a16:creationId xmlns:a16="http://schemas.microsoft.com/office/drawing/2014/main" id="{BB2AB7B8-27F6-4228-A64F-1941FA9251C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859" y="5902410"/>
            <a:ext cx="1390009" cy="542591"/>
          </a:xfrm>
          <a:prstGeom prst="rect">
            <a:avLst/>
          </a:prstGeom>
        </p:spPr>
      </p:pic>
      <p:pic>
        <p:nvPicPr>
          <p:cNvPr id="11" name="2">
            <a:extLst>
              <a:ext uri="{FF2B5EF4-FFF2-40B4-BE49-F238E27FC236}">
                <a16:creationId xmlns:a16="http://schemas.microsoft.com/office/drawing/2014/main" id="{BB28D091-C97A-436E-A91C-87D636B16A6D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758321" y="5902410"/>
            <a:ext cx="1396105" cy="542591"/>
          </a:xfrm>
          <a:prstGeom prst="rect">
            <a:avLst/>
          </a:prstGeom>
        </p:spPr>
      </p:pic>
      <p:pic>
        <p:nvPicPr>
          <p:cNvPr id="12" name="Picture 13">
            <a:extLst>
              <a:ext uri="{FF2B5EF4-FFF2-40B4-BE49-F238E27FC236}">
                <a16:creationId xmlns:a16="http://schemas.microsoft.com/office/drawing/2014/main" id="{818DBB52-1D31-48A9-85A7-1EFB03B69E1F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645679" y="5228951"/>
            <a:ext cx="914479" cy="914479"/>
          </a:xfrm>
          <a:prstGeom prst="rect">
            <a:avLst/>
          </a:prstGeom>
        </p:spPr>
      </p:pic>
      <p:pic>
        <p:nvPicPr>
          <p:cNvPr id="13" name="Magic sound effect">
            <a:hlinkClick r:id="" action="ppaction://media"/>
            <a:extLst>
              <a:ext uri="{FF2B5EF4-FFF2-40B4-BE49-F238E27FC236}">
                <a16:creationId xmlns:a16="http://schemas.microsoft.com/office/drawing/2014/main" id="{841ADD4D-FCBE-4421-86CA-D8AF51799EB9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016"/>
                </p14:media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12512299" y="4430007"/>
            <a:ext cx="487363" cy="487363"/>
          </a:xfrm>
          <a:prstGeom prst="rect">
            <a:avLst/>
          </a:prstGeom>
        </p:spPr>
      </p:pic>
      <p:pic>
        <p:nvPicPr>
          <p:cNvPr id="14" name="Picture 24" descr="A close up of a logo&#10;&#10;Description automatically generated">
            <a:extLst>
              <a:ext uri="{FF2B5EF4-FFF2-40B4-BE49-F238E27FC236}">
                <a16:creationId xmlns:a16="http://schemas.microsoft.com/office/drawing/2014/main" id="{2FD3B483-4B10-49ED-9976-26E01EEB0B9E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7061" y="-3208031"/>
            <a:ext cx="4937878" cy="2771258"/>
          </a:xfrm>
          <a:prstGeom prst="rect">
            <a:avLst/>
          </a:prstGeom>
        </p:spPr>
      </p:pic>
      <p:pic>
        <p:nvPicPr>
          <p:cNvPr id="15" name="Picture 30">
            <a:extLst>
              <a:ext uri="{FF2B5EF4-FFF2-40B4-BE49-F238E27FC236}">
                <a16:creationId xmlns:a16="http://schemas.microsoft.com/office/drawing/2014/main" id="{1B13AB43-A66B-4F87-8EC3-A5A2F6E98158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107" y="2375738"/>
            <a:ext cx="2359728" cy="2183629"/>
          </a:xfrm>
          <a:prstGeom prst="rect">
            <a:avLst/>
          </a:prstGeom>
        </p:spPr>
      </p:pic>
      <p:grpSp>
        <p:nvGrpSpPr>
          <p:cNvPr id="16" name="Group 17">
            <a:extLst>
              <a:ext uri="{FF2B5EF4-FFF2-40B4-BE49-F238E27FC236}">
                <a16:creationId xmlns:a16="http://schemas.microsoft.com/office/drawing/2014/main" id="{A824BC3C-96FD-44C6-8EDA-03FD70B7D550}"/>
              </a:ext>
            </a:extLst>
          </p:cNvPr>
          <p:cNvGrpSpPr/>
          <p:nvPr/>
        </p:nvGrpSpPr>
        <p:grpSpPr>
          <a:xfrm>
            <a:off x="1871426" y="2614056"/>
            <a:ext cx="1585590" cy="1585588"/>
            <a:chOff x="1740753" y="2562737"/>
            <a:chExt cx="1833577" cy="1833577"/>
          </a:xfrm>
        </p:grpSpPr>
        <p:pic>
          <p:nvPicPr>
            <p:cNvPr id="17" name="Picture 7" descr="A picture containing invertebrate, animal&#10;&#10;Description automatically generated">
              <a:extLst>
                <a:ext uri="{FF2B5EF4-FFF2-40B4-BE49-F238E27FC236}">
                  <a16:creationId xmlns:a16="http://schemas.microsoft.com/office/drawing/2014/main" id="{DC9BF311-35BE-45AC-AE17-0972607569C9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40753" y="2562737"/>
              <a:ext cx="1833577" cy="1833577"/>
            </a:xfrm>
            <a:prstGeom prst="rect">
              <a:avLst/>
            </a:prstGeom>
          </p:spPr>
        </p:pic>
        <p:sp>
          <p:nvSpPr>
            <p:cNvPr id="18" name="Rectangle 16">
              <a:extLst>
                <a:ext uri="{FF2B5EF4-FFF2-40B4-BE49-F238E27FC236}">
                  <a16:creationId xmlns:a16="http://schemas.microsoft.com/office/drawing/2014/main" id="{08F72C52-588B-435E-9855-527C640A0FFD}"/>
                </a:ext>
              </a:extLst>
            </p:cNvPr>
            <p:cNvSpPr/>
            <p:nvPr/>
          </p:nvSpPr>
          <p:spPr>
            <a:xfrm>
              <a:off x="1860959" y="3283774"/>
              <a:ext cx="1593167" cy="391504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pic>
        <p:nvPicPr>
          <p:cNvPr id="19" name="Picture 39">
            <a:extLst>
              <a:ext uri="{FF2B5EF4-FFF2-40B4-BE49-F238E27FC236}">
                <a16:creationId xmlns:a16="http://schemas.microsoft.com/office/drawing/2014/main" id="{58C4E1BB-40C8-4F3E-A4DD-09A51BCBA173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913433" y="2410815"/>
            <a:ext cx="536494" cy="499915"/>
          </a:xfrm>
          <a:prstGeom prst="rect">
            <a:avLst/>
          </a:prstGeom>
        </p:spPr>
      </p:pic>
      <p:pic>
        <p:nvPicPr>
          <p:cNvPr id="20" name="Picture 40">
            <a:extLst>
              <a:ext uri="{FF2B5EF4-FFF2-40B4-BE49-F238E27FC236}">
                <a16:creationId xmlns:a16="http://schemas.microsoft.com/office/drawing/2014/main" id="{D5EB5A89-09A6-4A81-A302-ECFCE3A7960A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5983310" y="3037982"/>
            <a:ext cx="536494" cy="499915"/>
          </a:xfrm>
          <a:prstGeom prst="rect">
            <a:avLst/>
          </a:prstGeom>
        </p:spPr>
      </p:pic>
      <p:pic>
        <p:nvPicPr>
          <p:cNvPr id="21" name="Picture 42">
            <a:extLst>
              <a:ext uri="{FF2B5EF4-FFF2-40B4-BE49-F238E27FC236}">
                <a16:creationId xmlns:a16="http://schemas.microsoft.com/office/drawing/2014/main" id="{D79138D7-3833-47EF-9D63-0F4DD5F8BB9F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345575" y="3588851"/>
            <a:ext cx="536494" cy="499915"/>
          </a:xfrm>
          <a:prstGeom prst="rect">
            <a:avLst/>
          </a:prstGeom>
        </p:spPr>
      </p:pic>
      <p:pic>
        <p:nvPicPr>
          <p:cNvPr id="22" name="Picture 44">
            <a:extLst>
              <a:ext uri="{FF2B5EF4-FFF2-40B4-BE49-F238E27FC236}">
                <a16:creationId xmlns:a16="http://schemas.microsoft.com/office/drawing/2014/main" id="{34337EE0-FEA5-4B5C-9EE5-70C042294B9E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6811943" y="4088766"/>
            <a:ext cx="536494" cy="499915"/>
          </a:xfrm>
          <a:prstGeom prst="rect">
            <a:avLst/>
          </a:prstGeom>
        </p:spPr>
      </p:pic>
      <p:pic>
        <p:nvPicPr>
          <p:cNvPr id="23" name="Picture 46">
            <a:extLst>
              <a:ext uri="{FF2B5EF4-FFF2-40B4-BE49-F238E27FC236}">
                <a16:creationId xmlns:a16="http://schemas.microsoft.com/office/drawing/2014/main" id="{95D99EFB-7BD4-4C9F-9454-D47A8612538C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5693814" y="2958422"/>
            <a:ext cx="908383" cy="908383"/>
          </a:xfrm>
          <a:prstGeom prst="rect">
            <a:avLst/>
          </a:prstGeom>
        </p:spPr>
      </p:pic>
      <p:pic>
        <p:nvPicPr>
          <p:cNvPr id="24" name="3">
            <a:extLst>
              <a:ext uri="{FF2B5EF4-FFF2-40B4-BE49-F238E27FC236}">
                <a16:creationId xmlns:a16="http://schemas.microsoft.com/office/drawing/2014/main" id="{4EE12BAE-1784-4F2D-8BA8-307E8022B7CB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5879" y="5902409"/>
            <a:ext cx="1390009" cy="542591"/>
          </a:xfrm>
          <a:prstGeom prst="rect">
            <a:avLst/>
          </a:prstGeom>
        </p:spPr>
      </p:pic>
      <p:pic>
        <p:nvPicPr>
          <p:cNvPr id="25" name="Picture 14">
            <a:extLst>
              <a:ext uri="{FF2B5EF4-FFF2-40B4-BE49-F238E27FC236}">
                <a16:creationId xmlns:a16="http://schemas.microsoft.com/office/drawing/2014/main" id="{E352CC72-9C9C-4FD7-9EE5-C6200EFDD6E4}"/>
              </a:ext>
            </a:extLst>
          </p:cNvPr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1020" y="4294405"/>
            <a:ext cx="236951" cy="400562"/>
          </a:xfrm>
          <a:prstGeom prst="rect">
            <a:avLst/>
          </a:prstGeom>
        </p:spPr>
      </p:pic>
      <p:sp>
        <p:nvSpPr>
          <p:cNvPr id="27" name="Hình chữ nhật 26">
            <a:extLst>
              <a:ext uri="{FF2B5EF4-FFF2-40B4-BE49-F238E27FC236}">
                <a16:creationId xmlns:a16="http://schemas.microsoft.com/office/drawing/2014/main" id="{0C9BB7CF-5A0F-4DD1-824B-D0CAD2402ED6}"/>
              </a:ext>
            </a:extLst>
          </p:cNvPr>
          <p:cNvSpPr/>
          <p:nvPr/>
        </p:nvSpPr>
        <p:spPr>
          <a:xfrm>
            <a:off x="5830288" y="805513"/>
            <a:ext cx="595211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685663">
              <a:defRPr/>
            </a:pPr>
            <a:r>
              <a:rPr lang="en-US" sz="2400" b="1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Theo </a:t>
            </a:r>
            <a:r>
              <a:rPr lang="en-US" sz="2400" b="1" dirty="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em</a:t>
            </a:r>
            <a:r>
              <a:rPr lang="en-US" sz="2400" b="1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, </a:t>
            </a:r>
            <a:r>
              <a:rPr lang="en-US" sz="2400" b="1" dirty="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lúc</a:t>
            </a:r>
            <a:r>
              <a:rPr lang="en-US" sz="2400" b="1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bé</a:t>
            </a:r>
            <a:r>
              <a:rPr lang="en-US" sz="2400" b="1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 Lan “</a:t>
            </a:r>
            <a:r>
              <a:rPr lang="en-US" sz="2400" b="1" dirty="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rơm</a:t>
            </a:r>
            <a:r>
              <a:rPr lang="en-US" sz="2400" b="1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rớm</a:t>
            </a:r>
            <a:r>
              <a:rPr lang="en-US" sz="2400" b="1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nước</a:t>
            </a:r>
            <a:r>
              <a:rPr lang="en-US" sz="2400" b="1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mắt</a:t>
            </a:r>
            <a:r>
              <a:rPr lang="en-US" sz="2400" b="1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, </a:t>
            </a:r>
            <a:r>
              <a:rPr lang="en-US" sz="2400" b="1" dirty="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ôm</a:t>
            </a:r>
            <a:r>
              <a:rPr lang="en-US" sz="2400" b="1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chầm</a:t>
            </a:r>
            <a:r>
              <a:rPr lang="en-US" sz="2400" b="1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lấy</a:t>
            </a:r>
            <a:r>
              <a:rPr lang="en-US" sz="2400" b="1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anh</a:t>
            </a:r>
            <a:r>
              <a:rPr lang="en-US" sz="2400" b="1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”, </a:t>
            </a:r>
            <a:r>
              <a:rPr lang="en-US" sz="2400" b="1" dirty="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Dũng</a:t>
            </a:r>
            <a:r>
              <a:rPr lang="en-US" sz="2400" b="1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sẽ</a:t>
            </a:r>
            <a:r>
              <a:rPr lang="en-US" sz="2400" b="1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nói</a:t>
            </a:r>
            <a:r>
              <a:rPr lang="en-US" sz="2400" b="1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gì</a:t>
            </a:r>
            <a:r>
              <a:rPr lang="en-US" sz="2400" b="1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để</a:t>
            </a:r>
            <a:r>
              <a:rPr lang="en-US" sz="2400" b="1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 an </a:t>
            </a:r>
            <a:r>
              <a:rPr lang="en-US" sz="2400" b="1" dirty="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ủi</a:t>
            </a:r>
            <a:r>
              <a:rPr lang="en-US" sz="2400" b="1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em</a:t>
            </a:r>
            <a:r>
              <a:rPr lang="en-US" sz="2400" b="1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? </a:t>
            </a:r>
            <a:r>
              <a:rPr lang="en-US" sz="2400" b="1" dirty="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Chọn</a:t>
            </a:r>
            <a:r>
              <a:rPr lang="en-US" sz="2400" b="1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 ý </a:t>
            </a:r>
            <a:r>
              <a:rPr lang="en-US" sz="2400" b="1" dirty="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đúng</a:t>
            </a:r>
            <a:r>
              <a:rPr lang="en-US" sz="2400" b="1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:</a:t>
            </a:r>
          </a:p>
        </p:txBody>
      </p:sp>
      <p:sp>
        <p:nvSpPr>
          <p:cNvPr id="28" name="Hình chữ nhật 27">
            <a:extLst>
              <a:ext uri="{FF2B5EF4-FFF2-40B4-BE49-F238E27FC236}">
                <a16:creationId xmlns:a16="http://schemas.microsoft.com/office/drawing/2014/main" id="{EFE1F620-313B-42FA-A660-E5CD81FFFB4F}"/>
              </a:ext>
            </a:extLst>
          </p:cNvPr>
          <p:cNvSpPr/>
          <p:nvPr/>
        </p:nvSpPr>
        <p:spPr>
          <a:xfrm>
            <a:off x="6449927" y="2458507"/>
            <a:ext cx="15247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vi-VN" sz="24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Im lặng 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đi</a:t>
            </a:r>
            <a:r>
              <a:rPr lang="vi-VN" sz="24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9" name="Hình chữ nhật 28">
            <a:extLst>
              <a:ext uri="{FF2B5EF4-FFF2-40B4-BE49-F238E27FC236}">
                <a16:creationId xmlns:a16="http://schemas.microsoft.com/office/drawing/2014/main" id="{4CF9FB43-9559-4173-BB23-198E0ABD41FA}"/>
              </a:ext>
            </a:extLst>
          </p:cNvPr>
          <p:cNvSpPr/>
          <p:nvPr/>
        </p:nvSpPr>
        <p:spPr>
          <a:xfrm>
            <a:off x="6613822" y="3042802"/>
            <a:ext cx="468269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Đừng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khóc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anh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đón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rồi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đây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0" name="Hình chữ nhật 29">
            <a:extLst>
              <a:ext uri="{FF2B5EF4-FFF2-40B4-BE49-F238E27FC236}">
                <a16:creationId xmlns:a16="http://schemas.microsoft.com/office/drawing/2014/main" id="{C9D3525A-55D3-4D3D-8330-2A09B4612C11}"/>
              </a:ext>
            </a:extLst>
          </p:cNvPr>
          <p:cNvSpPr/>
          <p:nvPr/>
        </p:nvSpPr>
        <p:spPr>
          <a:xfrm>
            <a:off x="6935968" y="3574363"/>
            <a:ext cx="237116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vi-VN" sz="24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Khóc gì 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vi-VN" sz="24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à khóc.</a:t>
            </a:r>
            <a:endParaRPr lang="en-US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1" name="Hình chữ nhật 30">
            <a:extLst>
              <a:ext uri="{FF2B5EF4-FFF2-40B4-BE49-F238E27FC236}">
                <a16:creationId xmlns:a16="http://schemas.microsoft.com/office/drawing/2014/main" id="{FC083A32-E2D2-427D-8FB3-00B6142FBD9A}"/>
              </a:ext>
            </a:extLst>
          </p:cNvPr>
          <p:cNvSpPr/>
          <p:nvPr/>
        </p:nvSpPr>
        <p:spPr>
          <a:xfrm>
            <a:off x="7558834" y="4137208"/>
            <a:ext cx="312136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vi-VN" sz="24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Tất cả đáp án đều đúng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2" name="Hộp Văn bản 31">
            <a:extLst>
              <a:ext uri="{FF2B5EF4-FFF2-40B4-BE49-F238E27FC236}">
                <a16:creationId xmlns:a16="http://schemas.microsoft.com/office/drawing/2014/main" id="{A9A530A2-5711-465A-BB77-F0DC13B89B31}"/>
              </a:ext>
            </a:extLst>
          </p:cNvPr>
          <p:cNvSpPr txBox="1"/>
          <p:nvPr/>
        </p:nvSpPr>
        <p:spPr>
          <a:xfrm>
            <a:off x="1925949" y="3035696"/>
            <a:ext cx="16959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>
                <a:solidFill>
                  <a:schemeClr val="bg1"/>
                </a:solidFill>
              </a:rPr>
              <a:t>Máu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chảy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ruột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mềm</a:t>
            </a:r>
            <a:endParaRPr lang="en-US" sz="2000" b="1" dirty="0">
              <a:solidFill>
                <a:schemeClr val="bg1"/>
              </a:solidFill>
            </a:endParaRP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9E390752-29A9-41D5-A8E2-504B6F7486AA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24811">
            <a:off x="318918" y="2378995"/>
            <a:ext cx="1299625" cy="563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38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1.48148E-6 L 0.1474 -0.50208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70" y="-2511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500"/>
                            </p:stCondLst>
                            <p:childTnLst>
                              <p:par>
                                <p:cTn id="56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7" dur="1000" fill="hold"/>
                                        <p:tgtEl>
                                          <p:spTgt spid="24"/>
                                        </p:tgtEl>
                                      </p:cBhvr>
                                      <p:by x="300000" y="300000"/>
                                    </p:animScale>
                                  </p:childTnLst>
                                </p:cTn>
                              </p:par>
                              <p:par>
                                <p:cTn id="5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9" dur="4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1500"/>
                            </p:stCondLst>
                            <p:childTnLst>
                              <p:par>
                                <p:cTn id="61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74 -0.50208 L -0.10794 -0.25092 " pathEditMode="relative" rAng="0" ptsTypes="AA">
                                      <p:cBhvr>
                                        <p:cTn id="62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773" y="1254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4" dur="2000" fill="hold"/>
                                        <p:tgtEl>
                                          <p:spTgt spid="24"/>
                                        </p:tgtEl>
                                      </p:cBhvr>
                                      <p:by x="20000" y="2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800000">
                                      <p:cBhvr>
                                        <p:cTn id="6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" presetID="22" presetClass="exit" presetSubtype="8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8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53" presetClass="exit" presetSubtype="32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71" dur="25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3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55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0" presetID="8" presetClass="emp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81" dur="2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wheelsp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7000"/>
                            </p:stCondLst>
                            <p:childTnLst>
                              <p:par>
                                <p:cTn id="8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12" presetClass="entr" presetSubtype="4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64" presetClass="path" presetSubtype="0" repeatCount="indefinite" accel="50000" decel="50000" autoRev="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4.16667E-7 7.40741E-7 L 4.16667E-7 -0.01945 " pathEditMode="relative" rAng="0" ptsTypes="AA">
                                      <p:cBhvr>
                                        <p:cTn id="10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72"/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1" presetClass="mediacall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2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3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Hình ảnh 26">
            <a:extLst>
              <a:ext uri="{FF2B5EF4-FFF2-40B4-BE49-F238E27FC236}">
                <a16:creationId xmlns:a16="http://schemas.microsoft.com/office/drawing/2014/main" id="{2B03E6D6-4B18-4CDB-8AB8-3689C2AA00E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616"/>
          </a:xfrm>
          <a:prstGeom prst="rect">
            <a:avLst/>
          </a:prstGeom>
        </p:spPr>
      </p:pic>
      <p:pic>
        <p:nvPicPr>
          <p:cNvPr id="2" name="Picture 60" descr="A close up of a logo&#10;&#10;Description automatically generated">
            <a:extLst>
              <a:ext uri="{FF2B5EF4-FFF2-40B4-BE49-F238E27FC236}">
                <a16:creationId xmlns:a16="http://schemas.microsoft.com/office/drawing/2014/main" id="{D4709AAA-4967-4F0B-AB63-E62C495A9C3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13048">
            <a:off x="3036492" y="2443173"/>
            <a:ext cx="536548" cy="435200"/>
          </a:xfrm>
          <a:prstGeom prst="rect">
            <a:avLst/>
          </a:prstGeom>
        </p:spPr>
      </p:pic>
      <p:pic>
        <p:nvPicPr>
          <p:cNvPr id="8" name="Picture 3">
            <a:extLst>
              <a:ext uri="{FF2B5EF4-FFF2-40B4-BE49-F238E27FC236}">
                <a16:creationId xmlns:a16="http://schemas.microsoft.com/office/drawing/2014/main" id="{DFA5DFFA-AD1B-4005-8408-06076490544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80083" y="2805975"/>
            <a:ext cx="1962001" cy="2440238"/>
          </a:xfrm>
          <a:prstGeom prst="rect">
            <a:avLst/>
          </a:prstGeom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E3AF887E-7756-48B8-AA5B-50024234615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79073" y="3344314"/>
            <a:ext cx="1956938" cy="1901899"/>
          </a:xfrm>
          <a:prstGeom prst="rect">
            <a:avLst/>
          </a:prstGeom>
        </p:spPr>
      </p:pic>
      <p:pic>
        <p:nvPicPr>
          <p:cNvPr id="10" name="3">
            <a:extLst>
              <a:ext uri="{FF2B5EF4-FFF2-40B4-BE49-F238E27FC236}">
                <a16:creationId xmlns:a16="http://schemas.microsoft.com/office/drawing/2014/main" id="{97EBD750-0749-4CA6-81D8-A264264715F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5878" y="5902409"/>
            <a:ext cx="1390009" cy="542591"/>
          </a:xfrm>
          <a:prstGeom prst="rect">
            <a:avLst/>
          </a:prstGeom>
        </p:spPr>
      </p:pic>
      <p:pic>
        <p:nvPicPr>
          <p:cNvPr id="11" name="1">
            <a:extLst>
              <a:ext uri="{FF2B5EF4-FFF2-40B4-BE49-F238E27FC236}">
                <a16:creationId xmlns:a16="http://schemas.microsoft.com/office/drawing/2014/main" id="{F7888F9C-6C37-492A-AA96-E14BE742A0C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859" y="5902410"/>
            <a:ext cx="1390009" cy="542591"/>
          </a:xfrm>
          <a:prstGeom prst="rect">
            <a:avLst/>
          </a:prstGeom>
        </p:spPr>
      </p:pic>
      <p:pic>
        <p:nvPicPr>
          <p:cNvPr id="12" name="2">
            <a:extLst>
              <a:ext uri="{FF2B5EF4-FFF2-40B4-BE49-F238E27FC236}">
                <a16:creationId xmlns:a16="http://schemas.microsoft.com/office/drawing/2014/main" id="{60732DDE-6F76-4982-9F63-E7F554739350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758321" y="5902410"/>
            <a:ext cx="1396105" cy="542591"/>
          </a:xfrm>
          <a:prstGeom prst="rect">
            <a:avLst/>
          </a:prstGeom>
        </p:spPr>
      </p:pic>
      <p:pic>
        <p:nvPicPr>
          <p:cNvPr id="13" name="Picture 13">
            <a:extLst>
              <a:ext uri="{FF2B5EF4-FFF2-40B4-BE49-F238E27FC236}">
                <a16:creationId xmlns:a16="http://schemas.microsoft.com/office/drawing/2014/main" id="{5E193AAF-70F9-4DF4-90D9-5AC61058E376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969612" y="5246213"/>
            <a:ext cx="914479" cy="914479"/>
          </a:xfrm>
          <a:prstGeom prst="rect">
            <a:avLst/>
          </a:prstGeom>
        </p:spPr>
      </p:pic>
      <p:pic>
        <p:nvPicPr>
          <p:cNvPr id="14" name="Magic sound effect">
            <a:hlinkClick r:id="" action="ppaction://media"/>
            <a:extLst>
              <a:ext uri="{FF2B5EF4-FFF2-40B4-BE49-F238E27FC236}">
                <a16:creationId xmlns:a16="http://schemas.microsoft.com/office/drawing/2014/main" id="{323A3D59-B897-4771-95E2-DB2D988035A5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016"/>
                </p14:media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12512299" y="4430007"/>
            <a:ext cx="487363" cy="487363"/>
          </a:xfrm>
          <a:prstGeom prst="rect">
            <a:avLst/>
          </a:prstGeom>
        </p:spPr>
      </p:pic>
      <p:pic>
        <p:nvPicPr>
          <p:cNvPr id="15" name="Picture 24" descr="A close up of a logo&#10;&#10;Description automatically generated">
            <a:extLst>
              <a:ext uri="{FF2B5EF4-FFF2-40B4-BE49-F238E27FC236}">
                <a16:creationId xmlns:a16="http://schemas.microsoft.com/office/drawing/2014/main" id="{381B954E-9924-44CB-A3E5-7C6E7D6DA58B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7061" y="-3208031"/>
            <a:ext cx="4937878" cy="2771258"/>
          </a:xfrm>
          <a:prstGeom prst="rect">
            <a:avLst/>
          </a:prstGeom>
        </p:spPr>
      </p:pic>
      <p:pic>
        <p:nvPicPr>
          <p:cNvPr id="16" name="Picture 30">
            <a:extLst>
              <a:ext uri="{FF2B5EF4-FFF2-40B4-BE49-F238E27FC236}">
                <a16:creationId xmlns:a16="http://schemas.microsoft.com/office/drawing/2014/main" id="{830058B1-8FB0-48D5-97E9-4D7893D5F7D0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1219" y="2453823"/>
            <a:ext cx="2359728" cy="2183629"/>
          </a:xfrm>
          <a:prstGeom prst="rect">
            <a:avLst/>
          </a:prstGeom>
        </p:spPr>
      </p:pic>
      <p:grpSp>
        <p:nvGrpSpPr>
          <p:cNvPr id="17" name="Group 17">
            <a:extLst>
              <a:ext uri="{FF2B5EF4-FFF2-40B4-BE49-F238E27FC236}">
                <a16:creationId xmlns:a16="http://schemas.microsoft.com/office/drawing/2014/main" id="{83144A8C-3203-4200-B1EF-0188A8636495}"/>
              </a:ext>
            </a:extLst>
          </p:cNvPr>
          <p:cNvGrpSpPr/>
          <p:nvPr/>
        </p:nvGrpSpPr>
        <p:grpSpPr>
          <a:xfrm>
            <a:off x="1829068" y="2614056"/>
            <a:ext cx="1670305" cy="1585588"/>
            <a:chOff x="1691770" y="2562737"/>
            <a:chExt cx="1931541" cy="1833577"/>
          </a:xfrm>
        </p:grpSpPr>
        <p:pic>
          <p:nvPicPr>
            <p:cNvPr id="18" name="Picture 7" descr="A picture containing invertebrate, animal&#10;&#10;Description automatically generated">
              <a:extLst>
                <a:ext uri="{FF2B5EF4-FFF2-40B4-BE49-F238E27FC236}">
                  <a16:creationId xmlns:a16="http://schemas.microsoft.com/office/drawing/2014/main" id="{0F503A33-235A-4160-BC2D-C5CD7A0895D8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40753" y="2562737"/>
              <a:ext cx="1833577" cy="1833577"/>
            </a:xfrm>
            <a:prstGeom prst="rect">
              <a:avLst/>
            </a:prstGeom>
          </p:spPr>
        </p:pic>
        <p:sp>
          <p:nvSpPr>
            <p:cNvPr id="19" name="Rectangle 16">
              <a:extLst>
                <a:ext uri="{FF2B5EF4-FFF2-40B4-BE49-F238E27FC236}">
                  <a16:creationId xmlns:a16="http://schemas.microsoft.com/office/drawing/2014/main" id="{EC613481-E9AE-4939-9D2E-00D81E2745DF}"/>
                </a:ext>
              </a:extLst>
            </p:cNvPr>
            <p:cNvSpPr/>
            <p:nvPr/>
          </p:nvSpPr>
          <p:spPr>
            <a:xfrm>
              <a:off x="1691770" y="2739926"/>
              <a:ext cx="1931541" cy="1530427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000" b="1" dirty="0">
                  <a:solidFill>
                    <a:prstClr val="white"/>
                  </a:solidFill>
                  <a:latin typeface="UTM Avo" panose="02040603050506020204" pitchFamily="18" charset="0"/>
                  <a:ea typeface="Tahoma" panose="020B0604030504040204" pitchFamily="34" charset="0"/>
                  <a:cs typeface="Arial" panose="020B0604020202020204" pitchFamily="34" charset="0"/>
                </a:rPr>
                <a:t>Anh </a:t>
              </a:r>
              <a:r>
                <a:rPr lang="en-US" sz="2000" b="1" dirty="0" err="1">
                  <a:solidFill>
                    <a:prstClr val="white"/>
                  </a:solidFill>
                  <a:latin typeface="UTM Avo" panose="02040603050506020204" pitchFamily="18" charset="0"/>
                  <a:ea typeface="Tahoma" panose="020B0604030504040204" pitchFamily="34" charset="0"/>
                  <a:cs typeface="Arial" panose="020B0604020202020204" pitchFamily="34" charset="0"/>
                </a:rPr>
                <a:t>em</a:t>
              </a:r>
              <a:r>
                <a:rPr lang="en-US" sz="2000" b="1" dirty="0">
                  <a:solidFill>
                    <a:prstClr val="white"/>
                  </a:solidFill>
                  <a:latin typeface="UTM Avo" panose="02040603050506020204" pitchFamily="18" charset="0"/>
                  <a:ea typeface="Tahoma" panose="020B060403050404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prstClr val="white"/>
                  </a:solidFill>
                  <a:latin typeface="UTM Avo" panose="02040603050506020204" pitchFamily="18" charset="0"/>
                  <a:ea typeface="Tahoma" panose="020B0604030504040204" pitchFamily="34" charset="0"/>
                  <a:cs typeface="Arial" panose="020B0604020202020204" pitchFamily="34" charset="0"/>
                </a:rPr>
                <a:t>thuận</a:t>
              </a:r>
              <a:r>
                <a:rPr lang="en-US" sz="2000" b="1" dirty="0">
                  <a:solidFill>
                    <a:prstClr val="white"/>
                  </a:solidFill>
                  <a:latin typeface="UTM Avo" panose="02040603050506020204" pitchFamily="18" charset="0"/>
                  <a:ea typeface="Tahoma" panose="020B060403050404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prstClr val="white"/>
                  </a:solidFill>
                  <a:latin typeface="UTM Avo" panose="02040603050506020204" pitchFamily="18" charset="0"/>
                  <a:ea typeface="Tahoma" panose="020B0604030504040204" pitchFamily="34" charset="0"/>
                  <a:cs typeface="Arial" panose="020B0604020202020204" pitchFamily="34" charset="0"/>
                </a:rPr>
                <a:t>hòa</a:t>
              </a:r>
              <a:r>
                <a:rPr lang="en-US" sz="2000" b="1" dirty="0">
                  <a:solidFill>
                    <a:prstClr val="white"/>
                  </a:solidFill>
                  <a:latin typeface="UTM Avo" panose="02040603050506020204" pitchFamily="18" charset="0"/>
                  <a:ea typeface="Tahoma" panose="020B060403050404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prstClr val="white"/>
                  </a:solidFill>
                  <a:latin typeface="UTM Avo" panose="02040603050506020204" pitchFamily="18" charset="0"/>
                  <a:ea typeface="Tahoma" panose="020B0604030504040204" pitchFamily="34" charset="0"/>
                  <a:cs typeface="Arial" panose="020B0604020202020204" pitchFamily="34" charset="0"/>
                </a:rPr>
                <a:t>là</a:t>
              </a:r>
              <a:r>
                <a:rPr lang="en-US" sz="2000" b="1" dirty="0">
                  <a:solidFill>
                    <a:prstClr val="white"/>
                  </a:solidFill>
                  <a:latin typeface="UTM Avo" panose="02040603050506020204" pitchFamily="18" charset="0"/>
                  <a:ea typeface="Tahoma" panose="020B060403050404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prstClr val="white"/>
                  </a:solidFill>
                  <a:latin typeface="UTM Avo" panose="02040603050506020204" pitchFamily="18" charset="0"/>
                  <a:ea typeface="Tahoma" panose="020B0604030504040204" pitchFamily="34" charset="0"/>
                  <a:cs typeface="Arial" panose="020B0604020202020204" pitchFamily="34" charset="0"/>
                </a:rPr>
                <a:t>nhà</a:t>
              </a:r>
              <a:r>
                <a:rPr lang="en-US" sz="2000" b="1" dirty="0">
                  <a:solidFill>
                    <a:prstClr val="white"/>
                  </a:solidFill>
                  <a:latin typeface="UTM Avo" panose="02040603050506020204" pitchFamily="18" charset="0"/>
                  <a:ea typeface="Tahoma" panose="020B060403050404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prstClr val="white"/>
                  </a:solidFill>
                  <a:latin typeface="UTM Avo" panose="02040603050506020204" pitchFamily="18" charset="0"/>
                  <a:ea typeface="Tahoma" panose="020B0604030504040204" pitchFamily="34" charset="0"/>
                  <a:cs typeface="Arial" panose="020B0604020202020204" pitchFamily="34" charset="0"/>
                </a:rPr>
                <a:t>có</a:t>
              </a:r>
              <a:r>
                <a:rPr lang="en-US" sz="2000" b="1" dirty="0">
                  <a:solidFill>
                    <a:prstClr val="white"/>
                  </a:solidFill>
                  <a:latin typeface="UTM Avo" panose="02040603050506020204" pitchFamily="18" charset="0"/>
                  <a:ea typeface="Tahoma" panose="020B060403050404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prstClr val="white"/>
                  </a:solidFill>
                  <a:latin typeface="UTM Avo" panose="02040603050506020204" pitchFamily="18" charset="0"/>
                  <a:ea typeface="Tahoma" panose="020B0604030504040204" pitchFamily="34" charset="0"/>
                  <a:cs typeface="Arial" panose="020B0604020202020204" pitchFamily="34" charset="0"/>
                </a:rPr>
                <a:t>phúc</a:t>
              </a:r>
              <a:r>
                <a:rPr lang="en-US" sz="2000" b="1" dirty="0">
                  <a:solidFill>
                    <a:prstClr val="white"/>
                  </a:solidFill>
                  <a:latin typeface="UTM Avo" panose="02040603050506020204" pitchFamily="18" charset="0"/>
                  <a:ea typeface="Tahoma" panose="020B0604030504040204" pitchFamily="34" charset="0"/>
                  <a:cs typeface="Arial" panose="020B0604020202020204" pitchFamily="34" charset="0"/>
                </a:rPr>
                <a:t>.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20" name="Picture 39">
            <a:extLst>
              <a:ext uri="{FF2B5EF4-FFF2-40B4-BE49-F238E27FC236}">
                <a16:creationId xmlns:a16="http://schemas.microsoft.com/office/drawing/2014/main" id="{5B601D02-B285-4938-9C8B-C16ECEC44F3C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992641" y="2174945"/>
            <a:ext cx="536494" cy="499915"/>
          </a:xfrm>
          <a:prstGeom prst="rect">
            <a:avLst/>
          </a:prstGeom>
        </p:spPr>
      </p:pic>
      <p:pic>
        <p:nvPicPr>
          <p:cNvPr id="21" name="Picture 40">
            <a:extLst>
              <a:ext uri="{FF2B5EF4-FFF2-40B4-BE49-F238E27FC236}">
                <a16:creationId xmlns:a16="http://schemas.microsoft.com/office/drawing/2014/main" id="{60B64783-1ECB-4F9A-B210-3A4E26C2A3C1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080725" y="2920042"/>
            <a:ext cx="536494" cy="499915"/>
          </a:xfrm>
          <a:prstGeom prst="rect">
            <a:avLst/>
          </a:prstGeom>
        </p:spPr>
      </p:pic>
      <p:pic>
        <p:nvPicPr>
          <p:cNvPr id="22" name="Picture 42">
            <a:extLst>
              <a:ext uri="{FF2B5EF4-FFF2-40B4-BE49-F238E27FC236}">
                <a16:creationId xmlns:a16="http://schemas.microsoft.com/office/drawing/2014/main" id="{C8082249-6E01-4A59-9244-F043A9923BB7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317155" y="3545638"/>
            <a:ext cx="536494" cy="499915"/>
          </a:xfrm>
          <a:prstGeom prst="rect">
            <a:avLst/>
          </a:prstGeom>
        </p:spPr>
      </p:pic>
      <p:pic>
        <p:nvPicPr>
          <p:cNvPr id="23" name="Picture 44">
            <a:extLst>
              <a:ext uri="{FF2B5EF4-FFF2-40B4-BE49-F238E27FC236}">
                <a16:creationId xmlns:a16="http://schemas.microsoft.com/office/drawing/2014/main" id="{20CE1ABA-5C7D-4D90-A55F-D1F94038632F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6788792" y="4002256"/>
            <a:ext cx="536494" cy="499915"/>
          </a:xfrm>
          <a:prstGeom prst="rect">
            <a:avLst/>
          </a:prstGeom>
        </p:spPr>
      </p:pic>
      <p:pic>
        <p:nvPicPr>
          <p:cNvPr id="24" name="Picture 46">
            <a:extLst>
              <a:ext uri="{FF2B5EF4-FFF2-40B4-BE49-F238E27FC236}">
                <a16:creationId xmlns:a16="http://schemas.microsoft.com/office/drawing/2014/main" id="{2BA95701-CECE-400D-9306-56F1FF141286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6529135" y="3904384"/>
            <a:ext cx="908383" cy="908383"/>
          </a:xfrm>
          <a:prstGeom prst="rect">
            <a:avLst/>
          </a:prstGeom>
        </p:spPr>
      </p:pic>
      <p:pic>
        <p:nvPicPr>
          <p:cNvPr id="25" name="4">
            <a:extLst>
              <a:ext uri="{FF2B5EF4-FFF2-40B4-BE49-F238E27FC236}">
                <a16:creationId xmlns:a16="http://schemas.microsoft.com/office/drawing/2014/main" id="{28FF45AB-BAD2-416C-91AB-85072CAEF1D5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3436" y="5902409"/>
            <a:ext cx="1383913" cy="542591"/>
          </a:xfrm>
          <a:prstGeom prst="rect">
            <a:avLst/>
          </a:prstGeom>
        </p:spPr>
      </p:pic>
      <p:pic>
        <p:nvPicPr>
          <p:cNvPr id="26" name="Picture 14">
            <a:extLst>
              <a:ext uri="{FF2B5EF4-FFF2-40B4-BE49-F238E27FC236}">
                <a16:creationId xmlns:a16="http://schemas.microsoft.com/office/drawing/2014/main" id="{5B7D581C-7D29-4BD1-A1A8-96312D66EB59}"/>
              </a:ext>
            </a:extLst>
          </p:cNvPr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1020" y="4294405"/>
            <a:ext cx="236951" cy="400562"/>
          </a:xfrm>
          <a:prstGeom prst="rect">
            <a:avLst/>
          </a:prstGeom>
        </p:spPr>
      </p:pic>
      <p:sp>
        <p:nvSpPr>
          <p:cNvPr id="28" name="Hình chữ nhật 27">
            <a:extLst>
              <a:ext uri="{FF2B5EF4-FFF2-40B4-BE49-F238E27FC236}">
                <a16:creationId xmlns:a16="http://schemas.microsoft.com/office/drawing/2014/main" id="{ACFD098A-90C7-4371-BFD1-9380AC0C0347}"/>
              </a:ext>
            </a:extLst>
          </p:cNvPr>
          <p:cNvSpPr/>
          <p:nvPr/>
        </p:nvSpPr>
        <p:spPr>
          <a:xfrm>
            <a:off x="5992641" y="1167079"/>
            <a:ext cx="58869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663">
              <a:defRPr/>
            </a:pPr>
            <a:r>
              <a:rPr lang="en-US" sz="2400" b="1" dirty="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Tại</a:t>
            </a:r>
            <a:r>
              <a:rPr lang="en-US" sz="2400" b="1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sao</a:t>
            </a:r>
            <a:r>
              <a:rPr lang="en-US" sz="2400" b="1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hôm</a:t>
            </a:r>
            <a:r>
              <a:rPr lang="en-US" sz="2400" b="1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đó</a:t>
            </a:r>
            <a:r>
              <a:rPr lang="en-US" sz="2400" b="1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Dũng</a:t>
            </a:r>
            <a:r>
              <a:rPr lang="en-US" sz="2400" b="1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lại</a:t>
            </a:r>
            <a:r>
              <a:rPr lang="en-US" sz="2400" b="1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đi</a:t>
            </a:r>
            <a:r>
              <a:rPr lang="en-US" sz="2400" b="1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học</a:t>
            </a:r>
            <a:r>
              <a:rPr lang="en-US" sz="2400" b="1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về</a:t>
            </a:r>
            <a:r>
              <a:rPr lang="en-US" sz="2400" b="1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muộn</a:t>
            </a:r>
            <a:r>
              <a:rPr lang="en-US" sz="2400" b="1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? </a:t>
            </a:r>
            <a:r>
              <a:rPr lang="en-US" sz="2400" b="1" dirty="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Chọn</a:t>
            </a:r>
            <a:r>
              <a:rPr lang="en-US" sz="2400" b="1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 ý </a:t>
            </a:r>
            <a:r>
              <a:rPr lang="en-US" sz="2400" b="1" dirty="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đúng</a:t>
            </a:r>
            <a:r>
              <a:rPr lang="en-US" sz="2400" b="1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:</a:t>
            </a:r>
          </a:p>
        </p:txBody>
      </p:sp>
      <p:sp>
        <p:nvSpPr>
          <p:cNvPr id="29" name="Hình chữ nhật 28">
            <a:extLst>
              <a:ext uri="{FF2B5EF4-FFF2-40B4-BE49-F238E27FC236}">
                <a16:creationId xmlns:a16="http://schemas.microsoft.com/office/drawing/2014/main" id="{FDF74704-8828-4B16-9238-A1B569D17C9B}"/>
              </a:ext>
            </a:extLst>
          </p:cNvPr>
          <p:cNvSpPr/>
          <p:nvPr/>
        </p:nvSpPr>
        <p:spPr>
          <a:xfrm>
            <a:off x="6553233" y="2197965"/>
            <a:ext cx="45528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vi-VN" sz="240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Do Dũng ham chơi đi chơi với bạn</a:t>
            </a:r>
            <a:r>
              <a:rPr lang="en-US" sz="240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0" name="Hình chữ nhật 29">
            <a:extLst>
              <a:ext uri="{FF2B5EF4-FFF2-40B4-BE49-F238E27FC236}">
                <a16:creationId xmlns:a16="http://schemas.microsoft.com/office/drawing/2014/main" id="{D6F6EBA3-A9B8-4D4A-879E-0FA1C320C152}"/>
              </a:ext>
            </a:extLst>
          </p:cNvPr>
          <p:cNvSpPr/>
          <p:nvPr/>
        </p:nvSpPr>
        <p:spPr>
          <a:xfrm>
            <a:off x="7437518" y="4017392"/>
            <a:ext cx="453842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Do nhóm của Dũng làm báo tường.</a:t>
            </a:r>
            <a:endParaRPr lang="en-US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1" name="Hình chữ nhật 30">
            <a:extLst>
              <a:ext uri="{FF2B5EF4-FFF2-40B4-BE49-F238E27FC236}">
                <a16:creationId xmlns:a16="http://schemas.microsoft.com/office/drawing/2014/main" id="{0E37EE8A-9F39-456F-91CD-1343A3880B29}"/>
              </a:ext>
            </a:extLst>
          </p:cNvPr>
          <p:cNvSpPr/>
          <p:nvPr/>
        </p:nvSpPr>
        <p:spPr>
          <a:xfrm>
            <a:off x="6543843" y="2890214"/>
            <a:ext cx="530145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vi-VN" sz="240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Do Dũng đi học về </a:t>
            </a:r>
            <a:r>
              <a:rPr lang="en-US" sz="240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rồi</a:t>
            </a:r>
            <a:r>
              <a:rPr lang="vi-VN" sz="240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đi mua đồ cho mẹ.</a:t>
            </a:r>
            <a:endParaRPr lang="en-US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2" name="Hình chữ nhật 31">
            <a:extLst>
              <a:ext uri="{FF2B5EF4-FFF2-40B4-BE49-F238E27FC236}">
                <a16:creationId xmlns:a16="http://schemas.microsoft.com/office/drawing/2014/main" id="{87E76822-38A2-405E-847A-0F619FFFC95D}"/>
              </a:ext>
            </a:extLst>
          </p:cNvPr>
          <p:cNvSpPr/>
          <p:nvPr/>
        </p:nvSpPr>
        <p:spPr>
          <a:xfrm>
            <a:off x="6896239" y="3442719"/>
            <a:ext cx="34243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vi-VN" sz="240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Do Dũng qua nhà bà chơi.</a:t>
            </a:r>
            <a:endParaRPr lang="en-US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DAF95CB3-AFA6-479B-B07A-19A67C7B4590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24811">
            <a:off x="318918" y="2378995"/>
            <a:ext cx="1299625" cy="563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24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1.48148E-6 L 0.02396 -0.50208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98" y="-2511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500"/>
                            </p:stCondLst>
                            <p:childTnLst>
                              <p:par>
                                <p:cTn id="56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7" dur="1000" fill="hold"/>
                                        <p:tgtEl>
                                          <p:spTgt spid="25"/>
                                        </p:tgtEl>
                                      </p:cBhvr>
                                      <p:by x="300000" y="300000"/>
                                    </p:animScale>
                                  </p:childTnLst>
                                </p:cTn>
                              </p:par>
                              <p:par>
                                <p:cTn id="5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9" dur="4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1500"/>
                            </p:stCondLst>
                            <p:childTnLst>
                              <p:par>
                                <p:cTn id="61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396 -0.50208 L -0.23177 -0.25092 " pathEditMode="relative" rAng="0" ptsTypes="AA">
                                      <p:cBhvr>
                                        <p:cTn id="62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786" y="1254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4" dur="2000" fill="hold"/>
                                        <p:tgtEl>
                                          <p:spTgt spid="25"/>
                                        </p:tgtEl>
                                      </p:cBhvr>
                                      <p:by x="20000" y="2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800000">
                                      <p:cBhvr>
                                        <p:cTn id="66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" presetID="22" presetClass="exit" presetSubtype="8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8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53" presetClass="exit" presetSubtype="32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71" dur="25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3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55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0" presetID="8" presetClass="emp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81" dur="2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wheelsp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7000"/>
                            </p:stCondLst>
                            <p:childTnLst>
                              <p:par>
                                <p:cTn id="8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12" presetClass="entr" presetSubtype="4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64" presetClass="path" presetSubtype="0" repeatCount="indefinite" accel="50000" decel="50000" autoRev="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4.16667E-7 7.40741E-7 L 4.16667E-7 -0.01945 " pathEditMode="relative" rAng="0" ptsTypes="AA">
                                      <p:cBhvr>
                                        <p:cTn id="10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72"/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1" presetClass="mediacall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2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ình ảnh 3">
            <a:extLst>
              <a:ext uri="{FF2B5EF4-FFF2-40B4-BE49-F238E27FC236}">
                <a16:creationId xmlns:a16="http://schemas.microsoft.com/office/drawing/2014/main" id="{D66C422A-8CE8-4A0E-A5E4-E87068AE0B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9942"/>
            <a:ext cx="12192000" cy="6270897"/>
          </a:xfrm>
          <a:prstGeom prst="rect">
            <a:avLst/>
          </a:prstGeom>
        </p:spPr>
      </p:pic>
      <p:pic>
        <p:nvPicPr>
          <p:cNvPr id="8194" name="Picture 2" descr="Ghim của 오영희 trên I love | Bàn tay, Trái tim, Nghệ thuật ảo giác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7601" y="584200"/>
            <a:ext cx="3180431" cy="294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0" y="1318736"/>
            <a:ext cx="11430062" cy="1354217"/>
          </a:xfrm>
          <a:prstGeom prst="rect">
            <a:avLst/>
          </a:prstGeom>
          <a:noFill/>
        </p:spPr>
        <p:txBody>
          <a:bodyPr wrap="square" lIns="121920" tIns="60960" rIns="121920" bIns="6096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8000" b="1" spc="67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Chị</a:t>
            </a:r>
            <a:r>
              <a:rPr lang="en-US" sz="8000" b="1" spc="67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8000" b="1" spc="67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ngã</a:t>
            </a:r>
            <a:r>
              <a:rPr lang="en-US" sz="8000" b="1" spc="67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8000" b="1" spc="67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em</a:t>
            </a:r>
            <a:r>
              <a:rPr lang="en-US" sz="8000" b="1" spc="67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8000" b="1" spc="67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nâng</a:t>
            </a:r>
            <a:endParaRPr lang="en-US" sz="8000" b="1" spc="67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j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9537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21209" y="1206184"/>
            <a:ext cx="3459076" cy="3120928"/>
          </a:xfrm>
          <a:prstGeom prst="snip1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256160" y="3850318"/>
            <a:ext cx="3956074" cy="31067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307661" y="1190355"/>
            <a:ext cx="3733592" cy="31209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470399" y="3836136"/>
            <a:ext cx="3719397" cy="3120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905177" y="501265"/>
            <a:ext cx="10284619" cy="523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99" b="1" dirty="0" err="1">
                <a:latin typeface="Times New Roman" pitchFamily="18" charset="0"/>
                <a:cs typeface="Times New Roman" pitchFamily="18" charset="0"/>
              </a:rPr>
              <a:t>Sử</a:t>
            </a:r>
            <a:r>
              <a:rPr lang="en-US" sz="2799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799" b="1" dirty="0" err="1">
                <a:latin typeface="Times New Roman" pitchFamily="18" charset="0"/>
                <a:cs typeface="Times New Roman" pitchFamily="18" charset="0"/>
              </a:rPr>
              <a:t>dụng</a:t>
            </a:r>
            <a:r>
              <a:rPr lang="en-US" sz="2799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799" b="1" dirty="0" err="1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2799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799" b="1" dirty="0" err="1">
                <a:latin typeface="Times New Roman" pitchFamily="18" charset="0"/>
                <a:cs typeface="Times New Roman" pitchFamily="18" charset="0"/>
              </a:rPr>
              <a:t>mẫu</a:t>
            </a:r>
            <a:r>
              <a:rPr lang="en-US" sz="2799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799" b="1" dirty="0" err="1">
                <a:latin typeface="Times New Roman" pitchFamily="18" charset="0"/>
                <a:cs typeface="Times New Roman" pitchFamily="18" charset="0"/>
              </a:rPr>
              <a:t>câu</a:t>
            </a:r>
            <a:r>
              <a:rPr lang="en-US" sz="2799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799" b="1" i="1" dirty="0">
                <a:latin typeface="Times New Roman" pitchFamily="18" charset="0"/>
                <a:cs typeface="Times New Roman" pitchFamily="18" charset="0"/>
              </a:rPr>
              <a:t>Ai </a:t>
            </a:r>
            <a:r>
              <a:rPr lang="en-US" sz="2799" b="1" i="1" dirty="0" err="1">
                <a:latin typeface="Times New Roman" pitchFamily="18" charset="0"/>
                <a:cs typeface="Times New Roman" pitchFamily="18" charset="0"/>
              </a:rPr>
              <a:t>làm</a:t>
            </a:r>
            <a:r>
              <a:rPr lang="en-US" sz="2799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799" b="1" i="1" dirty="0" err="1">
                <a:latin typeface="Times New Roman" pitchFamily="18" charset="0"/>
                <a:cs typeface="Times New Roman" pitchFamily="18" charset="0"/>
              </a:rPr>
              <a:t>gì</a:t>
            </a:r>
            <a:r>
              <a:rPr lang="en-US" sz="2799" b="1" i="1" dirty="0">
                <a:latin typeface="Times New Roman" pitchFamily="18" charset="0"/>
                <a:cs typeface="Times New Roman" pitchFamily="18" charset="0"/>
              </a:rPr>
              <a:t>?, Ai </a:t>
            </a:r>
            <a:r>
              <a:rPr lang="en-US" sz="2799" b="1" i="1" dirty="0" err="1">
                <a:latin typeface="Times New Roman" pitchFamily="18" charset="0"/>
                <a:cs typeface="Times New Roman" pitchFamily="18" charset="0"/>
              </a:rPr>
              <a:t>thế</a:t>
            </a:r>
            <a:r>
              <a:rPr lang="en-US" sz="2799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799" b="1" i="1" dirty="0" err="1">
                <a:latin typeface="Times New Roman" pitchFamily="18" charset="0"/>
                <a:cs typeface="Times New Roman" pitchFamily="18" charset="0"/>
              </a:rPr>
              <a:t>nào</a:t>
            </a:r>
            <a:r>
              <a:rPr lang="en-US" sz="2799" b="1" i="1" dirty="0">
                <a:latin typeface="Times New Roman" pitchFamily="18" charset="0"/>
                <a:cs typeface="Times New Roman" pitchFamily="18" charset="0"/>
              </a:rPr>
              <a:t>?, </a:t>
            </a:r>
            <a:r>
              <a:rPr lang="en-US" sz="2799" b="1" dirty="0" err="1">
                <a:latin typeface="Times New Roman" pitchFamily="18" charset="0"/>
                <a:cs typeface="Times New Roman" pitchFamily="18" charset="0"/>
              </a:rPr>
              <a:t>hỏi</a:t>
            </a:r>
            <a:r>
              <a:rPr lang="en-US" sz="2799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799" b="1" dirty="0" err="1">
                <a:latin typeface="Times New Roman" pitchFamily="18" charset="0"/>
                <a:cs typeface="Times New Roman" pitchFamily="18" charset="0"/>
              </a:rPr>
              <a:t>đáp</a:t>
            </a:r>
            <a:r>
              <a:rPr lang="en-US" sz="2799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799" b="1" dirty="0" err="1"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sz="2799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799" b="1" dirty="0" err="1">
                <a:latin typeface="Times New Roman" pitchFamily="18" charset="0"/>
                <a:cs typeface="Times New Roman" pitchFamily="18" charset="0"/>
              </a:rPr>
              <a:t>tranh</a:t>
            </a:r>
            <a:endParaRPr lang="vi-VN" sz="2799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Chỗ dành sẵn cho Nội dung 4">
            <a:extLst>
              <a:ext uri="{FF2B5EF4-FFF2-40B4-BE49-F238E27FC236}">
                <a16:creationId xmlns:a16="http://schemas.microsoft.com/office/drawing/2014/main" id="{94E77854-1657-471D-A4BE-F2873D5683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470" y="426183"/>
            <a:ext cx="1737707" cy="689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941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441" y="641802"/>
            <a:ext cx="3885301" cy="30092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8235941"/>
              </p:ext>
            </p:extLst>
          </p:nvPr>
        </p:nvGraphicFramePr>
        <p:xfrm>
          <a:off x="2268320" y="4267006"/>
          <a:ext cx="4190030" cy="11581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27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12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60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78986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Hỏi</a:t>
                      </a:r>
                      <a:endParaRPr lang="vi-VN" sz="3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19" marR="91419" marT="45709" marB="45709"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Chị</a:t>
                      </a:r>
                      <a:endParaRPr lang="vi-VN" sz="32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19" marR="91419" marT="45709" marB="45709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làm</a:t>
                      </a:r>
                      <a:r>
                        <a:rPr lang="en-US" sz="32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3200" b="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gì</a:t>
                      </a:r>
                      <a:r>
                        <a:rPr lang="en-US" sz="32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?</a:t>
                      </a:r>
                      <a:endParaRPr lang="vi-VN" sz="32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19" marR="91419" marT="45709" marB="45709"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8986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Đáp</a:t>
                      </a:r>
                      <a:endParaRPr lang="vi-VN" sz="3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19" marR="91419" marT="45709" marB="45709"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Chị</a:t>
                      </a:r>
                      <a:endParaRPr lang="vi-VN" sz="3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19" marR="91419" marT="45709" marB="45709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địu</a:t>
                      </a:r>
                      <a:r>
                        <a:rPr lang="en-US" sz="3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3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em</a:t>
                      </a:r>
                      <a:endParaRPr lang="vi-VN" sz="3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19" marR="91419" marT="45709" marB="45709"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642352" y="4267006"/>
          <a:ext cx="4024590" cy="11581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8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061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78986">
                <a:tc>
                  <a:txBody>
                    <a:bodyPr/>
                    <a:lstStyle/>
                    <a:p>
                      <a:pPr algn="ctr"/>
                      <a:r>
                        <a:rPr lang="en-US" sz="3200" b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Chị</a:t>
                      </a:r>
                      <a:endParaRPr lang="vi-VN" sz="32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19" marR="91419" marT="45709" marB="45709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thế</a:t>
                      </a:r>
                      <a:r>
                        <a:rPr lang="en-US" sz="32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3200" b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nào</a:t>
                      </a:r>
                      <a:r>
                        <a:rPr lang="en-US" sz="32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?</a:t>
                      </a:r>
                      <a:endParaRPr lang="vi-VN" sz="32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19" marR="91419" marT="45709" marB="45709"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8986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Chị</a:t>
                      </a:r>
                      <a:endParaRPr lang="vi-VN" sz="3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19" marR="91419" marT="45709" marB="45709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rất</a:t>
                      </a:r>
                      <a:r>
                        <a:rPr lang="en-US" sz="3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3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dễ</a:t>
                      </a:r>
                      <a:r>
                        <a:rPr lang="en-US" sz="3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32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thương</a:t>
                      </a:r>
                      <a:endParaRPr lang="vi-VN" sz="3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19" marR="91419" marT="45709" marB="45709"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Oval 4"/>
          <p:cNvSpPr/>
          <p:nvPr/>
        </p:nvSpPr>
        <p:spPr>
          <a:xfrm>
            <a:off x="1735043" y="641803"/>
            <a:ext cx="533277" cy="516659"/>
          </a:xfrm>
          <a:prstGeom prst="ellipse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endParaRPr lang="vi-VN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77949" y="1158461"/>
            <a:ext cx="1447465" cy="3692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Tranh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4)</a:t>
            </a:r>
            <a:endParaRPr lang="vi-VN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8" name="Đường nối Thẳng 7">
            <a:extLst>
              <a:ext uri="{FF2B5EF4-FFF2-40B4-BE49-F238E27FC236}">
                <a16:creationId xmlns:a16="http://schemas.microsoft.com/office/drawing/2014/main" id="{ECE58A33-878F-4494-B88D-494F96547DF1}"/>
              </a:ext>
            </a:extLst>
          </p:cNvPr>
          <p:cNvCxnSpPr/>
          <p:nvPr/>
        </p:nvCxnSpPr>
        <p:spPr>
          <a:xfrm>
            <a:off x="3419061" y="4267006"/>
            <a:ext cx="0" cy="115819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6676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429477" y="1464411"/>
            <a:ext cx="4383926" cy="3929176"/>
            <a:chOff x="659718" y="207118"/>
            <a:chExt cx="3819017" cy="3231404"/>
          </a:xfrm>
        </p:grpSpPr>
        <p:pic>
          <p:nvPicPr>
            <p:cNvPr id="2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685006" y="207118"/>
              <a:ext cx="3793729" cy="3231404"/>
            </a:xfrm>
            <a:prstGeom prst="snip1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" name="Oval 4"/>
            <p:cNvSpPr/>
            <p:nvPr/>
          </p:nvSpPr>
          <p:spPr>
            <a:xfrm>
              <a:off x="659718" y="278736"/>
              <a:ext cx="381000" cy="381000"/>
            </a:xfrm>
            <a:prstGeom prst="ellipse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latin typeface="Times New Roman" pitchFamily="18" charset="0"/>
                  <a:cs typeface="Times New Roman" pitchFamily="18" charset="0"/>
                </a:rPr>
                <a:t>1</a:t>
              </a:r>
              <a:endParaRPr lang="vi-VN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4800900" y="1908441"/>
            <a:ext cx="7333479" cy="12931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109" indent="-457109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799" b="1" dirty="0" err="1">
                <a:latin typeface="+mj-lt"/>
                <a:cs typeface="Times New Roman" pitchFamily="18" charset="0"/>
              </a:rPr>
              <a:t>Anh</a:t>
            </a:r>
            <a:r>
              <a:rPr lang="en-US" sz="2799" b="1" dirty="0">
                <a:latin typeface="+mj-lt"/>
                <a:cs typeface="Times New Roman" pitchFamily="18" charset="0"/>
              </a:rPr>
              <a:t> </a:t>
            </a:r>
            <a:r>
              <a:rPr lang="en-US" sz="2799" b="1" dirty="0" err="1">
                <a:latin typeface="+mj-lt"/>
                <a:cs typeface="Times New Roman" pitchFamily="18" charset="0"/>
              </a:rPr>
              <a:t>đang</a:t>
            </a:r>
            <a:r>
              <a:rPr lang="en-US" sz="2799" b="1" dirty="0">
                <a:latin typeface="+mj-lt"/>
                <a:cs typeface="Times New Roman" pitchFamily="18" charset="0"/>
              </a:rPr>
              <a:t> </a:t>
            </a:r>
            <a:r>
              <a:rPr lang="en-US" sz="2799" b="1" dirty="0" err="1">
                <a:latin typeface="+mj-lt"/>
                <a:cs typeface="Times New Roman" pitchFamily="18" charset="0"/>
              </a:rPr>
              <a:t>làm</a:t>
            </a:r>
            <a:r>
              <a:rPr lang="en-US" sz="2799" b="1" dirty="0">
                <a:latin typeface="+mj-lt"/>
                <a:cs typeface="Times New Roman" pitchFamily="18" charset="0"/>
              </a:rPr>
              <a:t> </a:t>
            </a:r>
            <a:r>
              <a:rPr lang="en-US" sz="2799" b="1" dirty="0" err="1">
                <a:latin typeface="+mj-lt"/>
                <a:cs typeface="Times New Roman" pitchFamily="18" charset="0"/>
              </a:rPr>
              <a:t>gì</a:t>
            </a:r>
            <a:r>
              <a:rPr lang="en-US" sz="2799" b="1" dirty="0">
                <a:latin typeface="+mj-lt"/>
                <a:cs typeface="Times New Roman" pitchFamily="18" charset="0"/>
              </a:rPr>
              <a:t>?</a:t>
            </a:r>
            <a:endParaRPr lang="vi-VN" sz="2799" b="1" dirty="0">
              <a:latin typeface="+mj-lt"/>
              <a:cs typeface="Times New Roman" pitchFamily="18" charset="0"/>
            </a:endParaRPr>
          </a:p>
          <a:p>
            <a:pPr lvl="0">
              <a:lnSpc>
                <a:spcPct val="150000"/>
              </a:lnSpc>
            </a:pPr>
            <a:r>
              <a:rPr lang="en-US" sz="2799" dirty="0">
                <a:latin typeface="+mj-lt"/>
                <a:cs typeface="Times New Roman" pitchFamily="18" charset="0"/>
              </a:rPr>
              <a:t>	 </a:t>
            </a:r>
            <a:r>
              <a:rPr lang="en-US" sz="2799" dirty="0" err="1">
                <a:latin typeface="+mj-lt"/>
                <a:cs typeface="Times New Roman" pitchFamily="18" charset="0"/>
              </a:rPr>
              <a:t>Anh</a:t>
            </a:r>
            <a:r>
              <a:rPr lang="en-US" sz="2799" dirty="0">
                <a:latin typeface="+mj-lt"/>
                <a:cs typeface="Times New Roman" pitchFamily="18" charset="0"/>
              </a:rPr>
              <a:t> </a:t>
            </a:r>
            <a:r>
              <a:rPr lang="en-US" sz="2799" dirty="0" err="1">
                <a:latin typeface="+mj-lt"/>
                <a:cs typeface="Times New Roman" pitchFamily="18" charset="0"/>
              </a:rPr>
              <a:t>đang</a:t>
            </a:r>
            <a:r>
              <a:rPr lang="en-US" sz="2799" dirty="0">
                <a:latin typeface="+mj-lt"/>
                <a:cs typeface="Times New Roman" pitchFamily="18" charset="0"/>
              </a:rPr>
              <a:t> </a:t>
            </a:r>
            <a:r>
              <a:rPr lang="en-US" sz="2799" dirty="0" err="1">
                <a:latin typeface="+mj-lt"/>
                <a:cs typeface="Times New Roman" pitchFamily="18" charset="0"/>
              </a:rPr>
              <a:t>chơi</a:t>
            </a:r>
            <a:r>
              <a:rPr lang="en-US" sz="2799" dirty="0">
                <a:latin typeface="+mj-lt"/>
                <a:cs typeface="Times New Roman" pitchFamily="18" charset="0"/>
              </a:rPr>
              <a:t> </a:t>
            </a:r>
            <a:r>
              <a:rPr lang="en-US" sz="2799" dirty="0" err="1">
                <a:latin typeface="+mj-lt"/>
                <a:cs typeface="Times New Roman" pitchFamily="18" charset="0"/>
              </a:rPr>
              <a:t>trống</a:t>
            </a:r>
            <a:r>
              <a:rPr lang="en-US" sz="2799" dirty="0">
                <a:latin typeface="+mj-lt"/>
                <a:cs typeface="Times New Roman" pitchFamily="18" charset="0"/>
              </a:rPr>
              <a:t> </a:t>
            </a:r>
            <a:r>
              <a:rPr lang="en-US" sz="2799" dirty="0" err="1">
                <a:latin typeface="+mj-lt"/>
                <a:cs typeface="Times New Roman" pitchFamily="18" charset="0"/>
              </a:rPr>
              <a:t>lắc</a:t>
            </a:r>
            <a:r>
              <a:rPr lang="en-US" sz="2799" dirty="0">
                <a:latin typeface="+mj-lt"/>
                <a:cs typeface="Times New Roman" pitchFamily="18" charset="0"/>
              </a:rPr>
              <a:t> </a:t>
            </a:r>
            <a:r>
              <a:rPr lang="en-US" sz="2799" dirty="0" err="1">
                <a:latin typeface="+mj-lt"/>
                <a:cs typeface="Times New Roman" pitchFamily="18" charset="0"/>
              </a:rPr>
              <a:t>với</a:t>
            </a:r>
            <a:r>
              <a:rPr lang="en-US" sz="2799" dirty="0">
                <a:latin typeface="+mj-lt"/>
                <a:cs typeface="Times New Roman" pitchFamily="18" charset="0"/>
              </a:rPr>
              <a:t> </a:t>
            </a:r>
            <a:r>
              <a:rPr lang="en-US" sz="2799" dirty="0" err="1">
                <a:latin typeface="+mj-lt"/>
                <a:cs typeface="Times New Roman" pitchFamily="18" charset="0"/>
              </a:rPr>
              <a:t>em</a:t>
            </a:r>
            <a:r>
              <a:rPr lang="en-US" sz="2799" dirty="0">
                <a:latin typeface="+mj-lt"/>
                <a:cs typeface="Times New Roman" pitchFamily="18" charset="0"/>
              </a:rPr>
              <a:t>.</a:t>
            </a:r>
            <a:endParaRPr lang="vi-VN" sz="2799" dirty="0">
              <a:latin typeface="+mj-lt"/>
              <a:cs typeface="Times New Roman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800900" y="3429001"/>
            <a:ext cx="3531000" cy="12931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831" indent="-342831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799" b="1" dirty="0" err="1">
                <a:latin typeface="+mj-lt"/>
                <a:cs typeface="Times New Roman" pitchFamily="18" charset="0"/>
              </a:rPr>
              <a:t>Em</a:t>
            </a:r>
            <a:r>
              <a:rPr lang="en-US" sz="2799" b="1" dirty="0">
                <a:latin typeface="+mj-lt"/>
                <a:cs typeface="Times New Roman" pitchFamily="18" charset="0"/>
              </a:rPr>
              <a:t> </a:t>
            </a:r>
            <a:r>
              <a:rPr lang="en-US" sz="2799" b="1" dirty="0" err="1">
                <a:latin typeface="+mj-lt"/>
                <a:cs typeface="Times New Roman" pitchFamily="18" charset="0"/>
              </a:rPr>
              <a:t>thế</a:t>
            </a:r>
            <a:r>
              <a:rPr lang="en-US" sz="2799" b="1" dirty="0">
                <a:latin typeface="+mj-lt"/>
                <a:cs typeface="Times New Roman" pitchFamily="18" charset="0"/>
              </a:rPr>
              <a:t> </a:t>
            </a:r>
            <a:r>
              <a:rPr lang="en-US" sz="2799" b="1" dirty="0" err="1">
                <a:latin typeface="+mj-lt"/>
                <a:cs typeface="Times New Roman" pitchFamily="18" charset="0"/>
              </a:rPr>
              <a:t>nào</a:t>
            </a:r>
            <a:r>
              <a:rPr lang="en-US" sz="2799" b="1" dirty="0">
                <a:latin typeface="+mj-lt"/>
                <a:cs typeface="Times New Roman" pitchFamily="18" charset="0"/>
              </a:rPr>
              <a:t>?</a:t>
            </a:r>
            <a:endParaRPr lang="vi-VN" sz="2799" b="1" dirty="0">
              <a:latin typeface="+mj-lt"/>
              <a:cs typeface="Times New Roman" pitchFamily="18" charset="0"/>
            </a:endParaRPr>
          </a:p>
          <a:p>
            <a:pPr lvl="0">
              <a:lnSpc>
                <a:spcPct val="150000"/>
              </a:lnSpc>
            </a:pPr>
            <a:r>
              <a:rPr lang="en-US" sz="2799" dirty="0">
                <a:latin typeface="+mj-lt"/>
                <a:cs typeface="Times New Roman" pitchFamily="18" charset="0"/>
              </a:rPr>
              <a:t>	</a:t>
            </a:r>
            <a:r>
              <a:rPr lang="en-US" sz="2799" dirty="0" err="1">
                <a:latin typeface="+mj-lt"/>
                <a:cs typeface="Times New Roman" pitchFamily="18" charset="0"/>
              </a:rPr>
              <a:t>Em</a:t>
            </a:r>
            <a:r>
              <a:rPr lang="en-US" sz="2799" dirty="0">
                <a:latin typeface="+mj-lt"/>
                <a:cs typeface="Times New Roman" pitchFamily="18" charset="0"/>
              </a:rPr>
              <a:t> </a:t>
            </a:r>
            <a:r>
              <a:rPr lang="en-US" sz="2799" dirty="0" err="1">
                <a:latin typeface="+mj-lt"/>
                <a:cs typeface="Times New Roman" pitchFamily="18" charset="0"/>
              </a:rPr>
              <a:t>rất</a:t>
            </a:r>
            <a:r>
              <a:rPr lang="en-US" sz="2799" dirty="0">
                <a:latin typeface="+mj-lt"/>
                <a:cs typeface="Times New Roman" pitchFamily="18" charset="0"/>
              </a:rPr>
              <a:t> </a:t>
            </a:r>
            <a:r>
              <a:rPr lang="en-US" sz="2799" dirty="0" err="1">
                <a:latin typeface="+mj-lt"/>
                <a:cs typeface="Times New Roman" pitchFamily="18" charset="0"/>
              </a:rPr>
              <a:t>vui</a:t>
            </a:r>
            <a:r>
              <a:rPr lang="en-US" sz="2799" dirty="0">
                <a:latin typeface="+mj-lt"/>
                <a:cs typeface="Times New Roman" pitchFamily="18" charset="0"/>
              </a:rPr>
              <a:t>.</a:t>
            </a:r>
            <a:endParaRPr lang="vi-VN" sz="2799" dirty="0">
              <a:latin typeface="+mj-lt"/>
              <a:cs typeface="Times New Roman" pitchFamily="18" charset="0"/>
            </a:endParaRPr>
          </a:p>
        </p:txBody>
      </p:sp>
      <p:pic>
        <p:nvPicPr>
          <p:cNvPr id="1026" name="Picture 2" descr="16,422 Kid Thinking Illustrations &amp;amp; Clip Art - iStock">
            <a:extLst>
              <a:ext uri="{FF2B5EF4-FFF2-40B4-BE49-F238E27FC236}">
                <a16:creationId xmlns:a16="http://schemas.microsoft.com/office/drawing/2014/main" id="{DF7B177E-5ED8-4163-9D4D-A7413B3524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7574" y="4607379"/>
            <a:ext cx="1871840" cy="2250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7397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8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5916403" y="521695"/>
            <a:ext cx="4591945" cy="3593612"/>
            <a:chOff x="460384" y="3718328"/>
            <a:chExt cx="4227653" cy="3178014"/>
          </a:xfrm>
        </p:grpSpPr>
        <p:pic>
          <p:nvPicPr>
            <p:cNvPr id="3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475027" y="3718328"/>
              <a:ext cx="4213010" cy="317801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" name="Oval 3"/>
            <p:cNvSpPr/>
            <p:nvPr/>
          </p:nvSpPr>
          <p:spPr>
            <a:xfrm>
              <a:off x="460384" y="3756834"/>
              <a:ext cx="381000" cy="381000"/>
            </a:xfrm>
            <a:prstGeom prst="ellipse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latin typeface="Times New Roman" pitchFamily="18" charset="0"/>
                  <a:cs typeface="Times New Roman" pitchFamily="18" charset="0"/>
                </a:rPr>
                <a:t>2</a:t>
              </a:r>
              <a:endParaRPr lang="vi-VN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5" name="Rectangle 4"/>
          <p:cNvSpPr/>
          <p:nvPr/>
        </p:nvSpPr>
        <p:spPr>
          <a:xfrm>
            <a:off x="460810" y="2458577"/>
            <a:ext cx="11325015" cy="38777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831" indent="-342831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799" b="1" dirty="0" err="1">
                <a:latin typeface="+mj-lt"/>
                <a:cs typeface="Times New Roman" pitchFamily="18" charset="0"/>
              </a:rPr>
              <a:t>Chị</a:t>
            </a:r>
            <a:r>
              <a:rPr lang="en-US" sz="2799" b="1" dirty="0">
                <a:latin typeface="+mj-lt"/>
                <a:cs typeface="Times New Roman" pitchFamily="18" charset="0"/>
              </a:rPr>
              <a:t> </a:t>
            </a:r>
            <a:r>
              <a:rPr lang="en-US" sz="2799" b="1" dirty="0" err="1">
                <a:latin typeface="+mj-lt"/>
                <a:cs typeface="Times New Roman" pitchFamily="18" charset="0"/>
              </a:rPr>
              <a:t>đang</a:t>
            </a:r>
            <a:r>
              <a:rPr lang="en-US" sz="2799" b="1" dirty="0">
                <a:latin typeface="+mj-lt"/>
                <a:cs typeface="Times New Roman" pitchFamily="18" charset="0"/>
              </a:rPr>
              <a:t> </a:t>
            </a:r>
            <a:r>
              <a:rPr lang="en-US" sz="2799" b="1" dirty="0" err="1">
                <a:latin typeface="+mj-lt"/>
                <a:cs typeface="Times New Roman" pitchFamily="18" charset="0"/>
              </a:rPr>
              <a:t>làm</a:t>
            </a:r>
            <a:r>
              <a:rPr lang="en-US" sz="2799" b="1" dirty="0">
                <a:latin typeface="+mj-lt"/>
                <a:cs typeface="Times New Roman" pitchFamily="18" charset="0"/>
              </a:rPr>
              <a:t> </a:t>
            </a:r>
            <a:r>
              <a:rPr lang="en-US" sz="2799" b="1" dirty="0" err="1">
                <a:latin typeface="+mj-lt"/>
                <a:cs typeface="Times New Roman" pitchFamily="18" charset="0"/>
              </a:rPr>
              <a:t>gì</a:t>
            </a:r>
            <a:r>
              <a:rPr lang="en-US" sz="2799" b="1" dirty="0">
                <a:latin typeface="+mj-lt"/>
                <a:cs typeface="Times New Roman" pitchFamily="18" charset="0"/>
              </a:rPr>
              <a:t>?</a:t>
            </a:r>
            <a:endParaRPr lang="vi-VN" sz="2799" b="1" dirty="0">
              <a:latin typeface="+mj-lt"/>
              <a:cs typeface="Times New Roman" pitchFamily="18" charset="0"/>
            </a:endParaRPr>
          </a:p>
          <a:p>
            <a:pPr lvl="0">
              <a:lnSpc>
                <a:spcPct val="150000"/>
              </a:lnSpc>
            </a:pPr>
            <a:r>
              <a:rPr lang="en-US" sz="2799" dirty="0">
                <a:latin typeface="+mj-lt"/>
                <a:cs typeface="Times New Roman" pitchFamily="18" charset="0"/>
              </a:rPr>
              <a:t>	</a:t>
            </a:r>
            <a:r>
              <a:rPr lang="en-US" sz="2799" dirty="0" err="1">
                <a:latin typeface="+mj-lt"/>
                <a:cs typeface="Times New Roman" pitchFamily="18" charset="0"/>
              </a:rPr>
              <a:t>Chị</a:t>
            </a:r>
            <a:r>
              <a:rPr lang="en-US" sz="2799" dirty="0">
                <a:latin typeface="+mj-lt"/>
                <a:cs typeface="Times New Roman" pitchFamily="18" charset="0"/>
              </a:rPr>
              <a:t> </a:t>
            </a:r>
            <a:r>
              <a:rPr lang="en-US" sz="2799" dirty="0" err="1">
                <a:latin typeface="+mj-lt"/>
                <a:cs typeface="Times New Roman" pitchFamily="18" charset="0"/>
              </a:rPr>
              <a:t>đang</a:t>
            </a:r>
            <a:r>
              <a:rPr lang="en-US" sz="2799" dirty="0">
                <a:latin typeface="+mj-lt"/>
                <a:cs typeface="Times New Roman" pitchFamily="18" charset="0"/>
              </a:rPr>
              <a:t> </a:t>
            </a:r>
            <a:r>
              <a:rPr lang="en-US" sz="2799" dirty="0" err="1">
                <a:latin typeface="+mj-lt"/>
                <a:cs typeface="Times New Roman" pitchFamily="18" charset="0"/>
              </a:rPr>
              <a:t>trồng</a:t>
            </a:r>
            <a:r>
              <a:rPr lang="en-US" sz="2799" dirty="0">
                <a:latin typeface="+mj-lt"/>
                <a:cs typeface="Times New Roman" pitchFamily="18" charset="0"/>
              </a:rPr>
              <a:t> </a:t>
            </a:r>
            <a:r>
              <a:rPr lang="en-US" sz="2799" dirty="0" err="1">
                <a:latin typeface="+mj-lt"/>
                <a:cs typeface="Times New Roman" pitchFamily="18" charset="0"/>
              </a:rPr>
              <a:t>cây</a:t>
            </a:r>
            <a:r>
              <a:rPr lang="en-US" sz="2799" dirty="0">
                <a:latin typeface="+mj-lt"/>
                <a:cs typeface="Times New Roman" pitchFamily="18" charset="0"/>
              </a:rPr>
              <a:t>.</a:t>
            </a:r>
            <a:endParaRPr lang="vi-VN" sz="2799" dirty="0">
              <a:latin typeface="+mj-lt"/>
              <a:cs typeface="Times New Roman" pitchFamily="18" charset="0"/>
            </a:endParaRPr>
          </a:p>
          <a:p>
            <a:pPr marL="342831" indent="-342831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799" b="1" dirty="0" err="1">
                <a:latin typeface="+mj-lt"/>
                <a:cs typeface="Times New Roman" pitchFamily="18" charset="0"/>
              </a:rPr>
              <a:t>Em</a:t>
            </a:r>
            <a:r>
              <a:rPr lang="en-US" sz="2799" b="1" dirty="0">
                <a:latin typeface="+mj-lt"/>
                <a:cs typeface="Times New Roman" pitchFamily="18" charset="0"/>
              </a:rPr>
              <a:t> </a:t>
            </a:r>
            <a:r>
              <a:rPr lang="en-US" sz="2799" b="1" dirty="0" err="1">
                <a:latin typeface="+mj-lt"/>
                <a:cs typeface="Times New Roman" pitchFamily="18" charset="0"/>
              </a:rPr>
              <a:t>đang</a:t>
            </a:r>
            <a:r>
              <a:rPr lang="en-US" sz="2799" b="1" dirty="0">
                <a:latin typeface="+mj-lt"/>
                <a:cs typeface="Times New Roman" pitchFamily="18" charset="0"/>
              </a:rPr>
              <a:t> </a:t>
            </a:r>
            <a:r>
              <a:rPr lang="en-US" sz="2799" b="1" dirty="0" err="1">
                <a:latin typeface="+mj-lt"/>
                <a:cs typeface="Times New Roman" pitchFamily="18" charset="0"/>
              </a:rPr>
              <a:t>làm</a:t>
            </a:r>
            <a:r>
              <a:rPr lang="en-US" sz="2799" b="1" dirty="0">
                <a:latin typeface="+mj-lt"/>
                <a:cs typeface="Times New Roman" pitchFamily="18" charset="0"/>
              </a:rPr>
              <a:t> </a:t>
            </a:r>
            <a:r>
              <a:rPr lang="en-US" sz="2799" b="1" dirty="0" err="1">
                <a:latin typeface="+mj-lt"/>
                <a:cs typeface="Times New Roman" pitchFamily="18" charset="0"/>
              </a:rPr>
              <a:t>gì</a:t>
            </a:r>
            <a:r>
              <a:rPr lang="en-US" sz="2799" b="1" dirty="0">
                <a:latin typeface="+mj-lt"/>
                <a:cs typeface="Times New Roman" pitchFamily="18" charset="0"/>
              </a:rPr>
              <a:t>?</a:t>
            </a:r>
            <a:endParaRPr lang="vi-VN" sz="2799" b="1" dirty="0">
              <a:latin typeface="+mj-lt"/>
              <a:cs typeface="Times New Roman" pitchFamily="18" charset="0"/>
            </a:endParaRPr>
          </a:p>
          <a:p>
            <a:pPr lvl="0">
              <a:lnSpc>
                <a:spcPct val="150000"/>
              </a:lnSpc>
            </a:pPr>
            <a:r>
              <a:rPr lang="en-US" sz="2799" dirty="0">
                <a:latin typeface="+mj-lt"/>
                <a:cs typeface="Times New Roman" pitchFamily="18" charset="0"/>
              </a:rPr>
              <a:t>	</a:t>
            </a:r>
            <a:r>
              <a:rPr lang="en-US" sz="2799" dirty="0" err="1">
                <a:latin typeface="+mj-lt"/>
                <a:cs typeface="Times New Roman" pitchFamily="18" charset="0"/>
              </a:rPr>
              <a:t>Em</a:t>
            </a:r>
            <a:r>
              <a:rPr lang="en-US" sz="2799" dirty="0">
                <a:latin typeface="+mj-lt"/>
                <a:cs typeface="Times New Roman" pitchFamily="18" charset="0"/>
              </a:rPr>
              <a:t> </a:t>
            </a:r>
            <a:r>
              <a:rPr lang="en-US" sz="2799" dirty="0" err="1">
                <a:latin typeface="+mj-lt"/>
                <a:cs typeface="Times New Roman" pitchFamily="18" charset="0"/>
              </a:rPr>
              <a:t>đang</a:t>
            </a:r>
            <a:r>
              <a:rPr lang="en-US" sz="2799" dirty="0">
                <a:latin typeface="+mj-lt"/>
                <a:cs typeface="Times New Roman" pitchFamily="18" charset="0"/>
              </a:rPr>
              <a:t> </a:t>
            </a:r>
            <a:r>
              <a:rPr lang="en-US" sz="2799" dirty="0" err="1">
                <a:latin typeface="+mj-lt"/>
                <a:cs typeface="Times New Roman" pitchFamily="18" charset="0"/>
              </a:rPr>
              <a:t>nhìn</a:t>
            </a:r>
            <a:r>
              <a:rPr lang="en-US" sz="2799" dirty="0">
                <a:latin typeface="+mj-lt"/>
                <a:cs typeface="Times New Roman" pitchFamily="18" charset="0"/>
              </a:rPr>
              <a:t> </a:t>
            </a:r>
            <a:r>
              <a:rPr lang="en-US" sz="2799" dirty="0" err="1">
                <a:latin typeface="+mj-lt"/>
                <a:cs typeface="Times New Roman" pitchFamily="18" charset="0"/>
              </a:rPr>
              <a:t>chị</a:t>
            </a:r>
            <a:r>
              <a:rPr lang="en-US" sz="2799" dirty="0">
                <a:latin typeface="+mj-lt"/>
                <a:cs typeface="Times New Roman" pitchFamily="18" charset="0"/>
              </a:rPr>
              <a:t> </a:t>
            </a:r>
            <a:r>
              <a:rPr lang="en-US" sz="2799" dirty="0" err="1">
                <a:latin typeface="+mj-lt"/>
                <a:cs typeface="Times New Roman" pitchFamily="18" charset="0"/>
              </a:rPr>
              <a:t>trồng</a:t>
            </a:r>
            <a:r>
              <a:rPr lang="en-US" sz="2799" dirty="0">
                <a:latin typeface="+mj-lt"/>
                <a:cs typeface="Times New Roman" pitchFamily="18" charset="0"/>
              </a:rPr>
              <a:t> </a:t>
            </a:r>
            <a:r>
              <a:rPr lang="en-US" sz="2799" dirty="0" err="1">
                <a:latin typeface="+mj-lt"/>
                <a:cs typeface="Times New Roman" pitchFamily="18" charset="0"/>
              </a:rPr>
              <a:t>cây</a:t>
            </a:r>
            <a:r>
              <a:rPr lang="en-US" sz="2799" dirty="0">
                <a:latin typeface="+mj-lt"/>
                <a:cs typeface="Times New Roman" pitchFamily="18" charset="0"/>
              </a:rPr>
              <a:t> </a:t>
            </a:r>
            <a:r>
              <a:rPr lang="en-US" sz="2799" dirty="0" err="1">
                <a:latin typeface="+mj-lt"/>
                <a:cs typeface="Times New Roman" pitchFamily="18" charset="0"/>
              </a:rPr>
              <a:t>và</a:t>
            </a:r>
            <a:r>
              <a:rPr lang="en-US" sz="2799" dirty="0">
                <a:latin typeface="+mj-lt"/>
                <a:cs typeface="Times New Roman" pitchFamily="18" charset="0"/>
              </a:rPr>
              <a:t> </a:t>
            </a:r>
            <a:r>
              <a:rPr lang="en-US" sz="2799" dirty="0" err="1">
                <a:latin typeface="+mj-lt"/>
                <a:cs typeface="Times New Roman" pitchFamily="18" charset="0"/>
              </a:rPr>
              <a:t>chuẩn</a:t>
            </a:r>
            <a:r>
              <a:rPr lang="en-US" sz="2799" dirty="0">
                <a:latin typeface="+mj-lt"/>
                <a:cs typeface="Times New Roman" pitchFamily="18" charset="0"/>
              </a:rPr>
              <a:t> </a:t>
            </a:r>
            <a:r>
              <a:rPr lang="en-US" sz="2799" dirty="0" err="1">
                <a:latin typeface="+mj-lt"/>
                <a:cs typeface="Times New Roman" pitchFamily="18" charset="0"/>
              </a:rPr>
              <a:t>bị</a:t>
            </a:r>
            <a:r>
              <a:rPr lang="en-US" sz="2799" dirty="0">
                <a:latin typeface="+mj-lt"/>
                <a:cs typeface="Times New Roman" pitchFamily="18" charset="0"/>
              </a:rPr>
              <a:t> </a:t>
            </a:r>
            <a:r>
              <a:rPr lang="en-US" sz="2799" dirty="0" err="1">
                <a:latin typeface="+mj-lt"/>
                <a:cs typeface="Times New Roman" pitchFamily="18" charset="0"/>
              </a:rPr>
              <a:t>tưới</a:t>
            </a:r>
            <a:r>
              <a:rPr lang="en-US" sz="2799" dirty="0">
                <a:latin typeface="+mj-lt"/>
                <a:cs typeface="Times New Roman" pitchFamily="18" charset="0"/>
              </a:rPr>
              <a:t> </a:t>
            </a:r>
            <a:r>
              <a:rPr lang="en-US" sz="2799" dirty="0" err="1">
                <a:latin typeface="+mj-lt"/>
                <a:cs typeface="Times New Roman" pitchFamily="18" charset="0"/>
              </a:rPr>
              <a:t>cây</a:t>
            </a:r>
            <a:r>
              <a:rPr lang="en-US" sz="2799" dirty="0">
                <a:latin typeface="+mj-lt"/>
                <a:cs typeface="Times New Roman" pitchFamily="18" charset="0"/>
              </a:rPr>
              <a:t> </a:t>
            </a:r>
            <a:r>
              <a:rPr lang="en-US" sz="2799" dirty="0" err="1">
                <a:latin typeface="+mj-lt"/>
                <a:cs typeface="Times New Roman" pitchFamily="18" charset="0"/>
              </a:rPr>
              <a:t>giúp</a:t>
            </a:r>
            <a:r>
              <a:rPr lang="en-US" sz="2799" dirty="0">
                <a:latin typeface="+mj-lt"/>
                <a:cs typeface="Times New Roman" pitchFamily="18" charset="0"/>
              </a:rPr>
              <a:t> </a:t>
            </a:r>
            <a:r>
              <a:rPr lang="en-US" sz="2799" dirty="0" err="1">
                <a:latin typeface="+mj-lt"/>
                <a:cs typeface="Times New Roman" pitchFamily="18" charset="0"/>
              </a:rPr>
              <a:t>chị</a:t>
            </a:r>
            <a:r>
              <a:rPr lang="en-US" sz="2799" dirty="0">
                <a:latin typeface="+mj-lt"/>
                <a:cs typeface="Times New Roman" pitchFamily="18" charset="0"/>
              </a:rPr>
              <a:t>.</a:t>
            </a:r>
            <a:endParaRPr lang="vi-VN" sz="2799" dirty="0">
              <a:latin typeface="+mj-lt"/>
              <a:cs typeface="Times New Roman" pitchFamily="18" charset="0"/>
            </a:endParaRPr>
          </a:p>
          <a:p>
            <a:pPr marL="342831" indent="-342831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799" b="1" dirty="0" err="1">
                <a:latin typeface="+mj-lt"/>
                <a:cs typeface="Times New Roman" pitchFamily="18" charset="0"/>
              </a:rPr>
              <a:t>Hai</a:t>
            </a:r>
            <a:r>
              <a:rPr lang="en-US" sz="2799" b="1" dirty="0">
                <a:latin typeface="+mj-lt"/>
                <a:cs typeface="Times New Roman" pitchFamily="18" charset="0"/>
              </a:rPr>
              <a:t> </a:t>
            </a:r>
            <a:r>
              <a:rPr lang="en-US" sz="2799" b="1" dirty="0" err="1">
                <a:latin typeface="+mj-lt"/>
                <a:cs typeface="Times New Roman" pitchFamily="18" charset="0"/>
              </a:rPr>
              <a:t>chị</a:t>
            </a:r>
            <a:r>
              <a:rPr lang="en-US" sz="2799" b="1" dirty="0">
                <a:latin typeface="+mj-lt"/>
                <a:cs typeface="Times New Roman" pitchFamily="18" charset="0"/>
              </a:rPr>
              <a:t> </a:t>
            </a:r>
            <a:r>
              <a:rPr lang="en-US" sz="2799" b="1" dirty="0" err="1">
                <a:latin typeface="+mj-lt"/>
                <a:cs typeface="Times New Roman" pitchFamily="18" charset="0"/>
              </a:rPr>
              <a:t>em</a:t>
            </a:r>
            <a:r>
              <a:rPr lang="en-US" sz="2799" b="1" dirty="0">
                <a:latin typeface="+mj-lt"/>
                <a:cs typeface="Times New Roman" pitchFamily="18" charset="0"/>
              </a:rPr>
              <a:t> </a:t>
            </a:r>
            <a:r>
              <a:rPr lang="en-US" sz="2799" b="1" dirty="0" err="1">
                <a:latin typeface="+mj-lt"/>
                <a:cs typeface="Times New Roman" pitchFamily="18" charset="0"/>
              </a:rPr>
              <a:t>thế</a:t>
            </a:r>
            <a:r>
              <a:rPr lang="en-US" sz="2799" b="1" dirty="0">
                <a:latin typeface="+mj-lt"/>
                <a:cs typeface="Times New Roman" pitchFamily="18" charset="0"/>
              </a:rPr>
              <a:t> </a:t>
            </a:r>
            <a:r>
              <a:rPr lang="en-US" sz="2799" b="1" dirty="0" err="1">
                <a:latin typeface="+mj-lt"/>
                <a:cs typeface="Times New Roman" pitchFamily="18" charset="0"/>
              </a:rPr>
              <a:t>nào</a:t>
            </a:r>
            <a:r>
              <a:rPr lang="en-US" sz="2799" b="1" dirty="0">
                <a:latin typeface="+mj-lt"/>
                <a:cs typeface="Times New Roman" pitchFamily="18" charset="0"/>
              </a:rPr>
              <a:t>?</a:t>
            </a:r>
            <a:endParaRPr lang="vi-VN" sz="2799" b="1" dirty="0">
              <a:latin typeface="+mj-lt"/>
              <a:cs typeface="Times New Roman" pitchFamily="18" charset="0"/>
            </a:endParaRPr>
          </a:p>
          <a:p>
            <a:pPr lvl="0">
              <a:lnSpc>
                <a:spcPct val="150000"/>
              </a:lnSpc>
            </a:pPr>
            <a:r>
              <a:rPr lang="en-US" sz="2799" dirty="0">
                <a:latin typeface="+mj-lt"/>
                <a:cs typeface="Times New Roman" pitchFamily="18" charset="0"/>
              </a:rPr>
              <a:t>	Hai </a:t>
            </a:r>
            <a:r>
              <a:rPr lang="en-US" sz="2799" dirty="0" err="1">
                <a:latin typeface="+mj-lt"/>
                <a:cs typeface="Times New Roman" pitchFamily="18" charset="0"/>
              </a:rPr>
              <a:t>chị</a:t>
            </a:r>
            <a:r>
              <a:rPr lang="en-US" sz="2799" dirty="0">
                <a:latin typeface="+mj-lt"/>
                <a:cs typeface="Times New Roman" pitchFamily="18" charset="0"/>
              </a:rPr>
              <a:t> </a:t>
            </a:r>
            <a:r>
              <a:rPr lang="en-US" sz="2799" dirty="0" err="1">
                <a:latin typeface="+mj-lt"/>
                <a:cs typeface="Times New Roman" pitchFamily="18" charset="0"/>
              </a:rPr>
              <a:t>em</a:t>
            </a:r>
            <a:r>
              <a:rPr lang="en-US" sz="2799" dirty="0">
                <a:latin typeface="+mj-lt"/>
                <a:cs typeface="Times New Roman" pitchFamily="18" charset="0"/>
              </a:rPr>
              <a:t> </a:t>
            </a:r>
            <a:r>
              <a:rPr lang="en-US" sz="2799" dirty="0" err="1">
                <a:latin typeface="+mj-lt"/>
                <a:cs typeface="Times New Roman" pitchFamily="18" charset="0"/>
              </a:rPr>
              <a:t>rất</a:t>
            </a:r>
            <a:r>
              <a:rPr lang="en-US" sz="2799" dirty="0">
                <a:latin typeface="+mj-lt"/>
                <a:cs typeface="Times New Roman" pitchFamily="18" charset="0"/>
              </a:rPr>
              <a:t> </a:t>
            </a:r>
            <a:r>
              <a:rPr lang="en-US" sz="2799" dirty="0" err="1">
                <a:latin typeface="+mj-lt"/>
                <a:cs typeface="Times New Roman" pitchFamily="18" charset="0"/>
              </a:rPr>
              <a:t>vui</a:t>
            </a:r>
            <a:r>
              <a:rPr lang="en-US" sz="2799" dirty="0">
                <a:latin typeface="+mj-lt"/>
                <a:cs typeface="Times New Roman" pitchFamily="18" charset="0"/>
              </a:rPr>
              <a:t>.</a:t>
            </a:r>
            <a:endParaRPr lang="vi-VN" sz="2799" dirty="0">
              <a:latin typeface="+mj-lt"/>
              <a:cs typeface="Times New Roman" pitchFamily="18" charset="0"/>
            </a:endParaRPr>
          </a:p>
        </p:txBody>
      </p:sp>
      <p:pic>
        <p:nvPicPr>
          <p:cNvPr id="2050" name="Picture 2" descr="130 Certain Dance Illustrations &amp;amp; Clip Art - iStock">
            <a:extLst>
              <a:ext uri="{FF2B5EF4-FFF2-40B4-BE49-F238E27FC236}">
                <a16:creationId xmlns:a16="http://schemas.microsoft.com/office/drawing/2014/main" id="{28D060BE-929E-4D85-8C5C-70AB282DD5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79676" y="240613"/>
            <a:ext cx="2217964" cy="2217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2361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8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6467291" y="543188"/>
            <a:ext cx="4809745" cy="3767554"/>
            <a:chOff x="5972807" y="1024601"/>
            <a:chExt cx="3349947" cy="2924175"/>
          </a:xfrm>
        </p:grpSpPr>
        <p:pic>
          <p:nvPicPr>
            <p:cNvPr id="2" name="Picture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5972807" y="1024601"/>
              <a:ext cx="3349947" cy="29241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" name="Oval 2"/>
            <p:cNvSpPr/>
            <p:nvPr/>
          </p:nvSpPr>
          <p:spPr>
            <a:xfrm>
              <a:off x="5972807" y="1024601"/>
              <a:ext cx="413926" cy="487056"/>
            </a:xfrm>
            <a:prstGeom prst="ellipse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latin typeface="Times New Roman" pitchFamily="18" charset="0"/>
                  <a:cs typeface="Times New Roman" pitchFamily="18" charset="0"/>
                </a:rPr>
                <a:t>3</a:t>
              </a:r>
              <a:endParaRPr lang="vi-VN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5" name="Rectangle 4"/>
          <p:cNvSpPr/>
          <p:nvPr/>
        </p:nvSpPr>
        <p:spPr>
          <a:xfrm>
            <a:off x="914964" y="3476171"/>
            <a:ext cx="10188465" cy="25854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831" indent="-342831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799" b="1" dirty="0" err="1">
                <a:latin typeface="+mj-lt"/>
                <a:cs typeface="Times New Roman" pitchFamily="18" charset="0"/>
              </a:rPr>
              <a:t>Hai</a:t>
            </a:r>
            <a:r>
              <a:rPr lang="en-US" sz="2799" b="1" dirty="0">
                <a:latin typeface="+mj-lt"/>
                <a:cs typeface="Times New Roman" pitchFamily="18" charset="0"/>
              </a:rPr>
              <a:t> </a:t>
            </a:r>
            <a:r>
              <a:rPr lang="en-US" sz="2799" b="1" dirty="0" err="1">
                <a:latin typeface="+mj-lt"/>
                <a:cs typeface="Times New Roman" pitchFamily="18" charset="0"/>
              </a:rPr>
              <a:t>anh</a:t>
            </a:r>
            <a:r>
              <a:rPr lang="en-US" sz="2799" b="1" dirty="0">
                <a:latin typeface="+mj-lt"/>
                <a:cs typeface="Times New Roman" pitchFamily="18" charset="0"/>
              </a:rPr>
              <a:t> </a:t>
            </a:r>
            <a:r>
              <a:rPr lang="en-US" sz="2799" b="1" dirty="0" err="1">
                <a:latin typeface="+mj-lt"/>
                <a:cs typeface="Times New Roman" pitchFamily="18" charset="0"/>
              </a:rPr>
              <a:t>em</a:t>
            </a:r>
            <a:r>
              <a:rPr lang="en-US" sz="2799" b="1" dirty="0">
                <a:latin typeface="+mj-lt"/>
                <a:cs typeface="Times New Roman" pitchFamily="18" charset="0"/>
              </a:rPr>
              <a:t> </a:t>
            </a:r>
            <a:r>
              <a:rPr lang="en-US" sz="2799" b="1" dirty="0" err="1">
                <a:latin typeface="+mj-lt"/>
                <a:cs typeface="Times New Roman" pitchFamily="18" charset="0"/>
              </a:rPr>
              <a:t>đang</a:t>
            </a:r>
            <a:r>
              <a:rPr lang="en-US" sz="2799" b="1" dirty="0">
                <a:latin typeface="+mj-lt"/>
                <a:cs typeface="Times New Roman" pitchFamily="18" charset="0"/>
              </a:rPr>
              <a:t> </a:t>
            </a:r>
            <a:r>
              <a:rPr lang="en-US" sz="2799" b="1" dirty="0" err="1">
                <a:latin typeface="+mj-lt"/>
                <a:cs typeface="Times New Roman" pitchFamily="18" charset="0"/>
              </a:rPr>
              <a:t>làm</a:t>
            </a:r>
            <a:r>
              <a:rPr lang="en-US" sz="2799" b="1" dirty="0">
                <a:latin typeface="+mj-lt"/>
                <a:cs typeface="Times New Roman" pitchFamily="18" charset="0"/>
              </a:rPr>
              <a:t> </a:t>
            </a:r>
            <a:r>
              <a:rPr lang="en-US" sz="2799" b="1" dirty="0" err="1">
                <a:latin typeface="+mj-lt"/>
                <a:cs typeface="Times New Roman" pitchFamily="18" charset="0"/>
              </a:rPr>
              <a:t>gì</a:t>
            </a:r>
            <a:r>
              <a:rPr lang="en-US" sz="2799" b="1" dirty="0">
                <a:latin typeface="+mj-lt"/>
                <a:cs typeface="Times New Roman" pitchFamily="18" charset="0"/>
              </a:rPr>
              <a:t>?</a:t>
            </a:r>
            <a:endParaRPr lang="vi-VN" sz="2799" b="1" dirty="0">
              <a:latin typeface="+mj-lt"/>
              <a:cs typeface="Times New Roman" pitchFamily="18" charset="0"/>
            </a:endParaRPr>
          </a:p>
          <a:p>
            <a:pPr lvl="0">
              <a:lnSpc>
                <a:spcPct val="150000"/>
              </a:lnSpc>
            </a:pPr>
            <a:r>
              <a:rPr lang="en-US" sz="2799" dirty="0">
                <a:latin typeface="+mj-lt"/>
                <a:cs typeface="Times New Roman" pitchFamily="18" charset="0"/>
              </a:rPr>
              <a:t>	Hai </a:t>
            </a:r>
            <a:r>
              <a:rPr lang="en-US" sz="2799" dirty="0" err="1">
                <a:latin typeface="+mj-lt"/>
                <a:cs typeface="Times New Roman" pitchFamily="18" charset="0"/>
              </a:rPr>
              <a:t>anh</a:t>
            </a:r>
            <a:r>
              <a:rPr lang="en-US" sz="2799" dirty="0">
                <a:latin typeface="+mj-lt"/>
                <a:cs typeface="Times New Roman" pitchFamily="18" charset="0"/>
              </a:rPr>
              <a:t> </a:t>
            </a:r>
            <a:r>
              <a:rPr lang="en-US" sz="2799" dirty="0" err="1">
                <a:latin typeface="+mj-lt"/>
                <a:cs typeface="Times New Roman" pitchFamily="18" charset="0"/>
              </a:rPr>
              <a:t>em</a:t>
            </a:r>
            <a:r>
              <a:rPr lang="en-US" sz="2799" dirty="0">
                <a:latin typeface="+mj-lt"/>
                <a:cs typeface="Times New Roman" pitchFamily="18" charset="0"/>
              </a:rPr>
              <a:t> </a:t>
            </a:r>
            <a:r>
              <a:rPr lang="en-US" sz="2799" dirty="0" err="1">
                <a:latin typeface="+mj-lt"/>
                <a:cs typeface="Times New Roman" pitchFamily="18" charset="0"/>
              </a:rPr>
              <a:t>đang</a:t>
            </a:r>
            <a:r>
              <a:rPr lang="en-US" sz="2799" dirty="0">
                <a:latin typeface="+mj-lt"/>
                <a:cs typeface="Times New Roman" pitchFamily="18" charset="0"/>
              </a:rPr>
              <a:t> </a:t>
            </a:r>
            <a:r>
              <a:rPr lang="en-US" sz="2799" dirty="0" err="1">
                <a:latin typeface="+mj-lt"/>
                <a:cs typeface="Times New Roman" pitchFamily="18" charset="0"/>
              </a:rPr>
              <a:t>dắt</a:t>
            </a:r>
            <a:r>
              <a:rPr lang="en-US" sz="2799" dirty="0">
                <a:latin typeface="+mj-lt"/>
                <a:cs typeface="Times New Roman" pitchFamily="18" charset="0"/>
              </a:rPr>
              <a:t> </a:t>
            </a:r>
            <a:r>
              <a:rPr lang="en-US" sz="2799" dirty="0" err="1">
                <a:latin typeface="+mj-lt"/>
                <a:cs typeface="Times New Roman" pitchFamily="18" charset="0"/>
              </a:rPr>
              <a:t>tay</a:t>
            </a:r>
            <a:r>
              <a:rPr lang="en-US" sz="2799" dirty="0">
                <a:latin typeface="+mj-lt"/>
                <a:cs typeface="Times New Roman" pitchFamily="18" charset="0"/>
              </a:rPr>
              <a:t> </a:t>
            </a:r>
            <a:r>
              <a:rPr lang="en-US" sz="2799" dirty="0" err="1">
                <a:latin typeface="+mj-lt"/>
                <a:cs typeface="Times New Roman" pitchFamily="18" charset="0"/>
              </a:rPr>
              <a:t>nhau</a:t>
            </a:r>
            <a:r>
              <a:rPr lang="en-US" sz="2799" dirty="0">
                <a:latin typeface="+mj-lt"/>
                <a:cs typeface="Times New Roman" pitchFamily="18" charset="0"/>
              </a:rPr>
              <a:t> </a:t>
            </a:r>
            <a:r>
              <a:rPr lang="en-US" sz="2799" dirty="0" err="1">
                <a:latin typeface="+mj-lt"/>
                <a:cs typeface="Times New Roman" pitchFamily="18" charset="0"/>
              </a:rPr>
              <a:t>đi</a:t>
            </a:r>
            <a:r>
              <a:rPr lang="en-US" sz="2799" dirty="0">
                <a:latin typeface="+mj-lt"/>
                <a:cs typeface="Times New Roman" pitchFamily="18" charset="0"/>
              </a:rPr>
              <a:t> </a:t>
            </a:r>
            <a:r>
              <a:rPr lang="en-US" sz="2799" dirty="0" err="1">
                <a:latin typeface="+mj-lt"/>
                <a:cs typeface="Times New Roman" pitchFamily="18" charset="0"/>
              </a:rPr>
              <a:t>trên</a:t>
            </a:r>
            <a:r>
              <a:rPr lang="en-US" sz="2799" dirty="0">
                <a:latin typeface="+mj-lt"/>
                <a:cs typeface="Times New Roman" pitchFamily="18" charset="0"/>
              </a:rPr>
              <a:t> </a:t>
            </a:r>
            <a:r>
              <a:rPr lang="en-US" sz="2799" dirty="0" err="1">
                <a:latin typeface="+mj-lt"/>
                <a:cs typeface="Times New Roman" pitchFamily="18" charset="0"/>
              </a:rPr>
              <a:t>đường</a:t>
            </a:r>
            <a:r>
              <a:rPr lang="en-US" sz="2799" dirty="0">
                <a:latin typeface="+mj-lt"/>
                <a:cs typeface="Times New Roman" pitchFamily="18" charset="0"/>
              </a:rPr>
              <a:t> </a:t>
            </a:r>
            <a:r>
              <a:rPr lang="en-US" sz="2799" dirty="0" err="1">
                <a:latin typeface="+mj-lt"/>
                <a:cs typeface="Times New Roman" pitchFamily="18" charset="0"/>
              </a:rPr>
              <a:t>làng</a:t>
            </a:r>
            <a:r>
              <a:rPr lang="en-US" sz="2799" dirty="0">
                <a:latin typeface="+mj-lt"/>
                <a:cs typeface="Times New Roman" pitchFamily="18" charset="0"/>
              </a:rPr>
              <a:t>.</a:t>
            </a:r>
            <a:endParaRPr lang="vi-VN" sz="2799" dirty="0">
              <a:latin typeface="+mj-lt"/>
              <a:cs typeface="Times New Roman" pitchFamily="18" charset="0"/>
            </a:endParaRPr>
          </a:p>
          <a:p>
            <a:pPr marL="342831" indent="-342831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799" b="1" dirty="0" err="1">
                <a:latin typeface="+mj-lt"/>
                <a:cs typeface="Times New Roman" pitchFamily="18" charset="0"/>
              </a:rPr>
              <a:t>Tóc</a:t>
            </a:r>
            <a:r>
              <a:rPr lang="en-US" sz="2799" b="1" dirty="0">
                <a:latin typeface="+mj-lt"/>
                <a:cs typeface="Times New Roman" pitchFamily="18" charset="0"/>
              </a:rPr>
              <a:t> </a:t>
            </a:r>
            <a:r>
              <a:rPr lang="en-US" sz="2799" b="1" dirty="0" err="1">
                <a:latin typeface="+mj-lt"/>
                <a:cs typeface="Times New Roman" pitchFamily="18" charset="0"/>
              </a:rPr>
              <a:t>em</a:t>
            </a:r>
            <a:r>
              <a:rPr lang="en-US" sz="2799" b="1" dirty="0">
                <a:latin typeface="+mj-lt"/>
                <a:cs typeface="Times New Roman" pitchFamily="18" charset="0"/>
              </a:rPr>
              <a:t> </a:t>
            </a:r>
            <a:r>
              <a:rPr lang="en-US" sz="2799" b="1" dirty="0" err="1">
                <a:latin typeface="+mj-lt"/>
                <a:cs typeface="Times New Roman" pitchFamily="18" charset="0"/>
              </a:rPr>
              <a:t>thế</a:t>
            </a:r>
            <a:r>
              <a:rPr lang="en-US" sz="2799" b="1" dirty="0">
                <a:latin typeface="+mj-lt"/>
                <a:cs typeface="Times New Roman" pitchFamily="18" charset="0"/>
              </a:rPr>
              <a:t> </a:t>
            </a:r>
            <a:r>
              <a:rPr lang="en-US" sz="2799" b="1" dirty="0" err="1">
                <a:latin typeface="+mj-lt"/>
                <a:cs typeface="Times New Roman" pitchFamily="18" charset="0"/>
              </a:rPr>
              <a:t>nào</a:t>
            </a:r>
            <a:r>
              <a:rPr lang="en-US" sz="2799" b="1" dirty="0">
                <a:latin typeface="+mj-lt"/>
                <a:cs typeface="Times New Roman" pitchFamily="18" charset="0"/>
              </a:rPr>
              <a:t>?</a:t>
            </a:r>
            <a:endParaRPr lang="vi-VN" sz="2799" b="1" dirty="0">
              <a:latin typeface="+mj-lt"/>
              <a:cs typeface="Times New Roman" pitchFamily="18" charset="0"/>
            </a:endParaRPr>
          </a:p>
          <a:p>
            <a:pPr lvl="0">
              <a:lnSpc>
                <a:spcPct val="150000"/>
              </a:lnSpc>
            </a:pPr>
            <a:r>
              <a:rPr lang="en-US" sz="2799" dirty="0">
                <a:latin typeface="+mj-lt"/>
                <a:cs typeface="Times New Roman" pitchFamily="18" charset="0"/>
              </a:rPr>
              <a:t>	</a:t>
            </a:r>
            <a:r>
              <a:rPr lang="en-US" sz="2799" dirty="0" err="1">
                <a:latin typeface="+mj-lt"/>
                <a:cs typeface="Times New Roman" pitchFamily="18" charset="0"/>
              </a:rPr>
              <a:t>Tóc</a:t>
            </a:r>
            <a:r>
              <a:rPr lang="en-US" sz="2799" dirty="0">
                <a:latin typeface="+mj-lt"/>
                <a:cs typeface="Times New Roman" pitchFamily="18" charset="0"/>
              </a:rPr>
              <a:t> </a:t>
            </a:r>
            <a:r>
              <a:rPr lang="en-US" sz="2799" dirty="0" err="1">
                <a:latin typeface="+mj-lt"/>
                <a:cs typeface="Times New Roman" pitchFamily="18" charset="0"/>
              </a:rPr>
              <a:t>em</a:t>
            </a:r>
            <a:r>
              <a:rPr lang="en-US" sz="2799" dirty="0">
                <a:latin typeface="+mj-lt"/>
                <a:cs typeface="Times New Roman" pitchFamily="18" charset="0"/>
              </a:rPr>
              <a:t> </a:t>
            </a:r>
            <a:r>
              <a:rPr lang="en-US" sz="2799" dirty="0" err="1">
                <a:latin typeface="+mj-lt"/>
                <a:cs typeface="Times New Roman" pitchFamily="18" charset="0"/>
              </a:rPr>
              <a:t>dài</a:t>
            </a:r>
            <a:r>
              <a:rPr lang="en-US" sz="2799" dirty="0">
                <a:latin typeface="+mj-lt"/>
                <a:cs typeface="Times New Roman" pitchFamily="18" charset="0"/>
              </a:rPr>
              <a:t>, </a:t>
            </a:r>
            <a:r>
              <a:rPr lang="en-US" sz="2799" dirty="0" err="1">
                <a:latin typeface="+mj-lt"/>
                <a:cs typeface="Times New Roman" pitchFamily="18" charset="0"/>
              </a:rPr>
              <a:t>đen</a:t>
            </a:r>
            <a:r>
              <a:rPr lang="en-US" sz="2799" dirty="0">
                <a:latin typeface="+mj-lt"/>
                <a:cs typeface="Times New Roman" pitchFamily="18" charset="0"/>
              </a:rPr>
              <a:t> </a:t>
            </a:r>
            <a:r>
              <a:rPr lang="en-US" sz="2799" dirty="0" err="1">
                <a:latin typeface="+mj-lt"/>
                <a:cs typeface="Times New Roman" pitchFamily="18" charset="0"/>
              </a:rPr>
              <a:t>mượt</a:t>
            </a:r>
            <a:r>
              <a:rPr lang="en-US" sz="2799" dirty="0">
                <a:latin typeface="+mj-lt"/>
                <a:cs typeface="Times New Roman" pitchFamily="18" charset="0"/>
              </a:rPr>
              <a:t>.</a:t>
            </a:r>
            <a:endParaRPr lang="vi-VN" sz="2799" dirty="0">
              <a:latin typeface="+mj-lt"/>
              <a:cs typeface="Times New Roman" pitchFamily="18" charset="0"/>
            </a:endParaRPr>
          </a:p>
        </p:txBody>
      </p:sp>
      <p:pic>
        <p:nvPicPr>
          <p:cNvPr id="3074" name="Picture 2" descr="Premium Vector | Happy cute kid girl think about problem | Cute kids, Kids  clipart, Space activities for kids">
            <a:extLst>
              <a:ext uri="{FF2B5EF4-FFF2-40B4-BE49-F238E27FC236}">
                <a16:creationId xmlns:a16="http://schemas.microsoft.com/office/drawing/2014/main" id="{745A10B2-888F-463E-ADD6-A89AB27A2D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2229" y="385364"/>
            <a:ext cx="3140982" cy="3090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9722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ó thể là hình ảnh về hoa">
            <a:extLst>
              <a:ext uri="{FF2B5EF4-FFF2-40B4-BE49-F238E27FC236}">
                <a16:creationId xmlns:a16="http://schemas.microsoft.com/office/drawing/2014/main" id="{DDB6AC54-B89E-4B6B-98A8-CB1938C05F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0574"/>
            <a:ext cx="12191999" cy="6407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607515" y="2705736"/>
            <a:ext cx="8976967" cy="1446528"/>
          </a:xfrm>
          <a:prstGeom prst="rect">
            <a:avLst/>
          </a:prstGeom>
          <a:noFill/>
        </p:spPr>
        <p:txBody>
          <a:bodyPr wrap="none" lIns="91419" tIns="45709" rIns="91419" bIns="45709">
            <a:spAutoFit/>
          </a:bodyPr>
          <a:lstStyle/>
          <a:p>
            <a:pPr algn="ctr"/>
            <a:r>
              <a:rPr lang="en-US" sz="8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+mj-lt"/>
                <a:cs typeface="Times New Roman" pitchFamily="18" charset="0"/>
              </a:rPr>
              <a:t>Tiếng</a:t>
            </a:r>
            <a:r>
              <a:rPr lang="en-US" sz="8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+mj-lt"/>
                <a:cs typeface="Times New Roman" pitchFamily="18" charset="0"/>
              </a:rPr>
              <a:t> </a:t>
            </a:r>
            <a:r>
              <a:rPr lang="en-US" sz="8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+mj-lt"/>
                <a:cs typeface="Times New Roman" pitchFamily="18" charset="0"/>
              </a:rPr>
              <a:t>võng</a:t>
            </a:r>
            <a:r>
              <a:rPr lang="en-US" sz="8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+mj-lt"/>
                <a:cs typeface="Times New Roman" pitchFamily="18" charset="0"/>
              </a:rPr>
              <a:t> </a:t>
            </a:r>
            <a:r>
              <a:rPr lang="en-US" sz="8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+mj-lt"/>
                <a:cs typeface="Times New Roman" pitchFamily="18" charset="0"/>
              </a:rPr>
              <a:t>kêu</a:t>
            </a:r>
            <a:endParaRPr lang="en-US" sz="8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5">
                  <a:lumMod val="75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  <a:latin typeface="+mj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618003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266E5BF-785A-497A-A1D8-7D6A179C5C3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49"/>
          <a:stretch/>
        </p:blipFill>
        <p:spPr>
          <a:xfrm>
            <a:off x="0" y="435429"/>
            <a:ext cx="12192000" cy="642257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984617" y="3335910"/>
            <a:ext cx="578986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ĐỌC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323" y="3304668"/>
            <a:ext cx="3035202" cy="3327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480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7409" y="1624860"/>
            <a:ext cx="4243181" cy="35563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932355"/>
            <a:ext cx="4037460" cy="4102139"/>
          </a:xfrm>
          <a:prstGeom prst="rect">
            <a:avLst/>
          </a:prstGeom>
          <a:noFill/>
        </p:spPr>
        <p:txBody>
          <a:bodyPr wrap="square" lIns="100067" tIns="50033" rIns="100067" bIns="50033" rtlCol="0">
            <a:spAutoFit/>
          </a:bodyPr>
          <a:lstStyle/>
          <a:p>
            <a:r>
              <a:rPr lang="en-US" sz="2600" dirty="0" err="1">
                <a:latin typeface="+mj-lt"/>
                <a:cs typeface="Times New Roman" pitchFamily="18" charset="0"/>
              </a:rPr>
              <a:t>Kẽo</a:t>
            </a:r>
            <a:r>
              <a:rPr lang="en-US" sz="2600" dirty="0">
                <a:latin typeface="+mj-lt"/>
                <a:cs typeface="Times New Roman" pitchFamily="18" charset="0"/>
              </a:rPr>
              <a:t> </a:t>
            </a:r>
            <a:r>
              <a:rPr lang="en-US" sz="2600" dirty="0" err="1">
                <a:latin typeface="+mj-lt"/>
                <a:cs typeface="Times New Roman" pitchFamily="18" charset="0"/>
              </a:rPr>
              <a:t>cà</a:t>
            </a:r>
            <a:r>
              <a:rPr lang="en-US" sz="2600" dirty="0">
                <a:latin typeface="+mj-lt"/>
                <a:cs typeface="Times New Roman" pitchFamily="18" charset="0"/>
              </a:rPr>
              <a:t> </a:t>
            </a:r>
            <a:r>
              <a:rPr lang="en-US" sz="2600" dirty="0" err="1">
                <a:latin typeface="+mj-lt"/>
                <a:cs typeface="Times New Roman" pitchFamily="18" charset="0"/>
              </a:rPr>
              <a:t>kẽo</a:t>
            </a:r>
            <a:r>
              <a:rPr lang="en-US" sz="2600" dirty="0">
                <a:latin typeface="+mj-lt"/>
                <a:cs typeface="Times New Roman" pitchFamily="18" charset="0"/>
              </a:rPr>
              <a:t> </a:t>
            </a:r>
            <a:r>
              <a:rPr lang="en-US" sz="2600" dirty="0" err="1">
                <a:latin typeface="+mj-lt"/>
                <a:cs typeface="Times New Roman" pitchFamily="18" charset="0"/>
              </a:rPr>
              <a:t>kẹt</a:t>
            </a:r>
            <a:endParaRPr lang="en-US" sz="2600" dirty="0">
              <a:latin typeface="+mj-lt"/>
              <a:cs typeface="Times New Roman" pitchFamily="18" charset="0"/>
            </a:endParaRPr>
          </a:p>
          <a:p>
            <a:r>
              <a:rPr lang="en-US" sz="2600" dirty="0" err="1">
                <a:latin typeface="+mj-lt"/>
                <a:cs typeface="Times New Roman" pitchFamily="18" charset="0"/>
              </a:rPr>
              <a:t>Kẽo</a:t>
            </a:r>
            <a:r>
              <a:rPr lang="en-US" sz="2600" dirty="0">
                <a:latin typeface="+mj-lt"/>
                <a:cs typeface="Times New Roman" pitchFamily="18" charset="0"/>
              </a:rPr>
              <a:t> </a:t>
            </a:r>
            <a:r>
              <a:rPr lang="en-US" sz="2600" dirty="0" err="1">
                <a:latin typeface="+mj-lt"/>
                <a:cs typeface="Times New Roman" pitchFamily="18" charset="0"/>
              </a:rPr>
              <a:t>cà</a:t>
            </a:r>
            <a:r>
              <a:rPr lang="en-US" sz="2600" dirty="0">
                <a:latin typeface="+mj-lt"/>
                <a:cs typeface="Times New Roman" pitchFamily="18" charset="0"/>
              </a:rPr>
              <a:t> </a:t>
            </a:r>
            <a:r>
              <a:rPr lang="en-US" sz="2600" dirty="0" err="1">
                <a:latin typeface="+mj-lt"/>
                <a:cs typeface="Times New Roman" pitchFamily="18" charset="0"/>
              </a:rPr>
              <a:t>kẽo</a:t>
            </a:r>
            <a:r>
              <a:rPr lang="en-US" sz="2600" dirty="0">
                <a:latin typeface="+mj-lt"/>
                <a:cs typeface="Times New Roman" pitchFamily="18" charset="0"/>
              </a:rPr>
              <a:t> </a:t>
            </a:r>
            <a:r>
              <a:rPr lang="en-US" sz="2600" dirty="0" err="1">
                <a:latin typeface="+mj-lt"/>
                <a:cs typeface="Times New Roman" pitchFamily="18" charset="0"/>
              </a:rPr>
              <a:t>kẹt</a:t>
            </a:r>
            <a:endParaRPr lang="en-US" sz="2600" dirty="0">
              <a:latin typeface="+mj-lt"/>
              <a:cs typeface="Times New Roman" pitchFamily="18" charset="0"/>
            </a:endParaRPr>
          </a:p>
          <a:p>
            <a:r>
              <a:rPr lang="en-US" sz="2600" dirty="0" err="1">
                <a:latin typeface="+mj-lt"/>
                <a:cs typeface="Times New Roman" pitchFamily="18" charset="0"/>
              </a:rPr>
              <a:t>Tay</a:t>
            </a:r>
            <a:r>
              <a:rPr lang="en-US" sz="2600" dirty="0">
                <a:latin typeface="+mj-lt"/>
                <a:cs typeface="Times New Roman" pitchFamily="18" charset="0"/>
              </a:rPr>
              <a:t> </a:t>
            </a:r>
            <a:r>
              <a:rPr lang="en-US" sz="2600" dirty="0" err="1">
                <a:latin typeface="+mj-lt"/>
                <a:cs typeface="Times New Roman" pitchFamily="18" charset="0"/>
              </a:rPr>
              <a:t>em</a:t>
            </a:r>
            <a:r>
              <a:rPr lang="en-US" sz="2600" dirty="0">
                <a:latin typeface="+mj-lt"/>
                <a:cs typeface="Times New Roman" pitchFamily="18" charset="0"/>
              </a:rPr>
              <a:t> </a:t>
            </a:r>
            <a:r>
              <a:rPr lang="en-US" sz="2600" dirty="0" err="1">
                <a:latin typeface="+mj-lt"/>
                <a:cs typeface="Times New Roman" pitchFamily="18" charset="0"/>
              </a:rPr>
              <a:t>đưa</a:t>
            </a:r>
            <a:r>
              <a:rPr lang="en-US" sz="2600" dirty="0">
                <a:latin typeface="+mj-lt"/>
                <a:cs typeface="Times New Roman" pitchFamily="18" charset="0"/>
              </a:rPr>
              <a:t> </a:t>
            </a:r>
            <a:r>
              <a:rPr lang="en-US" sz="2600" dirty="0" err="1">
                <a:latin typeface="+mj-lt"/>
                <a:cs typeface="Times New Roman" pitchFamily="18" charset="0"/>
              </a:rPr>
              <a:t>đều</a:t>
            </a:r>
            <a:endParaRPr lang="en-US" sz="2600" dirty="0">
              <a:latin typeface="+mj-lt"/>
              <a:cs typeface="Times New Roman" pitchFamily="18" charset="0"/>
            </a:endParaRPr>
          </a:p>
          <a:p>
            <a:r>
              <a:rPr lang="en-US" sz="2600" dirty="0">
                <a:latin typeface="+mj-lt"/>
                <a:cs typeface="Times New Roman" pitchFamily="18" charset="0"/>
              </a:rPr>
              <a:t>Ba </a:t>
            </a:r>
            <a:r>
              <a:rPr lang="en-US" sz="2600" dirty="0" err="1">
                <a:latin typeface="+mj-lt"/>
                <a:cs typeface="Times New Roman" pitchFamily="18" charset="0"/>
              </a:rPr>
              <a:t>gian</a:t>
            </a:r>
            <a:r>
              <a:rPr lang="en-US" sz="2600" dirty="0">
                <a:latin typeface="+mj-lt"/>
                <a:cs typeface="Times New Roman" pitchFamily="18" charset="0"/>
              </a:rPr>
              <a:t> </a:t>
            </a:r>
            <a:r>
              <a:rPr lang="en-US" sz="2600" dirty="0" err="1">
                <a:latin typeface="+mj-lt"/>
                <a:cs typeface="Times New Roman" pitchFamily="18" charset="0"/>
              </a:rPr>
              <a:t>nhà</a:t>
            </a:r>
            <a:r>
              <a:rPr lang="en-US" sz="2600" dirty="0">
                <a:latin typeface="+mj-lt"/>
                <a:cs typeface="Times New Roman" pitchFamily="18" charset="0"/>
              </a:rPr>
              <a:t> </a:t>
            </a:r>
            <a:r>
              <a:rPr lang="en-US" sz="2600" dirty="0" err="1">
                <a:latin typeface="+mj-lt"/>
                <a:cs typeface="Times New Roman" pitchFamily="18" charset="0"/>
              </a:rPr>
              <a:t>nhỏ</a:t>
            </a:r>
            <a:endParaRPr lang="en-US" sz="2600" dirty="0">
              <a:latin typeface="+mj-lt"/>
              <a:cs typeface="Times New Roman" pitchFamily="18" charset="0"/>
            </a:endParaRPr>
          </a:p>
          <a:p>
            <a:r>
              <a:rPr lang="en-US" sz="2600" dirty="0" err="1">
                <a:latin typeface="+mj-lt"/>
                <a:cs typeface="Times New Roman" pitchFamily="18" charset="0"/>
              </a:rPr>
              <a:t>Đầy</a:t>
            </a:r>
            <a:r>
              <a:rPr lang="en-US" sz="2600" dirty="0">
                <a:latin typeface="+mj-lt"/>
                <a:cs typeface="Times New Roman" pitchFamily="18" charset="0"/>
              </a:rPr>
              <a:t> </a:t>
            </a:r>
            <a:r>
              <a:rPr lang="en-US" sz="2600" dirty="0" err="1">
                <a:latin typeface="+mj-lt"/>
                <a:cs typeface="Times New Roman" pitchFamily="18" charset="0"/>
              </a:rPr>
              <a:t>tiếng</a:t>
            </a:r>
            <a:r>
              <a:rPr lang="en-US" sz="2600" dirty="0">
                <a:latin typeface="+mj-lt"/>
                <a:cs typeface="Times New Roman" pitchFamily="18" charset="0"/>
              </a:rPr>
              <a:t> </a:t>
            </a:r>
            <a:r>
              <a:rPr lang="en-US" sz="2600" dirty="0" err="1">
                <a:latin typeface="+mj-lt"/>
                <a:cs typeface="Times New Roman" pitchFamily="18" charset="0"/>
              </a:rPr>
              <a:t>võng</a:t>
            </a:r>
            <a:r>
              <a:rPr lang="en-US" sz="2600" dirty="0">
                <a:latin typeface="+mj-lt"/>
                <a:cs typeface="Times New Roman" pitchFamily="18" charset="0"/>
              </a:rPr>
              <a:t> </a:t>
            </a:r>
            <a:r>
              <a:rPr lang="en-US" sz="2600" dirty="0" err="1">
                <a:latin typeface="+mj-lt"/>
                <a:cs typeface="Times New Roman" pitchFamily="18" charset="0"/>
              </a:rPr>
              <a:t>kêu</a:t>
            </a:r>
            <a:r>
              <a:rPr lang="en-US" sz="2600" dirty="0">
                <a:latin typeface="+mj-lt"/>
                <a:cs typeface="Times New Roman" pitchFamily="18" charset="0"/>
              </a:rPr>
              <a:t>.</a:t>
            </a:r>
          </a:p>
          <a:p>
            <a:endParaRPr lang="en-US" sz="2600" dirty="0">
              <a:latin typeface="+mj-lt"/>
              <a:cs typeface="Times New Roman" pitchFamily="18" charset="0"/>
            </a:endParaRPr>
          </a:p>
          <a:p>
            <a:r>
              <a:rPr lang="vi-VN" sz="2600" dirty="0">
                <a:latin typeface="+mj-lt"/>
                <a:cs typeface="Times New Roman" pitchFamily="18" charset="0"/>
              </a:rPr>
              <a:t>Kẽo cà kẽo kẹt</a:t>
            </a:r>
            <a:br>
              <a:rPr lang="vi-VN" sz="2600" dirty="0">
                <a:latin typeface="+mj-lt"/>
                <a:cs typeface="Times New Roman" pitchFamily="18" charset="0"/>
              </a:rPr>
            </a:br>
            <a:r>
              <a:rPr lang="vi-VN" sz="2600" dirty="0">
                <a:latin typeface="+mj-lt"/>
                <a:cs typeface="Times New Roman" pitchFamily="18" charset="0"/>
              </a:rPr>
              <a:t>Bé Giang ngủ rồi</a:t>
            </a:r>
            <a:br>
              <a:rPr lang="vi-VN" sz="2600" dirty="0">
                <a:latin typeface="+mj-lt"/>
                <a:cs typeface="Times New Roman" pitchFamily="18" charset="0"/>
              </a:rPr>
            </a:br>
            <a:r>
              <a:rPr lang="vi-VN" sz="2600" dirty="0">
                <a:latin typeface="+mj-lt"/>
                <a:cs typeface="Times New Roman" pitchFamily="18" charset="0"/>
              </a:rPr>
              <a:t>Tóc bay phơ phất</a:t>
            </a:r>
            <a:br>
              <a:rPr lang="vi-VN" sz="2600" dirty="0">
                <a:latin typeface="+mj-lt"/>
                <a:cs typeface="Times New Roman" pitchFamily="18" charset="0"/>
              </a:rPr>
            </a:br>
            <a:r>
              <a:rPr lang="vi-VN" sz="2600" dirty="0">
                <a:latin typeface="+mj-lt"/>
                <a:cs typeface="Times New Roman" pitchFamily="18" charset="0"/>
              </a:rPr>
              <a:t>Vương vương nụ cười…</a:t>
            </a:r>
            <a:endParaRPr lang="en-US" sz="2600" dirty="0">
              <a:latin typeface="+mj-lt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87912" y="932355"/>
            <a:ext cx="6181087" cy="6502796"/>
          </a:xfrm>
          <a:prstGeom prst="rect">
            <a:avLst/>
          </a:prstGeom>
          <a:noFill/>
        </p:spPr>
        <p:txBody>
          <a:bodyPr wrap="square" lIns="100067" tIns="50033" rIns="100067" bIns="50033" rtlCol="0">
            <a:spAutoFit/>
          </a:bodyPr>
          <a:lstStyle/>
          <a:p>
            <a:r>
              <a:rPr lang="vi-VN" sz="2600" dirty="0">
                <a:latin typeface="+mj-lt"/>
                <a:cs typeface="Times New Roman" pitchFamily="18" charset="0"/>
              </a:rPr>
              <a:t>Trong giấc mơ em</a:t>
            </a:r>
            <a:br>
              <a:rPr lang="vi-VN" sz="2600" dirty="0">
                <a:latin typeface="+mj-lt"/>
                <a:cs typeface="Times New Roman" pitchFamily="18" charset="0"/>
              </a:rPr>
            </a:br>
            <a:r>
              <a:rPr lang="vi-VN" sz="2600" dirty="0">
                <a:latin typeface="+mj-lt"/>
                <a:cs typeface="Times New Roman" pitchFamily="18" charset="0"/>
              </a:rPr>
              <a:t>Có gặp con cò</a:t>
            </a:r>
            <a:br>
              <a:rPr lang="vi-VN" sz="2600" dirty="0">
                <a:latin typeface="+mj-lt"/>
                <a:cs typeface="Times New Roman" pitchFamily="18" charset="0"/>
              </a:rPr>
            </a:br>
            <a:r>
              <a:rPr lang="vi-VN" sz="2600" dirty="0">
                <a:latin typeface="+mj-lt"/>
                <a:cs typeface="Times New Roman" pitchFamily="18" charset="0"/>
              </a:rPr>
              <a:t>Lặn lội bờ sông</a:t>
            </a:r>
            <a:br>
              <a:rPr lang="vi-VN" sz="2600" dirty="0">
                <a:latin typeface="+mj-lt"/>
                <a:cs typeface="Times New Roman" pitchFamily="18" charset="0"/>
              </a:rPr>
            </a:br>
            <a:r>
              <a:rPr lang="vi-VN" sz="2600" dirty="0">
                <a:latin typeface="+mj-lt"/>
                <a:cs typeface="Times New Roman" pitchFamily="18" charset="0"/>
              </a:rPr>
              <a:t>Có gặp cánh bướm</a:t>
            </a:r>
            <a:br>
              <a:rPr lang="vi-VN" sz="2600" dirty="0">
                <a:latin typeface="+mj-lt"/>
                <a:cs typeface="Times New Roman" pitchFamily="18" charset="0"/>
              </a:rPr>
            </a:br>
            <a:r>
              <a:rPr lang="vi-VN" sz="2600" dirty="0">
                <a:latin typeface="+mj-lt"/>
                <a:cs typeface="Times New Roman" pitchFamily="18" charset="0"/>
              </a:rPr>
              <a:t>Mênh mông, mênh mông?</a:t>
            </a:r>
            <a:endParaRPr lang="en-US" sz="2600" dirty="0">
              <a:latin typeface="+mj-lt"/>
              <a:cs typeface="Times New Roman" pitchFamily="18" charset="0"/>
            </a:endParaRPr>
          </a:p>
          <a:p>
            <a:endParaRPr lang="en-US" sz="2600" dirty="0">
              <a:latin typeface="+mj-lt"/>
              <a:cs typeface="Times New Roman" pitchFamily="18" charset="0"/>
            </a:endParaRPr>
          </a:p>
          <a:p>
            <a:r>
              <a:rPr lang="vi-VN" sz="2600" dirty="0">
                <a:latin typeface="+mj-lt"/>
                <a:cs typeface="Times New Roman" pitchFamily="18" charset="0"/>
              </a:rPr>
              <a:t>Em ơi cứ ngủ</a:t>
            </a:r>
            <a:br>
              <a:rPr lang="vi-VN" sz="2600" dirty="0">
                <a:latin typeface="+mj-lt"/>
                <a:cs typeface="Times New Roman" pitchFamily="18" charset="0"/>
              </a:rPr>
            </a:br>
            <a:r>
              <a:rPr lang="vi-VN" sz="2600" dirty="0">
                <a:latin typeface="+mj-lt"/>
                <a:cs typeface="Times New Roman" pitchFamily="18" charset="0"/>
              </a:rPr>
              <a:t>Tay anh đưa đều</a:t>
            </a:r>
            <a:br>
              <a:rPr lang="vi-VN" sz="2600" dirty="0">
                <a:latin typeface="+mj-lt"/>
                <a:cs typeface="Times New Roman" pitchFamily="18" charset="0"/>
              </a:rPr>
            </a:br>
            <a:r>
              <a:rPr lang="vi-VN" sz="2600" dirty="0">
                <a:latin typeface="+mj-lt"/>
                <a:cs typeface="Times New Roman" pitchFamily="18" charset="0"/>
              </a:rPr>
              <a:t>Ba gian nhà nhỏ</a:t>
            </a:r>
            <a:br>
              <a:rPr lang="vi-VN" sz="2600" dirty="0">
                <a:latin typeface="+mj-lt"/>
                <a:cs typeface="Times New Roman" pitchFamily="18" charset="0"/>
              </a:rPr>
            </a:br>
            <a:r>
              <a:rPr lang="vi-VN" sz="2600" dirty="0">
                <a:latin typeface="+mj-lt"/>
                <a:cs typeface="Times New Roman" pitchFamily="18" charset="0"/>
              </a:rPr>
              <a:t>Đầy tiếng võng kêu</a:t>
            </a:r>
            <a:br>
              <a:rPr lang="vi-VN" sz="2600" dirty="0">
                <a:latin typeface="+mj-lt"/>
                <a:cs typeface="Times New Roman" pitchFamily="18" charset="0"/>
              </a:rPr>
            </a:br>
            <a:r>
              <a:rPr lang="vi-VN" sz="2600" dirty="0">
                <a:latin typeface="+mj-lt"/>
                <a:cs typeface="Times New Roman" pitchFamily="18" charset="0"/>
              </a:rPr>
              <a:t>Kẽo cà kẽo kẹt</a:t>
            </a:r>
            <a:br>
              <a:rPr lang="vi-VN" sz="2600" dirty="0">
                <a:latin typeface="+mj-lt"/>
                <a:cs typeface="Times New Roman" pitchFamily="18" charset="0"/>
              </a:rPr>
            </a:br>
            <a:r>
              <a:rPr lang="en-US" sz="2600" dirty="0">
                <a:latin typeface="+mj-lt"/>
                <a:cs typeface="Times New Roman" pitchFamily="18" charset="0"/>
              </a:rPr>
              <a:t>              </a:t>
            </a:r>
            <a:r>
              <a:rPr lang="vi-VN" sz="2600" dirty="0">
                <a:latin typeface="+mj-lt"/>
                <a:cs typeface="Times New Roman" pitchFamily="18" charset="0"/>
              </a:rPr>
              <a:t>Kẽo cà kẽo kẹt</a:t>
            </a:r>
            <a:br>
              <a:rPr lang="vi-VN" sz="2600" dirty="0">
                <a:latin typeface="+mj-lt"/>
                <a:cs typeface="Times New Roman" pitchFamily="18" charset="0"/>
              </a:rPr>
            </a:br>
            <a:r>
              <a:rPr lang="en-US" sz="2600" dirty="0">
                <a:latin typeface="+mj-lt"/>
                <a:cs typeface="Times New Roman" pitchFamily="18" charset="0"/>
              </a:rPr>
              <a:t>                              </a:t>
            </a:r>
            <a:r>
              <a:rPr lang="vi-VN" sz="2600" dirty="0">
                <a:latin typeface="+mj-lt"/>
                <a:cs typeface="Times New Roman" pitchFamily="18" charset="0"/>
              </a:rPr>
              <a:t>K</a:t>
            </a:r>
            <a:r>
              <a:rPr lang="en-US" sz="2600" dirty="0">
                <a:latin typeface="+mj-lt"/>
                <a:cs typeface="Times New Roman" pitchFamily="18" charset="0"/>
              </a:rPr>
              <a:t>ẽ</a:t>
            </a:r>
            <a:r>
              <a:rPr lang="vi-VN" sz="2600" dirty="0">
                <a:latin typeface="+mj-lt"/>
                <a:cs typeface="Times New Roman" pitchFamily="18" charset="0"/>
              </a:rPr>
              <a:t>o cà…</a:t>
            </a:r>
            <a:br>
              <a:rPr lang="vi-VN" sz="2600" dirty="0">
                <a:latin typeface="+mj-lt"/>
                <a:cs typeface="Times New Roman" pitchFamily="18" charset="0"/>
              </a:rPr>
            </a:br>
            <a:r>
              <a:rPr lang="en-US" sz="2600" dirty="0">
                <a:latin typeface="+mj-lt"/>
                <a:cs typeface="Times New Roman" pitchFamily="18" charset="0"/>
              </a:rPr>
              <a:t>                                        </a:t>
            </a:r>
            <a:r>
              <a:rPr lang="vi-VN" sz="2600" dirty="0">
                <a:latin typeface="+mj-lt"/>
                <a:cs typeface="Times New Roman" pitchFamily="18" charset="0"/>
              </a:rPr>
              <a:t>… kẽo kẹt…</a:t>
            </a:r>
          </a:p>
          <a:p>
            <a:r>
              <a:rPr lang="en-US" sz="2600" i="1" dirty="0">
                <a:latin typeface="+mj-lt"/>
                <a:cs typeface="Times New Roman" pitchFamily="18" charset="0"/>
              </a:rPr>
              <a:t>                   </a:t>
            </a:r>
            <a:r>
              <a:rPr lang="en-US" sz="2400" i="1" dirty="0">
                <a:latin typeface="+mj-lt"/>
                <a:cs typeface="Times New Roman" pitchFamily="18" charset="0"/>
              </a:rPr>
              <a:t>TRẦN ĐĂNG KHOA</a:t>
            </a:r>
            <a:endParaRPr lang="vi-VN" sz="2400" dirty="0">
              <a:latin typeface="+mj-lt"/>
              <a:cs typeface="Times New Roman" pitchFamily="18" charset="0"/>
            </a:endParaRPr>
          </a:p>
          <a:p>
            <a:endParaRPr lang="en-US" sz="2600" dirty="0">
              <a:latin typeface="+mj-lt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018730" y="353701"/>
            <a:ext cx="258141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err="1">
                <a:solidFill>
                  <a:srgbClr val="FF0000"/>
                </a:solidFill>
                <a:latin typeface="+mj-lt"/>
                <a:cs typeface="Times New Roman" pitchFamily="18" charset="0"/>
              </a:rPr>
              <a:t>Tiếng</a:t>
            </a:r>
            <a:r>
              <a:rPr lang="en-US" sz="24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+mj-lt"/>
                <a:cs typeface="Times New Roman" pitchFamily="18" charset="0"/>
              </a:rPr>
              <a:t>võng</a:t>
            </a:r>
            <a:r>
              <a:rPr lang="en-US" sz="24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+mj-lt"/>
                <a:cs typeface="Times New Roman" pitchFamily="18" charset="0"/>
              </a:rPr>
              <a:t>kêu</a:t>
            </a:r>
            <a:endParaRPr lang="en-US" sz="24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  <a:p>
            <a:pPr algn="ctr"/>
            <a:r>
              <a:rPr lang="en-US" sz="2400" b="1" dirty="0">
                <a:latin typeface="+mj-lt"/>
                <a:cs typeface="Times New Roman" pitchFamily="18" charset="0"/>
              </a:rPr>
              <a:t>(</a:t>
            </a:r>
            <a:r>
              <a:rPr lang="en-US" sz="2400" b="1" dirty="0" err="1">
                <a:latin typeface="+mj-lt"/>
                <a:cs typeface="Times New Roman" pitchFamily="18" charset="0"/>
              </a:rPr>
              <a:t>Trích</a:t>
            </a:r>
            <a:r>
              <a:rPr lang="en-US" sz="2400" b="1" dirty="0">
                <a:latin typeface="+mj-lt"/>
                <a:cs typeface="Times New Roman" pitchFamily="18" charset="0"/>
              </a:rPr>
              <a:t>)</a:t>
            </a:r>
            <a:endParaRPr lang="vi-VN" sz="24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794338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7940" y="1117234"/>
            <a:ext cx="3808324" cy="3794362"/>
          </a:xfrm>
          <a:prstGeom prst="rect">
            <a:avLst/>
          </a:prstGeom>
          <a:noFill/>
        </p:spPr>
        <p:txBody>
          <a:bodyPr wrap="square" lIns="100067" tIns="50033" rIns="100067" bIns="50033" rtlCol="0">
            <a:spAutoFit/>
          </a:bodyPr>
          <a:lstStyle/>
          <a:p>
            <a:r>
              <a:rPr lang="en-US" sz="2400" dirty="0" err="1">
                <a:latin typeface="+mj-lt"/>
                <a:cs typeface="Times New Roman" pitchFamily="18" charset="0"/>
              </a:rPr>
              <a:t>Kẽo</a:t>
            </a:r>
            <a:r>
              <a:rPr lang="en-US" sz="2400" dirty="0">
                <a:latin typeface="+mj-lt"/>
                <a:cs typeface="Times New Roman" pitchFamily="18" charset="0"/>
              </a:rPr>
              <a:t> </a:t>
            </a:r>
            <a:r>
              <a:rPr lang="en-US" sz="2400" dirty="0" err="1">
                <a:latin typeface="+mj-lt"/>
                <a:cs typeface="Times New Roman" pitchFamily="18" charset="0"/>
              </a:rPr>
              <a:t>cà</a:t>
            </a:r>
            <a:r>
              <a:rPr lang="en-US" sz="2400" dirty="0">
                <a:latin typeface="+mj-lt"/>
                <a:cs typeface="Times New Roman" pitchFamily="18" charset="0"/>
              </a:rPr>
              <a:t> </a:t>
            </a:r>
            <a:r>
              <a:rPr lang="en-US" sz="2400" dirty="0" err="1">
                <a:latin typeface="+mj-lt"/>
                <a:cs typeface="Times New Roman" pitchFamily="18" charset="0"/>
              </a:rPr>
              <a:t>kẽo</a:t>
            </a:r>
            <a:r>
              <a:rPr lang="en-US" sz="2400" dirty="0">
                <a:latin typeface="+mj-lt"/>
                <a:cs typeface="Times New Roman" pitchFamily="18" charset="0"/>
              </a:rPr>
              <a:t> </a:t>
            </a:r>
            <a:r>
              <a:rPr lang="en-US" sz="2400" dirty="0" err="1">
                <a:latin typeface="+mj-lt"/>
                <a:cs typeface="Times New Roman" pitchFamily="18" charset="0"/>
              </a:rPr>
              <a:t>kẹt</a:t>
            </a:r>
            <a:endParaRPr lang="en-US" sz="2400" dirty="0">
              <a:latin typeface="+mj-lt"/>
              <a:cs typeface="Times New Roman" pitchFamily="18" charset="0"/>
            </a:endParaRPr>
          </a:p>
          <a:p>
            <a:r>
              <a:rPr lang="en-US" sz="2400" dirty="0" err="1">
                <a:latin typeface="+mj-lt"/>
                <a:cs typeface="Times New Roman" pitchFamily="18" charset="0"/>
              </a:rPr>
              <a:t>Kẽo</a:t>
            </a:r>
            <a:r>
              <a:rPr lang="en-US" sz="2400" dirty="0">
                <a:latin typeface="+mj-lt"/>
                <a:cs typeface="Times New Roman" pitchFamily="18" charset="0"/>
              </a:rPr>
              <a:t> </a:t>
            </a:r>
            <a:r>
              <a:rPr lang="en-US" sz="2400" dirty="0" err="1">
                <a:latin typeface="+mj-lt"/>
                <a:cs typeface="Times New Roman" pitchFamily="18" charset="0"/>
              </a:rPr>
              <a:t>cà</a:t>
            </a:r>
            <a:r>
              <a:rPr lang="en-US" sz="2400" dirty="0">
                <a:latin typeface="+mj-lt"/>
                <a:cs typeface="Times New Roman" pitchFamily="18" charset="0"/>
              </a:rPr>
              <a:t> </a:t>
            </a:r>
            <a:r>
              <a:rPr lang="en-US" sz="2400" dirty="0" err="1">
                <a:latin typeface="+mj-lt"/>
                <a:cs typeface="Times New Roman" pitchFamily="18" charset="0"/>
              </a:rPr>
              <a:t>kẽo</a:t>
            </a:r>
            <a:r>
              <a:rPr lang="en-US" sz="2400" dirty="0">
                <a:latin typeface="+mj-lt"/>
                <a:cs typeface="Times New Roman" pitchFamily="18" charset="0"/>
              </a:rPr>
              <a:t> </a:t>
            </a:r>
            <a:r>
              <a:rPr lang="en-US" sz="2400" dirty="0" err="1">
                <a:latin typeface="+mj-lt"/>
                <a:cs typeface="Times New Roman" pitchFamily="18" charset="0"/>
              </a:rPr>
              <a:t>kẹt</a:t>
            </a:r>
            <a:endParaRPr lang="en-US" sz="2400" dirty="0">
              <a:latin typeface="+mj-lt"/>
              <a:cs typeface="Times New Roman" pitchFamily="18" charset="0"/>
            </a:endParaRPr>
          </a:p>
          <a:p>
            <a:r>
              <a:rPr lang="en-US" sz="2400" dirty="0" err="1">
                <a:latin typeface="+mj-lt"/>
                <a:cs typeface="Times New Roman" pitchFamily="18" charset="0"/>
              </a:rPr>
              <a:t>Tay</a:t>
            </a:r>
            <a:r>
              <a:rPr lang="en-US" sz="2400" dirty="0">
                <a:latin typeface="+mj-lt"/>
                <a:cs typeface="Times New Roman" pitchFamily="18" charset="0"/>
              </a:rPr>
              <a:t> </a:t>
            </a:r>
            <a:r>
              <a:rPr lang="en-US" sz="2400" dirty="0" err="1">
                <a:latin typeface="+mj-lt"/>
                <a:cs typeface="Times New Roman" pitchFamily="18" charset="0"/>
              </a:rPr>
              <a:t>em</a:t>
            </a:r>
            <a:r>
              <a:rPr lang="en-US" sz="2400" dirty="0">
                <a:latin typeface="+mj-lt"/>
                <a:cs typeface="Times New Roman" pitchFamily="18" charset="0"/>
              </a:rPr>
              <a:t> </a:t>
            </a:r>
            <a:r>
              <a:rPr lang="en-US" sz="2400" dirty="0" err="1">
                <a:latin typeface="+mj-lt"/>
                <a:cs typeface="Times New Roman" pitchFamily="18" charset="0"/>
              </a:rPr>
              <a:t>đưa</a:t>
            </a:r>
            <a:r>
              <a:rPr lang="en-US" sz="2400" dirty="0">
                <a:latin typeface="+mj-lt"/>
                <a:cs typeface="Times New Roman" pitchFamily="18" charset="0"/>
              </a:rPr>
              <a:t> </a:t>
            </a:r>
            <a:r>
              <a:rPr lang="en-US" sz="2400" dirty="0" err="1">
                <a:latin typeface="+mj-lt"/>
                <a:cs typeface="Times New Roman" pitchFamily="18" charset="0"/>
              </a:rPr>
              <a:t>đều</a:t>
            </a:r>
            <a:endParaRPr lang="en-US" sz="2400" dirty="0">
              <a:latin typeface="+mj-lt"/>
              <a:cs typeface="Times New Roman" pitchFamily="18" charset="0"/>
            </a:endParaRPr>
          </a:p>
          <a:p>
            <a:r>
              <a:rPr lang="en-US" sz="2400" dirty="0">
                <a:latin typeface="+mj-lt"/>
                <a:cs typeface="Times New Roman" pitchFamily="18" charset="0"/>
              </a:rPr>
              <a:t>Ba </a:t>
            </a:r>
            <a:r>
              <a:rPr lang="en-US" sz="2400" dirty="0" err="1">
                <a:latin typeface="+mj-lt"/>
                <a:cs typeface="Times New Roman" pitchFamily="18" charset="0"/>
              </a:rPr>
              <a:t>gian</a:t>
            </a:r>
            <a:r>
              <a:rPr lang="en-US" sz="2400" dirty="0">
                <a:latin typeface="+mj-lt"/>
                <a:cs typeface="Times New Roman" pitchFamily="18" charset="0"/>
              </a:rPr>
              <a:t> </a:t>
            </a:r>
            <a:r>
              <a:rPr lang="en-US" sz="2400" dirty="0" err="1">
                <a:latin typeface="+mj-lt"/>
                <a:cs typeface="Times New Roman" pitchFamily="18" charset="0"/>
              </a:rPr>
              <a:t>nhà</a:t>
            </a:r>
            <a:r>
              <a:rPr lang="en-US" sz="2400" dirty="0">
                <a:latin typeface="+mj-lt"/>
                <a:cs typeface="Times New Roman" pitchFamily="18" charset="0"/>
              </a:rPr>
              <a:t> </a:t>
            </a:r>
            <a:r>
              <a:rPr lang="en-US" sz="2400" dirty="0" err="1">
                <a:latin typeface="+mj-lt"/>
                <a:cs typeface="Times New Roman" pitchFamily="18" charset="0"/>
              </a:rPr>
              <a:t>nhỏ</a:t>
            </a:r>
            <a:endParaRPr lang="en-US" sz="2400" dirty="0">
              <a:latin typeface="+mj-lt"/>
              <a:cs typeface="Times New Roman" pitchFamily="18" charset="0"/>
            </a:endParaRPr>
          </a:p>
          <a:p>
            <a:r>
              <a:rPr lang="en-US" sz="2400" dirty="0" err="1">
                <a:latin typeface="+mj-lt"/>
                <a:cs typeface="Times New Roman" pitchFamily="18" charset="0"/>
              </a:rPr>
              <a:t>Đầy</a:t>
            </a:r>
            <a:r>
              <a:rPr lang="en-US" sz="2400" dirty="0">
                <a:latin typeface="+mj-lt"/>
                <a:cs typeface="Times New Roman" pitchFamily="18" charset="0"/>
              </a:rPr>
              <a:t> </a:t>
            </a:r>
            <a:r>
              <a:rPr lang="en-US" sz="2400" dirty="0" err="1">
                <a:latin typeface="+mj-lt"/>
                <a:cs typeface="Times New Roman" pitchFamily="18" charset="0"/>
              </a:rPr>
              <a:t>tiếng</a:t>
            </a:r>
            <a:r>
              <a:rPr lang="en-US" sz="2400" dirty="0">
                <a:latin typeface="+mj-lt"/>
                <a:cs typeface="Times New Roman" pitchFamily="18" charset="0"/>
              </a:rPr>
              <a:t> </a:t>
            </a:r>
            <a:r>
              <a:rPr lang="en-US" sz="2400" dirty="0" err="1">
                <a:latin typeface="+mj-lt"/>
                <a:cs typeface="Times New Roman" pitchFamily="18" charset="0"/>
              </a:rPr>
              <a:t>võng</a:t>
            </a:r>
            <a:r>
              <a:rPr lang="en-US" sz="2400" dirty="0">
                <a:latin typeface="+mj-lt"/>
                <a:cs typeface="Times New Roman" pitchFamily="18" charset="0"/>
              </a:rPr>
              <a:t> </a:t>
            </a:r>
            <a:r>
              <a:rPr lang="en-US" sz="2400" dirty="0" err="1">
                <a:latin typeface="+mj-lt"/>
                <a:cs typeface="Times New Roman" pitchFamily="18" charset="0"/>
              </a:rPr>
              <a:t>kêu</a:t>
            </a:r>
            <a:r>
              <a:rPr lang="en-US" sz="2400" dirty="0">
                <a:latin typeface="+mj-lt"/>
                <a:cs typeface="Times New Roman" pitchFamily="18" charset="0"/>
              </a:rPr>
              <a:t>.</a:t>
            </a:r>
          </a:p>
          <a:p>
            <a:endParaRPr lang="en-US" sz="2400" dirty="0">
              <a:latin typeface="+mj-lt"/>
              <a:cs typeface="Times New Roman" pitchFamily="18" charset="0"/>
            </a:endParaRPr>
          </a:p>
          <a:p>
            <a:r>
              <a:rPr lang="vi-VN" sz="2400" dirty="0">
                <a:latin typeface="+mj-lt"/>
                <a:cs typeface="Times New Roman" pitchFamily="18" charset="0"/>
              </a:rPr>
              <a:t>Kẽo cà kẽo kẹt</a:t>
            </a:r>
            <a:br>
              <a:rPr lang="vi-VN" sz="2400" dirty="0">
                <a:latin typeface="+mj-lt"/>
                <a:cs typeface="Times New Roman" pitchFamily="18" charset="0"/>
              </a:rPr>
            </a:br>
            <a:r>
              <a:rPr lang="vi-VN" sz="2400" dirty="0">
                <a:latin typeface="+mj-lt"/>
                <a:cs typeface="Times New Roman" pitchFamily="18" charset="0"/>
              </a:rPr>
              <a:t>Bé Giang ngủ rồi</a:t>
            </a:r>
            <a:br>
              <a:rPr lang="vi-VN" sz="2400" dirty="0">
                <a:latin typeface="+mj-lt"/>
                <a:cs typeface="Times New Roman" pitchFamily="18" charset="0"/>
              </a:rPr>
            </a:br>
            <a:r>
              <a:rPr lang="vi-VN" sz="2400" dirty="0">
                <a:latin typeface="+mj-lt"/>
                <a:cs typeface="Times New Roman" pitchFamily="18" charset="0"/>
              </a:rPr>
              <a:t>Tóc bay phơ phất</a:t>
            </a:r>
            <a:br>
              <a:rPr lang="vi-VN" sz="2400" dirty="0">
                <a:latin typeface="+mj-lt"/>
                <a:cs typeface="Times New Roman" pitchFamily="18" charset="0"/>
              </a:rPr>
            </a:br>
            <a:r>
              <a:rPr lang="vi-VN" sz="2400" dirty="0">
                <a:latin typeface="+mj-lt"/>
                <a:cs typeface="Times New Roman" pitchFamily="18" charset="0"/>
              </a:rPr>
              <a:t>Vương vương nụ cười…</a:t>
            </a:r>
            <a:endParaRPr lang="en-US" sz="2400" dirty="0">
              <a:latin typeface="+mj-lt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67427" y="1117234"/>
            <a:ext cx="5738978" cy="6010353"/>
          </a:xfrm>
          <a:prstGeom prst="rect">
            <a:avLst/>
          </a:prstGeom>
          <a:noFill/>
        </p:spPr>
        <p:txBody>
          <a:bodyPr wrap="square" lIns="100067" tIns="50033" rIns="100067" bIns="50033" rtlCol="0">
            <a:spAutoFit/>
          </a:bodyPr>
          <a:lstStyle/>
          <a:p>
            <a:r>
              <a:rPr lang="vi-VN" sz="2400" dirty="0">
                <a:latin typeface="+mj-lt"/>
                <a:cs typeface="Times New Roman" pitchFamily="18" charset="0"/>
              </a:rPr>
              <a:t>Trong giấc mơ em</a:t>
            </a:r>
            <a:br>
              <a:rPr lang="vi-VN" sz="2400" dirty="0">
                <a:latin typeface="+mj-lt"/>
                <a:cs typeface="Times New Roman" pitchFamily="18" charset="0"/>
              </a:rPr>
            </a:br>
            <a:r>
              <a:rPr lang="vi-VN" sz="2400" dirty="0">
                <a:latin typeface="+mj-lt"/>
                <a:cs typeface="Times New Roman" pitchFamily="18" charset="0"/>
              </a:rPr>
              <a:t>Có gặp con cò</a:t>
            </a:r>
            <a:br>
              <a:rPr lang="vi-VN" sz="2400" dirty="0">
                <a:latin typeface="+mj-lt"/>
                <a:cs typeface="Times New Roman" pitchFamily="18" charset="0"/>
              </a:rPr>
            </a:br>
            <a:r>
              <a:rPr lang="vi-VN" sz="2400" dirty="0">
                <a:latin typeface="+mj-lt"/>
                <a:cs typeface="Times New Roman" pitchFamily="18" charset="0"/>
              </a:rPr>
              <a:t>Lặn lội bờ sông</a:t>
            </a:r>
            <a:br>
              <a:rPr lang="vi-VN" sz="2400" dirty="0">
                <a:latin typeface="+mj-lt"/>
                <a:cs typeface="Times New Roman" pitchFamily="18" charset="0"/>
              </a:rPr>
            </a:br>
            <a:r>
              <a:rPr lang="vi-VN" sz="2400" dirty="0">
                <a:latin typeface="+mj-lt"/>
                <a:cs typeface="Times New Roman" pitchFamily="18" charset="0"/>
              </a:rPr>
              <a:t>Có gặp cánh bướm</a:t>
            </a:r>
            <a:br>
              <a:rPr lang="vi-VN" sz="2400" dirty="0">
                <a:latin typeface="+mj-lt"/>
                <a:cs typeface="Times New Roman" pitchFamily="18" charset="0"/>
              </a:rPr>
            </a:br>
            <a:r>
              <a:rPr lang="vi-VN" sz="2400" dirty="0">
                <a:latin typeface="+mj-lt"/>
                <a:cs typeface="Times New Roman" pitchFamily="18" charset="0"/>
              </a:rPr>
              <a:t>Mênh mông, mênh mông?</a:t>
            </a:r>
            <a:endParaRPr lang="en-US" sz="2400" dirty="0">
              <a:latin typeface="+mj-lt"/>
              <a:cs typeface="Times New Roman" pitchFamily="18" charset="0"/>
            </a:endParaRPr>
          </a:p>
          <a:p>
            <a:endParaRPr lang="en-US" sz="2400" dirty="0">
              <a:latin typeface="+mj-lt"/>
              <a:cs typeface="Times New Roman" pitchFamily="18" charset="0"/>
            </a:endParaRPr>
          </a:p>
          <a:p>
            <a:r>
              <a:rPr lang="vi-VN" sz="2400" dirty="0">
                <a:latin typeface="+mj-lt"/>
                <a:cs typeface="Times New Roman" pitchFamily="18" charset="0"/>
              </a:rPr>
              <a:t>Em ơi cứ ngủ</a:t>
            </a:r>
            <a:br>
              <a:rPr lang="vi-VN" sz="2400" dirty="0">
                <a:latin typeface="+mj-lt"/>
                <a:cs typeface="Times New Roman" pitchFamily="18" charset="0"/>
              </a:rPr>
            </a:br>
            <a:r>
              <a:rPr lang="vi-VN" sz="2400" dirty="0">
                <a:latin typeface="+mj-lt"/>
                <a:cs typeface="Times New Roman" pitchFamily="18" charset="0"/>
              </a:rPr>
              <a:t>Tay anh đưa đều</a:t>
            </a:r>
            <a:br>
              <a:rPr lang="vi-VN" sz="2400" dirty="0">
                <a:latin typeface="+mj-lt"/>
                <a:cs typeface="Times New Roman" pitchFamily="18" charset="0"/>
              </a:rPr>
            </a:br>
            <a:r>
              <a:rPr lang="vi-VN" sz="2400" dirty="0">
                <a:latin typeface="+mj-lt"/>
                <a:cs typeface="Times New Roman" pitchFamily="18" charset="0"/>
              </a:rPr>
              <a:t>Ba gian nhà nhỏ</a:t>
            </a:r>
            <a:br>
              <a:rPr lang="vi-VN" sz="2400" dirty="0">
                <a:latin typeface="+mj-lt"/>
                <a:cs typeface="Times New Roman" pitchFamily="18" charset="0"/>
              </a:rPr>
            </a:br>
            <a:r>
              <a:rPr lang="vi-VN" sz="2400" dirty="0">
                <a:latin typeface="+mj-lt"/>
                <a:cs typeface="Times New Roman" pitchFamily="18" charset="0"/>
              </a:rPr>
              <a:t>Đầy tiếng võng kêu</a:t>
            </a:r>
            <a:br>
              <a:rPr lang="vi-VN" sz="2400" dirty="0">
                <a:latin typeface="+mj-lt"/>
                <a:cs typeface="Times New Roman" pitchFamily="18" charset="0"/>
              </a:rPr>
            </a:br>
            <a:r>
              <a:rPr lang="vi-VN" sz="2400" dirty="0">
                <a:latin typeface="+mj-lt"/>
                <a:cs typeface="Times New Roman" pitchFamily="18" charset="0"/>
              </a:rPr>
              <a:t>Kẽo cà kẽo kẹt</a:t>
            </a:r>
            <a:br>
              <a:rPr lang="vi-VN" sz="2400" dirty="0">
                <a:latin typeface="+mj-lt"/>
                <a:cs typeface="Times New Roman" pitchFamily="18" charset="0"/>
              </a:rPr>
            </a:br>
            <a:r>
              <a:rPr lang="en-US" sz="2400" dirty="0">
                <a:latin typeface="+mj-lt"/>
                <a:cs typeface="Times New Roman" pitchFamily="18" charset="0"/>
              </a:rPr>
              <a:t>              </a:t>
            </a:r>
            <a:r>
              <a:rPr lang="vi-VN" sz="2400" dirty="0">
                <a:latin typeface="+mj-lt"/>
                <a:cs typeface="Times New Roman" pitchFamily="18" charset="0"/>
              </a:rPr>
              <a:t>Kẽo cà kẽo kẹt</a:t>
            </a:r>
            <a:br>
              <a:rPr lang="vi-VN" sz="2400" dirty="0">
                <a:latin typeface="+mj-lt"/>
                <a:cs typeface="Times New Roman" pitchFamily="18" charset="0"/>
              </a:rPr>
            </a:br>
            <a:r>
              <a:rPr lang="en-US" sz="2400" dirty="0">
                <a:latin typeface="+mj-lt"/>
                <a:cs typeface="Times New Roman" pitchFamily="18" charset="0"/>
              </a:rPr>
              <a:t>                              </a:t>
            </a:r>
            <a:r>
              <a:rPr lang="vi-VN" sz="2400" dirty="0">
                <a:latin typeface="+mj-lt"/>
                <a:cs typeface="Times New Roman" pitchFamily="18" charset="0"/>
              </a:rPr>
              <a:t>K</a:t>
            </a:r>
            <a:r>
              <a:rPr lang="en-US" sz="2400" dirty="0">
                <a:latin typeface="+mj-lt"/>
                <a:cs typeface="Times New Roman" pitchFamily="18" charset="0"/>
              </a:rPr>
              <a:t>ẽ</a:t>
            </a:r>
            <a:r>
              <a:rPr lang="vi-VN" sz="2400" dirty="0">
                <a:latin typeface="+mj-lt"/>
                <a:cs typeface="Times New Roman" pitchFamily="18" charset="0"/>
              </a:rPr>
              <a:t>o cà…</a:t>
            </a:r>
            <a:br>
              <a:rPr lang="vi-VN" sz="2400" dirty="0">
                <a:latin typeface="+mj-lt"/>
                <a:cs typeface="Times New Roman" pitchFamily="18" charset="0"/>
              </a:rPr>
            </a:br>
            <a:r>
              <a:rPr lang="en-US" sz="2400" dirty="0">
                <a:latin typeface="+mj-lt"/>
                <a:cs typeface="Times New Roman" pitchFamily="18" charset="0"/>
              </a:rPr>
              <a:t>                                        </a:t>
            </a:r>
            <a:r>
              <a:rPr lang="vi-VN" sz="2400" dirty="0">
                <a:latin typeface="+mj-lt"/>
                <a:cs typeface="Times New Roman" pitchFamily="18" charset="0"/>
              </a:rPr>
              <a:t>… kẽo kẹt…</a:t>
            </a:r>
          </a:p>
          <a:p>
            <a:r>
              <a:rPr lang="en-US" sz="2400" i="1" dirty="0">
                <a:latin typeface="+mj-lt"/>
                <a:cs typeface="Times New Roman" pitchFamily="18" charset="0"/>
              </a:rPr>
              <a:t>                   TRẦN ĐĂNG KHOA</a:t>
            </a:r>
            <a:endParaRPr lang="vi-VN" sz="2400" dirty="0">
              <a:latin typeface="+mj-lt"/>
              <a:cs typeface="Times New Roman" pitchFamily="18" charset="0"/>
            </a:endParaRPr>
          </a:p>
          <a:p>
            <a:endParaRPr lang="en-US" sz="2400" dirty="0">
              <a:latin typeface="+mj-lt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000771" y="433309"/>
            <a:ext cx="258141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err="1">
                <a:solidFill>
                  <a:srgbClr val="FF0000"/>
                </a:solidFill>
                <a:latin typeface="+mj-lt"/>
                <a:cs typeface="Times New Roman" pitchFamily="18" charset="0"/>
              </a:rPr>
              <a:t>Tiếng</a:t>
            </a:r>
            <a:r>
              <a:rPr lang="en-US" sz="24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+mj-lt"/>
                <a:cs typeface="Times New Roman" pitchFamily="18" charset="0"/>
              </a:rPr>
              <a:t>võng</a:t>
            </a:r>
            <a:r>
              <a:rPr lang="en-US" sz="24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+mj-lt"/>
                <a:cs typeface="Times New Roman" pitchFamily="18" charset="0"/>
              </a:rPr>
              <a:t>kêu</a:t>
            </a:r>
            <a:endParaRPr lang="en-US" sz="24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  <a:p>
            <a:pPr algn="ctr"/>
            <a:r>
              <a:rPr lang="en-US" sz="2400" b="1" dirty="0">
                <a:latin typeface="+mj-lt"/>
                <a:cs typeface="Times New Roman" pitchFamily="18" charset="0"/>
              </a:rPr>
              <a:t>(</a:t>
            </a:r>
            <a:r>
              <a:rPr lang="en-US" sz="2400" b="1" dirty="0" err="1">
                <a:latin typeface="+mj-lt"/>
                <a:cs typeface="Times New Roman" pitchFamily="18" charset="0"/>
              </a:rPr>
              <a:t>Trích</a:t>
            </a:r>
            <a:r>
              <a:rPr lang="en-US" sz="2400" b="1" dirty="0">
                <a:latin typeface="+mj-lt"/>
                <a:cs typeface="Times New Roman" pitchFamily="18" charset="0"/>
              </a:rPr>
              <a:t>)</a:t>
            </a:r>
            <a:endParaRPr lang="vi-VN" sz="2400" b="1" dirty="0">
              <a:latin typeface="+mj-lt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5738" y="1578899"/>
            <a:ext cx="4047686" cy="33924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Flowchart: Terminator 5"/>
          <p:cNvSpPr/>
          <p:nvPr/>
        </p:nvSpPr>
        <p:spPr>
          <a:xfrm>
            <a:off x="346004" y="5491172"/>
            <a:ext cx="3428206" cy="1056839"/>
          </a:xfrm>
          <a:prstGeom prst="flowChartTerminator">
            <a:avLst/>
          </a:prstGeom>
          <a:solidFill>
            <a:srgbClr val="BE5329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Luyện đọc</a:t>
            </a:r>
            <a:endParaRPr 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11192" y="1117234"/>
            <a:ext cx="244650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>
                <a:solidFill>
                  <a:srgbClr val="0000FF"/>
                </a:solidFill>
                <a:latin typeface="+mj-lt"/>
                <a:cs typeface="Times New Roman" pitchFamily="18" charset="0"/>
              </a:rPr>
              <a:t>Kẽo</a:t>
            </a:r>
            <a:r>
              <a:rPr lang="en-US" sz="2400" dirty="0">
                <a:solidFill>
                  <a:srgbClr val="0000FF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0000FF"/>
                </a:solidFill>
                <a:latin typeface="+mj-lt"/>
                <a:cs typeface="Times New Roman" pitchFamily="18" charset="0"/>
              </a:rPr>
              <a:t>cà</a:t>
            </a:r>
            <a:r>
              <a:rPr lang="en-US" sz="2400" dirty="0">
                <a:solidFill>
                  <a:srgbClr val="0000FF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0000FF"/>
                </a:solidFill>
                <a:latin typeface="+mj-lt"/>
                <a:cs typeface="Times New Roman" pitchFamily="18" charset="0"/>
              </a:rPr>
              <a:t>kẽo</a:t>
            </a:r>
            <a:r>
              <a:rPr lang="en-US" sz="2400" dirty="0">
                <a:solidFill>
                  <a:srgbClr val="0000FF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0000FF"/>
                </a:solidFill>
                <a:latin typeface="+mj-lt"/>
                <a:cs typeface="Times New Roman" pitchFamily="18" charset="0"/>
              </a:rPr>
              <a:t>kẹt</a:t>
            </a:r>
            <a:endParaRPr lang="en-US" sz="2400" dirty="0">
              <a:solidFill>
                <a:srgbClr val="0000FF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584781" y="4049861"/>
            <a:ext cx="15808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vi-VN" sz="2400" dirty="0">
                <a:solidFill>
                  <a:srgbClr val="0000FF"/>
                </a:solidFill>
                <a:latin typeface="+mj-lt"/>
                <a:cs typeface="Times New Roman" pitchFamily="18" charset="0"/>
              </a:rPr>
              <a:t>phơ phất</a:t>
            </a:r>
            <a:endParaRPr lang="en-US" sz="2400" dirty="0">
              <a:solidFill>
                <a:srgbClr val="0000FF"/>
              </a:solidFill>
              <a:latin typeface="+mj-lt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978577" y="1843882"/>
            <a:ext cx="12186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vi-VN" sz="2400" dirty="0">
                <a:solidFill>
                  <a:srgbClr val="0000FF"/>
                </a:solidFill>
                <a:latin typeface="+mj-lt"/>
                <a:cs typeface="Times New Roman" pitchFamily="18" charset="0"/>
              </a:rPr>
              <a:t>Lặn lội </a:t>
            </a:r>
            <a:endParaRPr lang="en-US" sz="2400" dirty="0">
              <a:solidFill>
                <a:srgbClr val="0000FF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73856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3" grpId="0"/>
      <p:bldP spid="6" grpId="0" animBg="1"/>
      <p:bldP spid="2" grpId="0"/>
      <p:bldP spid="7" grpId="0"/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Hình ảnh 9">
            <a:extLst>
              <a:ext uri="{FF2B5EF4-FFF2-40B4-BE49-F238E27FC236}">
                <a16:creationId xmlns:a16="http://schemas.microsoft.com/office/drawing/2014/main" id="{EA47D662-0BBA-4D08-B121-F6BC8F1CA24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620" b="41583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3508" t="-3654" r="-1642" b="53796"/>
          <a:stretch/>
        </p:blipFill>
        <p:spPr>
          <a:xfrm>
            <a:off x="5116243" y="1572141"/>
            <a:ext cx="3266597" cy="242755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4" name="Picture 2" descr="Nhà 3 gian 2 chái là gì ? và vì sao lại có tên gọi như thế?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576" y="2476758"/>
            <a:ext cx="2545900" cy="2399585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 rot="19157283">
            <a:off x="407819" y="1120337"/>
            <a:ext cx="4770840" cy="3599726"/>
          </a:xfrm>
          <a:prstGeom prst="rect">
            <a:avLst/>
          </a:prstGeom>
          <a:noFill/>
        </p:spPr>
        <p:txBody>
          <a:bodyPr spcFirstLastPara="1" wrap="none" lIns="91419" tIns="45709" rIns="91419" bIns="45709" numCol="1">
            <a:prstTxWarp prst="textArchUp">
              <a:avLst/>
            </a:prstTxWarp>
            <a:spAutoFit/>
          </a:bodyPr>
          <a:lstStyle/>
          <a:p>
            <a:pPr algn="ctr"/>
            <a:r>
              <a:rPr lang="vi-VN" sz="7199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Chú thích:</a:t>
            </a:r>
            <a:endParaRPr lang="en-US" sz="7199" b="1" dirty="0">
              <a:ln w="18000">
                <a:noFill/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82" name="Picture 10" descr="Nụ cười của bạn đáng giá bao nhiêu tiền?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9217" y="381110"/>
            <a:ext cx="2435346" cy="2531547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1115238" y="5099140"/>
            <a:ext cx="3580571" cy="1815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vi-VN" sz="2799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Gian nhà:</a:t>
            </a:r>
            <a:endParaRPr lang="en-US" sz="2799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vi-VN" sz="2799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2799" dirty="0">
                <a:latin typeface="Times New Roman" pitchFamily="18" charset="0"/>
                <a:cs typeface="Times New Roman" pitchFamily="18" charset="0"/>
              </a:rPr>
              <a:t>một phần của nhà</a:t>
            </a:r>
            <a:r>
              <a:rPr lang="en-US" sz="2799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vi-VN" sz="2799" dirty="0">
                <a:latin typeface="Times New Roman" pitchFamily="18" charset="0"/>
                <a:cs typeface="Times New Roman" pitchFamily="18" charset="0"/>
              </a:rPr>
              <a:t>có cột hoặc tường ngăn với phần khác.</a:t>
            </a:r>
          </a:p>
        </p:txBody>
      </p:sp>
      <p:sp>
        <p:nvSpPr>
          <p:cNvPr id="4" name="Rectangle 3"/>
          <p:cNvSpPr/>
          <p:nvPr/>
        </p:nvSpPr>
        <p:spPr>
          <a:xfrm>
            <a:off x="4895137" y="4250002"/>
            <a:ext cx="3708811" cy="953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vi-VN" sz="2799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Phơ phất: </a:t>
            </a:r>
            <a:endParaRPr lang="en-US" sz="2799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vi-VN" sz="2799" dirty="0">
                <a:latin typeface="Times New Roman" pitchFamily="18" charset="0"/>
                <a:cs typeface="Times New Roman" pitchFamily="18" charset="0"/>
              </a:rPr>
              <a:t>bay qua bay lại theo gió.</a:t>
            </a:r>
          </a:p>
        </p:txBody>
      </p:sp>
      <p:sp>
        <p:nvSpPr>
          <p:cNvPr id="5" name="Rectangle 4"/>
          <p:cNvSpPr/>
          <p:nvPr/>
        </p:nvSpPr>
        <p:spPr>
          <a:xfrm>
            <a:off x="9040063" y="2785921"/>
            <a:ext cx="2729122" cy="22462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vi-VN" sz="2799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vi-VN" sz="2799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Vương vương:</a:t>
            </a:r>
            <a:endParaRPr lang="en-US" sz="2799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vi-VN" sz="2799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2799" dirty="0">
                <a:latin typeface="Times New Roman" pitchFamily="18" charset="0"/>
                <a:cs typeface="Times New Roman" pitchFamily="18" charset="0"/>
              </a:rPr>
              <a:t>còn lại một ít, ở đây ý nói còn giữ lại nụ cười</a:t>
            </a:r>
          </a:p>
        </p:txBody>
      </p:sp>
      <p:sp>
        <p:nvSpPr>
          <p:cNvPr id="6" name="Oval 5"/>
          <p:cNvSpPr/>
          <p:nvPr/>
        </p:nvSpPr>
        <p:spPr>
          <a:xfrm>
            <a:off x="5366139" y="1327265"/>
            <a:ext cx="2984769" cy="2917311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8794505" y="188227"/>
            <a:ext cx="2984769" cy="2917311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1413140" y="2217895"/>
            <a:ext cx="2984769" cy="2917311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8323185" y="2425397"/>
            <a:ext cx="652992" cy="391795"/>
          </a:xfrm>
          <a:custGeom>
            <a:avLst/>
            <a:gdLst>
              <a:gd name="connsiteX0" fmla="*/ 0 w 653143"/>
              <a:gd name="connsiteY0" fmla="*/ 391886 h 391886"/>
              <a:gd name="connsiteX1" fmla="*/ 410547 w 653143"/>
              <a:gd name="connsiteY1" fmla="*/ 279919 h 391886"/>
              <a:gd name="connsiteX2" fmla="*/ 653143 w 653143"/>
              <a:gd name="connsiteY2" fmla="*/ 0 h 391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53143" h="391886">
                <a:moveTo>
                  <a:pt x="0" y="391886"/>
                </a:moveTo>
                <a:cubicBezTo>
                  <a:pt x="150845" y="368559"/>
                  <a:pt x="301690" y="345233"/>
                  <a:pt x="410547" y="279919"/>
                </a:cubicBezTo>
                <a:cubicBezTo>
                  <a:pt x="519404" y="214605"/>
                  <a:pt x="586273" y="107302"/>
                  <a:pt x="653143" y="0"/>
                </a:cubicBezTo>
              </a:path>
            </a:pathLst>
          </a:cu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4405235" y="3365174"/>
            <a:ext cx="1119414" cy="272923"/>
          </a:xfrm>
          <a:custGeom>
            <a:avLst/>
            <a:gdLst>
              <a:gd name="connsiteX0" fmla="*/ 0 w 1119673"/>
              <a:gd name="connsiteY0" fmla="*/ 272986 h 272986"/>
              <a:gd name="connsiteX1" fmla="*/ 559837 w 1119673"/>
              <a:gd name="connsiteY1" fmla="*/ 30390 h 272986"/>
              <a:gd name="connsiteX2" fmla="*/ 1119673 w 1119673"/>
              <a:gd name="connsiteY2" fmla="*/ 11729 h 272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19673" h="272986">
                <a:moveTo>
                  <a:pt x="0" y="272986"/>
                </a:moveTo>
                <a:cubicBezTo>
                  <a:pt x="186612" y="173459"/>
                  <a:pt x="373225" y="73933"/>
                  <a:pt x="559837" y="30390"/>
                </a:cubicBezTo>
                <a:cubicBezTo>
                  <a:pt x="746449" y="-13153"/>
                  <a:pt x="933061" y="-712"/>
                  <a:pt x="1119673" y="11729"/>
                </a:cubicBezTo>
              </a:path>
            </a:pathLst>
          </a:cu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/>
        </p:nvSpPr>
        <p:spPr>
          <a:xfrm>
            <a:off x="2205" y="4533629"/>
            <a:ext cx="1679121" cy="634334"/>
          </a:xfrm>
          <a:custGeom>
            <a:avLst/>
            <a:gdLst>
              <a:gd name="connsiteX0" fmla="*/ 0 w 1679510"/>
              <a:gd name="connsiteY0" fmla="*/ 634481 h 634481"/>
              <a:gd name="connsiteX1" fmla="*/ 559837 w 1679510"/>
              <a:gd name="connsiteY1" fmla="*/ 205273 h 634481"/>
              <a:gd name="connsiteX2" fmla="*/ 1380931 w 1679510"/>
              <a:gd name="connsiteY2" fmla="*/ 186612 h 634481"/>
              <a:gd name="connsiteX3" fmla="*/ 1679510 w 1679510"/>
              <a:gd name="connsiteY3" fmla="*/ 0 h 634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79510" h="634481">
                <a:moveTo>
                  <a:pt x="0" y="634481"/>
                </a:moveTo>
                <a:cubicBezTo>
                  <a:pt x="164841" y="457199"/>
                  <a:pt x="329682" y="279918"/>
                  <a:pt x="559837" y="205273"/>
                </a:cubicBezTo>
                <a:cubicBezTo>
                  <a:pt x="789992" y="130628"/>
                  <a:pt x="1194319" y="220824"/>
                  <a:pt x="1380931" y="186612"/>
                </a:cubicBezTo>
                <a:cubicBezTo>
                  <a:pt x="1567543" y="152400"/>
                  <a:pt x="1623526" y="76200"/>
                  <a:pt x="1679510" y="0"/>
                </a:cubicBezTo>
              </a:path>
            </a:pathLst>
          </a:cu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325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00"/>
                            </p:stCondLst>
                            <p:childTnLst>
                              <p:par>
                                <p:cTn id="6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" grpId="0"/>
      <p:bldP spid="4" grpId="0"/>
      <p:bldP spid="5" grpId="0"/>
      <p:bldP spid="6" grpId="0" animBg="1"/>
      <p:bldP spid="14" grpId="0" animBg="1"/>
      <p:bldP spid="15" grpId="0" animBg="1"/>
      <p:bldP spid="8" grpId="0" animBg="1"/>
      <p:bldP spid="9" grpId="0" animBg="1"/>
      <p:bldP spid="1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43366" y="1209944"/>
            <a:ext cx="3961484" cy="3794362"/>
          </a:xfrm>
          <a:prstGeom prst="rect">
            <a:avLst/>
          </a:prstGeom>
          <a:noFill/>
        </p:spPr>
        <p:txBody>
          <a:bodyPr wrap="square" lIns="100067" tIns="50033" rIns="100067" bIns="50033" rtlCol="0">
            <a:spAutoFit/>
          </a:bodyPr>
          <a:lstStyle/>
          <a:p>
            <a:r>
              <a:rPr lang="en-US" sz="2400" dirty="0" err="1">
                <a:latin typeface="+mj-lt"/>
                <a:cs typeface="Times New Roman" pitchFamily="18" charset="0"/>
              </a:rPr>
              <a:t>Kẽo</a:t>
            </a:r>
            <a:r>
              <a:rPr lang="en-US" sz="2400" dirty="0">
                <a:latin typeface="+mj-lt"/>
                <a:cs typeface="Times New Roman" pitchFamily="18" charset="0"/>
              </a:rPr>
              <a:t> </a:t>
            </a:r>
            <a:r>
              <a:rPr lang="en-US" sz="2400" dirty="0" err="1">
                <a:latin typeface="+mj-lt"/>
                <a:cs typeface="Times New Roman" pitchFamily="18" charset="0"/>
              </a:rPr>
              <a:t>cà</a:t>
            </a:r>
            <a:r>
              <a:rPr lang="en-US" sz="2400" dirty="0">
                <a:latin typeface="+mj-lt"/>
                <a:cs typeface="Times New Roman" pitchFamily="18" charset="0"/>
              </a:rPr>
              <a:t> </a:t>
            </a:r>
            <a:r>
              <a:rPr lang="en-US" sz="2400" dirty="0" err="1">
                <a:latin typeface="+mj-lt"/>
                <a:cs typeface="Times New Roman" pitchFamily="18" charset="0"/>
              </a:rPr>
              <a:t>kẽo</a:t>
            </a:r>
            <a:r>
              <a:rPr lang="en-US" sz="2400" dirty="0">
                <a:latin typeface="+mj-lt"/>
                <a:cs typeface="Times New Roman" pitchFamily="18" charset="0"/>
              </a:rPr>
              <a:t> </a:t>
            </a:r>
            <a:r>
              <a:rPr lang="en-US" sz="2400" dirty="0" err="1">
                <a:latin typeface="+mj-lt"/>
                <a:cs typeface="Times New Roman" pitchFamily="18" charset="0"/>
              </a:rPr>
              <a:t>kẹt</a:t>
            </a:r>
            <a:endParaRPr lang="en-US" sz="2400" dirty="0">
              <a:latin typeface="+mj-lt"/>
              <a:cs typeface="Times New Roman" pitchFamily="18" charset="0"/>
            </a:endParaRPr>
          </a:p>
          <a:p>
            <a:r>
              <a:rPr lang="en-US" sz="2400" dirty="0" err="1">
                <a:latin typeface="+mj-lt"/>
                <a:cs typeface="Times New Roman" pitchFamily="18" charset="0"/>
              </a:rPr>
              <a:t>Kẽo</a:t>
            </a:r>
            <a:r>
              <a:rPr lang="en-US" sz="2400" dirty="0">
                <a:latin typeface="+mj-lt"/>
                <a:cs typeface="Times New Roman" pitchFamily="18" charset="0"/>
              </a:rPr>
              <a:t> </a:t>
            </a:r>
            <a:r>
              <a:rPr lang="en-US" sz="2400" dirty="0" err="1">
                <a:latin typeface="+mj-lt"/>
                <a:cs typeface="Times New Roman" pitchFamily="18" charset="0"/>
              </a:rPr>
              <a:t>cà</a:t>
            </a:r>
            <a:r>
              <a:rPr lang="en-US" sz="2400" dirty="0">
                <a:latin typeface="+mj-lt"/>
                <a:cs typeface="Times New Roman" pitchFamily="18" charset="0"/>
              </a:rPr>
              <a:t> </a:t>
            </a:r>
            <a:r>
              <a:rPr lang="en-US" sz="2400" dirty="0" err="1">
                <a:latin typeface="+mj-lt"/>
                <a:cs typeface="Times New Roman" pitchFamily="18" charset="0"/>
              </a:rPr>
              <a:t>kẽo</a:t>
            </a:r>
            <a:r>
              <a:rPr lang="en-US" sz="2400" dirty="0">
                <a:latin typeface="+mj-lt"/>
                <a:cs typeface="Times New Roman" pitchFamily="18" charset="0"/>
              </a:rPr>
              <a:t> </a:t>
            </a:r>
            <a:r>
              <a:rPr lang="en-US" sz="2400" dirty="0" err="1">
                <a:latin typeface="+mj-lt"/>
                <a:cs typeface="Times New Roman" pitchFamily="18" charset="0"/>
              </a:rPr>
              <a:t>kẹt</a:t>
            </a:r>
            <a:endParaRPr lang="en-US" sz="2400" dirty="0">
              <a:latin typeface="+mj-lt"/>
              <a:cs typeface="Times New Roman" pitchFamily="18" charset="0"/>
            </a:endParaRPr>
          </a:p>
          <a:p>
            <a:r>
              <a:rPr lang="en-US" sz="2400" dirty="0" err="1">
                <a:latin typeface="+mj-lt"/>
                <a:cs typeface="Times New Roman" pitchFamily="18" charset="0"/>
              </a:rPr>
              <a:t>Tay</a:t>
            </a:r>
            <a:r>
              <a:rPr lang="en-US" sz="2400" dirty="0">
                <a:latin typeface="+mj-lt"/>
                <a:cs typeface="Times New Roman" pitchFamily="18" charset="0"/>
              </a:rPr>
              <a:t> </a:t>
            </a:r>
            <a:r>
              <a:rPr lang="en-US" sz="2400" dirty="0" err="1">
                <a:latin typeface="+mj-lt"/>
                <a:cs typeface="Times New Roman" pitchFamily="18" charset="0"/>
              </a:rPr>
              <a:t>em</a:t>
            </a:r>
            <a:r>
              <a:rPr lang="en-US" sz="2400" dirty="0">
                <a:latin typeface="+mj-lt"/>
                <a:cs typeface="Times New Roman" pitchFamily="18" charset="0"/>
              </a:rPr>
              <a:t> </a:t>
            </a:r>
            <a:r>
              <a:rPr lang="en-US" sz="2400" dirty="0" err="1">
                <a:latin typeface="+mj-lt"/>
                <a:cs typeface="Times New Roman" pitchFamily="18" charset="0"/>
              </a:rPr>
              <a:t>đưa</a:t>
            </a:r>
            <a:r>
              <a:rPr lang="en-US" sz="2400" dirty="0">
                <a:latin typeface="+mj-lt"/>
                <a:cs typeface="Times New Roman" pitchFamily="18" charset="0"/>
              </a:rPr>
              <a:t> </a:t>
            </a:r>
            <a:r>
              <a:rPr lang="en-US" sz="2400" dirty="0" err="1">
                <a:latin typeface="+mj-lt"/>
                <a:cs typeface="Times New Roman" pitchFamily="18" charset="0"/>
              </a:rPr>
              <a:t>đều</a:t>
            </a:r>
            <a:endParaRPr lang="en-US" sz="2400" dirty="0">
              <a:latin typeface="+mj-lt"/>
              <a:cs typeface="Times New Roman" pitchFamily="18" charset="0"/>
            </a:endParaRPr>
          </a:p>
          <a:p>
            <a:r>
              <a:rPr lang="en-US" sz="2400" dirty="0">
                <a:latin typeface="+mj-lt"/>
                <a:cs typeface="Times New Roman" pitchFamily="18" charset="0"/>
              </a:rPr>
              <a:t>Ba </a:t>
            </a:r>
            <a:r>
              <a:rPr lang="en-US" sz="2400" dirty="0" err="1">
                <a:latin typeface="+mj-lt"/>
                <a:cs typeface="Times New Roman" pitchFamily="18" charset="0"/>
              </a:rPr>
              <a:t>gian</a:t>
            </a:r>
            <a:r>
              <a:rPr lang="en-US" sz="2400" dirty="0">
                <a:latin typeface="+mj-lt"/>
                <a:cs typeface="Times New Roman" pitchFamily="18" charset="0"/>
              </a:rPr>
              <a:t> </a:t>
            </a:r>
            <a:r>
              <a:rPr lang="en-US" sz="2400" dirty="0" err="1">
                <a:latin typeface="+mj-lt"/>
                <a:cs typeface="Times New Roman" pitchFamily="18" charset="0"/>
              </a:rPr>
              <a:t>nhà</a:t>
            </a:r>
            <a:r>
              <a:rPr lang="en-US" sz="2400" dirty="0">
                <a:latin typeface="+mj-lt"/>
                <a:cs typeface="Times New Roman" pitchFamily="18" charset="0"/>
              </a:rPr>
              <a:t> </a:t>
            </a:r>
            <a:r>
              <a:rPr lang="en-US" sz="2400" dirty="0" err="1">
                <a:latin typeface="+mj-lt"/>
                <a:cs typeface="Times New Roman" pitchFamily="18" charset="0"/>
              </a:rPr>
              <a:t>nhỏ</a:t>
            </a:r>
            <a:endParaRPr lang="en-US" sz="2400" dirty="0">
              <a:latin typeface="+mj-lt"/>
              <a:cs typeface="Times New Roman" pitchFamily="18" charset="0"/>
            </a:endParaRPr>
          </a:p>
          <a:p>
            <a:r>
              <a:rPr lang="en-US" sz="2400" dirty="0" err="1">
                <a:latin typeface="+mj-lt"/>
                <a:cs typeface="Times New Roman" pitchFamily="18" charset="0"/>
              </a:rPr>
              <a:t>Đầy</a:t>
            </a:r>
            <a:r>
              <a:rPr lang="en-US" sz="2400" dirty="0">
                <a:latin typeface="+mj-lt"/>
                <a:cs typeface="Times New Roman" pitchFamily="18" charset="0"/>
              </a:rPr>
              <a:t> </a:t>
            </a:r>
            <a:r>
              <a:rPr lang="en-US" sz="2400" dirty="0" err="1">
                <a:latin typeface="+mj-lt"/>
                <a:cs typeface="Times New Roman" pitchFamily="18" charset="0"/>
              </a:rPr>
              <a:t>tiếng</a:t>
            </a:r>
            <a:r>
              <a:rPr lang="en-US" sz="2400" dirty="0">
                <a:latin typeface="+mj-lt"/>
                <a:cs typeface="Times New Roman" pitchFamily="18" charset="0"/>
              </a:rPr>
              <a:t> </a:t>
            </a:r>
            <a:r>
              <a:rPr lang="en-US" sz="2400" dirty="0" err="1">
                <a:latin typeface="+mj-lt"/>
                <a:cs typeface="Times New Roman" pitchFamily="18" charset="0"/>
              </a:rPr>
              <a:t>võng</a:t>
            </a:r>
            <a:r>
              <a:rPr lang="en-US" sz="2400" dirty="0">
                <a:latin typeface="+mj-lt"/>
                <a:cs typeface="Times New Roman" pitchFamily="18" charset="0"/>
              </a:rPr>
              <a:t> </a:t>
            </a:r>
            <a:r>
              <a:rPr lang="en-US" sz="2400" dirty="0" err="1">
                <a:latin typeface="+mj-lt"/>
                <a:cs typeface="Times New Roman" pitchFamily="18" charset="0"/>
              </a:rPr>
              <a:t>kêu</a:t>
            </a:r>
            <a:r>
              <a:rPr lang="en-US" sz="2400" dirty="0">
                <a:latin typeface="+mj-lt"/>
                <a:cs typeface="Times New Roman" pitchFamily="18" charset="0"/>
              </a:rPr>
              <a:t>.</a:t>
            </a:r>
          </a:p>
          <a:p>
            <a:endParaRPr lang="en-US" sz="2400" dirty="0">
              <a:latin typeface="+mj-lt"/>
              <a:cs typeface="Times New Roman" pitchFamily="18" charset="0"/>
            </a:endParaRPr>
          </a:p>
          <a:p>
            <a:r>
              <a:rPr lang="vi-VN" sz="2400" dirty="0">
                <a:latin typeface="+mj-lt"/>
                <a:cs typeface="Times New Roman" pitchFamily="18" charset="0"/>
              </a:rPr>
              <a:t>Kẽo cà kẽo kẹt</a:t>
            </a:r>
            <a:br>
              <a:rPr lang="vi-VN" sz="2400" dirty="0">
                <a:latin typeface="+mj-lt"/>
                <a:cs typeface="Times New Roman" pitchFamily="18" charset="0"/>
              </a:rPr>
            </a:br>
            <a:r>
              <a:rPr lang="vi-VN" sz="2400" dirty="0">
                <a:latin typeface="+mj-lt"/>
                <a:cs typeface="Times New Roman" pitchFamily="18" charset="0"/>
              </a:rPr>
              <a:t>Bé Giang ngủ rồi</a:t>
            </a:r>
            <a:br>
              <a:rPr lang="vi-VN" sz="2400" dirty="0">
                <a:latin typeface="+mj-lt"/>
                <a:cs typeface="Times New Roman" pitchFamily="18" charset="0"/>
              </a:rPr>
            </a:br>
            <a:r>
              <a:rPr lang="vi-VN" sz="2400" dirty="0">
                <a:latin typeface="+mj-lt"/>
                <a:cs typeface="Times New Roman" pitchFamily="18" charset="0"/>
              </a:rPr>
              <a:t>Tóc bay phơ phất</a:t>
            </a:r>
            <a:br>
              <a:rPr lang="vi-VN" sz="2400" dirty="0">
                <a:latin typeface="+mj-lt"/>
                <a:cs typeface="Times New Roman" pitchFamily="18" charset="0"/>
              </a:rPr>
            </a:br>
            <a:r>
              <a:rPr lang="vi-VN" sz="2400" dirty="0">
                <a:latin typeface="+mj-lt"/>
                <a:cs typeface="Times New Roman" pitchFamily="18" charset="0"/>
              </a:rPr>
              <a:t>Vương vương nụ cười…</a:t>
            </a:r>
            <a:endParaRPr lang="en-US" sz="2400" dirty="0">
              <a:latin typeface="+mj-lt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16925" y="1195228"/>
            <a:ext cx="5815953" cy="6010353"/>
          </a:xfrm>
          <a:prstGeom prst="rect">
            <a:avLst/>
          </a:prstGeom>
          <a:noFill/>
        </p:spPr>
        <p:txBody>
          <a:bodyPr wrap="square" lIns="100067" tIns="50033" rIns="100067" bIns="50033" rtlCol="0">
            <a:spAutoFit/>
          </a:bodyPr>
          <a:lstStyle/>
          <a:p>
            <a:r>
              <a:rPr lang="vi-VN" sz="2400" dirty="0">
                <a:latin typeface="+mj-lt"/>
                <a:cs typeface="Times New Roman" pitchFamily="18" charset="0"/>
              </a:rPr>
              <a:t>Trong giấc mơ em</a:t>
            </a:r>
            <a:br>
              <a:rPr lang="vi-VN" sz="2400" dirty="0">
                <a:latin typeface="+mj-lt"/>
                <a:cs typeface="Times New Roman" pitchFamily="18" charset="0"/>
              </a:rPr>
            </a:br>
            <a:r>
              <a:rPr lang="vi-VN" sz="2400" dirty="0">
                <a:latin typeface="+mj-lt"/>
                <a:cs typeface="Times New Roman" pitchFamily="18" charset="0"/>
              </a:rPr>
              <a:t>Có gặp con cò</a:t>
            </a:r>
            <a:br>
              <a:rPr lang="vi-VN" sz="2400" dirty="0">
                <a:latin typeface="+mj-lt"/>
                <a:cs typeface="Times New Roman" pitchFamily="18" charset="0"/>
              </a:rPr>
            </a:br>
            <a:r>
              <a:rPr lang="vi-VN" sz="2400" dirty="0">
                <a:latin typeface="+mj-lt"/>
                <a:cs typeface="Times New Roman" pitchFamily="18" charset="0"/>
              </a:rPr>
              <a:t>Lặn lội bờ sông</a:t>
            </a:r>
            <a:br>
              <a:rPr lang="vi-VN" sz="2400" dirty="0">
                <a:latin typeface="+mj-lt"/>
                <a:cs typeface="Times New Roman" pitchFamily="18" charset="0"/>
              </a:rPr>
            </a:br>
            <a:r>
              <a:rPr lang="vi-VN" sz="2400" dirty="0">
                <a:latin typeface="+mj-lt"/>
                <a:cs typeface="Times New Roman" pitchFamily="18" charset="0"/>
              </a:rPr>
              <a:t>Có gặp cánh bướm</a:t>
            </a:r>
            <a:br>
              <a:rPr lang="vi-VN" sz="2400" dirty="0">
                <a:latin typeface="+mj-lt"/>
                <a:cs typeface="Times New Roman" pitchFamily="18" charset="0"/>
              </a:rPr>
            </a:br>
            <a:r>
              <a:rPr lang="vi-VN" sz="2400" dirty="0">
                <a:latin typeface="+mj-lt"/>
                <a:cs typeface="Times New Roman" pitchFamily="18" charset="0"/>
              </a:rPr>
              <a:t>Mênh mông, mênh mông?</a:t>
            </a:r>
            <a:endParaRPr lang="en-US" sz="2400" dirty="0">
              <a:latin typeface="+mj-lt"/>
              <a:cs typeface="Times New Roman" pitchFamily="18" charset="0"/>
            </a:endParaRPr>
          </a:p>
          <a:p>
            <a:endParaRPr lang="en-US" sz="2400" dirty="0">
              <a:latin typeface="+mj-lt"/>
              <a:cs typeface="Times New Roman" pitchFamily="18" charset="0"/>
            </a:endParaRPr>
          </a:p>
          <a:p>
            <a:r>
              <a:rPr lang="vi-VN" sz="2400" dirty="0">
                <a:latin typeface="+mj-lt"/>
                <a:cs typeface="Times New Roman" pitchFamily="18" charset="0"/>
              </a:rPr>
              <a:t>Em ơi cứ ngủ</a:t>
            </a:r>
            <a:br>
              <a:rPr lang="vi-VN" sz="2400" dirty="0">
                <a:latin typeface="+mj-lt"/>
                <a:cs typeface="Times New Roman" pitchFamily="18" charset="0"/>
              </a:rPr>
            </a:br>
            <a:r>
              <a:rPr lang="vi-VN" sz="2400" dirty="0">
                <a:latin typeface="+mj-lt"/>
                <a:cs typeface="Times New Roman" pitchFamily="18" charset="0"/>
              </a:rPr>
              <a:t>Tay anh đưa đều</a:t>
            </a:r>
            <a:br>
              <a:rPr lang="vi-VN" sz="2400" dirty="0">
                <a:latin typeface="+mj-lt"/>
                <a:cs typeface="Times New Roman" pitchFamily="18" charset="0"/>
              </a:rPr>
            </a:br>
            <a:r>
              <a:rPr lang="vi-VN" sz="2400" dirty="0">
                <a:latin typeface="+mj-lt"/>
                <a:cs typeface="Times New Roman" pitchFamily="18" charset="0"/>
              </a:rPr>
              <a:t>Ba gian nhà nhỏ</a:t>
            </a:r>
            <a:br>
              <a:rPr lang="vi-VN" sz="2400" dirty="0">
                <a:latin typeface="+mj-lt"/>
                <a:cs typeface="Times New Roman" pitchFamily="18" charset="0"/>
              </a:rPr>
            </a:br>
            <a:r>
              <a:rPr lang="vi-VN" sz="2400" dirty="0">
                <a:latin typeface="+mj-lt"/>
                <a:cs typeface="Times New Roman" pitchFamily="18" charset="0"/>
              </a:rPr>
              <a:t>Đầy tiếng võng kêu</a:t>
            </a:r>
            <a:br>
              <a:rPr lang="vi-VN" sz="2400" dirty="0">
                <a:latin typeface="+mj-lt"/>
                <a:cs typeface="Times New Roman" pitchFamily="18" charset="0"/>
              </a:rPr>
            </a:br>
            <a:r>
              <a:rPr lang="vi-VN" sz="2400" dirty="0">
                <a:latin typeface="+mj-lt"/>
                <a:cs typeface="Times New Roman" pitchFamily="18" charset="0"/>
              </a:rPr>
              <a:t>Kẽo cà kẽo kẹt</a:t>
            </a:r>
            <a:br>
              <a:rPr lang="vi-VN" sz="2400" dirty="0">
                <a:latin typeface="+mj-lt"/>
                <a:cs typeface="Times New Roman" pitchFamily="18" charset="0"/>
              </a:rPr>
            </a:br>
            <a:r>
              <a:rPr lang="en-US" sz="2400" dirty="0">
                <a:latin typeface="+mj-lt"/>
                <a:cs typeface="Times New Roman" pitchFamily="18" charset="0"/>
              </a:rPr>
              <a:t>               </a:t>
            </a:r>
            <a:r>
              <a:rPr lang="vi-VN" sz="2400" dirty="0">
                <a:latin typeface="+mj-lt"/>
                <a:cs typeface="Times New Roman" pitchFamily="18" charset="0"/>
              </a:rPr>
              <a:t>Kẽo cà kẽo kẹt</a:t>
            </a:r>
            <a:br>
              <a:rPr lang="vi-VN" sz="2400" dirty="0">
                <a:latin typeface="+mj-lt"/>
                <a:cs typeface="Times New Roman" pitchFamily="18" charset="0"/>
              </a:rPr>
            </a:br>
            <a:r>
              <a:rPr lang="en-US" sz="2400" dirty="0">
                <a:latin typeface="+mj-lt"/>
                <a:cs typeface="Times New Roman" pitchFamily="18" charset="0"/>
              </a:rPr>
              <a:t>                               </a:t>
            </a:r>
            <a:r>
              <a:rPr lang="vi-VN" sz="2400" dirty="0">
                <a:latin typeface="+mj-lt"/>
                <a:cs typeface="Times New Roman" pitchFamily="18" charset="0"/>
              </a:rPr>
              <a:t>Kèo cà…</a:t>
            </a:r>
            <a:br>
              <a:rPr lang="vi-VN" sz="2400" dirty="0">
                <a:latin typeface="+mj-lt"/>
                <a:cs typeface="Times New Roman" pitchFamily="18" charset="0"/>
              </a:rPr>
            </a:br>
            <a:r>
              <a:rPr lang="en-US" sz="2400" dirty="0">
                <a:latin typeface="+mj-lt"/>
                <a:cs typeface="Times New Roman" pitchFamily="18" charset="0"/>
              </a:rPr>
              <a:t>                                      </a:t>
            </a:r>
            <a:r>
              <a:rPr lang="vi-VN" sz="2400" dirty="0">
                <a:latin typeface="+mj-lt"/>
                <a:cs typeface="Times New Roman" pitchFamily="18" charset="0"/>
              </a:rPr>
              <a:t>… kẽo kẹt…</a:t>
            </a:r>
            <a:endParaRPr lang="en-US" sz="2400" dirty="0">
              <a:latin typeface="+mj-lt"/>
              <a:cs typeface="Times New Roman" pitchFamily="18" charset="0"/>
            </a:endParaRPr>
          </a:p>
          <a:p>
            <a:r>
              <a:rPr lang="en-US" sz="2400" i="1" dirty="0">
                <a:latin typeface="+mj-lt"/>
                <a:cs typeface="Times New Roman" pitchFamily="18" charset="0"/>
              </a:rPr>
              <a:t>	                TRẦN ĐĂNG KHOA</a:t>
            </a:r>
            <a:endParaRPr lang="vi-VN" sz="2400" dirty="0">
              <a:latin typeface="+mj-lt"/>
              <a:cs typeface="Times New Roman" pitchFamily="18" charset="0"/>
            </a:endParaRPr>
          </a:p>
          <a:p>
            <a:endParaRPr lang="en-US" sz="2400" dirty="0">
              <a:latin typeface="+mj-lt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 rot="5400000">
            <a:off x="4572618" y="-839095"/>
            <a:ext cx="1107996" cy="3690626"/>
          </a:xfrm>
          <a:prstGeom prst="rect">
            <a:avLst/>
          </a:prstGeom>
        </p:spPr>
        <p:txBody>
          <a:bodyPr vert="vert270" wrap="none">
            <a:spAutoFit/>
          </a:bodyPr>
          <a:lstStyle/>
          <a:p>
            <a:r>
              <a:rPr lang="en-US" sz="3600" b="1" dirty="0" err="1">
                <a:solidFill>
                  <a:srgbClr val="FF0000"/>
                </a:solidFill>
                <a:latin typeface="+mj-lt"/>
                <a:cs typeface="Times New Roman" pitchFamily="18" charset="0"/>
              </a:rPr>
              <a:t>Tiếng</a:t>
            </a:r>
            <a:r>
              <a:rPr lang="en-US" sz="36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+mj-lt"/>
                <a:cs typeface="Times New Roman" pitchFamily="18" charset="0"/>
              </a:rPr>
              <a:t>võng</a:t>
            </a:r>
            <a:r>
              <a:rPr lang="en-US" sz="36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+mj-lt"/>
                <a:cs typeface="Times New Roman" pitchFamily="18" charset="0"/>
              </a:rPr>
              <a:t>kêu</a:t>
            </a:r>
            <a:endParaRPr lang="en-US" sz="36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  <a:p>
            <a:pPr algn="ctr"/>
            <a:r>
              <a:rPr lang="en-US" sz="2400" b="1" dirty="0">
                <a:latin typeface="+mj-lt"/>
                <a:cs typeface="Times New Roman" pitchFamily="18" charset="0"/>
              </a:rPr>
              <a:t>(</a:t>
            </a:r>
            <a:r>
              <a:rPr lang="en-US" sz="2400" b="1" dirty="0" err="1">
                <a:latin typeface="+mj-lt"/>
                <a:cs typeface="Times New Roman" pitchFamily="18" charset="0"/>
              </a:rPr>
              <a:t>Trích</a:t>
            </a:r>
            <a:r>
              <a:rPr lang="en-US" sz="2400" b="1" dirty="0">
                <a:latin typeface="+mj-lt"/>
                <a:cs typeface="Times New Roman" pitchFamily="18" charset="0"/>
              </a:rPr>
              <a:t>)</a:t>
            </a:r>
            <a:endParaRPr lang="vi-VN" sz="2000" b="1" dirty="0">
              <a:latin typeface="+mj-lt"/>
            </a:endParaRPr>
          </a:p>
        </p:txBody>
      </p:sp>
      <p:cxnSp>
        <p:nvCxnSpPr>
          <p:cNvPr id="5" name="Straight Connector 4"/>
          <p:cNvCxnSpPr>
            <a:cxnSpLocks/>
          </p:cNvCxnSpPr>
          <p:nvPr/>
        </p:nvCxnSpPr>
        <p:spPr>
          <a:xfrm>
            <a:off x="1754163" y="1338926"/>
            <a:ext cx="0" cy="1742082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cxnSpLocks/>
          </p:cNvCxnSpPr>
          <p:nvPr/>
        </p:nvCxnSpPr>
        <p:spPr>
          <a:xfrm>
            <a:off x="1743366" y="3535230"/>
            <a:ext cx="0" cy="1330347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</p:cNvCxnSpPr>
          <p:nvPr/>
        </p:nvCxnSpPr>
        <p:spPr>
          <a:xfrm>
            <a:off x="6123082" y="1338926"/>
            <a:ext cx="0" cy="1682338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cxnSpLocks/>
          </p:cNvCxnSpPr>
          <p:nvPr/>
        </p:nvCxnSpPr>
        <p:spPr>
          <a:xfrm>
            <a:off x="6116925" y="3535230"/>
            <a:ext cx="0" cy="2881828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lowchart: Terminator 10"/>
          <p:cNvSpPr/>
          <p:nvPr/>
        </p:nvSpPr>
        <p:spPr>
          <a:xfrm>
            <a:off x="92768" y="5265811"/>
            <a:ext cx="5815949" cy="1411194"/>
          </a:xfrm>
          <a:prstGeom prst="flowChartTerminator">
            <a:avLst/>
          </a:prstGeom>
          <a:solidFill>
            <a:srgbClr val="8AC6A2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Bài thơ chia làm mấy đoạn?</a:t>
            </a:r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2" name="Flowchart: Terminator 11"/>
          <p:cNvSpPr/>
          <p:nvPr/>
        </p:nvSpPr>
        <p:spPr>
          <a:xfrm>
            <a:off x="1622291" y="5402889"/>
            <a:ext cx="2969623" cy="1092550"/>
          </a:xfrm>
          <a:prstGeom prst="flowChartTerminator">
            <a:avLst/>
          </a:prstGeom>
          <a:solidFill>
            <a:srgbClr val="BE5328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199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Đọc đoạn</a:t>
            </a:r>
            <a:endParaRPr lang="en-US" sz="3199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1303315" y="1338926"/>
            <a:ext cx="338635" cy="29215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799" b="1" dirty="0">
                <a:latin typeface="+mj-lt"/>
                <a:cs typeface="Times New Roman" pitchFamily="18" charset="0"/>
              </a:rPr>
              <a:t>1</a:t>
            </a:r>
          </a:p>
        </p:txBody>
      </p:sp>
      <p:sp>
        <p:nvSpPr>
          <p:cNvPr id="14" name="Oval 13"/>
          <p:cNvSpPr/>
          <p:nvPr/>
        </p:nvSpPr>
        <p:spPr>
          <a:xfrm>
            <a:off x="1326282" y="3520798"/>
            <a:ext cx="331675" cy="29215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799" b="1" dirty="0">
                <a:latin typeface="+mj-lt"/>
                <a:cs typeface="Times New Roman" pitchFamily="18" charset="0"/>
              </a:rPr>
              <a:t>2</a:t>
            </a:r>
          </a:p>
        </p:txBody>
      </p:sp>
      <p:sp>
        <p:nvSpPr>
          <p:cNvPr id="15" name="Oval 14"/>
          <p:cNvSpPr/>
          <p:nvPr/>
        </p:nvSpPr>
        <p:spPr>
          <a:xfrm>
            <a:off x="5704850" y="1405187"/>
            <a:ext cx="331675" cy="29215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799" b="1" dirty="0">
                <a:latin typeface="+mj-lt"/>
                <a:cs typeface="Times New Roman" pitchFamily="18" charset="0"/>
              </a:rPr>
              <a:t>3</a:t>
            </a:r>
            <a:endParaRPr lang="vi-VN" sz="2799" b="1" dirty="0">
              <a:latin typeface="+mj-lt"/>
              <a:cs typeface="Times New Roman" pitchFamily="18" charset="0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5641994" y="3520798"/>
            <a:ext cx="331675" cy="29215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799" b="1" dirty="0">
                <a:latin typeface="+mj-lt"/>
                <a:cs typeface="Times New Roman" pitchFamily="18" charset="0"/>
              </a:rPr>
              <a:t>4</a:t>
            </a:r>
            <a:endParaRPr lang="vi-VN" sz="2799" b="1" dirty="0">
              <a:latin typeface="+mj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1155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3" grpId="0"/>
      <p:bldP spid="11" grpId="0" animBg="1"/>
      <p:bldP spid="11" grpId="1" animBg="1"/>
      <p:bldP spid="12" grpId="0" animBg="1"/>
      <p:bldP spid="13" grpId="0" animBg="1"/>
      <p:bldP spid="14" grpId="0" animBg="1"/>
      <p:bldP spid="15" grpId="0" animBg="1"/>
      <p:bldP spid="1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3676" y="1678868"/>
            <a:ext cx="3808324" cy="32229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07132" y="932356"/>
            <a:ext cx="3808324" cy="4502248"/>
          </a:xfrm>
          <a:prstGeom prst="rect">
            <a:avLst/>
          </a:prstGeom>
          <a:noFill/>
        </p:spPr>
        <p:txBody>
          <a:bodyPr wrap="square" lIns="100067" tIns="50033" rIns="100067" bIns="50033" rtlCol="0">
            <a:spAutoFit/>
          </a:bodyPr>
          <a:lstStyle/>
          <a:p>
            <a:r>
              <a:rPr lang="en-US" sz="2600" dirty="0" err="1">
                <a:latin typeface="+mj-lt"/>
                <a:cs typeface="Times New Roman" pitchFamily="18" charset="0"/>
              </a:rPr>
              <a:t>Kẽo</a:t>
            </a:r>
            <a:r>
              <a:rPr lang="en-US" sz="2600" dirty="0">
                <a:latin typeface="+mj-lt"/>
                <a:cs typeface="Times New Roman" pitchFamily="18" charset="0"/>
              </a:rPr>
              <a:t> </a:t>
            </a:r>
            <a:r>
              <a:rPr lang="en-US" sz="2600" dirty="0" err="1">
                <a:latin typeface="+mj-lt"/>
                <a:cs typeface="Times New Roman" pitchFamily="18" charset="0"/>
              </a:rPr>
              <a:t>cà</a:t>
            </a:r>
            <a:r>
              <a:rPr lang="en-US" sz="2600" dirty="0">
                <a:latin typeface="+mj-lt"/>
                <a:cs typeface="Times New Roman" pitchFamily="18" charset="0"/>
              </a:rPr>
              <a:t> </a:t>
            </a:r>
            <a:r>
              <a:rPr lang="en-US" sz="2600" dirty="0" err="1">
                <a:latin typeface="+mj-lt"/>
                <a:cs typeface="Times New Roman" pitchFamily="18" charset="0"/>
              </a:rPr>
              <a:t>kẽo</a:t>
            </a:r>
            <a:r>
              <a:rPr lang="en-US" sz="2600" dirty="0">
                <a:latin typeface="+mj-lt"/>
                <a:cs typeface="Times New Roman" pitchFamily="18" charset="0"/>
              </a:rPr>
              <a:t> </a:t>
            </a:r>
            <a:r>
              <a:rPr lang="en-US" sz="2600" dirty="0" err="1">
                <a:latin typeface="+mj-lt"/>
                <a:cs typeface="Times New Roman" pitchFamily="18" charset="0"/>
              </a:rPr>
              <a:t>kẹt</a:t>
            </a:r>
            <a:endParaRPr lang="en-US" sz="2600" dirty="0">
              <a:latin typeface="+mj-lt"/>
              <a:cs typeface="Times New Roman" pitchFamily="18" charset="0"/>
            </a:endParaRPr>
          </a:p>
          <a:p>
            <a:r>
              <a:rPr lang="en-US" sz="2600" dirty="0" err="1">
                <a:latin typeface="+mj-lt"/>
                <a:cs typeface="Times New Roman" pitchFamily="18" charset="0"/>
              </a:rPr>
              <a:t>Kẽo</a:t>
            </a:r>
            <a:r>
              <a:rPr lang="en-US" sz="2600" dirty="0">
                <a:latin typeface="+mj-lt"/>
                <a:cs typeface="Times New Roman" pitchFamily="18" charset="0"/>
              </a:rPr>
              <a:t> </a:t>
            </a:r>
            <a:r>
              <a:rPr lang="en-US" sz="2600" dirty="0" err="1">
                <a:latin typeface="+mj-lt"/>
                <a:cs typeface="Times New Roman" pitchFamily="18" charset="0"/>
              </a:rPr>
              <a:t>cà</a:t>
            </a:r>
            <a:r>
              <a:rPr lang="en-US" sz="2600" dirty="0">
                <a:latin typeface="+mj-lt"/>
                <a:cs typeface="Times New Roman" pitchFamily="18" charset="0"/>
              </a:rPr>
              <a:t> </a:t>
            </a:r>
            <a:r>
              <a:rPr lang="en-US" sz="2600" dirty="0" err="1">
                <a:latin typeface="+mj-lt"/>
                <a:cs typeface="Times New Roman" pitchFamily="18" charset="0"/>
              </a:rPr>
              <a:t>kẽo</a:t>
            </a:r>
            <a:r>
              <a:rPr lang="en-US" sz="2600" dirty="0">
                <a:latin typeface="+mj-lt"/>
                <a:cs typeface="Times New Roman" pitchFamily="18" charset="0"/>
              </a:rPr>
              <a:t> </a:t>
            </a:r>
            <a:r>
              <a:rPr lang="en-US" sz="2600" dirty="0" err="1">
                <a:latin typeface="+mj-lt"/>
                <a:cs typeface="Times New Roman" pitchFamily="18" charset="0"/>
              </a:rPr>
              <a:t>kẹt</a:t>
            </a:r>
            <a:endParaRPr lang="en-US" sz="2600" dirty="0">
              <a:latin typeface="+mj-lt"/>
              <a:cs typeface="Times New Roman" pitchFamily="18" charset="0"/>
            </a:endParaRPr>
          </a:p>
          <a:p>
            <a:r>
              <a:rPr lang="en-US" sz="2600" dirty="0" err="1">
                <a:latin typeface="+mj-lt"/>
                <a:cs typeface="Times New Roman" pitchFamily="18" charset="0"/>
              </a:rPr>
              <a:t>Tay</a:t>
            </a:r>
            <a:r>
              <a:rPr lang="en-US" sz="2600" dirty="0">
                <a:latin typeface="+mj-lt"/>
                <a:cs typeface="Times New Roman" pitchFamily="18" charset="0"/>
              </a:rPr>
              <a:t> </a:t>
            </a:r>
            <a:r>
              <a:rPr lang="en-US" sz="2600" dirty="0" err="1">
                <a:latin typeface="+mj-lt"/>
                <a:cs typeface="Times New Roman" pitchFamily="18" charset="0"/>
              </a:rPr>
              <a:t>em</a:t>
            </a:r>
            <a:r>
              <a:rPr lang="en-US" sz="2600" dirty="0">
                <a:latin typeface="+mj-lt"/>
                <a:cs typeface="Times New Roman" pitchFamily="18" charset="0"/>
              </a:rPr>
              <a:t> </a:t>
            </a:r>
            <a:r>
              <a:rPr lang="en-US" sz="2600" dirty="0" err="1">
                <a:latin typeface="+mj-lt"/>
                <a:cs typeface="Times New Roman" pitchFamily="18" charset="0"/>
              </a:rPr>
              <a:t>đưa</a:t>
            </a:r>
            <a:r>
              <a:rPr lang="en-US" sz="2600" dirty="0">
                <a:latin typeface="+mj-lt"/>
                <a:cs typeface="Times New Roman" pitchFamily="18" charset="0"/>
              </a:rPr>
              <a:t> </a:t>
            </a:r>
            <a:r>
              <a:rPr lang="en-US" sz="2600" dirty="0" err="1">
                <a:latin typeface="+mj-lt"/>
                <a:cs typeface="Times New Roman" pitchFamily="18" charset="0"/>
              </a:rPr>
              <a:t>đều</a:t>
            </a:r>
            <a:endParaRPr lang="en-US" sz="2600" dirty="0">
              <a:latin typeface="+mj-lt"/>
              <a:cs typeface="Times New Roman" pitchFamily="18" charset="0"/>
            </a:endParaRPr>
          </a:p>
          <a:p>
            <a:r>
              <a:rPr lang="en-US" sz="2600" dirty="0">
                <a:latin typeface="+mj-lt"/>
                <a:cs typeface="Times New Roman" pitchFamily="18" charset="0"/>
              </a:rPr>
              <a:t>Ba </a:t>
            </a:r>
            <a:r>
              <a:rPr lang="en-US" sz="2600" dirty="0" err="1">
                <a:latin typeface="+mj-lt"/>
                <a:cs typeface="Times New Roman" pitchFamily="18" charset="0"/>
              </a:rPr>
              <a:t>gian</a:t>
            </a:r>
            <a:r>
              <a:rPr lang="en-US" sz="2600" dirty="0">
                <a:latin typeface="+mj-lt"/>
                <a:cs typeface="Times New Roman" pitchFamily="18" charset="0"/>
              </a:rPr>
              <a:t> </a:t>
            </a:r>
            <a:r>
              <a:rPr lang="en-US" sz="2600" dirty="0" err="1">
                <a:latin typeface="+mj-lt"/>
                <a:cs typeface="Times New Roman" pitchFamily="18" charset="0"/>
              </a:rPr>
              <a:t>nhà</a:t>
            </a:r>
            <a:r>
              <a:rPr lang="en-US" sz="2600" dirty="0">
                <a:latin typeface="+mj-lt"/>
                <a:cs typeface="Times New Roman" pitchFamily="18" charset="0"/>
              </a:rPr>
              <a:t> </a:t>
            </a:r>
            <a:r>
              <a:rPr lang="en-US" sz="2600" dirty="0" err="1">
                <a:latin typeface="+mj-lt"/>
                <a:cs typeface="Times New Roman" pitchFamily="18" charset="0"/>
              </a:rPr>
              <a:t>nhỏ</a:t>
            </a:r>
            <a:endParaRPr lang="en-US" sz="2600" dirty="0">
              <a:latin typeface="+mj-lt"/>
              <a:cs typeface="Times New Roman" pitchFamily="18" charset="0"/>
            </a:endParaRPr>
          </a:p>
          <a:p>
            <a:r>
              <a:rPr lang="en-US" sz="2600" dirty="0" err="1">
                <a:latin typeface="+mj-lt"/>
                <a:cs typeface="Times New Roman" pitchFamily="18" charset="0"/>
              </a:rPr>
              <a:t>Đầy</a:t>
            </a:r>
            <a:r>
              <a:rPr lang="en-US" sz="2600" dirty="0">
                <a:latin typeface="+mj-lt"/>
                <a:cs typeface="Times New Roman" pitchFamily="18" charset="0"/>
              </a:rPr>
              <a:t> </a:t>
            </a:r>
            <a:r>
              <a:rPr lang="en-US" sz="2600" dirty="0" err="1">
                <a:latin typeface="+mj-lt"/>
                <a:cs typeface="Times New Roman" pitchFamily="18" charset="0"/>
              </a:rPr>
              <a:t>tiếng</a:t>
            </a:r>
            <a:r>
              <a:rPr lang="en-US" sz="2600" dirty="0">
                <a:latin typeface="+mj-lt"/>
                <a:cs typeface="Times New Roman" pitchFamily="18" charset="0"/>
              </a:rPr>
              <a:t> </a:t>
            </a:r>
            <a:r>
              <a:rPr lang="en-US" sz="2600" dirty="0" err="1">
                <a:latin typeface="+mj-lt"/>
                <a:cs typeface="Times New Roman" pitchFamily="18" charset="0"/>
              </a:rPr>
              <a:t>võng</a:t>
            </a:r>
            <a:r>
              <a:rPr lang="en-US" sz="2600" dirty="0">
                <a:latin typeface="+mj-lt"/>
                <a:cs typeface="Times New Roman" pitchFamily="18" charset="0"/>
              </a:rPr>
              <a:t> </a:t>
            </a:r>
            <a:r>
              <a:rPr lang="en-US" sz="2600" dirty="0" err="1">
                <a:latin typeface="+mj-lt"/>
                <a:cs typeface="Times New Roman" pitchFamily="18" charset="0"/>
              </a:rPr>
              <a:t>kêu</a:t>
            </a:r>
            <a:r>
              <a:rPr lang="en-US" sz="2600" dirty="0">
                <a:latin typeface="+mj-lt"/>
                <a:cs typeface="Times New Roman" pitchFamily="18" charset="0"/>
              </a:rPr>
              <a:t>.</a:t>
            </a:r>
          </a:p>
          <a:p>
            <a:endParaRPr lang="en-US" sz="2600" dirty="0">
              <a:latin typeface="+mj-lt"/>
              <a:cs typeface="Times New Roman" pitchFamily="18" charset="0"/>
            </a:endParaRPr>
          </a:p>
          <a:p>
            <a:r>
              <a:rPr lang="vi-VN" sz="2600" dirty="0">
                <a:latin typeface="+mj-lt"/>
                <a:cs typeface="Times New Roman" pitchFamily="18" charset="0"/>
              </a:rPr>
              <a:t>Kẽo cà kẽo kẹt</a:t>
            </a:r>
            <a:br>
              <a:rPr lang="vi-VN" sz="2600" dirty="0">
                <a:latin typeface="+mj-lt"/>
                <a:cs typeface="Times New Roman" pitchFamily="18" charset="0"/>
              </a:rPr>
            </a:br>
            <a:r>
              <a:rPr lang="vi-VN" sz="2600" dirty="0">
                <a:latin typeface="+mj-lt"/>
                <a:cs typeface="Times New Roman" pitchFamily="18" charset="0"/>
              </a:rPr>
              <a:t>Bé Giang ngủ rồi</a:t>
            </a:r>
            <a:br>
              <a:rPr lang="vi-VN" sz="2600" dirty="0">
                <a:latin typeface="+mj-lt"/>
                <a:cs typeface="Times New Roman" pitchFamily="18" charset="0"/>
              </a:rPr>
            </a:br>
            <a:r>
              <a:rPr lang="vi-VN" sz="2600" dirty="0">
                <a:latin typeface="+mj-lt"/>
                <a:cs typeface="Times New Roman" pitchFamily="18" charset="0"/>
              </a:rPr>
              <a:t>Tóc bay phơ phất</a:t>
            </a:r>
            <a:br>
              <a:rPr lang="vi-VN" sz="2600" dirty="0">
                <a:latin typeface="+mj-lt"/>
                <a:cs typeface="Times New Roman" pitchFamily="18" charset="0"/>
              </a:rPr>
            </a:br>
            <a:r>
              <a:rPr lang="vi-VN" sz="2600" dirty="0">
                <a:latin typeface="+mj-lt"/>
                <a:cs typeface="Times New Roman" pitchFamily="18" charset="0"/>
              </a:rPr>
              <a:t>Vương vương nụ cười…</a:t>
            </a:r>
            <a:endParaRPr lang="en-US" sz="2600" dirty="0">
              <a:latin typeface="+mj-lt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91827" y="932356"/>
            <a:ext cx="6170552" cy="6502796"/>
          </a:xfrm>
          <a:prstGeom prst="rect">
            <a:avLst/>
          </a:prstGeom>
          <a:noFill/>
        </p:spPr>
        <p:txBody>
          <a:bodyPr wrap="square" lIns="100067" tIns="50033" rIns="100067" bIns="50033" rtlCol="0">
            <a:spAutoFit/>
          </a:bodyPr>
          <a:lstStyle/>
          <a:p>
            <a:r>
              <a:rPr lang="vi-VN" sz="2600" dirty="0">
                <a:latin typeface="+mj-lt"/>
                <a:cs typeface="Times New Roman" pitchFamily="18" charset="0"/>
              </a:rPr>
              <a:t>Trong giấc mơ em</a:t>
            </a:r>
            <a:br>
              <a:rPr lang="vi-VN" sz="2600" dirty="0">
                <a:latin typeface="+mj-lt"/>
                <a:cs typeface="Times New Roman" pitchFamily="18" charset="0"/>
              </a:rPr>
            </a:br>
            <a:r>
              <a:rPr lang="vi-VN" sz="2600" dirty="0">
                <a:latin typeface="+mj-lt"/>
                <a:cs typeface="Times New Roman" pitchFamily="18" charset="0"/>
              </a:rPr>
              <a:t>Có gặp con cò</a:t>
            </a:r>
            <a:br>
              <a:rPr lang="vi-VN" sz="2600" dirty="0">
                <a:latin typeface="+mj-lt"/>
                <a:cs typeface="Times New Roman" pitchFamily="18" charset="0"/>
              </a:rPr>
            </a:br>
            <a:r>
              <a:rPr lang="vi-VN" sz="2600" dirty="0">
                <a:latin typeface="+mj-lt"/>
                <a:cs typeface="Times New Roman" pitchFamily="18" charset="0"/>
              </a:rPr>
              <a:t>Lặn lội bờ sông</a:t>
            </a:r>
            <a:br>
              <a:rPr lang="vi-VN" sz="2600" dirty="0">
                <a:latin typeface="+mj-lt"/>
                <a:cs typeface="Times New Roman" pitchFamily="18" charset="0"/>
              </a:rPr>
            </a:br>
            <a:r>
              <a:rPr lang="vi-VN" sz="2600" dirty="0">
                <a:latin typeface="+mj-lt"/>
                <a:cs typeface="Times New Roman" pitchFamily="18" charset="0"/>
              </a:rPr>
              <a:t>Có gặp cánh bướm</a:t>
            </a:r>
            <a:br>
              <a:rPr lang="vi-VN" sz="2600" dirty="0">
                <a:latin typeface="+mj-lt"/>
                <a:cs typeface="Times New Roman" pitchFamily="18" charset="0"/>
              </a:rPr>
            </a:br>
            <a:r>
              <a:rPr lang="vi-VN" sz="2600" dirty="0">
                <a:latin typeface="+mj-lt"/>
                <a:cs typeface="Times New Roman" pitchFamily="18" charset="0"/>
              </a:rPr>
              <a:t>Mênh mông, mênh mông?</a:t>
            </a:r>
            <a:endParaRPr lang="en-US" sz="2600" dirty="0">
              <a:latin typeface="+mj-lt"/>
              <a:cs typeface="Times New Roman" pitchFamily="18" charset="0"/>
            </a:endParaRPr>
          </a:p>
          <a:p>
            <a:endParaRPr lang="en-US" sz="2600" dirty="0">
              <a:latin typeface="+mj-lt"/>
              <a:cs typeface="Times New Roman" pitchFamily="18" charset="0"/>
            </a:endParaRPr>
          </a:p>
          <a:p>
            <a:r>
              <a:rPr lang="vi-VN" sz="2600" dirty="0">
                <a:latin typeface="+mj-lt"/>
                <a:cs typeface="Times New Roman" pitchFamily="18" charset="0"/>
              </a:rPr>
              <a:t>Em ơi cứ ngủ</a:t>
            </a:r>
            <a:br>
              <a:rPr lang="vi-VN" sz="2600" dirty="0">
                <a:latin typeface="+mj-lt"/>
                <a:cs typeface="Times New Roman" pitchFamily="18" charset="0"/>
              </a:rPr>
            </a:br>
            <a:r>
              <a:rPr lang="vi-VN" sz="2600" dirty="0">
                <a:latin typeface="+mj-lt"/>
                <a:cs typeface="Times New Roman" pitchFamily="18" charset="0"/>
              </a:rPr>
              <a:t>Tay anh đưa đều</a:t>
            </a:r>
            <a:br>
              <a:rPr lang="vi-VN" sz="2600" dirty="0">
                <a:latin typeface="+mj-lt"/>
                <a:cs typeface="Times New Roman" pitchFamily="18" charset="0"/>
              </a:rPr>
            </a:br>
            <a:r>
              <a:rPr lang="vi-VN" sz="2600" dirty="0">
                <a:latin typeface="+mj-lt"/>
                <a:cs typeface="Times New Roman" pitchFamily="18" charset="0"/>
              </a:rPr>
              <a:t>Ba gian nhà nhỏ</a:t>
            </a:r>
            <a:br>
              <a:rPr lang="vi-VN" sz="2600" dirty="0">
                <a:latin typeface="+mj-lt"/>
                <a:cs typeface="Times New Roman" pitchFamily="18" charset="0"/>
              </a:rPr>
            </a:br>
            <a:r>
              <a:rPr lang="vi-VN" sz="2600" dirty="0">
                <a:latin typeface="+mj-lt"/>
                <a:cs typeface="Times New Roman" pitchFamily="18" charset="0"/>
              </a:rPr>
              <a:t>Đầy tiếng võng kêu</a:t>
            </a:r>
            <a:br>
              <a:rPr lang="vi-VN" sz="2600" dirty="0">
                <a:latin typeface="+mj-lt"/>
                <a:cs typeface="Times New Roman" pitchFamily="18" charset="0"/>
              </a:rPr>
            </a:br>
            <a:r>
              <a:rPr lang="vi-VN" sz="2600" dirty="0">
                <a:latin typeface="+mj-lt"/>
                <a:cs typeface="Times New Roman" pitchFamily="18" charset="0"/>
              </a:rPr>
              <a:t>Kẽo cà kẽo kẹt</a:t>
            </a:r>
            <a:br>
              <a:rPr lang="vi-VN" sz="2600" dirty="0">
                <a:latin typeface="+mj-lt"/>
                <a:cs typeface="Times New Roman" pitchFamily="18" charset="0"/>
              </a:rPr>
            </a:br>
            <a:r>
              <a:rPr lang="en-US" sz="2600" dirty="0">
                <a:latin typeface="+mj-lt"/>
                <a:cs typeface="Times New Roman" pitchFamily="18" charset="0"/>
              </a:rPr>
              <a:t>              </a:t>
            </a:r>
            <a:r>
              <a:rPr lang="vi-VN" sz="2600" dirty="0">
                <a:latin typeface="+mj-lt"/>
                <a:cs typeface="Times New Roman" pitchFamily="18" charset="0"/>
              </a:rPr>
              <a:t>Kẽo cà kẽo kẹt</a:t>
            </a:r>
            <a:br>
              <a:rPr lang="vi-VN" sz="2600" dirty="0">
                <a:latin typeface="+mj-lt"/>
                <a:cs typeface="Times New Roman" pitchFamily="18" charset="0"/>
              </a:rPr>
            </a:br>
            <a:r>
              <a:rPr lang="en-US" sz="2600" dirty="0">
                <a:latin typeface="+mj-lt"/>
                <a:cs typeface="Times New Roman" pitchFamily="18" charset="0"/>
              </a:rPr>
              <a:t>                              </a:t>
            </a:r>
            <a:r>
              <a:rPr lang="vi-VN" sz="2600" dirty="0">
                <a:latin typeface="+mj-lt"/>
                <a:cs typeface="Times New Roman" pitchFamily="18" charset="0"/>
              </a:rPr>
              <a:t>K</a:t>
            </a:r>
            <a:r>
              <a:rPr lang="en-US" sz="2600" dirty="0">
                <a:latin typeface="+mj-lt"/>
                <a:cs typeface="Times New Roman" pitchFamily="18" charset="0"/>
              </a:rPr>
              <a:t>ẽ</a:t>
            </a:r>
            <a:r>
              <a:rPr lang="vi-VN" sz="2600" dirty="0">
                <a:latin typeface="+mj-lt"/>
                <a:cs typeface="Times New Roman" pitchFamily="18" charset="0"/>
              </a:rPr>
              <a:t>o cà…</a:t>
            </a:r>
            <a:br>
              <a:rPr lang="vi-VN" sz="2600" dirty="0">
                <a:latin typeface="+mj-lt"/>
                <a:cs typeface="Times New Roman" pitchFamily="18" charset="0"/>
              </a:rPr>
            </a:br>
            <a:r>
              <a:rPr lang="en-US" sz="2600" dirty="0">
                <a:latin typeface="+mj-lt"/>
                <a:cs typeface="Times New Roman" pitchFamily="18" charset="0"/>
              </a:rPr>
              <a:t>                                        </a:t>
            </a:r>
            <a:r>
              <a:rPr lang="vi-VN" sz="2600" dirty="0">
                <a:latin typeface="+mj-lt"/>
                <a:cs typeface="Times New Roman" pitchFamily="18" charset="0"/>
              </a:rPr>
              <a:t>… kẽo kẹt…</a:t>
            </a:r>
          </a:p>
          <a:p>
            <a:r>
              <a:rPr lang="en-US" sz="2600" i="1" dirty="0">
                <a:latin typeface="+mj-lt"/>
                <a:cs typeface="Times New Roman" pitchFamily="18" charset="0"/>
              </a:rPr>
              <a:t>                   </a:t>
            </a:r>
            <a:r>
              <a:rPr lang="en-US" sz="2400" i="1" dirty="0">
                <a:latin typeface="+mj-lt"/>
                <a:cs typeface="Times New Roman" pitchFamily="18" charset="0"/>
              </a:rPr>
              <a:t>TRẦN ĐĂNG KHOA</a:t>
            </a:r>
            <a:endParaRPr lang="vi-VN" sz="2400" dirty="0">
              <a:latin typeface="+mj-lt"/>
              <a:cs typeface="Times New Roman" pitchFamily="18" charset="0"/>
            </a:endParaRPr>
          </a:p>
          <a:p>
            <a:endParaRPr lang="en-US" sz="2600" dirty="0">
              <a:latin typeface="+mj-lt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129621" y="432004"/>
            <a:ext cx="258141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err="1">
                <a:solidFill>
                  <a:srgbClr val="FF0000"/>
                </a:solidFill>
                <a:latin typeface="+mj-lt"/>
                <a:cs typeface="Times New Roman" pitchFamily="18" charset="0"/>
              </a:rPr>
              <a:t>Tiếng</a:t>
            </a:r>
            <a:r>
              <a:rPr lang="en-US" sz="24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+mj-lt"/>
                <a:cs typeface="Times New Roman" pitchFamily="18" charset="0"/>
              </a:rPr>
              <a:t>võng</a:t>
            </a:r>
            <a:r>
              <a:rPr lang="en-US" sz="24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+mj-lt"/>
                <a:cs typeface="Times New Roman" pitchFamily="18" charset="0"/>
              </a:rPr>
              <a:t>kêu</a:t>
            </a:r>
            <a:endParaRPr lang="en-US" sz="24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  <a:p>
            <a:pPr algn="ctr"/>
            <a:r>
              <a:rPr lang="en-US" sz="2400" b="1" dirty="0">
                <a:latin typeface="+mj-lt"/>
                <a:cs typeface="Times New Roman" pitchFamily="18" charset="0"/>
              </a:rPr>
              <a:t>(</a:t>
            </a:r>
            <a:r>
              <a:rPr lang="en-US" sz="2400" b="1" dirty="0" err="1">
                <a:latin typeface="+mj-lt"/>
                <a:cs typeface="Times New Roman" pitchFamily="18" charset="0"/>
              </a:rPr>
              <a:t>Trích</a:t>
            </a:r>
            <a:r>
              <a:rPr lang="en-US" sz="2400" b="1" dirty="0">
                <a:latin typeface="+mj-lt"/>
                <a:cs typeface="Times New Roman" pitchFamily="18" charset="0"/>
              </a:rPr>
              <a:t>)</a:t>
            </a:r>
            <a:endParaRPr lang="vi-VN" sz="2400" b="1" dirty="0">
              <a:latin typeface="+mj-lt"/>
            </a:endParaRPr>
          </a:p>
        </p:txBody>
      </p:sp>
      <p:sp>
        <p:nvSpPr>
          <p:cNvPr id="6" name="Flowchart: Terminator 5">
            <a:extLst>
              <a:ext uri="{FF2B5EF4-FFF2-40B4-BE49-F238E27FC236}">
                <a16:creationId xmlns:a16="http://schemas.microsoft.com/office/drawing/2014/main" id="{0EAC3ABC-8450-4823-9264-141E9E59EFFF}"/>
              </a:ext>
            </a:extLst>
          </p:cNvPr>
          <p:cNvSpPr/>
          <p:nvPr/>
        </p:nvSpPr>
        <p:spPr>
          <a:xfrm>
            <a:off x="421556" y="5604312"/>
            <a:ext cx="3808325" cy="1100529"/>
          </a:xfrm>
          <a:prstGeom prst="flowChartTerminator">
            <a:avLst/>
          </a:prstGeom>
          <a:solidFill>
            <a:schemeClr val="accent3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19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ĐỌC TOÀN BÀI</a:t>
            </a:r>
          </a:p>
        </p:txBody>
      </p:sp>
    </p:spTree>
    <p:extLst>
      <p:ext uri="{BB962C8B-B14F-4D97-AF65-F5344CB8AC3E}">
        <p14:creationId xmlns:p14="http://schemas.microsoft.com/office/powerpoint/2010/main" val="18551909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3" grpId="0"/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ó thể là hình ảnh về hoa">
            <a:extLst>
              <a:ext uri="{FF2B5EF4-FFF2-40B4-BE49-F238E27FC236}">
                <a16:creationId xmlns:a16="http://schemas.microsoft.com/office/drawing/2014/main" id="{BA1EAD39-95C2-4DFC-802A-AEBDC5D886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7968"/>
            <a:ext cx="12192000" cy="6476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Tải trọn bộ ảnh động - Hình nền động đẹp nhất dành cho bạn đọc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552068">
            <a:off x="7237754" y="837818"/>
            <a:ext cx="2209289" cy="2209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602962" y="2644181"/>
            <a:ext cx="9342782" cy="1569638"/>
          </a:xfrm>
          <a:prstGeom prst="rect">
            <a:avLst/>
          </a:prstGeom>
          <a:noFill/>
        </p:spPr>
        <p:txBody>
          <a:bodyPr wrap="square" lIns="91419" tIns="45709" rIns="91419" bIns="45709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9600" b="1" cap="all" dirty="0" err="1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j-lt"/>
                <a:cs typeface="Times New Roman" pitchFamily="18" charset="0"/>
              </a:rPr>
              <a:t>Đọc</a:t>
            </a:r>
            <a:r>
              <a:rPr lang="en-US" sz="96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j-lt"/>
                <a:cs typeface="Times New Roman" pitchFamily="18" charset="0"/>
              </a:rPr>
              <a:t> </a:t>
            </a:r>
            <a:r>
              <a:rPr lang="en-US" sz="9600" b="1" cap="all" dirty="0" err="1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j-lt"/>
                <a:cs typeface="Times New Roman" pitchFamily="18" charset="0"/>
              </a:rPr>
              <a:t>Hiểu</a:t>
            </a:r>
            <a:endParaRPr lang="en-US" sz="96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+mj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0783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600448" y="657097"/>
            <a:ext cx="1058934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0000FF"/>
                </a:solidFill>
                <a:latin typeface="+mj-lt"/>
                <a:cs typeface="Times New Roman" pitchFamily="18" charset="0"/>
              </a:rPr>
              <a:t>1.</a:t>
            </a:r>
            <a:r>
              <a:rPr lang="vi-VN" sz="2800" b="1" dirty="0">
                <a:solidFill>
                  <a:srgbClr val="0000FF"/>
                </a:solidFill>
                <a:latin typeface="+mj-lt"/>
                <a:cs typeface="Times New Roman" pitchFamily="18" charset="0"/>
              </a:rPr>
              <a:t> Tiếng võng kêu cho biết bạn nhỏ trong bài thơ đang làm gì?</a:t>
            </a:r>
          </a:p>
        </p:txBody>
      </p:sp>
      <p:sp>
        <p:nvSpPr>
          <p:cNvPr id="5" name="Rectangle 4"/>
          <p:cNvSpPr/>
          <p:nvPr/>
        </p:nvSpPr>
        <p:spPr>
          <a:xfrm>
            <a:off x="915599" y="1907145"/>
            <a:ext cx="921806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err="1">
                <a:latin typeface="+mj-lt"/>
                <a:cs typeface="Times New Roman" pitchFamily="18" charset="0"/>
              </a:rPr>
              <a:t>Tiếng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võng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kêu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cho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biết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bạn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nhỏ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trong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bài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thơ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đang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đưa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võng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cho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em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bé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ngủ</a:t>
            </a:r>
            <a:r>
              <a:rPr lang="en-US" sz="2800" dirty="0">
                <a:latin typeface="+mj-lt"/>
                <a:cs typeface="Times New Roman" pitchFamily="18" charset="0"/>
              </a:rPr>
              <a:t>.</a:t>
            </a:r>
            <a:endParaRPr lang="vi-VN" sz="2800" dirty="0">
              <a:latin typeface="+mj-lt"/>
              <a:cs typeface="Times New Roman" pitchFamily="18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0700" y="3210783"/>
            <a:ext cx="6566513" cy="3180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1600448" y="3210783"/>
            <a:ext cx="1058934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0000FF"/>
                </a:solidFill>
                <a:latin typeface="+mj-lt"/>
                <a:cs typeface="Times New Roman" pitchFamily="18" charset="0"/>
              </a:rPr>
              <a:t>2. </a:t>
            </a:r>
            <a:r>
              <a:rPr lang="vi-VN" sz="2800" b="1" dirty="0">
                <a:solidFill>
                  <a:srgbClr val="0000FF"/>
                </a:solidFill>
                <a:latin typeface="+mj-lt"/>
                <a:cs typeface="Times New Roman" pitchFamily="18" charset="0"/>
              </a:rPr>
              <a:t>Tìm những hình ảnh cho thấy bé Giang đang ngủ rất đáng yêu.</a:t>
            </a:r>
          </a:p>
        </p:txBody>
      </p:sp>
      <p:sp>
        <p:nvSpPr>
          <p:cNvPr id="7" name="Rectangle 6"/>
          <p:cNvSpPr/>
          <p:nvPr/>
        </p:nvSpPr>
        <p:spPr>
          <a:xfrm>
            <a:off x="700000" y="4585593"/>
            <a:ext cx="716378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err="1">
                <a:latin typeface="+mj-lt"/>
                <a:cs typeface="Times New Roman" pitchFamily="18" charset="0"/>
              </a:rPr>
              <a:t>Những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hình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ảnh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cho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thấy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bé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Giang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đang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ngủ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rất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đáng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yêu</a:t>
            </a:r>
            <a:r>
              <a:rPr lang="en-US" sz="2800" dirty="0">
                <a:latin typeface="+mj-lt"/>
                <a:cs typeface="Times New Roman" pitchFamily="18" charset="0"/>
              </a:rPr>
              <a:t>: </a:t>
            </a:r>
            <a:r>
              <a:rPr lang="en-US" sz="2800" dirty="0" err="1">
                <a:latin typeface="+mj-lt"/>
                <a:cs typeface="Times New Roman" pitchFamily="18" charset="0"/>
              </a:rPr>
              <a:t>tóc</a:t>
            </a:r>
            <a:r>
              <a:rPr lang="en-US" sz="2800" dirty="0">
                <a:latin typeface="+mj-lt"/>
                <a:cs typeface="Times New Roman" pitchFamily="18" charset="0"/>
              </a:rPr>
              <a:t> bay </a:t>
            </a:r>
            <a:r>
              <a:rPr lang="en-US" sz="2800" dirty="0" err="1">
                <a:latin typeface="+mj-lt"/>
                <a:cs typeface="Times New Roman" pitchFamily="18" charset="0"/>
              </a:rPr>
              <a:t>phơ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phất</a:t>
            </a:r>
            <a:r>
              <a:rPr lang="en-US" sz="2800" dirty="0">
                <a:latin typeface="+mj-lt"/>
                <a:cs typeface="Times New Roman" pitchFamily="18" charset="0"/>
              </a:rPr>
              <a:t>, </a:t>
            </a:r>
            <a:r>
              <a:rPr lang="en-US" sz="2800" dirty="0" err="1">
                <a:latin typeface="+mj-lt"/>
                <a:cs typeface="Times New Roman" pitchFamily="18" charset="0"/>
              </a:rPr>
              <a:t>vương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vương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nụ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cười</a:t>
            </a:r>
            <a:r>
              <a:rPr lang="en-US" sz="2800" dirty="0">
                <a:latin typeface="+mj-lt"/>
                <a:cs typeface="Times New Roman" pitchFamily="18" charset="0"/>
              </a:rPr>
              <a:t>.</a:t>
            </a:r>
            <a:endParaRPr lang="vi-VN" sz="2800" dirty="0">
              <a:latin typeface="+mj-lt"/>
              <a:cs typeface="Times New Roman" pitchFamily="18" charset="0"/>
            </a:endParaRPr>
          </a:p>
        </p:txBody>
      </p:sp>
      <p:pic>
        <p:nvPicPr>
          <p:cNvPr id="2050" name="Picture 2" descr="5 quy tắc đơn giản cho sức khỏe tuyệt vời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3783" y="3766627"/>
            <a:ext cx="4210943" cy="2791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1027" y="1439532"/>
            <a:ext cx="1771251" cy="1771251"/>
          </a:xfrm>
          <a:prstGeom prst="ellipse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334" y="467298"/>
            <a:ext cx="1526053" cy="1526053"/>
          </a:xfrm>
          <a:prstGeom prst="ellipse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128" y="3034111"/>
            <a:ext cx="1526053" cy="1526053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979756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67964" y="610253"/>
            <a:ext cx="10237613" cy="6461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599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en-US" sz="3599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Bạn</a:t>
            </a:r>
            <a:r>
              <a:rPr lang="en-US" sz="3599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599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nhỏ</a:t>
            </a:r>
            <a:r>
              <a:rPr lang="en-US" sz="3599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599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nói</a:t>
            </a:r>
            <a:r>
              <a:rPr lang="en-US" sz="3599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599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gì</a:t>
            </a:r>
            <a:r>
              <a:rPr lang="en-US" sz="3599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599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3599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599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3599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599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bé</a:t>
            </a:r>
            <a:r>
              <a:rPr lang="en-US" sz="3599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599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3599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599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hai</a:t>
            </a:r>
            <a:r>
              <a:rPr lang="en-US" sz="3599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599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khổ</a:t>
            </a:r>
            <a:r>
              <a:rPr lang="en-US" sz="3599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599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thơ</a:t>
            </a:r>
            <a:r>
              <a:rPr lang="en-US" sz="3599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599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cuối</a:t>
            </a:r>
            <a:r>
              <a:rPr lang="en-US" sz="3599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</p:txBody>
      </p:sp>
      <p:sp>
        <p:nvSpPr>
          <p:cNvPr id="4" name="Rectangle 3"/>
          <p:cNvSpPr/>
          <p:nvPr/>
        </p:nvSpPr>
        <p:spPr>
          <a:xfrm>
            <a:off x="229562" y="1524441"/>
            <a:ext cx="4036872" cy="48309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2799" dirty="0">
                <a:latin typeface="Times New Roman" pitchFamily="18" charset="0"/>
                <a:cs typeface="Times New Roman" pitchFamily="18" charset="0"/>
              </a:rPr>
              <a:t>Trong giấc mơ em</a:t>
            </a:r>
            <a:br>
              <a:rPr lang="vi-VN" sz="2799" dirty="0">
                <a:latin typeface="Times New Roman" pitchFamily="18" charset="0"/>
                <a:cs typeface="Times New Roman" pitchFamily="18" charset="0"/>
              </a:rPr>
            </a:br>
            <a:r>
              <a:rPr lang="vi-VN" sz="2799" dirty="0">
                <a:latin typeface="Times New Roman" pitchFamily="18" charset="0"/>
                <a:cs typeface="Times New Roman" pitchFamily="18" charset="0"/>
              </a:rPr>
              <a:t>Có gặp con cò</a:t>
            </a:r>
            <a:br>
              <a:rPr lang="vi-VN" sz="2799" dirty="0">
                <a:latin typeface="Times New Roman" pitchFamily="18" charset="0"/>
                <a:cs typeface="Times New Roman" pitchFamily="18" charset="0"/>
              </a:rPr>
            </a:br>
            <a:r>
              <a:rPr lang="vi-VN" sz="2799" dirty="0">
                <a:latin typeface="Times New Roman" pitchFamily="18" charset="0"/>
                <a:cs typeface="Times New Roman" pitchFamily="18" charset="0"/>
              </a:rPr>
              <a:t>Lặn lội bờ sông</a:t>
            </a:r>
            <a:br>
              <a:rPr lang="vi-VN" sz="2799" dirty="0">
                <a:latin typeface="Times New Roman" pitchFamily="18" charset="0"/>
                <a:cs typeface="Times New Roman" pitchFamily="18" charset="0"/>
              </a:rPr>
            </a:br>
            <a:r>
              <a:rPr lang="vi-VN" sz="2799" dirty="0">
                <a:latin typeface="Times New Roman" pitchFamily="18" charset="0"/>
                <a:cs typeface="Times New Roman" pitchFamily="18" charset="0"/>
              </a:rPr>
              <a:t>Có gặp cánh bướm</a:t>
            </a:r>
            <a:br>
              <a:rPr lang="vi-VN" sz="2799" dirty="0">
                <a:latin typeface="Times New Roman" pitchFamily="18" charset="0"/>
                <a:cs typeface="Times New Roman" pitchFamily="18" charset="0"/>
              </a:rPr>
            </a:br>
            <a:r>
              <a:rPr lang="vi-VN" sz="2799" dirty="0">
                <a:latin typeface="Times New Roman" pitchFamily="18" charset="0"/>
                <a:cs typeface="Times New Roman" pitchFamily="18" charset="0"/>
              </a:rPr>
              <a:t>Mênh mông, mênh mông?</a:t>
            </a:r>
            <a:endParaRPr lang="en-US" sz="2799" dirty="0">
              <a:latin typeface="Times New Roman" pitchFamily="18" charset="0"/>
              <a:cs typeface="Times New Roman" pitchFamily="18" charset="0"/>
            </a:endParaRPr>
          </a:p>
          <a:p>
            <a:endParaRPr lang="en-US" sz="2799" dirty="0">
              <a:latin typeface="Times New Roman" pitchFamily="18" charset="0"/>
              <a:cs typeface="Times New Roman" pitchFamily="18" charset="0"/>
            </a:endParaRPr>
          </a:p>
          <a:p>
            <a:r>
              <a:rPr lang="vi-VN" sz="2799" dirty="0">
                <a:latin typeface="Times New Roman" pitchFamily="18" charset="0"/>
                <a:cs typeface="Times New Roman" pitchFamily="18" charset="0"/>
              </a:rPr>
              <a:t>Em ơi cứ ngủ</a:t>
            </a:r>
            <a:br>
              <a:rPr lang="vi-VN" sz="2799" dirty="0">
                <a:latin typeface="Times New Roman" pitchFamily="18" charset="0"/>
                <a:cs typeface="Times New Roman" pitchFamily="18" charset="0"/>
              </a:rPr>
            </a:br>
            <a:r>
              <a:rPr lang="vi-VN" sz="2799" dirty="0">
                <a:latin typeface="Times New Roman" pitchFamily="18" charset="0"/>
                <a:cs typeface="Times New Roman" pitchFamily="18" charset="0"/>
              </a:rPr>
              <a:t>Tay anh đưa đều</a:t>
            </a:r>
            <a:br>
              <a:rPr lang="vi-VN" sz="2799" dirty="0">
                <a:latin typeface="Times New Roman" pitchFamily="18" charset="0"/>
                <a:cs typeface="Times New Roman" pitchFamily="18" charset="0"/>
              </a:rPr>
            </a:br>
            <a:r>
              <a:rPr lang="vi-VN" sz="2799" dirty="0">
                <a:latin typeface="Times New Roman" pitchFamily="18" charset="0"/>
                <a:cs typeface="Times New Roman" pitchFamily="18" charset="0"/>
              </a:rPr>
              <a:t>Ba gian nhà nhỏ</a:t>
            </a:r>
            <a:br>
              <a:rPr lang="vi-VN" sz="2799" dirty="0">
                <a:latin typeface="Times New Roman" pitchFamily="18" charset="0"/>
                <a:cs typeface="Times New Roman" pitchFamily="18" charset="0"/>
              </a:rPr>
            </a:br>
            <a:r>
              <a:rPr lang="vi-VN" sz="2799" dirty="0">
                <a:latin typeface="Times New Roman" pitchFamily="18" charset="0"/>
                <a:cs typeface="Times New Roman" pitchFamily="18" charset="0"/>
              </a:rPr>
              <a:t>Đầy tiếng võng kêu</a:t>
            </a:r>
            <a:br>
              <a:rPr lang="vi-VN" sz="2799" dirty="0">
                <a:latin typeface="Times New Roman" pitchFamily="18" charset="0"/>
                <a:cs typeface="Times New Roman" pitchFamily="18" charset="0"/>
              </a:rPr>
            </a:br>
            <a:r>
              <a:rPr lang="vi-VN" sz="2799" dirty="0">
                <a:latin typeface="Times New Roman" pitchFamily="18" charset="0"/>
                <a:cs typeface="Times New Roman" pitchFamily="18" charset="0"/>
              </a:rPr>
              <a:t>Kẽo cà kẽo kẹt</a:t>
            </a:r>
            <a:endParaRPr lang="en-US" sz="2799" dirty="0"/>
          </a:p>
        </p:txBody>
      </p:sp>
      <p:sp>
        <p:nvSpPr>
          <p:cNvPr id="5" name="Rectangle 4"/>
          <p:cNvSpPr/>
          <p:nvPr/>
        </p:nvSpPr>
        <p:spPr>
          <a:xfrm>
            <a:off x="4953264" y="1525235"/>
            <a:ext cx="7236532" cy="45231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199" dirty="0" err="1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3199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199" dirty="0" err="1">
                <a:latin typeface="Times New Roman" pitchFamily="18" charset="0"/>
                <a:cs typeface="Times New Roman" pitchFamily="18" charset="0"/>
              </a:rPr>
              <a:t>hai</a:t>
            </a:r>
            <a:r>
              <a:rPr lang="en-US" sz="3199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199" dirty="0" err="1">
                <a:latin typeface="Times New Roman" pitchFamily="18" charset="0"/>
                <a:cs typeface="Times New Roman" pitchFamily="18" charset="0"/>
              </a:rPr>
              <a:t>khổ</a:t>
            </a:r>
            <a:r>
              <a:rPr lang="en-US" sz="3199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199" dirty="0" err="1">
                <a:latin typeface="Times New Roman" pitchFamily="18" charset="0"/>
                <a:cs typeface="Times New Roman" pitchFamily="18" charset="0"/>
              </a:rPr>
              <a:t>thơ</a:t>
            </a:r>
            <a:r>
              <a:rPr lang="en-US" sz="3199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199" dirty="0" err="1">
                <a:latin typeface="Times New Roman" pitchFamily="18" charset="0"/>
                <a:cs typeface="Times New Roman" pitchFamily="18" charset="0"/>
              </a:rPr>
              <a:t>cuối</a:t>
            </a:r>
            <a:r>
              <a:rPr lang="en-US" sz="3199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199" dirty="0" err="1">
                <a:latin typeface="Times New Roman" pitchFamily="18" charset="0"/>
                <a:cs typeface="Times New Roman" pitchFamily="18" charset="0"/>
              </a:rPr>
              <a:t>bạn</a:t>
            </a:r>
            <a:r>
              <a:rPr lang="en-US" sz="3199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199" dirty="0" err="1">
                <a:latin typeface="Times New Roman" pitchFamily="18" charset="0"/>
                <a:cs typeface="Times New Roman" pitchFamily="18" charset="0"/>
              </a:rPr>
              <a:t>nhỏ</a:t>
            </a:r>
            <a:r>
              <a:rPr lang="en-US" sz="3199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199" dirty="0" err="1">
                <a:latin typeface="Times New Roman" pitchFamily="18" charset="0"/>
                <a:cs typeface="Times New Roman" pitchFamily="18" charset="0"/>
              </a:rPr>
              <a:t>hỏi</a:t>
            </a:r>
            <a:r>
              <a:rPr lang="en-US" sz="3199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199" dirty="0" err="1"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3199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199" dirty="0" err="1">
                <a:latin typeface="Times New Roman" pitchFamily="18" charset="0"/>
                <a:cs typeface="Times New Roman" pitchFamily="18" charset="0"/>
              </a:rPr>
              <a:t>bé</a:t>
            </a:r>
            <a:r>
              <a:rPr lang="en-US" sz="3199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199" dirty="0" err="1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3199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199" dirty="0" err="1">
                <a:latin typeface="Times New Roman" pitchFamily="18" charset="0"/>
                <a:cs typeface="Times New Roman" pitchFamily="18" charset="0"/>
              </a:rPr>
              <a:t>gặp</a:t>
            </a:r>
            <a:r>
              <a:rPr lang="en-US" sz="3199" dirty="0"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3199" dirty="0" err="1">
                <a:latin typeface="Times New Roman" pitchFamily="18" charset="0"/>
                <a:cs typeface="Times New Roman" pitchFamily="18" charset="0"/>
              </a:rPr>
              <a:t>cò</a:t>
            </a:r>
            <a:r>
              <a:rPr lang="en-US" sz="3199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199" dirty="0" err="1">
                <a:latin typeface="Times New Roman" pitchFamily="18" charset="0"/>
                <a:cs typeface="Times New Roman" pitchFamily="18" charset="0"/>
              </a:rPr>
              <a:t>lặn</a:t>
            </a:r>
            <a:r>
              <a:rPr lang="en-US" sz="3199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199" dirty="0" err="1">
                <a:latin typeface="Times New Roman" pitchFamily="18" charset="0"/>
                <a:cs typeface="Times New Roman" pitchFamily="18" charset="0"/>
              </a:rPr>
              <a:t>lội</a:t>
            </a:r>
            <a:r>
              <a:rPr lang="en-US" sz="3199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199" dirty="0" err="1">
                <a:latin typeface="Times New Roman" pitchFamily="18" charset="0"/>
                <a:cs typeface="Times New Roman" pitchFamily="18" charset="0"/>
              </a:rPr>
              <a:t>bờ</a:t>
            </a:r>
            <a:r>
              <a:rPr lang="en-US" sz="3199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199" dirty="0" err="1">
                <a:latin typeface="Times New Roman" pitchFamily="18" charset="0"/>
                <a:cs typeface="Times New Roman" pitchFamily="18" charset="0"/>
              </a:rPr>
              <a:t>sông</a:t>
            </a:r>
            <a:r>
              <a:rPr lang="en-US" sz="3199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199" dirty="0" err="1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3199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199" dirty="0" err="1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3199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199" dirty="0" err="1">
                <a:latin typeface="Times New Roman" pitchFamily="18" charset="0"/>
                <a:cs typeface="Times New Roman" pitchFamily="18" charset="0"/>
              </a:rPr>
              <a:t>gặp</a:t>
            </a:r>
            <a:r>
              <a:rPr lang="en-US" sz="3199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199" dirty="0" err="1">
                <a:latin typeface="Times New Roman" pitchFamily="18" charset="0"/>
                <a:cs typeface="Times New Roman" pitchFamily="18" charset="0"/>
              </a:rPr>
              <a:t>cánh</a:t>
            </a:r>
            <a:r>
              <a:rPr lang="en-US" sz="3199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199" dirty="0" err="1">
                <a:latin typeface="Times New Roman" pitchFamily="18" charset="0"/>
                <a:cs typeface="Times New Roman" pitchFamily="18" charset="0"/>
              </a:rPr>
              <a:t>bướm</a:t>
            </a:r>
            <a:r>
              <a:rPr lang="en-US" sz="3199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199" dirty="0" err="1">
                <a:latin typeface="Times New Roman" pitchFamily="18" charset="0"/>
                <a:cs typeface="Times New Roman" pitchFamily="18" charset="0"/>
              </a:rPr>
              <a:t>mênh</a:t>
            </a:r>
            <a:r>
              <a:rPr lang="en-US" sz="3199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199" dirty="0" err="1">
                <a:latin typeface="Times New Roman" pitchFamily="18" charset="0"/>
                <a:cs typeface="Times New Roman" pitchFamily="18" charset="0"/>
              </a:rPr>
              <a:t>mông</a:t>
            </a:r>
            <a:r>
              <a:rPr lang="en-US" sz="3199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199" dirty="0" err="1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3199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199" dirty="0" err="1">
                <a:latin typeface="Times New Roman" pitchFamily="18" charset="0"/>
                <a:cs typeface="Times New Roman" pitchFamily="18" charset="0"/>
              </a:rPr>
              <a:t>bạn</a:t>
            </a:r>
            <a:r>
              <a:rPr lang="en-US" sz="3199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199" dirty="0" err="1">
                <a:latin typeface="Times New Roman" pitchFamily="18" charset="0"/>
                <a:cs typeface="Times New Roman" pitchFamily="18" charset="0"/>
              </a:rPr>
              <a:t>nhỏ</a:t>
            </a:r>
            <a:r>
              <a:rPr lang="en-US" sz="3199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199" dirty="0" err="1">
                <a:latin typeface="Times New Roman" pitchFamily="18" charset="0"/>
                <a:cs typeface="Times New Roman" pitchFamily="18" charset="0"/>
              </a:rPr>
              <a:t>nói</a:t>
            </a:r>
            <a:r>
              <a:rPr lang="en-US" sz="3199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199" dirty="0" err="1"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3199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199" dirty="0" err="1">
                <a:latin typeface="Times New Roman" pitchFamily="18" charset="0"/>
                <a:cs typeface="Times New Roman" pitchFamily="18" charset="0"/>
              </a:rPr>
              <a:t>bé</a:t>
            </a:r>
            <a:r>
              <a:rPr lang="en-US" sz="3199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199" dirty="0" err="1">
                <a:latin typeface="Times New Roman" pitchFamily="18" charset="0"/>
                <a:cs typeface="Times New Roman" pitchFamily="18" charset="0"/>
              </a:rPr>
              <a:t>cứ</a:t>
            </a:r>
            <a:r>
              <a:rPr lang="en-US" sz="3199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199" err="1">
                <a:latin typeface="Times New Roman" pitchFamily="18" charset="0"/>
                <a:cs typeface="Times New Roman" pitchFamily="18" charset="0"/>
              </a:rPr>
              <a:t>ngủ</a:t>
            </a:r>
            <a:r>
              <a:rPr lang="en-US" sz="3199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sz="3199">
                <a:latin typeface="Times New Roman" pitchFamily="18" charset="0"/>
                <a:cs typeface="Times New Roman" pitchFamily="18" charset="0"/>
              </a:rPr>
              <a:t>ngon vì có </a:t>
            </a:r>
            <a:r>
              <a:rPr lang="en-US" sz="3199" dirty="0" err="1">
                <a:latin typeface="Times New Roman" pitchFamily="18" charset="0"/>
                <a:cs typeface="Times New Roman" pitchFamily="18" charset="0"/>
              </a:rPr>
              <a:t>tay</a:t>
            </a:r>
            <a:r>
              <a:rPr lang="en-US" sz="3199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199" err="1">
                <a:latin typeface="Times New Roman" pitchFamily="18" charset="0"/>
                <a:cs typeface="Times New Roman" pitchFamily="18" charset="0"/>
              </a:rPr>
              <a:t>bạn</a:t>
            </a:r>
            <a:r>
              <a:rPr lang="en-US" sz="3199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sz="3199">
                <a:latin typeface="Times New Roman" pitchFamily="18" charset="0"/>
                <a:cs typeface="Times New Roman" pitchFamily="18" charset="0"/>
              </a:rPr>
              <a:t>nhỏ </a:t>
            </a:r>
            <a:r>
              <a:rPr lang="en-US" sz="3199" err="1">
                <a:latin typeface="Times New Roman" pitchFamily="18" charset="0"/>
                <a:cs typeface="Times New Roman" pitchFamily="18" charset="0"/>
              </a:rPr>
              <a:t>đưa</a:t>
            </a:r>
            <a:r>
              <a:rPr lang="en-US" sz="3199">
                <a:latin typeface="Times New Roman" pitchFamily="18" charset="0"/>
                <a:cs typeface="Times New Roman" pitchFamily="18" charset="0"/>
              </a:rPr>
              <a:t> võng </a:t>
            </a:r>
            <a:r>
              <a:rPr lang="en-US" sz="3199" dirty="0" err="1">
                <a:latin typeface="Times New Roman" pitchFamily="18" charset="0"/>
                <a:cs typeface="Times New Roman" pitchFamily="18" charset="0"/>
              </a:rPr>
              <a:t>đều</a:t>
            </a:r>
            <a:r>
              <a:rPr lang="en-US" sz="3199" dirty="0">
                <a:latin typeface="Times New Roman" pitchFamily="18" charset="0"/>
                <a:cs typeface="Times New Roman" pitchFamily="18" charset="0"/>
              </a:rPr>
              <a:t>.</a:t>
            </a:r>
            <a:endParaRPr lang="vi-VN" sz="3199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4496170" y="1524441"/>
            <a:ext cx="0" cy="4830974"/>
          </a:xfrm>
          <a:prstGeom prst="line">
            <a:avLst/>
          </a:prstGeom>
          <a:ln w="57150">
            <a:solidFill>
              <a:srgbClr val="BE53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67"/>
          <a:stretch/>
        </p:blipFill>
        <p:spPr>
          <a:xfrm>
            <a:off x="8000559" y="3505182"/>
            <a:ext cx="4226535" cy="3504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825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ó thể là hình ảnh về hoa">
            <a:extLst>
              <a:ext uri="{FF2B5EF4-FFF2-40B4-BE49-F238E27FC236}">
                <a16:creationId xmlns:a16="http://schemas.microsoft.com/office/drawing/2014/main" id="{BD856446-AB6B-4F2F-B86D-0965CDD32D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3826"/>
            <a:ext cx="12191999" cy="6394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740358" y="3164098"/>
            <a:ext cx="6711282" cy="1569318"/>
          </a:xfrm>
          <a:prstGeom prst="rect">
            <a:avLst/>
          </a:prstGeom>
          <a:noFill/>
        </p:spPr>
        <p:txBody>
          <a:bodyPr wrap="none" lIns="91419" tIns="45709" rIns="91419" bIns="45709">
            <a:spAutoFit/>
          </a:bodyPr>
          <a:lstStyle/>
          <a:p>
            <a:pPr algn="ctr"/>
            <a:r>
              <a:rPr lang="en-US" sz="9598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j-lt"/>
                <a:cs typeface="Times New Roman" pitchFamily="18" charset="0"/>
              </a:rPr>
              <a:t>Luyện</a:t>
            </a:r>
            <a:r>
              <a:rPr lang="en-US" sz="9598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j-lt"/>
                <a:cs typeface="Times New Roman" pitchFamily="18" charset="0"/>
              </a:rPr>
              <a:t> </a:t>
            </a:r>
            <a:r>
              <a:rPr lang="en-US" sz="9598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j-lt"/>
                <a:cs typeface="Times New Roman" pitchFamily="18" charset="0"/>
              </a:rPr>
              <a:t>tập</a:t>
            </a:r>
            <a:endParaRPr lang="en-US" sz="9598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+mj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8813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37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37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1778070-95E7-423F-AA33-E131E2F7990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83"/>
          <a:stretch/>
        </p:blipFill>
        <p:spPr>
          <a:xfrm>
            <a:off x="8221" y="389843"/>
            <a:ext cx="12183779" cy="646815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915599" y="1372077"/>
            <a:ext cx="11121833" cy="42463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599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     1. </a:t>
            </a:r>
            <a:r>
              <a:rPr lang="vi-VN" sz="3599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Tìm từ ngữ:</a:t>
            </a:r>
          </a:p>
          <a:p>
            <a:pPr>
              <a:lnSpc>
                <a:spcPct val="150000"/>
              </a:lnSpc>
            </a:pPr>
            <a:r>
              <a:rPr lang="vi-VN" sz="3599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a) Nói về hoạt động, việc làm tốt đối với anh chị em.</a:t>
            </a:r>
          </a:p>
          <a:p>
            <a:pPr lvl="2">
              <a:lnSpc>
                <a:spcPct val="150000"/>
              </a:lnSpc>
            </a:pPr>
            <a:r>
              <a:rPr lang="vi-VN" sz="3599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 giúp đỡ</a:t>
            </a:r>
          </a:p>
          <a:p>
            <a:pPr>
              <a:lnSpc>
                <a:spcPct val="150000"/>
              </a:lnSpc>
            </a:pPr>
            <a:r>
              <a:rPr lang="vi-VN" sz="3599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b) Nói về tình cảm anh chị em.</a:t>
            </a:r>
          </a:p>
          <a:p>
            <a:pPr lvl="2">
              <a:lnSpc>
                <a:spcPct val="150000"/>
              </a:lnSpc>
            </a:pPr>
            <a:r>
              <a:rPr lang="vi-VN" sz="3599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yêu quý</a:t>
            </a:r>
          </a:p>
        </p:txBody>
      </p:sp>
      <p:sp>
        <p:nvSpPr>
          <p:cNvPr id="5" name="Oval 4"/>
          <p:cNvSpPr/>
          <p:nvPr/>
        </p:nvSpPr>
        <p:spPr>
          <a:xfrm>
            <a:off x="1144146" y="3190514"/>
            <a:ext cx="761824" cy="730845"/>
          </a:xfrm>
          <a:prstGeom prst="ellipse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 b="1" dirty="0">
                <a:solidFill>
                  <a:schemeClr val="tx1"/>
                </a:solidFill>
              </a:rPr>
              <a:t>M</a:t>
            </a:r>
          </a:p>
        </p:txBody>
      </p:sp>
      <p:sp>
        <p:nvSpPr>
          <p:cNvPr id="6" name="Oval 5"/>
          <p:cNvSpPr/>
          <p:nvPr/>
        </p:nvSpPr>
        <p:spPr>
          <a:xfrm>
            <a:off x="1144146" y="4887565"/>
            <a:ext cx="761824" cy="730845"/>
          </a:xfrm>
          <a:prstGeom prst="ellipse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 b="1" dirty="0">
                <a:solidFill>
                  <a:schemeClr val="tx1"/>
                </a:solidFill>
              </a:rPr>
              <a:t>M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870" y="836394"/>
            <a:ext cx="1526053" cy="1526053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8881569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ó thể là hình ảnh về hoa và văn bản">
            <a:extLst>
              <a:ext uri="{FF2B5EF4-FFF2-40B4-BE49-F238E27FC236}">
                <a16:creationId xmlns:a16="http://schemas.microsoft.com/office/drawing/2014/main" id="{D7F3378B-9676-4E06-8466-45D71BA35F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5" y="395936"/>
            <a:ext cx="12180975" cy="6424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Rounded Rectangle 27"/>
          <p:cNvSpPr/>
          <p:nvPr/>
        </p:nvSpPr>
        <p:spPr>
          <a:xfrm>
            <a:off x="4034315" y="2660956"/>
            <a:ext cx="3392215" cy="3092528"/>
          </a:xfrm>
          <a:prstGeom prst="roundRect">
            <a:avLst/>
          </a:prstGeom>
          <a:noFill/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7995798" y="2705616"/>
            <a:ext cx="3382692" cy="3092528"/>
          </a:xfrm>
          <a:prstGeom prst="roundRect">
            <a:avLst/>
          </a:prstGeom>
          <a:noFill/>
          <a:ln w="38100">
            <a:solidFill>
              <a:srgbClr val="7DBE5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344" r="25789" b="37143"/>
          <a:stretch/>
        </p:blipFill>
        <p:spPr>
          <a:xfrm>
            <a:off x="82355" y="3733730"/>
            <a:ext cx="11588444" cy="3133007"/>
          </a:xfrm>
          <a:prstGeom prst="rect">
            <a:avLst/>
          </a:prstGeom>
        </p:spPr>
      </p:pic>
      <p:grpSp>
        <p:nvGrpSpPr>
          <p:cNvPr id="24" name="Group 23"/>
          <p:cNvGrpSpPr/>
          <p:nvPr/>
        </p:nvGrpSpPr>
        <p:grpSpPr>
          <a:xfrm>
            <a:off x="3734347" y="4011468"/>
            <a:ext cx="3961483" cy="2895724"/>
            <a:chOff x="3733006" y="4012397"/>
            <a:chExt cx="3962400" cy="2896394"/>
          </a:xfrm>
        </p:grpSpPr>
        <p:pic>
          <p:nvPicPr>
            <p:cNvPr id="21" name="Picture 20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463" t="37846" r="51287" b="37143"/>
            <a:stretch/>
          </p:blipFill>
          <p:spPr>
            <a:xfrm>
              <a:off x="3733006" y="4012397"/>
              <a:ext cx="3962400" cy="2896394"/>
            </a:xfrm>
            <a:prstGeom prst="rect">
              <a:avLst/>
            </a:prstGeom>
          </p:spPr>
        </p:pic>
        <p:sp>
          <p:nvSpPr>
            <p:cNvPr id="2" name="Rounded Rectangle 1"/>
            <p:cNvSpPr/>
            <p:nvPr/>
          </p:nvSpPr>
          <p:spPr>
            <a:xfrm>
              <a:off x="3933565" y="4520128"/>
              <a:ext cx="3551394" cy="1219199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err="1">
                  <a:solidFill>
                    <a:schemeClr val="tx1"/>
                  </a:solidFill>
                  <a:latin typeface="+mj-lt"/>
                  <a:cs typeface="Times New Roman" pitchFamily="18" charset="0"/>
                </a:rPr>
                <a:t>Nói</a:t>
              </a:r>
              <a:r>
                <a:rPr lang="en-US" sz="2800" b="1" dirty="0">
                  <a:solidFill>
                    <a:schemeClr val="tx1"/>
                  </a:solidFill>
                  <a:latin typeface="+mj-lt"/>
                  <a:cs typeface="Times New Roman" pitchFamily="18" charset="0"/>
                </a:rPr>
                <a:t> </a:t>
              </a:r>
              <a:r>
                <a:rPr lang="en-US" sz="2800" b="1" dirty="0" err="1">
                  <a:solidFill>
                    <a:schemeClr val="tx1"/>
                  </a:solidFill>
                  <a:latin typeface="+mj-lt"/>
                  <a:cs typeface="Times New Roman" pitchFamily="18" charset="0"/>
                </a:rPr>
                <a:t>về</a:t>
              </a:r>
              <a:r>
                <a:rPr lang="en-US" sz="2800" b="1" dirty="0">
                  <a:solidFill>
                    <a:schemeClr val="tx1"/>
                  </a:solidFill>
                  <a:latin typeface="+mj-lt"/>
                  <a:cs typeface="Times New Roman" pitchFamily="18" charset="0"/>
                </a:rPr>
                <a:t> </a:t>
              </a:r>
              <a:r>
                <a:rPr lang="en-US" sz="2800" b="1" dirty="0" err="1">
                  <a:solidFill>
                    <a:schemeClr val="tx1"/>
                  </a:solidFill>
                  <a:latin typeface="+mj-lt"/>
                  <a:cs typeface="Times New Roman" pitchFamily="18" charset="0"/>
                </a:rPr>
                <a:t>hoạt</a:t>
              </a:r>
              <a:r>
                <a:rPr lang="en-US" sz="2800" b="1" dirty="0">
                  <a:solidFill>
                    <a:schemeClr val="tx1"/>
                  </a:solidFill>
                  <a:latin typeface="+mj-lt"/>
                  <a:cs typeface="Times New Roman" pitchFamily="18" charset="0"/>
                </a:rPr>
                <a:t> </a:t>
              </a:r>
              <a:r>
                <a:rPr lang="en-US" sz="2800" b="1" dirty="0" err="1">
                  <a:solidFill>
                    <a:schemeClr val="tx1"/>
                  </a:solidFill>
                  <a:latin typeface="+mj-lt"/>
                  <a:cs typeface="Times New Roman" pitchFamily="18" charset="0"/>
                </a:rPr>
                <a:t>động</a:t>
              </a:r>
              <a:r>
                <a:rPr lang="en-US" sz="2800" b="1" dirty="0">
                  <a:solidFill>
                    <a:schemeClr val="tx1"/>
                  </a:solidFill>
                  <a:latin typeface="+mj-lt"/>
                  <a:cs typeface="Times New Roman" pitchFamily="18" charset="0"/>
                </a:rPr>
                <a:t>, </a:t>
              </a:r>
              <a:r>
                <a:rPr lang="en-US" sz="2800" b="1" dirty="0" err="1">
                  <a:solidFill>
                    <a:schemeClr val="tx1"/>
                  </a:solidFill>
                  <a:latin typeface="+mj-lt"/>
                  <a:cs typeface="Times New Roman" pitchFamily="18" charset="0"/>
                </a:rPr>
                <a:t>việc</a:t>
              </a:r>
              <a:r>
                <a:rPr lang="en-US" sz="2800" b="1" dirty="0">
                  <a:solidFill>
                    <a:schemeClr val="tx1"/>
                  </a:solidFill>
                  <a:latin typeface="+mj-lt"/>
                  <a:cs typeface="Times New Roman" pitchFamily="18" charset="0"/>
                </a:rPr>
                <a:t> </a:t>
              </a:r>
              <a:r>
                <a:rPr lang="en-US" sz="2800" b="1" dirty="0" err="1">
                  <a:solidFill>
                    <a:schemeClr val="tx1"/>
                  </a:solidFill>
                  <a:latin typeface="+mj-lt"/>
                  <a:cs typeface="Times New Roman" pitchFamily="18" charset="0"/>
                </a:rPr>
                <a:t>tốt</a:t>
              </a:r>
              <a:r>
                <a:rPr lang="en-US" sz="2800" b="1" dirty="0">
                  <a:solidFill>
                    <a:schemeClr val="tx1"/>
                  </a:solidFill>
                  <a:latin typeface="+mj-lt"/>
                  <a:cs typeface="Times New Roman" pitchFamily="18" charset="0"/>
                </a:rPr>
                <a:t> </a:t>
              </a:r>
              <a:r>
                <a:rPr lang="en-US" sz="2800" b="1" dirty="0" err="1">
                  <a:solidFill>
                    <a:schemeClr val="tx1"/>
                  </a:solidFill>
                  <a:latin typeface="+mj-lt"/>
                  <a:cs typeface="Times New Roman" pitchFamily="18" charset="0"/>
                </a:rPr>
                <a:t>của</a:t>
              </a:r>
              <a:r>
                <a:rPr lang="en-US" sz="2800" b="1" dirty="0">
                  <a:solidFill>
                    <a:schemeClr val="tx1"/>
                  </a:solidFill>
                  <a:latin typeface="+mj-lt"/>
                  <a:cs typeface="Times New Roman" pitchFamily="18" charset="0"/>
                </a:rPr>
                <a:t> </a:t>
              </a:r>
              <a:r>
                <a:rPr lang="en-US" sz="2800" b="1" dirty="0" err="1">
                  <a:solidFill>
                    <a:schemeClr val="tx1"/>
                  </a:solidFill>
                  <a:latin typeface="+mj-lt"/>
                  <a:cs typeface="Times New Roman" pitchFamily="18" charset="0"/>
                </a:rPr>
                <a:t>anh</a:t>
              </a:r>
              <a:r>
                <a:rPr lang="en-US" sz="2800" b="1" dirty="0">
                  <a:solidFill>
                    <a:schemeClr val="tx1"/>
                  </a:solidFill>
                  <a:latin typeface="+mj-lt"/>
                  <a:cs typeface="Times New Roman" pitchFamily="18" charset="0"/>
                </a:rPr>
                <a:t> </a:t>
              </a:r>
              <a:r>
                <a:rPr lang="en-US" sz="2800" b="1" dirty="0" err="1">
                  <a:solidFill>
                    <a:schemeClr val="tx1"/>
                  </a:solidFill>
                  <a:latin typeface="+mj-lt"/>
                  <a:cs typeface="Times New Roman" pitchFamily="18" charset="0"/>
                </a:rPr>
                <a:t>chị</a:t>
              </a:r>
              <a:r>
                <a:rPr lang="en-US" sz="2800" b="1" dirty="0">
                  <a:solidFill>
                    <a:schemeClr val="tx1"/>
                  </a:solidFill>
                  <a:latin typeface="+mj-lt"/>
                  <a:cs typeface="Times New Roman" pitchFamily="18" charset="0"/>
                </a:rPr>
                <a:t> </a:t>
              </a:r>
              <a:r>
                <a:rPr lang="en-US" sz="2800" b="1" dirty="0" err="1">
                  <a:solidFill>
                    <a:schemeClr val="tx1"/>
                  </a:solidFill>
                  <a:latin typeface="+mj-lt"/>
                  <a:cs typeface="Times New Roman" pitchFamily="18" charset="0"/>
                </a:rPr>
                <a:t>em</a:t>
              </a:r>
              <a:endParaRPr lang="vi-VN" sz="2800" b="1" dirty="0">
                <a:solidFill>
                  <a:schemeClr val="tx1"/>
                </a:solidFill>
                <a:latin typeface="+mj-lt"/>
                <a:cs typeface="Times New Roman" pitchFamily="18" charset="0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7619557" y="3723811"/>
            <a:ext cx="4127334" cy="3152846"/>
            <a:chOff x="2818606" y="93203"/>
            <a:chExt cx="4128289" cy="3153576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422" t="35344" r="25789" b="37143"/>
            <a:stretch/>
          </p:blipFill>
          <p:spPr>
            <a:xfrm>
              <a:off x="2818606" y="93203"/>
              <a:ext cx="4128289" cy="3153576"/>
            </a:xfrm>
            <a:prstGeom prst="rect">
              <a:avLst/>
            </a:prstGeom>
          </p:spPr>
        </p:pic>
        <p:sp>
          <p:nvSpPr>
            <p:cNvPr id="25" name="Rounded Rectangle 24"/>
            <p:cNvSpPr/>
            <p:nvPr/>
          </p:nvSpPr>
          <p:spPr>
            <a:xfrm>
              <a:off x="3199606" y="838994"/>
              <a:ext cx="3429000" cy="1264444"/>
            </a:xfrm>
            <a:prstGeom prst="round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err="1">
                  <a:solidFill>
                    <a:schemeClr val="bg1"/>
                  </a:solidFill>
                  <a:latin typeface="+mj-lt"/>
                  <a:cs typeface="Times New Roman" pitchFamily="18" charset="0"/>
                </a:rPr>
                <a:t>Nói</a:t>
              </a:r>
              <a:r>
                <a:rPr lang="en-US" sz="2800" b="1" dirty="0">
                  <a:solidFill>
                    <a:schemeClr val="bg1"/>
                  </a:solidFill>
                  <a:latin typeface="+mj-lt"/>
                  <a:cs typeface="Times New Roman" pitchFamily="18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+mj-lt"/>
                  <a:cs typeface="Times New Roman" pitchFamily="18" charset="0"/>
                </a:rPr>
                <a:t>về</a:t>
              </a:r>
              <a:r>
                <a:rPr lang="en-US" sz="2800" b="1" dirty="0">
                  <a:solidFill>
                    <a:schemeClr val="bg1"/>
                  </a:solidFill>
                  <a:latin typeface="+mj-lt"/>
                  <a:cs typeface="Times New Roman" pitchFamily="18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+mj-lt"/>
                  <a:cs typeface="Times New Roman" pitchFamily="18" charset="0"/>
                </a:rPr>
                <a:t>tình</a:t>
              </a:r>
              <a:r>
                <a:rPr lang="en-US" sz="2800" b="1" dirty="0">
                  <a:solidFill>
                    <a:schemeClr val="bg1"/>
                  </a:solidFill>
                  <a:latin typeface="+mj-lt"/>
                  <a:cs typeface="Times New Roman" pitchFamily="18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+mj-lt"/>
                  <a:cs typeface="Times New Roman" pitchFamily="18" charset="0"/>
                </a:rPr>
                <a:t>cảm</a:t>
              </a:r>
              <a:r>
                <a:rPr lang="en-US" sz="2800" b="1" dirty="0">
                  <a:solidFill>
                    <a:schemeClr val="bg1"/>
                  </a:solidFill>
                  <a:latin typeface="+mj-lt"/>
                  <a:cs typeface="Times New Roman" pitchFamily="18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+mj-lt"/>
                  <a:cs typeface="Times New Roman" pitchFamily="18" charset="0"/>
                </a:rPr>
                <a:t>anh</a:t>
              </a:r>
              <a:r>
                <a:rPr lang="en-US" sz="2800" b="1" dirty="0">
                  <a:solidFill>
                    <a:schemeClr val="bg1"/>
                  </a:solidFill>
                  <a:latin typeface="+mj-lt"/>
                  <a:cs typeface="Times New Roman" pitchFamily="18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+mj-lt"/>
                  <a:cs typeface="Times New Roman" pitchFamily="18" charset="0"/>
                </a:rPr>
                <a:t>chị</a:t>
              </a:r>
              <a:r>
                <a:rPr lang="en-US" sz="2800" b="1" dirty="0">
                  <a:solidFill>
                    <a:schemeClr val="bg1"/>
                  </a:solidFill>
                  <a:latin typeface="+mj-lt"/>
                  <a:cs typeface="Times New Roman" pitchFamily="18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+mj-lt"/>
                  <a:cs typeface="Times New Roman" pitchFamily="18" charset="0"/>
                </a:rPr>
                <a:t>em</a:t>
              </a:r>
              <a:endParaRPr lang="vi-VN" sz="2800" b="1" dirty="0">
                <a:solidFill>
                  <a:schemeClr val="bg1"/>
                </a:solidFill>
                <a:latin typeface="+mj-lt"/>
                <a:cs typeface="Times New Roman" pitchFamily="18" charset="0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12101012" y="4011468"/>
            <a:ext cx="12181070" cy="2938574"/>
            <a:chOff x="232568" y="4121936"/>
            <a:chExt cx="11667327" cy="2939255"/>
          </a:xfrm>
        </p:grpSpPr>
        <p:pic>
          <p:nvPicPr>
            <p:cNvPr id="31" name="Picture 30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5344" r="25789" b="37143"/>
            <a:stretch/>
          </p:blipFill>
          <p:spPr>
            <a:xfrm>
              <a:off x="232568" y="4121936"/>
              <a:ext cx="11591127" cy="2898792"/>
            </a:xfrm>
            <a:prstGeom prst="rect">
              <a:avLst/>
            </a:prstGeom>
          </p:spPr>
        </p:pic>
        <p:grpSp>
          <p:nvGrpSpPr>
            <p:cNvPr id="32" name="Group 31"/>
            <p:cNvGrpSpPr/>
            <p:nvPr/>
          </p:nvGrpSpPr>
          <p:grpSpPr>
            <a:xfrm>
              <a:off x="3885406" y="4370105"/>
              <a:ext cx="3962400" cy="2691086"/>
              <a:chOff x="3733006" y="4217705"/>
              <a:chExt cx="3962400" cy="2691086"/>
            </a:xfrm>
          </p:grpSpPr>
          <p:pic>
            <p:nvPicPr>
              <p:cNvPr id="33" name="Picture 32"/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463" t="37846" r="51287" b="37143"/>
              <a:stretch/>
            </p:blipFill>
            <p:spPr>
              <a:xfrm>
                <a:off x="3733006" y="4217705"/>
                <a:ext cx="3962400" cy="2691086"/>
              </a:xfrm>
              <a:prstGeom prst="rect">
                <a:avLst/>
              </a:prstGeom>
            </p:spPr>
          </p:pic>
          <p:sp>
            <p:nvSpPr>
              <p:cNvPr id="34" name="Rounded Rectangle 33"/>
              <p:cNvSpPr/>
              <p:nvPr/>
            </p:nvSpPr>
            <p:spPr>
              <a:xfrm>
                <a:off x="4037806" y="4583549"/>
                <a:ext cx="3497962" cy="1180960"/>
              </a:xfrm>
              <a:prstGeom prst="round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b="1" dirty="0" err="1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Nói</a:t>
                </a:r>
                <a:r>
                  <a:rPr lang="en-US" sz="28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 </a:t>
                </a:r>
                <a:r>
                  <a:rPr lang="en-US" sz="2800" b="1" dirty="0" err="1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về</a:t>
                </a:r>
                <a:r>
                  <a:rPr lang="en-US" sz="28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 </a:t>
                </a:r>
                <a:r>
                  <a:rPr lang="en-US" sz="2800" b="1" dirty="0" err="1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hoạt</a:t>
                </a:r>
                <a:r>
                  <a:rPr lang="en-US" sz="28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 </a:t>
                </a:r>
                <a:r>
                  <a:rPr lang="en-US" sz="2800" b="1" dirty="0" err="1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động</a:t>
                </a:r>
                <a:r>
                  <a:rPr lang="en-US" sz="28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, </a:t>
                </a:r>
                <a:r>
                  <a:rPr lang="en-US" sz="2800" b="1" dirty="0" err="1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việc</a:t>
                </a:r>
                <a:r>
                  <a:rPr lang="en-US" sz="28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 </a:t>
                </a:r>
                <a:r>
                  <a:rPr lang="en-US" sz="2800" b="1" dirty="0" err="1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tốt</a:t>
                </a:r>
                <a:r>
                  <a:rPr lang="en-US" sz="28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 </a:t>
                </a:r>
                <a:r>
                  <a:rPr lang="en-US" sz="2800" b="1" dirty="0" err="1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đối</a:t>
                </a:r>
                <a:r>
                  <a:rPr lang="en-US" sz="28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 </a:t>
                </a:r>
                <a:r>
                  <a:rPr lang="en-US" sz="2800" b="1" dirty="0" err="1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với</a:t>
                </a:r>
                <a:r>
                  <a:rPr lang="en-US" sz="28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 </a:t>
                </a:r>
                <a:r>
                  <a:rPr lang="en-US" sz="2800" b="1" dirty="0" err="1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anh</a:t>
                </a:r>
                <a:r>
                  <a:rPr lang="en-US" sz="28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 </a:t>
                </a:r>
                <a:r>
                  <a:rPr lang="en-US" sz="2800" b="1" dirty="0" err="1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chị</a:t>
                </a:r>
                <a:r>
                  <a:rPr lang="en-US" sz="28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 </a:t>
                </a:r>
                <a:r>
                  <a:rPr lang="en-US" sz="2800" b="1" dirty="0" err="1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em</a:t>
                </a:r>
                <a:endParaRPr lang="vi-VN" sz="2800" b="1" dirty="0">
                  <a:solidFill>
                    <a:schemeClr val="tx1"/>
                  </a:solidFill>
                  <a:latin typeface="+mj-lt"/>
                  <a:cs typeface="Times New Roman" pitchFamily="18" charset="0"/>
                </a:endParaRPr>
              </a:p>
            </p:txBody>
          </p:sp>
        </p:grpSp>
        <p:grpSp>
          <p:nvGrpSpPr>
            <p:cNvPr id="35" name="Group 34"/>
            <p:cNvGrpSpPr/>
            <p:nvPr/>
          </p:nvGrpSpPr>
          <p:grpSpPr>
            <a:xfrm>
              <a:off x="7771606" y="4126663"/>
              <a:ext cx="4128289" cy="2925705"/>
              <a:chOff x="2818697" y="342793"/>
              <a:chExt cx="4128289" cy="2925705"/>
            </a:xfrm>
          </p:grpSpPr>
          <p:pic>
            <p:nvPicPr>
              <p:cNvPr id="36" name="Picture 35"/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8422" t="35344" r="25789" b="37143"/>
              <a:stretch/>
            </p:blipFill>
            <p:spPr>
              <a:xfrm>
                <a:off x="2818697" y="342793"/>
                <a:ext cx="4128289" cy="2925705"/>
              </a:xfrm>
              <a:prstGeom prst="rect">
                <a:avLst/>
              </a:prstGeom>
            </p:spPr>
          </p:pic>
          <p:sp>
            <p:nvSpPr>
              <p:cNvPr id="37" name="Rounded Rectangle 36"/>
              <p:cNvSpPr/>
              <p:nvPr/>
            </p:nvSpPr>
            <p:spPr>
              <a:xfrm>
                <a:off x="3199696" y="952080"/>
                <a:ext cx="3429000" cy="1296790"/>
              </a:xfrm>
              <a:prstGeom prst="roundRect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b="1" dirty="0" err="1">
                    <a:solidFill>
                      <a:schemeClr val="bg1"/>
                    </a:solidFill>
                    <a:latin typeface="+mj-lt"/>
                    <a:cs typeface="Times New Roman" pitchFamily="18" charset="0"/>
                  </a:rPr>
                  <a:t>Nói</a:t>
                </a:r>
                <a:r>
                  <a:rPr lang="en-US" sz="2800" b="1" dirty="0">
                    <a:solidFill>
                      <a:schemeClr val="bg1"/>
                    </a:solidFill>
                    <a:latin typeface="+mj-lt"/>
                    <a:cs typeface="Times New Roman" pitchFamily="18" charset="0"/>
                  </a:rPr>
                  <a:t> </a:t>
                </a:r>
                <a:r>
                  <a:rPr lang="en-US" sz="2800" b="1" dirty="0" err="1">
                    <a:solidFill>
                      <a:schemeClr val="bg1"/>
                    </a:solidFill>
                    <a:latin typeface="+mj-lt"/>
                    <a:cs typeface="Times New Roman" pitchFamily="18" charset="0"/>
                  </a:rPr>
                  <a:t>về</a:t>
                </a:r>
                <a:r>
                  <a:rPr lang="en-US" sz="2800" b="1" dirty="0">
                    <a:solidFill>
                      <a:schemeClr val="bg1"/>
                    </a:solidFill>
                    <a:latin typeface="+mj-lt"/>
                    <a:cs typeface="Times New Roman" pitchFamily="18" charset="0"/>
                  </a:rPr>
                  <a:t> </a:t>
                </a:r>
                <a:r>
                  <a:rPr lang="en-US" sz="2800" b="1" dirty="0" err="1">
                    <a:solidFill>
                      <a:schemeClr val="bg1"/>
                    </a:solidFill>
                    <a:latin typeface="+mj-lt"/>
                    <a:cs typeface="Times New Roman" pitchFamily="18" charset="0"/>
                  </a:rPr>
                  <a:t>tình</a:t>
                </a:r>
                <a:r>
                  <a:rPr lang="en-US" sz="2800" b="1" dirty="0">
                    <a:solidFill>
                      <a:schemeClr val="bg1"/>
                    </a:solidFill>
                    <a:latin typeface="+mj-lt"/>
                    <a:cs typeface="Times New Roman" pitchFamily="18" charset="0"/>
                  </a:rPr>
                  <a:t> </a:t>
                </a:r>
                <a:r>
                  <a:rPr lang="en-US" sz="2800" b="1" dirty="0" err="1">
                    <a:solidFill>
                      <a:schemeClr val="bg1"/>
                    </a:solidFill>
                    <a:latin typeface="+mj-lt"/>
                    <a:cs typeface="Times New Roman" pitchFamily="18" charset="0"/>
                  </a:rPr>
                  <a:t>cảm</a:t>
                </a:r>
                <a:r>
                  <a:rPr lang="en-US" sz="2800" b="1" dirty="0">
                    <a:solidFill>
                      <a:schemeClr val="bg1"/>
                    </a:solidFill>
                    <a:latin typeface="+mj-lt"/>
                    <a:cs typeface="Times New Roman" pitchFamily="18" charset="0"/>
                  </a:rPr>
                  <a:t> </a:t>
                </a:r>
                <a:r>
                  <a:rPr lang="en-US" sz="2800" b="1" dirty="0" err="1">
                    <a:solidFill>
                      <a:schemeClr val="bg1"/>
                    </a:solidFill>
                    <a:latin typeface="+mj-lt"/>
                    <a:cs typeface="Times New Roman" pitchFamily="18" charset="0"/>
                  </a:rPr>
                  <a:t>anh</a:t>
                </a:r>
                <a:r>
                  <a:rPr lang="en-US" sz="2800" b="1" dirty="0">
                    <a:solidFill>
                      <a:schemeClr val="bg1"/>
                    </a:solidFill>
                    <a:latin typeface="+mj-lt"/>
                    <a:cs typeface="Times New Roman" pitchFamily="18" charset="0"/>
                  </a:rPr>
                  <a:t> </a:t>
                </a:r>
                <a:r>
                  <a:rPr lang="en-US" sz="2800" b="1" dirty="0" err="1">
                    <a:solidFill>
                      <a:schemeClr val="bg1"/>
                    </a:solidFill>
                    <a:latin typeface="+mj-lt"/>
                    <a:cs typeface="Times New Roman" pitchFamily="18" charset="0"/>
                  </a:rPr>
                  <a:t>chị</a:t>
                </a:r>
                <a:r>
                  <a:rPr lang="en-US" sz="2800" b="1" dirty="0">
                    <a:solidFill>
                      <a:schemeClr val="bg1"/>
                    </a:solidFill>
                    <a:latin typeface="+mj-lt"/>
                    <a:cs typeface="Times New Roman" pitchFamily="18" charset="0"/>
                  </a:rPr>
                  <a:t> </a:t>
                </a:r>
                <a:r>
                  <a:rPr lang="en-US" sz="2800" b="1" dirty="0" err="1">
                    <a:solidFill>
                      <a:schemeClr val="bg1"/>
                    </a:solidFill>
                    <a:latin typeface="+mj-lt"/>
                    <a:cs typeface="Times New Roman" pitchFamily="18" charset="0"/>
                  </a:rPr>
                  <a:t>em</a:t>
                </a:r>
                <a:endParaRPr lang="vi-VN" sz="2800" b="1" dirty="0">
                  <a:solidFill>
                    <a:schemeClr val="bg1"/>
                  </a:solidFill>
                  <a:latin typeface="+mj-lt"/>
                  <a:cs typeface="Times New Roman" pitchFamily="18" charset="0"/>
                </a:endParaRPr>
              </a:p>
            </p:txBody>
          </p:sp>
        </p:grpSp>
      </p:grpSp>
      <p:sp>
        <p:nvSpPr>
          <p:cNvPr id="38" name="TextBox 37"/>
          <p:cNvSpPr txBox="1"/>
          <p:nvPr/>
        </p:nvSpPr>
        <p:spPr>
          <a:xfrm>
            <a:off x="5557963" y="3820229"/>
            <a:ext cx="2560952" cy="523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799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chăm sóc,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110498" y="3820229"/>
            <a:ext cx="2560952" cy="523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799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giúp đỡ,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110497" y="3219028"/>
            <a:ext cx="1928701" cy="523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799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kèm cặp, 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158388" y="3298633"/>
            <a:ext cx="2560952" cy="523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799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quý mế</a:t>
            </a:r>
            <a:r>
              <a:rPr lang="en-US" sz="2799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n</a:t>
            </a:r>
            <a:r>
              <a:rPr lang="vi-VN" sz="2799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,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611910" y="3820229"/>
            <a:ext cx="2560952" cy="523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799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yêu thương,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429334" y="2767375"/>
            <a:ext cx="2560952" cy="523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799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quan tâm,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807725" y="3233520"/>
            <a:ext cx="1928701" cy="523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799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chỉ bảo, </a:t>
            </a:r>
          </a:p>
        </p:txBody>
      </p:sp>
      <p:grpSp>
        <p:nvGrpSpPr>
          <p:cNvPr id="39" name="Group 38"/>
          <p:cNvGrpSpPr/>
          <p:nvPr/>
        </p:nvGrpSpPr>
        <p:grpSpPr>
          <a:xfrm>
            <a:off x="82355" y="2673454"/>
            <a:ext cx="11664536" cy="4264552"/>
            <a:chOff x="232568" y="2795652"/>
            <a:chExt cx="11667236" cy="4265539"/>
          </a:xfrm>
        </p:grpSpPr>
        <p:sp>
          <p:nvSpPr>
            <p:cNvPr id="46" name="Rounded Rectangle 45"/>
            <p:cNvSpPr/>
            <p:nvPr/>
          </p:nvSpPr>
          <p:spPr>
            <a:xfrm>
              <a:off x="4190206" y="2795652"/>
              <a:ext cx="3366108" cy="3093244"/>
            </a:xfrm>
            <a:prstGeom prst="roundRect">
              <a:avLst/>
            </a:prstGeom>
            <a:noFill/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Rounded Rectangle 46"/>
            <p:cNvSpPr/>
            <p:nvPr/>
          </p:nvSpPr>
          <p:spPr>
            <a:xfrm>
              <a:off x="8152606" y="2840322"/>
              <a:ext cx="3366108" cy="3093244"/>
            </a:xfrm>
            <a:prstGeom prst="roundRect">
              <a:avLst/>
            </a:prstGeom>
            <a:noFill/>
            <a:ln w="38100">
              <a:solidFill>
                <a:srgbClr val="7DBE5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8" name="Picture 47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5344" r="25789" b="37143"/>
            <a:stretch/>
          </p:blipFill>
          <p:spPr>
            <a:xfrm>
              <a:off x="232568" y="3886995"/>
              <a:ext cx="11591127" cy="3133732"/>
            </a:xfrm>
            <a:prstGeom prst="rect">
              <a:avLst/>
            </a:prstGeom>
          </p:spPr>
        </p:pic>
        <p:grpSp>
          <p:nvGrpSpPr>
            <p:cNvPr id="49" name="Group 48"/>
            <p:cNvGrpSpPr/>
            <p:nvPr/>
          </p:nvGrpSpPr>
          <p:grpSpPr>
            <a:xfrm>
              <a:off x="3823158" y="4164797"/>
              <a:ext cx="4024648" cy="2896394"/>
              <a:chOff x="3670758" y="4012397"/>
              <a:chExt cx="4024648" cy="2896394"/>
            </a:xfrm>
          </p:grpSpPr>
          <p:pic>
            <p:nvPicPr>
              <p:cNvPr id="50" name="Picture 49"/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463" t="37846" r="51287" b="37143"/>
              <a:stretch/>
            </p:blipFill>
            <p:spPr>
              <a:xfrm>
                <a:off x="3670758" y="4012397"/>
                <a:ext cx="4024648" cy="2896394"/>
              </a:xfrm>
              <a:prstGeom prst="rect">
                <a:avLst/>
              </a:prstGeom>
            </p:spPr>
          </p:pic>
          <p:sp>
            <p:nvSpPr>
              <p:cNvPr id="51" name="Rounded Rectangle 50"/>
              <p:cNvSpPr/>
              <p:nvPr/>
            </p:nvSpPr>
            <p:spPr>
              <a:xfrm>
                <a:off x="4078960" y="4509414"/>
                <a:ext cx="3352800" cy="1219199"/>
              </a:xfrm>
              <a:prstGeom prst="round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b="1" dirty="0" err="1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Nói</a:t>
                </a:r>
                <a:r>
                  <a:rPr lang="en-US" sz="28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 </a:t>
                </a:r>
                <a:r>
                  <a:rPr lang="en-US" sz="2800" b="1" dirty="0" err="1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về</a:t>
                </a:r>
                <a:r>
                  <a:rPr lang="en-US" sz="28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 </a:t>
                </a:r>
                <a:r>
                  <a:rPr lang="en-US" sz="2800" b="1" dirty="0" err="1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hoạt</a:t>
                </a:r>
                <a:r>
                  <a:rPr lang="en-US" sz="28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 </a:t>
                </a:r>
                <a:r>
                  <a:rPr lang="en-US" sz="2800" b="1" dirty="0" err="1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động</a:t>
                </a:r>
                <a:r>
                  <a:rPr lang="en-US" sz="28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, </a:t>
                </a:r>
                <a:r>
                  <a:rPr lang="en-US" sz="2800" b="1" dirty="0" err="1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việc</a:t>
                </a:r>
                <a:r>
                  <a:rPr lang="en-US" sz="28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 </a:t>
                </a:r>
                <a:r>
                  <a:rPr lang="en-US" sz="2800" b="1" dirty="0" err="1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tốt</a:t>
                </a:r>
                <a:r>
                  <a:rPr lang="en-US" sz="28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 </a:t>
                </a:r>
                <a:r>
                  <a:rPr lang="en-US" sz="2800" b="1" dirty="0" err="1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của</a:t>
                </a:r>
                <a:r>
                  <a:rPr lang="en-US" sz="28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 </a:t>
                </a:r>
                <a:r>
                  <a:rPr lang="en-US" sz="2800" b="1" dirty="0" err="1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anh</a:t>
                </a:r>
                <a:r>
                  <a:rPr lang="en-US" sz="28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 </a:t>
                </a:r>
                <a:r>
                  <a:rPr lang="en-US" sz="2800" b="1" dirty="0" err="1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chị</a:t>
                </a:r>
                <a:r>
                  <a:rPr lang="en-US" sz="2800" b="1" dirty="0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 </a:t>
                </a:r>
                <a:r>
                  <a:rPr lang="en-US" sz="2800" b="1" dirty="0" err="1">
                    <a:solidFill>
                      <a:schemeClr val="tx1"/>
                    </a:solidFill>
                    <a:latin typeface="+mj-lt"/>
                    <a:cs typeface="Times New Roman" pitchFamily="18" charset="0"/>
                  </a:rPr>
                  <a:t>em</a:t>
                </a:r>
                <a:endParaRPr lang="vi-VN" sz="2800" b="1" dirty="0">
                  <a:solidFill>
                    <a:schemeClr val="tx1"/>
                  </a:solidFill>
                  <a:latin typeface="+mj-lt"/>
                  <a:cs typeface="Times New Roman" pitchFamily="18" charset="0"/>
                </a:endParaRPr>
              </a:p>
            </p:txBody>
          </p:sp>
        </p:grpSp>
        <p:grpSp>
          <p:nvGrpSpPr>
            <p:cNvPr id="52" name="Group 51"/>
            <p:cNvGrpSpPr/>
            <p:nvPr/>
          </p:nvGrpSpPr>
          <p:grpSpPr>
            <a:xfrm>
              <a:off x="7771515" y="3877073"/>
              <a:ext cx="4128289" cy="3153576"/>
              <a:chOff x="2818606" y="93203"/>
              <a:chExt cx="4128289" cy="3153576"/>
            </a:xfrm>
          </p:grpSpPr>
          <p:pic>
            <p:nvPicPr>
              <p:cNvPr id="53" name="Picture 52"/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8422" t="35344" r="25789" b="37143"/>
              <a:stretch/>
            </p:blipFill>
            <p:spPr>
              <a:xfrm>
                <a:off x="2818606" y="93203"/>
                <a:ext cx="4128289" cy="3153576"/>
              </a:xfrm>
              <a:prstGeom prst="rect">
                <a:avLst/>
              </a:prstGeom>
            </p:spPr>
          </p:pic>
          <p:sp>
            <p:nvSpPr>
              <p:cNvPr id="54" name="Rounded Rectangle 53"/>
              <p:cNvSpPr/>
              <p:nvPr/>
            </p:nvSpPr>
            <p:spPr>
              <a:xfrm>
                <a:off x="3199606" y="838994"/>
                <a:ext cx="3429000" cy="1264444"/>
              </a:xfrm>
              <a:prstGeom prst="roundRect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b="1" dirty="0" err="1">
                    <a:solidFill>
                      <a:schemeClr val="bg1"/>
                    </a:solidFill>
                    <a:latin typeface="+mj-lt"/>
                    <a:cs typeface="Times New Roman" pitchFamily="18" charset="0"/>
                  </a:rPr>
                  <a:t>Nói</a:t>
                </a:r>
                <a:r>
                  <a:rPr lang="en-US" sz="2800" b="1" dirty="0">
                    <a:solidFill>
                      <a:schemeClr val="bg1"/>
                    </a:solidFill>
                    <a:latin typeface="+mj-lt"/>
                    <a:cs typeface="Times New Roman" pitchFamily="18" charset="0"/>
                  </a:rPr>
                  <a:t> </a:t>
                </a:r>
                <a:r>
                  <a:rPr lang="en-US" sz="2800" b="1" dirty="0" err="1">
                    <a:solidFill>
                      <a:schemeClr val="bg1"/>
                    </a:solidFill>
                    <a:latin typeface="+mj-lt"/>
                    <a:cs typeface="Times New Roman" pitchFamily="18" charset="0"/>
                  </a:rPr>
                  <a:t>về</a:t>
                </a:r>
                <a:r>
                  <a:rPr lang="en-US" sz="2800" b="1" dirty="0">
                    <a:solidFill>
                      <a:schemeClr val="bg1"/>
                    </a:solidFill>
                    <a:latin typeface="+mj-lt"/>
                    <a:cs typeface="Times New Roman" pitchFamily="18" charset="0"/>
                  </a:rPr>
                  <a:t> </a:t>
                </a:r>
                <a:r>
                  <a:rPr lang="en-US" sz="2800" b="1" dirty="0" err="1">
                    <a:solidFill>
                      <a:schemeClr val="bg1"/>
                    </a:solidFill>
                    <a:latin typeface="+mj-lt"/>
                    <a:cs typeface="Times New Roman" pitchFamily="18" charset="0"/>
                  </a:rPr>
                  <a:t>tình</a:t>
                </a:r>
                <a:r>
                  <a:rPr lang="en-US" sz="2800" b="1" dirty="0">
                    <a:solidFill>
                      <a:schemeClr val="bg1"/>
                    </a:solidFill>
                    <a:latin typeface="+mj-lt"/>
                    <a:cs typeface="Times New Roman" pitchFamily="18" charset="0"/>
                  </a:rPr>
                  <a:t> </a:t>
                </a:r>
                <a:r>
                  <a:rPr lang="en-US" sz="2800" b="1" dirty="0" err="1">
                    <a:solidFill>
                      <a:schemeClr val="bg1"/>
                    </a:solidFill>
                    <a:latin typeface="+mj-lt"/>
                    <a:cs typeface="Times New Roman" pitchFamily="18" charset="0"/>
                  </a:rPr>
                  <a:t>cảm</a:t>
                </a:r>
                <a:r>
                  <a:rPr lang="en-US" sz="2800" b="1" dirty="0">
                    <a:solidFill>
                      <a:schemeClr val="bg1"/>
                    </a:solidFill>
                    <a:latin typeface="+mj-lt"/>
                    <a:cs typeface="Times New Roman" pitchFamily="18" charset="0"/>
                  </a:rPr>
                  <a:t> </a:t>
                </a:r>
                <a:r>
                  <a:rPr lang="en-US" sz="2800" b="1" dirty="0" err="1">
                    <a:solidFill>
                      <a:schemeClr val="bg1"/>
                    </a:solidFill>
                    <a:latin typeface="+mj-lt"/>
                    <a:cs typeface="Times New Roman" pitchFamily="18" charset="0"/>
                  </a:rPr>
                  <a:t>anh</a:t>
                </a:r>
                <a:r>
                  <a:rPr lang="en-US" sz="2800" b="1" dirty="0">
                    <a:solidFill>
                      <a:schemeClr val="bg1"/>
                    </a:solidFill>
                    <a:latin typeface="+mj-lt"/>
                    <a:cs typeface="Times New Roman" pitchFamily="18" charset="0"/>
                  </a:rPr>
                  <a:t> </a:t>
                </a:r>
                <a:r>
                  <a:rPr lang="en-US" sz="2800" b="1" dirty="0" err="1">
                    <a:solidFill>
                      <a:schemeClr val="bg1"/>
                    </a:solidFill>
                    <a:latin typeface="+mj-lt"/>
                    <a:cs typeface="Times New Roman" pitchFamily="18" charset="0"/>
                  </a:rPr>
                  <a:t>chị</a:t>
                </a:r>
                <a:r>
                  <a:rPr lang="en-US" sz="2800" b="1" dirty="0">
                    <a:solidFill>
                      <a:schemeClr val="bg1"/>
                    </a:solidFill>
                    <a:latin typeface="+mj-lt"/>
                    <a:cs typeface="Times New Roman" pitchFamily="18" charset="0"/>
                  </a:rPr>
                  <a:t> </a:t>
                </a:r>
                <a:r>
                  <a:rPr lang="en-US" sz="2800" b="1" dirty="0" err="1">
                    <a:solidFill>
                      <a:schemeClr val="bg1"/>
                    </a:solidFill>
                    <a:latin typeface="+mj-lt"/>
                    <a:cs typeface="Times New Roman" pitchFamily="18" charset="0"/>
                  </a:rPr>
                  <a:t>em</a:t>
                </a:r>
                <a:endParaRPr lang="vi-VN" sz="2800" b="1" dirty="0">
                  <a:solidFill>
                    <a:schemeClr val="bg1"/>
                  </a:solidFill>
                  <a:latin typeface="+mj-lt"/>
                  <a:cs typeface="Times New Roman" pitchFamily="18" charset="0"/>
                </a:endParaRPr>
              </a:p>
            </p:txBody>
          </p:sp>
        </p:grpSp>
        <p:sp>
          <p:nvSpPr>
            <p:cNvPr id="55" name="TextBox 54"/>
            <p:cNvSpPr txBox="1"/>
            <p:nvPr/>
          </p:nvSpPr>
          <p:spPr>
            <a:xfrm>
              <a:off x="5714205" y="3941542"/>
              <a:ext cx="290685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2799" dirty="0">
                  <a:solidFill>
                    <a:schemeClr val="bg1"/>
                  </a:solidFill>
                  <a:latin typeface="+mj-lt"/>
                  <a:cs typeface="Times New Roman" pitchFamily="18" charset="0"/>
                </a:rPr>
                <a:t>chăm sóc</a:t>
              </a: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4266405" y="3941542"/>
              <a:ext cx="290685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2799" dirty="0">
                  <a:solidFill>
                    <a:schemeClr val="bg1"/>
                  </a:solidFill>
                  <a:latin typeface="+mj-lt"/>
                  <a:cs typeface="Times New Roman" pitchFamily="18" charset="0"/>
                </a:rPr>
                <a:t>giúp đỡ,</a:t>
              </a:r>
              <a:r>
                <a:rPr lang="en-US" sz="2799" dirty="0">
                  <a:solidFill>
                    <a:schemeClr val="bg1"/>
                  </a:solidFill>
                  <a:latin typeface="+mj-lt"/>
                  <a:cs typeface="Times New Roman" pitchFamily="18" charset="0"/>
                </a:rPr>
                <a:t>   </a:t>
              </a:r>
              <a:endParaRPr lang="vi-VN" sz="2799" dirty="0">
                <a:solidFill>
                  <a:schemeClr val="bg1"/>
                </a:solidFill>
                <a:latin typeface="+mj-lt"/>
                <a:cs typeface="Times New Roman" pitchFamily="18" charset="0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4266406" y="3340203"/>
              <a:ext cx="2189209" cy="5232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2799" dirty="0">
                  <a:solidFill>
                    <a:schemeClr val="bg1"/>
                  </a:solidFill>
                  <a:latin typeface="+mj-lt"/>
                  <a:cs typeface="Times New Roman" pitchFamily="18" charset="0"/>
                </a:rPr>
                <a:t>kèm cặp, </a:t>
              </a: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8317280" y="3424850"/>
              <a:ext cx="2265974" cy="5232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2799" dirty="0">
                  <a:solidFill>
                    <a:schemeClr val="bg1"/>
                  </a:solidFill>
                  <a:latin typeface="+mj-lt"/>
                  <a:cs typeface="Times New Roman" pitchFamily="18" charset="0"/>
                </a:rPr>
                <a:t>quý mế</a:t>
              </a:r>
              <a:r>
                <a:rPr lang="en-US" sz="2799" dirty="0">
                  <a:solidFill>
                    <a:schemeClr val="bg1"/>
                  </a:solidFill>
                  <a:latin typeface="+mj-lt"/>
                  <a:cs typeface="Times New Roman" pitchFamily="18" charset="0"/>
                </a:rPr>
                <a:t>n</a:t>
              </a:r>
              <a:r>
                <a:rPr lang="vi-VN" sz="2799" dirty="0">
                  <a:solidFill>
                    <a:schemeClr val="bg1"/>
                  </a:solidFill>
                  <a:latin typeface="+mj-lt"/>
                  <a:cs typeface="Times New Roman" pitchFamily="18" charset="0"/>
                </a:rPr>
                <a:t>,</a:t>
              </a: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8768859" y="3955193"/>
              <a:ext cx="2906858" cy="5232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2799" dirty="0">
                  <a:solidFill>
                    <a:schemeClr val="bg1"/>
                  </a:solidFill>
                  <a:latin typeface="+mj-lt"/>
                  <a:cs typeface="Times New Roman" pitchFamily="18" charset="0"/>
                </a:rPr>
                <a:t>yêu thương,</a:t>
              </a: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8588582" y="2884291"/>
              <a:ext cx="290685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2799" dirty="0">
                  <a:solidFill>
                    <a:schemeClr val="bg1"/>
                  </a:solidFill>
                  <a:latin typeface="+mj-lt"/>
                  <a:cs typeface="Times New Roman" pitchFamily="18" charset="0"/>
                </a:rPr>
                <a:t>quan tâm,</a:t>
              </a: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5968539" y="3351026"/>
              <a:ext cx="2189209" cy="5232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2799" dirty="0">
                  <a:solidFill>
                    <a:schemeClr val="bg1"/>
                  </a:solidFill>
                  <a:latin typeface="+mj-lt"/>
                  <a:cs typeface="Times New Roman" pitchFamily="18" charset="0"/>
                </a:rPr>
                <a:t>chỉ bảo,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6590844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4.07407E-6 L -1.01966 0.00649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990" y="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0"/>
                            </p:stCondLst>
                            <p:childTnLst>
                              <p:par>
                                <p:cTn id="1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 tmFilter="0,0; .5, 1; 1, 1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 tmFilter="0,0; .5, 1; 1, 1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 tmFilter="0,0; .5, 1; 1, 1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 tmFilter="0,0; .5, 1; 1, 1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 tmFilter="0,0; .5, 1; 1, 1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 tmFilter="0,0; .5, 1; 1, 1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 tmFilter="0,0; .5, 1; 1, 1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4.44444E-6 L -0.95964 -4.44444E-6 " pathEditMode="relative" rAng="0" ptsTypes="AA">
                                      <p:cBhvr>
                                        <p:cTn id="121" dur="5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98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5000"/>
                            </p:stCondLst>
                            <p:childTnLst>
                              <p:par>
                                <p:cTn id="12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8" grpId="1" animBg="1"/>
      <p:bldP spid="6" grpId="0" animBg="1"/>
      <p:bldP spid="6" grpId="1" animBg="1"/>
      <p:bldP spid="38" grpId="0"/>
      <p:bldP spid="38" grpId="1"/>
      <p:bldP spid="40" grpId="0"/>
      <p:bldP spid="40" grpId="1"/>
      <p:bldP spid="41" grpId="0"/>
      <p:bldP spid="41" grpId="1"/>
      <p:bldP spid="42" grpId="0"/>
      <p:bldP spid="42" grpId="1"/>
      <p:bldP spid="43" grpId="0"/>
      <p:bldP spid="43" grpId="1"/>
      <p:bldP spid="44" grpId="0"/>
      <p:bldP spid="44" grpId="1"/>
      <p:bldP spid="45" grpId="0"/>
      <p:bldP spid="45" grpId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91612" y="610253"/>
            <a:ext cx="9348473" cy="70772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999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en-US" sz="3999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Đặt</a:t>
            </a:r>
            <a:r>
              <a:rPr lang="en-US" sz="3999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999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câu</a:t>
            </a:r>
            <a:r>
              <a:rPr lang="en-US" sz="3999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999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3999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999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US" sz="3999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999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sz="3999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999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tìm</a:t>
            </a:r>
            <a:r>
              <a:rPr lang="en-US" sz="3999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999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3999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ở </a:t>
            </a:r>
            <a:r>
              <a:rPr lang="en-US" sz="3999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bài</a:t>
            </a:r>
            <a:r>
              <a:rPr lang="en-US" sz="3999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999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tậ</a:t>
            </a:r>
            <a:r>
              <a:rPr lang="vi-VN" sz="3999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3999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1</a:t>
            </a:r>
          </a:p>
        </p:txBody>
      </p:sp>
      <p:sp>
        <p:nvSpPr>
          <p:cNvPr id="5" name="Rectangle 4"/>
          <p:cNvSpPr/>
          <p:nvPr/>
        </p:nvSpPr>
        <p:spPr>
          <a:xfrm>
            <a:off x="6674482" y="2514812"/>
            <a:ext cx="6091415" cy="2307214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831" indent="-342831">
              <a:lnSpc>
                <a:spcPct val="150000"/>
              </a:lnSpc>
              <a:buFont typeface="Arial" pitchFamily="34" charset="0"/>
              <a:buChar char="•"/>
            </a:pPr>
            <a:r>
              <a:rPr lang="en-US" sz="3199" dirty="0" err="1">
                <a:latin typeface="Times New Roman" pitchFamily="18" charset="0"/>
                <a:cs typeface="Times New Roman" pitchFamily="18" charset="0"/>
              </a:rPr>
              <a:t>Anh</a:t>
            </a:r>
            <a:r>
              <a:rPr lang="en-US" sz="3199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199" dirty="0" err="1">
                <a:latin typeface="Times New Roman" pitchFamily="18" charset="0"/>
                <a:cs typeface="Times New Roman" pitchFamily="18" charset="0"/>
              </a:rPr>
              <a:t>chị</a:t>
            </a:r>
            <a:r>
              <a:rPr lang="en-US" sz="3199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199" dirty="0" err="1">
                <a:latin typeface="Times New Roman" pitchFamily="18" charset="0"/>
                <a:cs typeface="Times New Roman" pitchFamily="18" charset="0"/>
              </a:rPr>
              <a:t>rất</a:t>
            </a:r>
            <a:r>
              <a:rPr lang="en-US" sz="3199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199" dirty="0" err="1"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sz="3199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199" dirty="0" err="1">
                <a:latin typeface="Times New Roman" pitchFamily="18" charset="0"/>
                <a:cs typeface="Times New Roman" pitchFamily="18" charset="0"/>
              </a:rPr>
              <a:t>tâm</a:t>
            </a:r>
            <a:r>
              <a:rPr lang="en-US" sz="3199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199" dirty="0" err="1"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3199" dirty="0">
                <a:latin typeface="Times New Roman" pitchFamily="18" charset="0"/>
                <a:cs typeface="Times New Roman" pitchFamily="18" charset="0"/>
              </a:rPr>
              <a:t>.</a:t>
            </a:r>
            <a:endParaRPr lang="vi-VN" sz="3199" dirty="0">
              <a:latin typeface="Times New Roman" pitchFamily="18" charset="0"/>
              <a:cs typeface="Times New Roman" pitchFamily="18" charset="0"/>
            </a:endParaRPr>
          </a:p>
          <a:p>
            <a:pPr marL="342831" indent="-342831">
              <a:lnSpc>
                <a:spcPct val="150000"/>
              </a:lnSpc>
              <a:buFont typeface="Arial" pitchFamily="34" charset="0"/>
              <a:buChar char="•"/>
            </a:pPr>
            <a:r>
              <a:rPr lang="en-US" sz="3199" dirty="0" err="1"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3199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199" dirty="0" err="1">
                <a:latin typeface="Times New Roman" pitchFamily="18" charset="0"/>
                <a:cs typeface="Times New Roman" pitchFamily="18" charset="0"/>
              </a:rPr>
              <a:t>rất</a:t>
            </a:r>
            <a:r>
              <a:rPr lang="en-US" sz="3199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199" dirty="0" err="1"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sz="3199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199" dirty="0" err="1">
                <a:latin typeface="Times New Roman" pitchFamily="18" charset="0"/>
                <a:cs typeface="Times New Roman" pitchFamily="18" charset="0"/>
              </a:rPr>
              <a:t>thương</a:t>
            </a:r>
            <a:r>
              <a:rPr lang="en-US" sz="3199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199" dirty="0" err="1">
                <a:latin typeface="Times New Roman" pitchFamily="18" charset="0"/>
                <a:cs typeface="Times New Roman" pitchFamily="18" charset="0"/>
              </a:rPr>
              <a:t>anh</a:t>
            </a:r>
            <a:r>
              <a:rPr lang="en-US" sz="3199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199" dirty="0" err="1">
                <a:latin typeface="Times New Roman" pitchFamily="18" charset="0"/>
                <a:cs typeface="Times New Roman" pitchFamily="18" charset="0"/>
              </a:rPr>
              <a:t>chị</a:t>
            </a:r>
            <a:r>
              <a:rPr lang="en-US" sz="3199" dirty="0">
                <a:latin typeface="Times New Roman" pitchFamily="18" charset="0"/>
                <a:cs typeface="Times New Roman" pitchFamily="18" charset="0"/>
              </a:rPr>
              <a:t>.</a:t>
            </a:r>
            <a:endParaRPr lang="vi-VN" sz="3199" dirty="0">
              <a:latin typeface="Times New Roman" pitchFamily="18" charset="0"/>
              <a:cs typeface="Times New Roman" pitchFamily="18" charset="0"/>
            </a:endParaRPr>
          </a:p>
          <a:p>
            <a:pPr marL="342831" indent="-342831">
              <a:lnSpc>
                <a:spcPct val="150000"/>
              </a:lnSpc>
              <a:buFont typeface="Arial" pitchFamily="34" charset="0"/>
              <a:buChar char="•"/>
            </a:pPr>
            <a:r>
              <a:rPr lang="en-US" sz="3199" dirty="0" err="1">
                <a:latin typeface="Times New Roman" pitchFamily="18" charset="0"/>
                <a:cs typeface="Times New Roman" pitchFamily="18" charset="0"/>
              </a:rPr>
              <a:t>Anh</a:t>
            </a:r>
            <a:r>
              <a:rPr lang="en-US" sz="3199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199" dirty="0" err="1">
                <a:latin typeface="Times New Roman" pitchFamily="18" charset="0"/>
                <a:cs typeface="Times New Roman" pitchFamily="18" charset="0"/>
              </a:rPr>
              <a:t>kèm</a:t>
            </a:r>
            <a:r>
              <a:rPr lang="en-US" sz="3199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199" dirty="0" err="1">
                <a:latin typeface="Times New Roman" pitchFamily="18" charset="0"/>
                <a:cs typeface="Times New Roman" pitchFamily="18" charset="0"/>
              </a:rPr>
              <a:t>cặp</a:t>
            </a:r>
            <a:r>
              <a:rPr lang="en-US" sz="3199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199" dirty="0" err="1"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3199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199" dirty="0" err="1">
                <a:latin typeface="Times New Roman" pitchFamily="18" charset="0"/>
                <a:cs typeface="Times New Roman" pitchFamily="18" charset="0"/>
              </a:rPr>
              <a:t>học</a:t>
            </a:r>
            <a:r>
              <a:rPr lang="en-US" sz="3199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199" dirty="0" err="1">
                <a:latin typeface="Times New Roman" pitchFamily="18" charset="0"/>
                <a:cs typeface="Times New Roman" pitchFamily="18" charset="0"/>
              </a:rPr>
              <a:t>bài</a:t>
            </a:r>
            <a:r>
              <a:rPr lang="en-US" sz="3199" dirty="0">
                <a:latin typeface="Times New Roman" pitchFamily="18" charset="0"/>
                <a:cs typeface="Times New Roman" pitchFamily="18" charset="0"/>
              </a:rPr>
              <a:t>.</a:t>
            </a:r>
            <a:endParaRPr lang="vi-VN" sz="3199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Flowchart: Document 5"/>
          <p:cNvSpPr/>
          <p:nvPr/>
        </p:nvSpPr>
        <p:spPr>
          <a:xfrm rot="20875568">
            <a:off x="6648272" y="1985216"/>
            <a:ext cx="1676012" cy="609459"/>
          </a:xfrm>
          <a:prstGeom prst="flowChartDocument">
            <a:avLst/>
          </a:prstGeom>
          <a:solidFill>
            <a:schemeClr val="accent6">
              <a:lumMod val="5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799" dirty="0" err="1">
                <a:latin typeface="Times New Roman" pitchFamily="18" charset="0"/>
                <a:cs typeface="Times New Roman" pitchFamily="18" charset="0"/>
              </a:rPr>
              <a:t>Gợi</a:t>
            </a:r>
            <a:r>
              <a:rPr lang="en-US" sz="2799" dirty="0">
                <a:latin typeface="Times New Roman" pitchFamily="18" charset="0"/>
                <a:cs typeface="Times New Roman" pitchFamily="18" charset="0"/>
              </a:rPr>
              <a:t> ý:</a:t>
            </a:r>
            <a:endParaRPr lang="vi-VN" sz="2799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5519483"/>
              </p:ext>
            </p:extLst>
          </p:nvPr>
        </p:nvGraphicFramePr>
        <p:xfrm>
          <a:off x="413299" y="1967316"/>
          <a:ext cx="6030230" cy="44097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15115">
                  <a:extLst>
                    <a:ext uri="{9D8B030D-6E8A-4147-A177-3AD203B41FA5}">
                      <a16:colId xmlns:a16="http://schemas.microsoft.com/office/drawing/2014/main" val="1034509230"/>
                    </a:ext>
                  </a:extLst>
                </a:gridCol>
                <a:gridCol w="3015115">
                  <a:extLst>
                    <a:ext uri="{9D8B030D-6E8A-4147-A177-3AD203B41FA5}">
                      <a16:colId xmlns:a16="http://schemas.microsoft.com/office/drawing/2014/main" val="2058207938"/>
                    </a:ext>
                  </a:extLst>
                </a:gridCol>
              </a:tblGrid>
              <a:tr h="1912800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Nói</a:t>
                      </a:r>
                      <a:r>
                        <a:rPr lang="en-US" sz="32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3200" b="1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về</a:t>
                      </a:r>
                      <a:r>
                        <a:rPr lang="en-US" sz="32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3200" b="1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hoạt</a:t>
                      </a:r>
                      <a:r>
                        <a:rPr lang="en-US" sz="32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3200" b="1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động</a:t>
                      </a:r>
                      <a:r>
                        <a:rPr lang="en-US" sz="32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en-US" sz="3200" b="1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việc</a:t>
                      </a:r>
                      <a:r>
                        <a:rPr lang="en-US" sz="32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3200" b="1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tốt</a:t>
                      </a:r>
                      <a:r>
                        <a:rPr lang="en-US" sz="32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3200" b="1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đối</a:t>
                      </a:r>
                      <a:r>
                        <a:rPr lang="en-US" sz="32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3200" b="1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với</a:t>
                      </a:r>
                      <a:r>
                        <a:rPr lang="en-US" sz="32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3200" b="1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anh</a:t>
                      </a:r>
                      <a:r>
                        <a:rPr lang="en-US" sz="32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3200" b="1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chị</a:t>
                      </a:r>
                      <a:r>
                        <a:rPr lang="en-US" sz="32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3200" b="1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em</a:t>
                      </a:r>
                      <a:endParaRPr lang="en-US" sz="3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 anchor="ctr">
                    <a:lnL w="190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Nói</a:t>
                      </a:r>
                      <a:r>
                        <a:rPr lang="en-US" sz="32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3200" b="1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về</a:t>
                      </a:r>
                      <a:r>
                        <a:rPr lang="en-US" sz="32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3200" b="1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tình</a:t>
                      </a:r>
                      <a:r>
                        <a:rPr lang="en-US" sz="32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3200" b="1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cảm</a:t>
                      </a:r>
                      <a:r>
                        <a:rPr lang="en-US" sz="32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3200" b="1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anh</a:t>
                      </a:r>
                      <a:r>
                        <a:rPr lang="en-US" sz="32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3200" b="1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chị</a:t>
                      </a:r>
                      <a:r>
                        <a:rPr lang="en-US" sz="32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3200" b="1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em</a:t>
                      </a:r>
                      <a:endParaRPr lang="en-US" sz="3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 anchor="ctr">
                    <a:lnL w="190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66090729"/>
                  </a:ext>
                </a:extLst>
              </a:tr>
              <a:tr h="2367632">
                <a:tc>
                  <a:txBody>
                    <a:bodyPr/>
                    <a:lstStyle/>
                    <a:p>
                      <a:r>
                        <a:rPr lang="en-US" sz="3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Giúp</a:t>
                      </a:r>
                      <a:r>
                        <a:rPr lang="en-US" sz="3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3200" baseline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đỡ</a:t>
                      </a:r>
                      <a:r>
                        <a:rPr lang="en-US" sz="3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3200" baseline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chăm</a:t>
                      </a:r>
                      <a:r>
                        <a:rPr lang="en-US" sz="3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3200" baseline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sóc</a:t>
                      </a:r>
                      <a:r>
                        <a:rPr lang="en-US" sz="3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3200" baseline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chỉ</a:t>
                      </a:r>
                      <a:r>
                        <a:rPr lang="en-US" sz="3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3200" baseline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bảo</a:t>
                      </a:r>
                      <a:r>
                        <a:rPr lang="en-US" sz="3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chia </a:t>
                      </a:r>
                      <a:r>
                        <a:rPr lang="en-US" sz="3200" baseline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sẻ</a:t>
                      </a:r>
                      <a:r>
                        <a:rPr lang="en-US" sz="3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3200" baseline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khuyên</a:t>
                      </a:r>
                      <a:r>
                        <a:rPr lang="en-US" sz="3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3200" baseline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nhủ</a:t>
                      </a:r>
                      <a:r>
                        <a:rPr lang="en-US" sz="3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3200" baseline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đỡ</a:t>
                      </a:r>
                      <a:r>
                        <a:rPr lang="en-US" sz="3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3200" baseline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đần</a:t>
                      </a:r>
                      <a:r>
                        <a:rPr lang="en-US" sz="3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,…</a:t>
                      </a:r>
                      <a:endParaRPr lang="en-US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90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Yêu</a:t>
                      </a:r>
                      <a:r>
                        <a:rPr lang="en-US" sz="3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3200" baseline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thương</a:t>
                      </a:r>
                      <a:r>
                        <a:rPr lang="en-US" sz="3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3200" baseline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quý</a:t>
                      </a:r>
                      <a:r>
                        <a:rPr lang="en-US" sz="3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3200" baseline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mến</a:t>
                      </a:r>
                      <a:r>
                        <a:rPr lang="en-US" sz="3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3200" baseline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quan</a:t>
                      </a:r>
                      <a:r>
                        <a:rPr lang="en-US" sz="3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3200" baseline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tâm</a:t>
                      </a:r>
                      <a:r>
                        <a:rPr lang="en-US" sz="3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3200" baseline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</a:t>
                      </a:r>
                      <a:r>
                        <a:rPr lang="vi-VN" sz="3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ư</a:t>
                      </a:r>
                      <a:r>
                        <a:rPr lang="en-US" sz="3200" baseline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ơng</a:t>
                      </a:r>
                      <a:r>
                        <a:rPr lang="en-US" sz="3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3200" baseline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nhớ</a:t>
                      </a:r>
                      <a:r>
                        <a:rPr lang="en-US" sz="3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,…</a:t>
                      </a:r>
                      <a:endParaRPr lang="en-US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9" marR="91419" marT="45709" marB="45709">
                    <a:lnL w="190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56186642"/>
                  </a:ext>
                </a:extLst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559" y="531664"/>
            <a:ext cx="1526053" cy="1526053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106666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7132" y="932356"/>
            <a:ext cx="3808324" cy="4502248"/>
          </a:xfrm>
          <a:prstGeom prst="rect">
            <a:avLst/>
          </a:prstGeom>
          <a:noFill/>
        </p:spPr>
        <p:txBody>
          <a:bodyPr wrap="square" lIns="100067" tIns="50033" rIns="100067" bIns="50033" rtlCol="0">
            <a:spAutoFit/>
          </a:bodyPr>
          <a:lstStyle/>
          <a:p>
            <a:r>
              <a:rPr lang="en-US" sz="2600" dirty="0" err="1">
                <a:latin typeface="+mj-lt"/>
                <a:cs typeface="Times New Roman" pitchFamily="18" charset="0"/>
              </a:rPr>
              <a:t>Kẽo</a:t>
            </a:r>
            <a:r>
              <a:rPr lang="en-US" sz="2600" dirty="0">
                <a:latin typeface="+mj-lt"/>
                <a:cs typeface="Times New Roman" pitchFamily="18" charset="0"/>
              </a:rPr>
              <a:t> </a:t>
            </a:r>
            <a:r>
              <a:rPr lang="en-US" sz="2600" dirty="0" err="1">
                <a:latin typeface="+mj-lt"/>
                <a:cs typeface="Times New Roman" pitchFamily="18" charset="0"/>
              </a:rPr>
              <a:t>cà</a:t>
            </a:r>
            <a:r>
              <a:rPr lang="en-US" sz="2600" dirty="0">
                <a:latin typeface="+mj-lt"/>
                <a:cs typeface="Times New Roman" pitchFamily="18" charset="0"/>
              </a:rPr>
              <a:t> </a:t>
            </a:r>
            <a:r>
              <a:rPr lang="en-US" sz="2600" dirty="0" err="1">
                <a:latin typeface="+mj-lt"/>
                <a:cs typeface="Times New Roman" pitchFamily="18" charset="0"/>
              </a:rPr>
              <a:t>kẽo</a:t>
            </a:r>
            <a:r>
              <a:rPr lang="en-US" sz="2600" dirty="0">
                <a:latin typeface="+mj-lt"/>
                <a:cs typeface="Times New Roman" pitchFamily="18" charset="0"/>
              </a:rPr>
              <a:t> </a:t>
            </a:r>
            <a:r>
              <a:rPr lang="en-US" sz="2600" dirty="0" err="1">
                <a:latin typeface="+mj-lt"/>
                <a:cs typeface="Times New Roman" pitchFamily="18" charset="0"/>
              </a:rPr>
              <a:t>kẹt</a:t>
            </a:r>
            <a:endParaRPr lang="en-US" sz="2600" dirty="0">
              <a:latin typeface="+mj-lt"/>
              <a:cs typeface="Times New Roman" pitchFamily="18" charset="0"/>
            </a:endParaRPr>
          </a:p>
          <a:p>
            <a:r>
              <a:rPr lang="en-US" sz="2600" dirty="0" err="1">
                <a:latin typeface="+mj-lt"/>
                <a:cs typeface="Times New Roman" pitchFamily="18" charset="0"/>
              </a:rPr>
              <a:t>Kẽo</a:t>
            </a:r>
            <a:r>
              <a:rPr lang="en-US" sz="2600" dirty="0">
                <a:latin typeface="+mj-lt"/>
                <a:cs typeface="Times New Roman" pitchFamily="18" charset="0"/>
              </a:rPr>
              <a:t> </a:t>
            </a:r>
            <a:r>
              <a:rPr lang="en-US" sz="2600" dirty="0" err="1">
                <a:latin typeface="+mj-lt"/>
                <a:cs typeface="Times New Roman" pitchFamily="18" charset="0"/>
              </a:rPr>
              <a:t>cà</a:t>
            </a:r>
            <a:r>
              <a:rPr lang="en-US" sz="2600" dirty="0">
                <a:latin typeface="+mj-lt"/>
                <a:cs typeface="Times New Roman" pitchFamily="18" charset="0"/>
              </a:rPr>
              <a:t> </a:t>
            </a:r>
            <a:r>
              <a:rPr lang="en-US" sz="2600" dirty="0" err="1">
                <a:latin typeface="+mj-lt"/>
                <a:cs typeface="Times New Roman" pitchFamily="18" charset="0"/>
              </a:rPr>
              <a:t>kẽo</a:t>
            </a:r>
            <a:r>
              <a:rPr lang="en-US" sz="2600" dirty="0">
                <a:latin typeface="+mj-lt"/>
                <a:cs typeface="Times New Roman" pitchFamily="18" charset="0"/>
              </a:rPr>
              <a:t> </a:t>
            </a:r>
            <a:r>
              <a:rPr lang="en-US" sz="2600" dirty="0" err="1">
                <a:latin typeface="+mj-lt"/>
                <a:cs typeface="Times New Roman" pitchFamily="18" charset="0"/>
              </a:rPr>
              <a:t>kẹt</a:t>
            </a:r>
            <a:endParaRPr lang="en-US" sz="2600" dirty="0">
              <a:latin typeface="+mj-lt"/>
              <a:cs typeface="Times New Roman" pitchFamily="18" charset="0"/>
            </a:endParaRPr>
          </a:p>
          <a:p>
            <a:r>
              <a:rPr lang="en-US" sz="2600" dirty="0" err="1">
                <a:latin typeface="+mj-lt"/>
                <a:cs typeface="Times New Roman" pitchFamily="18" charset="0"/>
              </a:rPr>
              <a:t>Tay</a:t>
            </a:r>
            <a:r>
              <a:rPr lang="en-US" sz="2600" dirty="0">
                <a:latin typeface="+mj-lt"/>
                <a:cs typeface="Times New Roman" pitchFamily="18" charset="0"/>
              </a:rPr>
              <a:t> </a:t>
            </a:r>
            <a:r>
              <a:rPr lang="en-US" sz="2600" dirty="0" err="1">
                <a:latin typeface="+mj-lt"/>
                <a:cs typeface="Times New Roman" pitchFamily="18" charset="0"/>
              </a:rPr>
              <a:t>em</a:t>
            </a:r>
            <a:r>
              <a:rPr lang="en-US" sz="2600" dirty="0">
                <a:latin typeface="+mj-lt"/>
                <a:cs typeface="Times New Roman" pitchFamily="18" charset="0"/>
              </a:rPr>
              <a:t> </a:t>
            </a:r>
            <a:r>
              <a:rPr lang="en-US" sz="2600" dirty="0" err="1">
                <a:latin typeface="+mj-lt"/>
                <a:cs typeface="Times New Roman" pitchFamily="18" charset="0"/>
              </a:rPr>
              <a:t>đưa</a:t>
            </a:r>
            <a:r>
              <a:rPr lang="en-US" sz="2600" dirty="0">
                <a:latin typeface="+mj-lt"/>
                <a:cs typeface="Times New Roman" pitchFamily="18" charset="0"/>
              </a:rPr>
              <a:t> </a:t>
            </a:r>
            <a:r>
              <a:rPr lang="en-US" sz="2600" dirty="0" err="1">
                <a:latin typeface="+mj-lt"/>
                <a:cs typeface="Times New Roman" pitchFamily="18" charset="0"/>
              </a:rPr>
              <a:t>đều</a:t>
            </a:r>
            <a:endParaRPr lang="en-US" sz="2600" dirty="0">
              <a:latin typeface="+mj-lt"/>
              <a:cs typeface="Times New Roman" pitchFamily="18" charset="0"/>
            </a:endParaRPr>
          </a:p>
          <a:p>
            <a:r>
              <a:rPr lang="en-US" sz="2600" dirty="0">
                <a:latin typeface="+mj-lt"/>
                <a:cs typeface="Times New Roman" pitchFamily="18" charset="0"/>
              </a:rPr>
              <a:t>Ba </a:t>
            </a:r>
            <a:r>
              <a:rPr lang="en-US" sz="2600" dirty="0" err="1">
                <a:latin typeface="+mj-lt"/>
                <a:cs typeface="Times New Roman" pitchFamily="18" charset="0"/>
              </a:rPr>
              <a:t>gian</a:t>
            </a:r>
            <a:r>
              <a:rPr lang="en-US" sz="2600" dirty="0">
                <a:latin typeface="+mj-lt"/>
                <a:cs typeface="Times New Roman" pitchFamily="18" charset="0"/>
              </a:rPr>
              <a:t> </a:t>
            </a:r>
            <a:r>
              <a:rPr lang="en-US" sz="2600" dirty="0" err="1">
                <a:latin typeface="+mj-lt"/>
                <a:cs typeface="Times New Roman" pitchFamily="18" charset="0"/>
              </a:rPr>
              <a:t>nhà</a:t>
            </a:r>
            <a:r>
              <a:rPr lang="en-US" sz="2600" dirty="0">
                <a:latin typeface="+mj-lt"/>
                <a:cs typeface="Times New Roman" pitchFamily="18" charset="0"/>
              </a:rPr>
              <a:t> </a:t>
            </a:r>
            <a:r>
              <a:rPr lang="en-US" sz="2600" dirty="0" err="1">
                <a:latin typeface="+mj-lt"/>
                <a:cs typeface="Times New Roman" pitchFamily="18" charset="0"/>
              </a:rPr>
              <a:t>nhỏ</a:t>
            </a:r>
            <a:endParaRPr lang="en-US" sz="2600" dirty="0">
              <a:latin typeface="+mj-lt"/>
              <a:cs typeface="Times New Roman" pitchFamily="18" charset="0"/>
            </a:endParaRPr>
          </a:p>
          <a:p>
            <a:r>
              <a:rPr lang="en-US" sz="2600" dirty="0" err="1">
                <a:latin typeface="+mj-lt"/>
                <a:cs typeface="Times New Roman" pitchFamily="18" charset="0"/>
              </a:rPr>
              <a:t>Đầy</a:t>
            </a:r>
            <a:r>
              <a:rPr lang="en-US" sz="2600" dirty="0">
                <a:latin typeface="+mj-lt"/>
                <a:cs typeface="Times New Roman" pitchFamily="18" charset="0"/>
              </a:rPr>
              <a:t> </a:t>
            </a:r>
            <a:r>
              <a:rPr lang="en-US" sz="2600" dirty="0" err="1">
                <a:latin typeface="+mj-lt"/>
                <a:cs typeface="Times New Roman" pitchFamily="18" charset="0"/>
              </a:rPr>
              <a:t>tiếng</a:t>
            </a:r>
            <a:r>
              <a:rPr lang="en-US" sz="2600" dirty="0">
                <a:latin typeface="+mj-lt"/>
                <a:cs typeface="Times New Roman" pitchFamily="18" charset="0"/>
              </a:rPr>
              <a:t> </a:t>
            </a:r>
            <a:r>
              <a:rPr lang="en-US" sz="2600" dirty="0" err="1">
                <a:latin typeface="+mj-lt"/>
                <a:cs typeface="Times New Roman" pitchFamily="18" charset="0"/>
              </a:rPr>
              <a:t>võng</a:t>
            </a:r>
            <a:r>
              <a:rPr lang="en-US" sz="2600" dirty="0">
                <a:latin typeface="+mj-lt"/>
                <a:cs typeface="Times New Roman" pitchFamily="18" charset="0"/>
              </a:rPr>
              <a:t> </a:t>
            </a:r>
            <a:r>
              <a:rPr lang="en-US" sz="2600" dirty="0" err="1">
                <a:latin typeface="+mj-lt"/>
                <a:cs typeface="Times New Roman" pitchFamily="18" charset="0"/>
              </a:rPr>
              <a:t>kêu</a:t>
            </a:r>
            <a:r>
              <a:rPr lang="en-US" sz="2600" dirty="0">
                <a:latin typeface="+mj-lt"/>
                <a:cs typeface="Times New Roman" pitchFamily="18" charset="0"/>
              </a:rPr>
              <a:t>.</a:t>
            </a:r>
          </a:p>
          <a:p>
            <a:endParaRPr lang="en-US" sz="2600" dirty="0">
              <a:latin typeface="+mj-lt"/>
              <a:cs typeface="Times New Roman" pitchFamily="18" charset="0"/>
            </a:endParaRPr>
          </a:p>
          <a:p>
            <a:r>
              <a:rPr lang="vi-VN" sz="2600" dirty="0">
                <a:latin typeface="+mj-lt"/>
                <a:cs typeface="Times New Roman" pitchFamily="18" charset="0"/>
              </a:rPr>
              <a:t>Kẽo cà kẽo kẹt</a:t>
            </a:r>
            <a:br>
              <a:rPr lang="vi-VN" sz="2600" dirty="0">
                <a:latin typeface="+mj-lt"/>
                <a:cs typeface="Times New Roman" pitchFamily="18" charset="0"/>
              </a:rPr>
            </a:br>
            <a:r>
              <a:rPr lang="vi-VN" sz="2600" dirty="0">
                <a:latin typeface="+mj-lt"/>
                <a:cs typeface="Times New Roman" pitchFamily="18" charset="0"/>
              </a:rPr>
              <a:t>Bé Giang ngủ rồi</a:t>
            </a:r>
            <a:br>
              <a:rPr lang="vi-VN" sz="2600" dirty="0">
                <a:latin typeface="+mj-lt"/>
                <a:cs typeface="Times New Roman" pitchFamily="18" charset="0"/>
              </a:rPr>
            </a:br>
            <a:r>
              <a:rPr lang="vi-VN" sz="2600" dirty="0">
                <a:latin typeface="+mj-lt"/>
                <a:cs typeface="Times New Roman" pitchFamily="18" charset="0"/>
              </a:rPr>
              <a:t>Tóc bay phơ phất</a:t>
            </a:r>
            <a:br>
              <a:rPr lang="vi-VN" sz="2600" dirty="0">
                <a:latin typeface="+mj-lt"/>
                <a:cs typeface="Times New Roman" pitchFamily="18" charset="0"/>
              </a:rPr>
            </a:br>
            <a:r>
              <a:rPr lang="vi-VN" sz="2600" dirty="0">
                <a:latin typeface="+mj-lt"/>
                <a:cs typeface="Times New Roman" pitchFamily="18" charset="0"/>
              </a:rPr>
              <a:t>Vương vương nụ cười…</a:t>
            </a:r>
            <a:endParaRPr lang="en-US" sz="2600" dirty="0">
              <a:latin typeface="+mj-lt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91826" y="932356"/>
            <a:ext cx="6190859" cy="6502796"/>
          </a:xfrm>
          <a:prstGeom prst="rect">
            <a:avLst/>
          </a:prstGeom>
          <a:noFill/>
        </p:spPr>
        <p:txBody>
          <a:bodyPr wrap="square" lIns="100067" tIns="50033" rIns="100067" bIns="50033" rtlCol="0">
            <a:spAutoFit/>
          </a:bodyPr>
          <a:lstStyle/>
          <a:p>
            <a:r>
              <a:rPr lang="vi-VN" sz="2600" dirty="0">
                <a:latin typeface="+mj-lt"/>
                <a:cs typeface="Times New Roman" pitchFamily="18" charset="0"/>
              </a:rPr>
              <a:t>Trong giấc mơ em</a:t>
            </a:r>
            <a:br>
              <a:rPr lang="vi-VN" sz="2600" dirty="0">
                <a:latin typeface="+mj-lt"/>
                <a:cs typeface="Times New Roman" pitchFamily="18" charset="0"/>
              </a:rPr>
            </a:br>
            <a:r>
              <a:rPr lang="vi-VN" sz="2600" dirty="0">
                <a:latin typeface="+mj-lt"/>
                <a:cs typeface="Times New Roman" pitchFamily="18" charset="0"/>
              </a:rPr>
              <a:t>Có gặp con cò</a:t>
            </a:r>
            <a:br>
              <a:rPr lang="vi-VN" sz="2600" dirty="0">
                <a:latin typeface="+mj-lt"/>
                <a:cs typeface="Times New Roman" pitchFamily="18" charset="0"/>
              </a:rPr>
            </a:br>
            <a:r>
              <a:rPr lang="vi-VN" sz="2600" dirty="0">
                <a:latin typeface="+mj-lt"/>
                <a:cs typeface="Times New Roman" pitchFamily="18" charset="0"/>
              </a:rPr>
              <a:t>Lặn lội bờ sông</a:t>
            </a:r>
            <a:br>
              <a:rPr lang="vi-VN" sz="2600" dirty="0">
                <a:latin typeface="+mj-lt"/>
                <a:cs typeface="Times New Roman" pitchFamily="18" charset="0"/>
              </a:rPr>
            </a:br>
            <a:r>
              <a:rPr lang="vi-VN" sz="2600" dirty="0">
                <a:latin typeface="+mj-lt"/>
                <a:cs typeface="Times New Roman" pitchFamily="18" charset="0"/>
              </a:rPr>
              <a:t>Có gặp cánh bướm</a:t>
            </a:r>
            <a:br>
              <a:rPr lang="vi-VN" sz="2600" dirty="0">
                <a:latin typeface="+mj-lt"/>
                <a:cs typeface="Times New Roman" pitchFamily="18" charset="0"/>
              </a:rPr>
            </a:br>
            <a:r>
              <a:rPr lang="vi-VN" sz="2600" dirty="0">
                <a:latin typeface="+mj-lt"/>
                <a:cs typeface="Times New Roman" pitchFamily="18" charset="0"/>
              </a:rPr>
              <a:t>Mênh mông, mênh mông?</a:t>
            </a:r>
            <a:endParaRPr lang="en-US" sz="2600" dirty="0">
              <a:latin typeface="+mj-lt"/>
              <a:cs typeface="Times New Roman" pitchFamily="18" charset="0"/>
            </a:endParaRPr>
          </a:p>
          <a:p>
            <a:endParaRPr lang="en-US" sz="2600" dirty="0">
              <a:latin typeface="+mj-lt"/>
              <a:cs typeface="Times New Roman" pitchFamily="18" charset="0"/>
            </a:endParaRPr>
          </a:p>
          <a:p>
            <a:r>
              <a:rPr lang="vi-VN" sz="2600" dirty="0">
                <a:latin typeface="+mj-lt"/>
                <a:cs typeface="Times New Roman" pitchFamily="18" charset="0"/>
              </a:rPr>
              <a:t>Em ơi cứ ngủ</a:t>
            </a:r>
            <a:br>
              <a:rPr lang="vi-VN" sz="2600" dirty="0">
                <a:latin typeface="+mj-lt"/>
                <a:cs typeface="Times New Roman" pitchFamily="18" charset="0"/>
              </a:rPr>
            </a:br>
            <a:r>
              <a:rPr lang="vi-VN" sz="2600" dirty="0">
                <a:latin typeface="+mj-lt"/>
                <a:cs typeface="Times New Roman" pitchFamily="18" charset="0"/>
              </a:rPr>
              <a:t>Tay anh đưa đều</a:t>
            </a:r>
            <a:br>
              <a:rPr lang="vi-VN" sz="2600" dirty="0">
                <a:latin typeface="+mj-lt"/>
                <a:cs typeface="Times New Roman" pitchFamily="18" charset="0"/>
              </a:rPr>
            </a:br>
            <a:r>
              <a:rPr lang="vi-VN" sz="2600" dirty="0">
                <a:latin typeface="+mj-lt"/>
                <a:cs typeface="Times New Roman" pitchFamily="18" charset="0"/>
              </a:rPr>
              <a:t>Ba gian nhà nhỏ</a:t>
            </a:r>
            <a:br>
              <a:rPr lang="vi-VN" sz="2600" dirty="0">
                <a:latin typeface="+mj-lt"/>
                <a:cs typeface="Times New Roman" pitchFamily="18" charset="0"/>
              </a:rPr>
            </a:br>
            <a:r>
              <a:rPr lang="vi-VN" sz="2600" dirty="0">
                <a:latin typeface="+mj-lt"/>
                <a:cs typeface="Times New Roman" pitchFamily="18" charset="0"/>
              </a:rPr>
              <a:t>Đầy tiếng võng kêu</a:t>
            </a:r>
            <a:br>
              <a:rPr lang="vi-VN" sz="2600" dirty="0">
                <a:latin typeface="+mj-lt"/>
                <a:cs typeface="Times New Roman" pitchFamily="18" charset="0"/>
              </a:rPr>
            </a:br>
            <a:r>
              <a:rPr lang="vi-VN" sz="2600" dirty="0">
                <a:latin typeface="+mj-lt"/>
                <a:cs typeface="Times New Roman" pitchFamily="18" charset="0"/>
              </a:rPr>
              <a:t>Kẽo cà kẽo kẹt</a:t>
            </a:r>
            <a:br>
              <a:rPr lang="vi-VN" sz="2600" dirty="0">
                <a:latin typeface="+mj-lt"/>
                <a:cs typeface="Times New Roman" pitchFamily="18" charset="0"/>
              </a:rPr>
            </a:br>
            <a:r>
              <a:rPr lang="en-US" sz="2600" dirty="0">
                <a:latin typeface="+mj-lt"/>
                <a:cs typeface="Times New Roman" pitchFamily="18" charset="0"/>
              </a:rPr>
              <a:t>              </a:t>
            </a:r>
            <a:r>
              <a:rPr lang="vi-VN" sz="2600" dirty="0">
                <a:latin typeface="+mj-lt"/>
                <a:cs typeface="Times New Roman" pitchFamily="18" charset="0"/>
              </a:rPr>
              <a:t>Kẽo cà kẽo kẹt</a:t>
            </a:r>
            <a:br>
              <a:rPr lang="vi-VN" sz="2600" dirty="0">
                <a:latin typeface="+mj-lt"/>
                <a:cs typeface="Times New Roman" pitchFamily="18" charset="0"/>
              </a:rPr>
            </a:br>
            <a:r>
              <a:rPr lang="en-US" sz="2600" dirty="0">
                <a:latin typeface="+mj-lt"/>
                <a:cs typeface="Times New Roman" pitchFamily="18" charset="0"/>
              </a:rPr>
              <a:t>                              </a:t>
            </a:r>
            <a:r>
              <a:rPr lang="vi-VN" sz="2600" dirty="0">
                <a:latin typeface="+mj-lt"/>
                <a:cs typeface="Times New Roman" pitchFamily="18" charset="0"/>
              </a:rPr>
              <a:t>K</a:t>
            </a:r>
            <a:r>
              <a:rPr lang="en-US" sz="2600" dirty="0">
                <a:latin typeface="+mj-lt"/>
                <a:cs typeface="Times New Roman" pitchFamily="18" charset="0"/>
              </a:rPr>
              <a:t>ẽ</a:t>
            </a:r>
            <a:r>
              <a:rPr lang="vi-VN" sz="2600" dirty="0">
                <a:latin typeface="+mj-lt"/>
                <a:cs typeface="Times New Roman" pitchFamily="18" charset="0"/>
              </a:rPr>
              <a:t>o cà…</a:t>
            </a:r>
            <a:br>
              <a:rPr lang="vi-VN" sz="2600" dirty="0">
                <a:latin typeface="+mj-lt"/>
                <a:cs typeface="Times New Roman" pitchFamily="18" charset="0"/>
              </a:rPr>
            </a:br>
            <a:r>
              <a:rPr lang="en-US" sz="2600" dirty="0">
                <a:latin typeface="+mj-lt"/>
                <a:cs typeface="Times New Roman" pitchFamily="18" charset="0"/>
              </a:rPr>
              <a:t>                                        </a:t>
            </a:r>
            <a:r>
              <a:rPr lang="vi-VN" sz="2600" dirty="0">
                <a:latin typeface="+mj-lt"/>
                <a:cs typeface="Times New Roman" pitchFamily="18" charset="0"/>
              </a:rPr>
              <a:t>… kẽo kẹt…</a:t>
            </a:r>
          </a:p>
          <a:p>
            <a:r>
              <a:rPr lang="en-US" sz="2600" i="1" dirty="0">
                <a:latin typeface="+mj-lt"/>
                <a:cs typeface="Times New Roman" pitchFamily="18" charset="0"/>
              </a:rPr>
              <a:t>                   </a:t>
            </a:r>
            <a:r>
              <a:rPr lang="en-US" sz="2400" i="1" dirty="0">
                <a:latin typeface="+mj-lt"/>
                <a:cs typeface="Times New Roman" pitchFamily="18" charset="0"/>
              </a:rPr>
              <a:t>TRẦN ĐĂNG KHOA</a:t>
            </a:r>
            <a:endParaRPr lang="vi-VN" sz="2400" dirty="0">
              <a:latin typeface="+mj-lt"/>
              <a:cs typeface="Times New Roman" pitchFamily="18" charset="0"/>
            </a:endParaRPr>
          </a:p>
          <a:p>
            <a:endParaRPr lang="en-US" sz="2600" dirty="0">
              <a:latin typeface="+mj-lt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109314" y="432004"/>
            <a:ext cx="258141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err="1">
                <a:solidFill>
                  <a:srgbClr val="FF0000"/>
                </a:solidFill>
                <a:latin typeface="+mj-lt"/>
                <a:cs typeface="Times New Roman" pitchFamily="18" charset="0"/>
              </a:rPr>
              <a:t>Tiếng</a:t>
            </a:r>
            <a:r>
              <a:rPr lang="en-US" sz="24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+mj-lt"/>
                <a:cs typeface="Times New Roman" pitchFamily="18" charset="0"/>
              </a:rPr>
              <a:t>võng</a:t>
            </a:r>
            <a:r>
              <a:rPr lang="en-US" sz="24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+mj-lt"/>
                <a:cs typeface="Times New Roman" pitchFamily="18" charset="0"/>
              </a:rPr>
              <a:t>kêu</a:t>
            </a:r>
            <a:endParaRPr lang="en-US" sz="24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  <a:p>
            <a:pPr algn="ctr"/>
            <a:r>
              <a:rPr lang="en-US" sz="2400" b="1" dirty="0">
                <a:latin typeface="+mj-lt"/>
                <a:cs typeface="Times New Roman" pitchFamily="18" charset="0"/>
              </a:rPr>
              <a:t>(</a:t>
            </a:r>
            <a:r>
              <a:rPr lang="en-US" sz="2400" b="1" dirty="0" err="1">
                <a:latin typeface="+mj-lt"/>
                <a:cs typeface="Times New Roman" pitchFamily="18" charset="0"/>
              </a:rPr>
              <a:t>Trích</a:t>
            </a:r>
            <a:r>
              <a:rPr lang="en-US" sz="2400" b="1" dirty="0">
                <a:latin typeface="+mj-lt"/>
                <a:cs typeface="Times New Roman" pitchFamily="18" charset="0"/>
              </a:rPr>
              <a:t>)</a:t>
            </a:r>
            <a:endParaRPr lang="vi-VN" sz="2400" b="1" dirty="0">
              <a:latin typeface="+mj-lt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3131" y="1912459"/>
            <a:ext cx="3618869" cy="30330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Flowchart: Terminator 5">
            <a:extLst>
              <a:ext uri="{FF2B5EF4-FFF2-40B4-BE49-F238E27FC236}">
                <a16:creationId xmlns:a16="http://schemas.microsoft.com/office/drawing/2014/main" id="{0EAC3ABC-8450-4823-9264-141E9E59EFFF}"/>
              </a:ext>
            </a:extLst>
          </p:cNvPr>
          <p:cNvSpPr/>
          <p:nvPr/>
        </p:nvSpPr>
        <p:spPr>
          <a:xfrm>
            <a:off x="421556" y="5604312"/>
            <a:ext cx="3808325" cy="1100529"/>
          </a:xfrm>
          <a:prstGeom prst="flowChartTerminator">
            <a:avLst/>
          </a:prstGeom>
          <a:solidFill>
            <a:schemeClr val="accent3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199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ĐỌC TOÀN BÀI</a:t>
            </a:r>
          </a:p>
        </p:txBody>
      </p:sp>
    </p:spTree>
    <p:extLst>
      <p:ext uri="{BB962C8B-B14F-4D97-AF65-F5344CB8AC3E}">
        <p14:creationId xmlns:p14="http://schemas.microsoft.com/office/powerpoint/2010/main" val="16977429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3" grpId="0"/>
      <p:bldP spid="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51" t="21986" r="7351" b="21986"/>
          <a:stretch/>
        </p:blipFill>
        <p:spPr>
          <a:xfrm>
            <a:off x="330090" y="1595"/>
            <a:ext cx="11531820" cy="685640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259673" y="3181315"/>
            <a:ext cx="8045470" cy="1015640"/>
          </a:xfrm>
          <a:prstGeom prst="rect">
            <a:avLst/>
          </a:prstGeom>
          <a:noFill/>
        </p:spPr>
        <p:txBody>
          <a:bodyPr wrap="square" lIns="91419" tIns="45709" rIns="91419" bIns="45709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000" b="1" spc="50" dirty="0" err="1">
                <a:ln w="11430">
                  <a:noFill/>
                </a:ln>
                <a:solidFill>
                  <a:srgbClr val="FF7707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cs typeface="Times New Roman" pitchFamily="18" charset="0"/>
              </a:rPr>
              <a:t>Củng</a:t>
            </a:r>
            <a:r>
              <a:rPr lang="en-US" sz="6000" b="1" spc="50" dirty="0">
                <a:ln w="11430">
                  <a:noFill/>
                </a:ln>
                <a:solidFill>
                  <a:srgbClr val="FF7707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cs typeface="Times New Roman" pitchFamily="18" charset="0"/>
              </a:rPr>
              <a:t> </a:t>
            </a:r>
            <a:r>
              <a:rPr lang="en-US" sz="6000" b="1" spc="50" dirty="0" err="1">
                <a:ln w="11430">
                  <a:noFill/>
                </a:ln>
                <a:solidFill>
                  <a:srgbClr val="FF7707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cs typeface="Times New Roman" pitchFamily="18" charset="0"/>
              </a:rPr>
              <a:t>cố</a:t>
            </a:r>
            <a:r>
              <a:rPr lang="en-US" sz="6000" b="1" spc="50" dirty="0">
                <a:ln w="11430">
                  <a:noFill/>
                </a:ln>
                <a:solidFill>
                  <a:srgbClr val="FF7707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cs typeface="Times New Roman" pitchFamily="18" charset="0"/>
              </a:rPr>
              <a:t> - </a:t>
            </a:r>
            <a:r>
              <a:rPr lang="en-US" sz="6000" b="1" spc="50" dirty="0" err="1">
                <a:ln w="11430">
                  <a:noFill/>
                </a:ln>
                <a:solidFill>
                  <a:srgbClr val="FF7707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cs typeface="Times New Roman" pitchFamily="18" charset="0"/>
              </a:rPr>
              <a:t>Dặn</a:t>
            </a:r>
            <a:r>
              <a:rPr lang="en-US" sz="6000" b="1" spc="50" dirty="0">
                <a:ln w="11430">
                  <a:noFill/>
                </a:ln>
                <a:solidFill>
                  <a:srgbClr val="FF7707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cs typeface="Times New Roman" pitchFamily="18" charset="0"/>
              </a:rPr>
              <a:t> </a:t>
            </a:r>
            <a:r>
              <a:rPr lang="en-US" sz="6000" b="1" spc="50" dirty="0" err="1">
                <a:ln w="11430">
                  <a:noFill/>
                </a:ln>
                <a:solidFill>
                  <a:srgbClr val="FF7707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cs typeface="Times New Roman" pitchFamily="18" charset="0"/>
              </a:rPr>
              <a:t>dò</a:t>
            </a:r>
            <a:endParaRPr lang="en-US" sz="6000" b="1" spc="50" dirty="0">
              <a:ln w="11430">
                <a:noFill/>
              </a:ln>
              <a:solidFill>
                <a:srgbClr val="FF7707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j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1333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vortex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2578244"/>
      </p:ext>
    </p:extLst>
  </p:cSld>
  <p:clrMapOvr>
    <a:masterClrMapping/>
  </p:clrMapOvr>
  <p:transition spd="slow">
    <p:cover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1225</TotalTime>
  <Words>1530</Words>
  <Application>Microsoft Office PowerPoint</Application>
  <PresentationFormat>Widescreen</PresentationFormat>
  <Paragraphs>201</Paragraphs>
  <Slides>30</Slides>
  <Notes>0</Notes>
  <HiddenSlides>0</HiddenSlides>
  <MMClips>5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6" baseType="lpstr">
      <vt:lpstr>Tahoma</vt:lpstr>
      <vt:lpstr>Calibri</vt:lpstr>
      <vt:lpstr>Times New Roman</vt:lpstr>
      <vt:lpstr>UTM Avo</vt:lpstr>
      <vt:lpstr>Arial</vt:lpstr>
      <vt:lpstr>Office Theme</vt:lpstr>
      <vt:lpstr>Tuần 17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Ziczac</cp:lastModifiedBy>
  <cp:revision>125</cp:revision>
  <dcterms:created xsi:type="dcterms:W3CDTF">2021-11-01T08:16:43Z</dcterms:created>
  <dcterms:modified xsi:type="dcterms:W3CDTF">2021-12-15T10:37:29Z</dcterms:modified>
</cp:coreProperties>
</file>