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711" r:id="rId2"/>
  </p:sldMasterIdLst>
  <p:notesMasterIdLst>
    <p:notesMasterId r:id="rId26"/>
  </p:notesMasterIdLst>
  <p:sldIdLst>
    <p:sldId id="466" r:id="rId3"/>
    <p:sldId id="292" r:id="rId4"/>
    <p:sldId id="297" r:id="rId5"/>
    <p:sldId id="298" r:id="rId6"/>
    <p:sldId id="299" r:id="rId7"/>
    <p:sldId id="300" r:id="rId8"/>
    <p:sldId id="275" r:id="rId9"/>
    <p:sldId id="317" r:id="rId10"/>
    <p:sldId id="308" r:id="rId11"/>
    <p:sldId id="302" r:id="rId12"/>
    <p:sldId id="303" r:id="rId13"/>
    <p:sldId id="318" r:id="rId14"/>
    <p:sldId id="319" r:id="rId15"/>
    <p:sldId id="310" r:id="rId16"/>
    <p:sldId id="306" r:id="rId17"/>
    <p:sldId id="307" r:id="rId18"/>
    <p:sldId id="311" r:id="rId19"/>
    <p:sldId id="312" r:id="rId20"/>
    <p:sldId id="313" r:id="rId21"/>
    <p:sldId id="314" r:id="rId22"/>
    <p:sldId id="320" r:id="rId23"/>
    <p:sldId id="321" r:id="rId24"/>
    <p:sldId id="316" r:id="rId25"/>
  </p:sldIdLst>
  <p:sldSz cx="12192000" cy="6858000"/>
  <p:notesSz cx="6858000" cy="9144000"/>
  <p:embeddedFontLst>
    <p:embeddedFont>
      <p:font typeface="宋体" panose="02010600030101010101" pitchFamily="2" charset="-122"/>
      <p:regular r:id="rId27"/>
    </p:embeddedFont>
    <p:embeddedFont>
      <p:font typeface="Calibri" panose="020F0502020204030204" pitchFamily="34" charset="0"/>
      <p:regular r:id="rId28"/>
      <p:bold r:id="rId29"/>
      <p:italic r:id="rId30"/>
      <p:boldItalic r:id="rId31"/>
    </p:embeddedFont>
    <p:embeddedFont>
      <p:font typeface="HP001 5 hàng" panose="020B0603050302020204" pitchFamily="34" charset="0"/>
      <p:regular r:id="rId32"/>
      <p:bold r:id="rId33"/>
    </p:embeddedFont>
    <p:embeddedFont>
      <p:font typeface="UTM Avo" panose="02040603050506020204" pitchFamily="18"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E9D"/>
    <a:srgbClr val="FF8119"/>
    <a:srgbClr val="FF7707"/>
    <a:srgbClr val="FFAF6C"/>
    <a:srgbClr val="FFFFFF"/>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57" autoAdjust="0"/>
    <p:restoredTop sz="94660"/>
  </p:normalViewPr>
  <p:slideViewPr>
    <p:cSldViewPr snapToGrid="0">
      <p:cViewPr varScale="1">
        <p:scale>
          <a:sx n="72" d="100"/>
          <a:sy n="72" d="100"/>
        </p:scale>
        <p:origin x="282"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F8B27D-DEBB-4E30-8071-9F32B71333DE}" type="datetimeFigureOut">
              <a:rPr lang="en-US" smtClean="0"/>
              <a:t>1/21/2022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DAA26-E148-46EF-9F03-4E1981EEB57E}" type="slidenum">
              <a:rPr lang="en-US" smtClean="0"/>
              <a:t>‹#›</a:t>
            </a:fld>
            <a:endParaRPr lang="en-US"/>
          </a:p>
        </p:txBody>
      </p:sp>
    </p:spTree>
    <p:extLst>
      <p:ext uri="{BB962C8B-B14F-4D97-AF65-F5344CB8AC3E}">
        <p14:creationId xmlns:p14="http://schemas.microsoft.com/office/powerpoint/2010/main" val="656830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16" name="Google Shape;16;p7"/>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2" y="1930595"/>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023711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2" y="20644"/>
            <a:ext cx="12184879" cy="6816715"/>
          </a:xfrm>
          <a:prstGeom prst="rect">
            <a:avLst/>
          </a:prstGeom>
          <a:noFill/>
          <a:ln>
            <a:noFill/>
          </a:ln>
        </p:spPr>
      </p:pic>
      <p:sp>
        <p:nvSpPr>
          <p:cNvPr id="23" name="Google Shape;23;p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24" name="Google Shape;24;p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418753585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
        <p:nvSpPr>
          <p:cNvPr id="30" name="Google Shape;30;p9"/>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1" name="Google Shape;31;p9"/>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137309151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2" y="2004"/>
            <a:ext cx="12165839" cy="6853995"/>
          </a:xfrm>
          <a:prstGeom prst="rect">
            <a:avLst/>
          </a:prstGeom>
          <a:noFill/>
          <a:ln>
            <a:noFill/>
          </a:ln>
        </p:spPr>
      </p:pic>
    </p:spTree>
    <p:extLst>
      <p:ext uri="{BB962C8B-B14F-4D97-AF65-F5344CB8AC3E}">
        <p14:creationId xmlns:p14="http://schemas.microsoft.com/office/powerpoint/2010/main" val="324710479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2" y="2005"/>
            <a:ext cx="12165839" cy="6853993"/>
          </a:xfrm>
          <a:prstGeom prst="rect">
            <a:avLst/>
          </a:prstGeom>
          <a:noFill/>
          <a:ln>
            <a:noFill/>
          </a:ln>
        </p:spPr>
      </p:pic>
      <p:sp>
        <p:nvSpPr>
          <p:cNvPr id="37" name="Google Shape;37;p10"/>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38" name="Google Shape;38;p10"/>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290729291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reserve="1">
  <p:cSld name="1_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189" lvl="0" indent="-228594" algn="l">
              <a:lnSpc>
                <a:spcPct val="90000"/>
              </a:lnSpc>
              <a:spcBef>
                <a:spcPts val="1000"/>
              </a:spcBef>
              <a:spcAft>
                <a:spcPts val="0"/>
              </a:spcAft>
              <a:buClr>
                <a:schemeClr val="dk1"/>
              </a:buClr>
              <a:buSzPts val="2400"/>
              <a:buNone/>
              <a:defRPr sz="2400" b="1"/>
            </a:lvl1pPr>
            <a:lvl2pPr marL="914377" lvl="1" indent="-228594" algn="l">
              <a:lnSpc>
                <a:spcPct val="90000"/>
              </a:lnSpc>
              <a:spcBef>
                <a:spcPts val="500"/>
              </a:spcBef>
              <a:spcAft>
                <a:spcPts val="0"/>
              </a:spcAft>
              <a:buClr>
                <a:schemeClr val="dk1"/>
              </a:buClr>
              <a:buSzPts val="2000"/>
              <a:buNone/>
              <a:defRPr sz="2000" b="1"/>
            </a:lvl2pPr>
            <a:lvl3pPr marL="1371566" lvl="2" indent="-228594" algn="l">
              <a:lnSpc>
                <a:spcPct val="90000"/>
              </a:lnSpc>
              <a:spcBef>
                <a:spcPts val="500"/>
              </a:spcBef>
              <a:spcAft>
                <a:spcPts val="0"/>
              </a:spcAft>
              <a:buClr>
                <a:schemeClr val="dk1"/>
              </a:buClr>
              <a:buSzPts val="1800"/>
              <a:buNone/>
              <a:defRPr sz="1800" b="1"/>
            </a:lvl3pPr>
            <a:lvl4pPr marL="1828754" lvl="3" indent="-228594" algn="l">
              <a:lnSpc>
                <a:spcPct val="90000"/>
              </a:lnSpc>
              <a:spcBef>
                <a:spcPts val="500"/>
              </a:spcBef>
              <a:spcAft>
                <a:spcPts val="0"/>
              </a:spcAft>
              <a:buClr>
                <a:schemeClr val="dk1"/>
              </a:buClr>
              <a:buSzPts val="1600"/>
              <a:buNone/>
              <a:defRPr sz="1600" b="1"/>
            </a:lvl4pPr>
            <a:lvl5pPr marL="2285943" lvl="4" indent="-228594" algn="l">
              <a:lnSpc>
                <a:spcPct val="90000"/>
              </a:lnSpc>
              <a:spcBef>
                <a:spcPts val="500"/>
              </a:spcBef>
              <a:spcAft>
                <a:spcPts val="0"/>
              </a:spcAft>
              <a:buClr>
                <a:schemeClr val="dk1"/>
              </a:buClr>
              <a:buSzPts val="1600"/>
              <a:buNone/>
              <a:defRPr sz="1600" b="1"/>
            </a:lvl5pPr>
            <a:lvl6pPr marL="2743131" lvl="5" indent="-228594" algn="l">
              <a:lnSpc>
                <a:spcPct val="90000"/>
              </a:lnSpc>
              <a:spcBef>
                <a:spcPts val="500"/>
              </a:spcBef>
              <a:spcAft>
                <a:spcPts val="0"/>
              </a:spcAft>
              <a:buClr>
                <a:schemeClr val="dk1"/>
              </a:buClr>
              <a:buSzPts val="1600"/>
              <a:buNone/>
              <a:defRPr sz="1600" b="1"/>
            </a:lvl6pPr>
            <a:lvl7pPr marL="3200320" lvl="6" indent="-228594" algn="l">
              <a:lnSpc>
                <a:spcPct val="90000"/>
              </a:lnSpc>
              <a:spcBef>
                <a:spcPts val="500"/>
              </a:spcBef>
              <a:spcAft>
                <a:spcPts val="0"/>
              </a:spcAft>
              <a:buClr>
                <a:schemeClr val="dk1"/>
              </a:buClr>
              <a:buSzPts val="1600"/>
              <a:buNone/>
              <a:defRPr sz="1600" b="1"/>
            </a:lvl7pPr>
            <a:lvl8pPr marL="3657509" lvl="7" indent="-228594" algn="l">
              <a:lnSpc>
                <a:spcPct val="90000"/>
              </a:lnSpc>
              <a:spcBef>
                <a:spcPts val="500"/>
              </a:spcBef>
              <a:spcAft>
                <a:spcPts val="0"/>
              </a:spcAft>
              <a:buClr>
                <a:schemeClr val="dk1"/>
              </a:buClr>
              <a:buSzPts val="1600"/>
              <a:buNone/>
              <a:defRPr sz="1600" b="1"/>
            </a:lvl8pPr>
            <a:lvl9pPr marL="4114697" lvl="8" indent="-228594"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189" lvl="0" indent="-342891" algn="l">
              <a:lnSpc>
                <a:spcPct val="90000"/>
              </a:lnSpc>
              <a:spcBef>
                <a:spcPts val="1000"/>
              </a:spcBef>
              <a:spcAft>
                <a:spcPts val="0"/>
              </a:spcAft>
              <a:buClr>
                <a:schemeClr val="dk1"/>
              </a:buClr>
              <a:buSzPts val="1800"/>
              <a:buChar char="•"/>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189" lvl="0" indent="-228594" algn="l">
              <a:lnSpc>
                <a:spcPct val="90000"/>
              </a:lnSpc>
              <a:spcBef>
                <a:spcPts val="1000"/>
              </a:spcBef>
              <a:spcAft>
                <a:spcPts val="0"/>
              </a:spcAft>
              <a:buClr>
                <a:schemeClr val="dk1"/>
              </a:buClr>
              <a:buSzPts val="2400"/>
              <a:buNone/>
              <a:defRPr sz="2400" b="1"/>
            </a:lvl1pPr>
            <a:lvl2pPr marL="914377" lvl="1" indent="-228594" algn="l">
              <a:lnSpc>
                <a:spcPct val="90000"/>
              </a:lnSpc>
              <a:spcBef>
                <a:spcPts val="500"/>
              </a:spcBef>
              <a:spcAft>
                <a:spcPts val="0"/>
              </a:spcAft>
              <a:buClr>
                <a:schemeClr val="dk1"/>
              </a:buClr>
              <a:buSzPts val="2000"/>
              <a:buNone/>
              <a:defRPr sz="2000" b="1"/>
            </a:lvl2pPr>
            <a:lvl3pPr marL="1371566" lvl="2" indent="-228594" algn="l">
              <a:lnSpc>
                <a:spcPct val="90000"/>
              </a:lnSpc>
              <a:spcBef>
                <a:spcPts val="500"/>
              </a:spcBef>
              <a:spcAft>
                <a:spcPts val="0"/>
              </a:spcAft>
              <a:buClr>
                <a:schemeClr val="dk1"/>
              </a:buClr>
              <a:buSzPts val="1800"/>
              <a:buNone/>
              <a:defRPr sz="1800" b="1"/>
            </a:lvl3pPr>
            <a:lvl4pPr marL="1828754" lvl="3" indent="-228594" algn="l">
              <a:lnSpc>
                <a:spcPct val="90000"/>
              </a:lnSpc>
              <a:spcBef>
                <a:spcPts val="500"/>
              </a:spcBef>
              <a:spcAft>
                <a:spcPts val="0"/>
              </a:spcAft>
              <a:buClr>
                <a:schemeClr val="dk1"/>
              </a:buClr>
              <a:buSzPts val="1600"/>
              <a:buNone/>
              <a:defRPr sz="1600" b="1"/>
            </a:lvl4pPr>
            <a:lvl5pPr marL="2285943" lvl="4" indent="-228594" algn="l">
              <a:lnSpc>
                <a:spcPct val="90000"/>
              </a:lnSpc>
              <a:spcBef>
                <a:spcPts val="500"/>
              </a:spcBef>
              <a:spcAft>
                <a:spcPts val="0"/>
              </a:spcAft>
              <a:buClr>
                <a:schemeClr val="dk1"/>
              </a:buClr>
              <a:buSzPts val="1600"/>
              <a:buNone/>
              <a:defRPr sz="1600" b="1"/>
            </a:lvl5pPr>
            <a:lvl6pPr marL="2743131" lvl="5" indent="-228594" algn="l">
              <a:lnSpc>
                <a:spcPct val="90000"/>
              </a:lnSpc>
              <a:spcBef>
                <a:spcPts val="500"/>
              </a:spcBef>
              <a:spcAft>
                <a:spcPts val="0"/>
              </a:spcAft>
              <a:buClr>
                <a:schemeClr val="dk1"/>
              </a:buClr>
              <a:buSzPts val="1600"/>
              <a:buNone/>
              <a:defRPr sz="1600" b="1"/>
            </a:lvl6pPr>
            <a:lvl7pPr marL="3200320" lvl="6" indent="-228594" algn="l">
              <a:lnSpc>
                <a:spcPct val="90000"/>
              </a:lnSpc>
              <a:spcBef>
                <a:spcPts val="500"/>
              </a:spcBef>
              <a:spcAft>
                <a:spcPts val="0"/>
              </a:spcAft>
              <a:buClr>
                <a:schemeClr val="dk1"/>
              </a:buClr>
              <a:buSzPts val="1600"/>
              <a:buNone/>
              <a:defRPr sz="1600" b="1"/>
            </a:lvl7pPr>
            <a:lvl8pPr marL="3657509" lvl="7" indent="-228594" algn="l">
              <a:lnSpc>
                <a:spcPct val="90000"/>
              </a:lnSpc>
              <a:spcBef>
                <a:spcPts val="500"/>
              </a:spcBef>
              <a:spcAft>
                <a:spcPts val="0"/>
              </a:spcAft>
              <a:buClr>
                <a:schemeClr val="dk1"/>
              </a:buClr>
              <a:buSzPts val="1600"/>
              <a:buNone/>
              <a:defRPr sz="1600" b="1"/>
            </a:lvl8pPr>
            <a:lvl9pPr marL="4114697" lvl="8" indent="-228594"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189" lvl="0" indent="-342891" algn="l">
              <a:lnSpc>
                <a:spcPct val="90000"/>
              </a:lnSpc>
              <a:spcBef>
                <a:spcPts val="1000"/>
              </a:spcBef>
              <a:spcAft>
                <a:spcPts val="0"/>
              </a:spcAft>
              <a:buClr>
                <a:schemeClr val="dk1"/>
              </a:buClr>
              <a:buSzPts val="1800"/>
              <a:buChar char="•"/>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1/21/2022</a:t>
            </a:fld>
            <a:endParaRPr lang="en-US"/>
          </a:p>
        </p:txBody>
      </p:sp>
      <p:sp>
        <p:nvSpPr>
          <p:cNvPr id="47" name="Google Shape;47;p11"/>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2" y="18651"/>
            <a:ext cx="12191999" cy="6820699"/>
          </a:xfrm>
          <a:prstGeom prst="rect">
            <a:avLst/>
          </a:prstGeom>
          <a:noFill/>
          <a:ln>
            <a:noFill/>
          </a:ln>
        </p:spPr>
      </p:pic>
      <p:sp>
        <p:nvSpPr>
          <p:cNvPr id="2" name="Oval 1">
            <a:extLst>
              <a:ext uri="{FF2B5EF4-FFF2-40B4-BE49-F238E27FC236}">
                <a16:creationId xmlns:a16="http://schemas.microsoft.com/office/drawing/2014/main" id="{66905EA5-EAC6-4068-8C6A-EBA77BC1A47E}"/>
              </a:ext>
            </a:extLst>
          </p:cNvPr>
          <p:cNvSpPr/>
          <p:nvPr userDrawn="1"/>
        </p:nvSpPr>
        <p:spPr>
          <a:xfrm>
            <a:off x="10881360" y="156754"/>
            <a:ext cx="1136469" cy="135772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5530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CA6DE69D-A7EE-4D55-AB83-E9E0448BC2CC}" type="datetime1">
              <a:rPr lang="en-US" smtClean="0"/>
              <a:t>1/21/2022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AF07FB72-51DD-40DC-A68D-8FA5F7ED348C}"/>
              </a:ext>
            </a:extLst>
          </p:cNvPr>
          <p:cNvSpPr/>
          <p:nvPr userDrawn="1"/>
        </p:nvSpPr>
        <p:spPr>
          <a:xfrm>
            <a:off x="11156979" y="0"/>
            <a:ext cx="1136469" cy="135772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044120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C80F2DC-882D-4575-9281-AA5E2362841F}" type="datetime1">
              <a:rPr lang="en-US" smtClean="0"/>
              <a:t>1/21/2022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4443362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CF17437F-A320-41AE-8AEE-03388B65FC54}" type="datetime1">
              <a:rPr lang="en-US" smtClean="0"/>
              <a:t>1/21/2022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57281102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4867508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87F114CE-CD91-4F36-95A8-B85BE9BA5B64}" type="datetime1">
              <a:rPr lang="en-US" smtClean="0"/>
              <a:t>1/21/2022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1415783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CE1CF650-3993-43CC-95BC-CEC83406881A}" type="datetime1">
              <a:rPr lang="en-US" smtClean="0"/>
              <a:t>1/21/2022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0331452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952187DD-1B37-4B19-9E52-9A4211092FF7}" type="datetime1">
              <a:rPr lang="en-US" smtClean="0"/>
              <a:t>1/21/2022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69020818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1818ED38-7277-4220-9891-A6CA0FF6ACD2}" type="datetime1">
              <a:rPr lang="en-US" smtClean="0"/>
              <a:t>1/21/2022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71092527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BB1360E7-427B-44A8-B07B-A74978C2E29D}" type="datetime1">
              <a:rPr lang="en-US" smtClean="0"/>
              <a:t>1/21/2022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43242464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5FB2EA51-6D94-4D93-84F8-BBB4B206C6A8}" type="datetime1">
              <a:rPr lang="en-US" smtClean="0"/>
              <a:t>1/21/2022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80618400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90F1B562-7EF2-4816-A74D-228169BB6827}" type="datetime1">
              <a:rPr lang="en-US" smtClean="0"/>
              <a:t>1/21/2022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93467006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CBB1E393-F139-4437-A81C-86BE25AA2FCB}" type="datetime1">
              <a:rPr lang="en-US" smtClean="0"/>
              <a:t>1/21/2022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163631285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userDrawn="1"/>
        </p:nvPicPr>
        <p:blipFill rotWithShape="1">
          <a:blip r:embed="rId2">
            <a:alphaModFix/>
          </a:blip>
          <a:srcRect/>
          <a:stretch/>
        </p:blipFill>
        <p:spPr>
          <a:xfrm>
            <a:off x="-76509" y="-3763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 name="Oval 1">
            <a:extLst>
              <a:ext uri="{FF2B5EF4-FFF2-40B4-BE49-F238E27FC236}">
                <a16:creationId xmlns:a16="http://schemas.microsoft.com/office/drawing/2014/main" id="{EECDEB39-71DF-46F0-A709-85CF4BC49C80}"/>
              </a:ext>
            </a:extLst>
          </p:cNvPr>
          <p:cNvSpPr/>
          <p:nvPr userDrawn="1"/>
        </p:nvSpPr>
        <p:spPr>
          <a:xfrm>
            <a:off x="11204564" y="143691"/>
            <a:ext cx="1082040" cy="131934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94163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36812096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0"/>
        <p:cNvGrpSpPr/>
        <p:nvPr/>
      </p:nvGrpSpPr>
      <p:grpSpPr>
        <a:xfrm>
          <a:off x="0" y="0"/>
          <a:ext cx="0" cy="0"/>
          <a:chOff x="0" y="0"/>
          <a:chExt cx="0" cy="0"/>
        </a:xfrm>
      </p:grpSpPr>
      <p:sp>
        <p:nvSpPr>
          <p:cNvPr id="31" name="Google Shape;31;p3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3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429443836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6"/>
        <p:cNvGrpSpPr/>
        <p:nvPr/>
      </p:nvGrpSpPr>
      <p:grpSpPr>
        <a:xfrm>
          <a:off x="0" y="0"/>
          <a:ext cx="0" cy="0"/>
          <a:chOff x="0" y="0"/>
          <a:chExt cx="0" cy="0"/>
        </a:xfrm>
      </p:grpSpPr>
      <p:sp>
        <p:nvSpPr>
          <p:cNvPr id="37" name="Google Shape;37;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4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31068401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3"/>
        <p:cNvGrpSpPr/>
        <p:nvPr/>
      </p:nvGrpSpPr>
      <p:grpSpPr>
        <a:xfrm>
          <a:off x="0" y="0"/>
          <a:ext cx="0" cy="0"/>
          <a:chOff x="0" y="0"/>
          <a:chExt cx="0" cy="0"/>
        </a:xfrm>
      </p:grpSpPr>
      <p:sp>
        <p:nvSpPr>
          <p:cNvPr id="44" name="Google Shape;44;p4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4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6" name="Google Shape;46;p4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4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8" name="Google Shape;48;p4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72004624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2"/>
        <p:cNvGrpSpPr/>
        <p:nvPr/>
      </p:nvGrpSpPr>
      <p:grpSpPr>
        <a:xfrm>
          <a:off x="0" y="0"/>
          <a:ext cx="0" cy="0"/>
          <a:chOff x="0" y="0"/>
          <a:chExt cx="0" cy="0"/>
        </a:xfrm>
      </p:grpSpPr>
      <p:sp>
        <p:nvSpPr>
          <p:cNvPr id="53" name="Google Shape;5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49222871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24466173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64629749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83675795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227830804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25478734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57"/>
        <p:cNvGrpSpPr/>
        <p:nvPr/>
      </p:nvGrpSpPr>
      <p:grpSpPr>
        <a:xfrm>
          <a:off x="0" y="0"/>
          <a:ext cx="0" cy="0"/>
          <a:chOff x="0" y="0"/>
          <a:chExt cx="0" cy="0"/>
        </a:xfrm>
      </p:grpSpPr>
      <p:sp>
        <p:nvSpPr>
          <p:cNvPr id="58" name="Google Shape;58;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413549669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1"/>
        <p:cNvGrpSpPr/>
        <p:nvPr/>
      </p:nvGrpSpPr>
      <p:grpSpPr>
        <a:xfrm>
          <a:off x="0" y="0"/>
          <a:ext cx="0" cy="0"/>
          <a:chOff x="0" y="0"/>
          <a:chExt cx="0" cy="0"/>
        </a:xfrm>
      </p:grpSpPr>
      <p:sp>
        <p:nvSpPr>
          <p:cNvPr id="62" name="Google Shape;62;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156968622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8"/>
        <p:cNvGrpSpPr/>
        <p:nvPr/>
      </p:nvGrpSpPr>
      <p:grpSpPr>
        <a:xfrm>
          <a:off x="0" y="0"/>
          <a:ext cx="0" cy="0"/>
          <a:chOff x="0" y="0"/>
          <a:chExt cx="0" cy="0"/>
        </a:xfrm>
      </p:grpSpPr>
      <p:sp>
        <p:nvSpPr>
          <p:cNvPr id="69" name="Google Shape;69;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 name="Google Shape;71;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77104582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5"/>
        <p:cNvGrpSpPr/>
        <p:nvPr/>
      </p:nvGrpSpPr>
      <p:grpSpPr>
        <a:xfrm>
          <a:off x="0" y="0"/>
          <a:ext cx="0" cy="0"/>
          <a:chOff x="0" y="0"/>
          <a:chExt cx="0" cy="0"/>
        </a:xfrm>
      </p:grpSpPr>
      <p:sp>
        <p:nvSpPr>
          <p:cNvPr id="76" name="Google Shape;76;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331457415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1"/>
        <p:cNvGrpSpPr/>
        <p:nvPr/>
      </p:nvGrpSpPr>
      <p:grpSpPr>
        <a:xfrm>
          <a:off x="0" y="0"/>
          <a:ext cx="0" cy="0"/>
          <a:chOff x="0" y="0"/>
          <a:chExt cx="0" cy="0"/>
        </a:xfrm>
      </p:grpSpPr>
      <p:sp>
        <p:nvSpPr>
          <p:cNvPr id="82" name="Google Shape;82;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a:pPr/>
              <a:t>‹#›</a:t>
            </a:fld>
            <a:endParaRPr/>
          </a:p>
        </p:txBody>
      </p:sp>
    </p:spTree>
    <p:extLst>
      <p:ext uri="{BB962C8B-B14F-4D97-AF65-F5344CB8AC3E}">
        <p14:creationId xmlns:p14="http://schemas.microsoft.com/office/powerpoint/2010/main" val="20096043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自定义版式">
  <p:cSld name="自定义版式">
    <p:spTree>
      <p:nvGrpSpPr>
        <p:cNvPr id="1" name="Shape 87"/>
        <p:cNvGrpSpPr/>
        <p:nvPr/>
      </p:nvGrpSpPr>
      <p:grpSpPr>
        <a:xfrm>
          <a:off x="0" y="0"/>
          <a:ext cx="0" cy="0"/>
          <a:chOff x="0" y="0"/>
          <a:chExt cx="0" cy="0"/>
        </a:xfrm>
      </p:grpSpPr>
    </p:spTree>
    <p:extLst>
      <p:ext uri="{BB962C8B-B14F-4D97-AF65-F5344CB8AC3E}">
        <p14:creationId xmlns:p14="http://schemas.microsoft.com/office/powerpoint/2010/main" val="180665033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theme" Target="../theme/theme2.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561A9B-6D0A-4353-BFF8-564EB26CF951}" type="datetime1">
              <a:rPr lang="en-US" smtClean="0"/>
              <a:t>1/21/2022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129933931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649" r:id="rId7"/>
    <p:sldLayoutId id="2147483650" r:id="rId8"/>
    <p:sldLayoutId id="2147483685" r:id="rId9"/>
    <p:sldLayoutId id="2147483652" r:id="rId10"/>
    <p:sldLayoutId id="2147483651" r:id="rId11"/>
    <p:sldLayoutId id="2147483654" r:id="rId12"/>
    <p:sldLayoutId id="2147483655" r:id="rId13"/>
    <p:sldLayoutId id="2147483656" r:id="rId14"/>
    <p:sldLayoutId id="2147483657" r:id="rId15"/>
    <p:sldLayoutId id="2147483658" r:id="rId16"/>
    <p:sldLayoutId id="2147483659" r:id="rId17"/>
    <p:sldLayoutId id="2147483653" r:id="rId18"/>
    <p:sldLayoutId id="2147483767" r:id="rId19"/>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a:buClr>
                <a:srgbClr val="000000"/>
              </a:buClr>
              <a:buFont typeface="Arial"/>
              <a:buNone/>
            </a:pPr>
            <a:endParaRPr kern="0"/>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a:buClr>
                <a:srgbClr val="000000"/>
              </a:buClr>
              <a:buFont typeface="Arial"/>
              <a:buNone/>
            </a:pPr>
            <a:fld id="{00000000-1234-1234-1234-123412341234}" type="slidenum">
              <a:rPr lang="en-US" kern="0"/>
              <a:pPr>
                <a:buClr>
                  <a:srgbClr val="000000"/>
                </a:buClr>
                <a:buFont typeface="Arial"/>
                <a:buNone/>
              </a:pPr>
              <a:t>‹#›</a:t>
            </a:fld>
            <a:endParaRPr kern="0"/>
          </a:p>
        </p:txBody>
      </p:sp>
    </p:spTree>
    <p:extLst>
      <p:ext uri="{BB962C8B-B14F-4D97-AF65-F5344CB8AC3E}">
        <p14:creationId xmlns:p14="http://schemas.microsoft.com/office/powerpoint/2010/main" val="3078621390"/>
      </p:ext>
    </p:extLst>
  </p:cSld>
  <p:clrMap bg1="lt1" tx1="dk1" bg2="dk2" tx2="lt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2.jpg"/><Relationship Id="rId13" Type="http://schemas.microsoft.com/office/2007/relationships/hdphoto" Target="../media/hdphoto2.wdp"/><Relationship Id="rId18" Type="http://schemas.openxmlformats.org/officeDocument/2006/relationships/image" Target="../media/image18.png"/><Relationship Id="rId3" Type="http://schemas.microsoft.com/office/2007/relationships/media" Target="../media/media2.mp3"/><Relationship Id="rId7" Type="http://schemas.openxmlformats.org/officeDocument/2006/relationships/audio" Target="../media/audio3.wav"/><Relationship Id="rId12" Type="http://schemas.openxmlformats.org/officeDocument/2006/relationships/image" Target="../media/image15.png"/><Relationship Id="rId17" Type="http://schemas.microsoft.com/office/2007/relationships/hdphoto" Target="../media/hdphoto3.wdp"/><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audio" Target="../media/audio2.wav"/><Relationship Id="rId11" Type="http://schemas.microsoft.com/office/2007/relationships/hdphoto" Target="../media/hdphoto1.wdp"/><Relationship Id="rId5" Type="http://schemas.openxmlformats.org/officeDocument/2006/relationships/audio" Target="../media/audio1.wav"/><Relationship Id="rId15" Type="http://schemas.openxmlformats.org/officeDocument/2006/relationships/slide" Target="slide4.xml"/><Relationship Id="rId10" Type="http://schemas.openxmlformats.org/officeDocument/2006/relationships/image" Target="../media/image14.png"/><Relationship Id="rId4" Type="http://schemas.openxmlformats.org/officeDocument/2006/relationships/slideLayout" Target="../slideLayouts/slideLayout25.xml"/><Relationship Id="rId9" Type="http://schemas.openxmlformats.org/officeDocument/2006/relationships/image" Target="../media/image13.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19.jpg"/><Relationship Id="rId13" Type="http://schemas.microsoft.com/office/2007/relationships/hdphoto" Target="../media/hdphoto4.wdp"/><Relationship Id="rId18" Type="http://schemas.openxmlformats.org/officeDocument/2006/relationships/image" Target="../media/image18.png"/><Relationship Id="rId3" Type="http://schemas.microsoft.com/office/2007/relationships/media" Target="../media/media2.mp3"/><Relationship Id="rId7" Type="http://schemas.openxmlformats.org/officeDocument/2006/relationships/audio" Target="../media/audio3.wav"/><Relationship Id="rId12" Type="http://schemas.openxmlformats.org/officeDocument/2006/relationships/image" Target="../media/image20.png"/><Relationship Id="rId17" Type="http://schemas.microsoft.com/office/2007/relationships/hdphoto" Target="../media/hdphoto3.wdp"/><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audio" Target="../media/audio2.wav"/><Relationship Id="rId11" Type="http://schemas.microsoft.com/office/2007/relationships/hdphoto" Target="../media/hdphoto1.wdp"/><Relationship Id="rId5" Type="http://schemas.openxmlformats.org/officeDocument/2006/relationships/audio" Target="../media/audio1.wav"/><Relationship Id="rId15" Type="http://schemas.openxmlformats.org/officeDocument/2006/relationships/slide" Target="slide5.xml"/><Relationship Id="rId10" Type="http://schemas.openxmlformats.org/officeDocument/2006/relationships/image" Target="../media/image14.png"/><Relationship Id="rId4" Type="http://schemas.openxmlformats.org/officeDocument/2006/relationships/slideLayout" Target="../slideLayouts/slideLayout25.xml"/><Relationship Id="rId9" Type="http://schemas.openxmlformats.org/officeDocument/2006/relationships/image" Target="../media/image13.png"/><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13" Type="http://schemas.microsoft.com/office/2007/relationships/hdphoto" Target="../media/hdphoto5.wdp"/><Relationship Id="rId18" Type="http://schemas.openxmlformats.org/officeDocument/2006/relationships/image" Target="../media/image18.pn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22.png"/><Relationship Id="rId17" Type="http://schemas.microsoft.com/office/2007/relationships/hdphoto" Target="../media/hdphoto3.wdp"/><Relationship Id="rId2" Type="http://schemas.microsoft.com/office/2007/relationships/media" Target="../media/media1.mp3"/><Relationship Id="rId16" Type="http://schemas.openxmlformats.org/officeDocument/2006/relationships/image" Target="../media/image17.png"/><Relationship Id="rId1" Type="http://schemas.openxmlformats.org/officeDocument/2006/relationships/audio" Target="NULL" TargetMode="External"/><Relationship Id="rId6" Type="http://schemas.openxmlformats.org/officeDocument/2006/relationships/audio" Target="../media/audio3.wav"/><Relationship Id="rId11" Type="http://schemas.microsoft.com/office/2007/relationships/hdphoto" Target="../media/hdphoto1.wdp"/><Relationship Id="rId5" Type="http://schemas.openxmlformats.org/officeDocument/2006/relationships/audio" Target="../media/audio1.wav"/><Relationship Id="rId15" Type="http://schemas.openxmlformats.org/officeDocument/2006/relationships/slide" Target="slide6.xml"/><Relationship Id="rId10" Type="http://schemas.openxmlformats.org/officeDocument/2006/relationships/image" Target="../media/image14.png"/><Relationship Id="rId4" Type="http://schemas.openxmlformats.org/officeDocument/2006/relationships/slideLayout" Target="../slideLayouts/slideLayout25.xml"/><Relationship Id="rId9" Type="http://schemas.openxmlformats.org/officeDocument/2006/relationships/image" Target="../media/image13.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25.xml"/><Relationship Id="rId7" Type="http://schemas.microsoft.com/office/2007/relationships/hdphoto" Target="../media/hdphoto6.wdp"/><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5.png"/><Relationship Id="rId5" Type="http://schemas.openxmlformats.org/officeDocument/2006/relationships/image" Target="../media/image24.gif"/><Relationship Id="rId10" Type="http://schemas.openxmlformats.org/officeDocument/2006/relationships/image" Target="../media/image18.png"/><Relationship Id="rId4" Type="http://schemas.openxmlformats.org/officeDocument/2006/relationships/image" Target="../media/image23.jp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29.jpe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xml"/><Relationship Id="rId6" Type="http://schemas.microsoft.com/office/2007/relationships/hdphoto" Target="../media/hdphoto7.wdp"/><Relationship Id="rId5" Type="http://schemas.openxmlformats.org/officeDocument/2006/relationships/image" Target="../media/image31.png"/><Relationship Id="rId4" Type="http://schemas.openxmlformats.org/officeDocument/2006/relationships/image" Target="../media/image3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3" Type="http://schemas.microsoft.com/office/2007/relationships/hdphoto" Target="../media/hdphoto9.wdp"/><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3.xml"/><Relationship Id="rId6" Type="http://schemas.microsoft.com/office/2007/relationships/hdphoto" Target="../media/hdphoto10.wdp"/><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microsoft.com/office/2007/relationships/hdphoto" Target="../media/hdphoto11.wdp"/><Relationship Id="rId7" Type="http://schemas.microsoft.com/office/2007/relationships/hdphoto" Target="../media/hdphoto13.wdp"/><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2.png"/><Relationship Id="rId5" Type="http://schemas.microsoft.com/office/2007/relationships/hdphoto" Target="../media/hdphoto12.wdp"/><Relationship Id="rId4" Type="http://schemas.openxmlformats.org/officeDocument/2006/relationships/image" Target="../media/image41.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485585" y="1658131"/>
            <a:ext cx="11450572" cy="2392963"/>
          </a:xfrm>
          <a:prstGeom prst="rect">
            <a:avLst/>
          </a:prstGeom>
        </p:spPr>
        <p:txBody>
          <a:bodyPr wrap="none">
            <a:spAutoFit/>
          </a:bodyPr>
          <a:lstStyle/>
          <a:p>
            <a:pPr algn="ctr" defTabSz="914377">
              <a:lnSpc>
                <a:spcPct val="150000"/>
              </a:lnSpc>
              <a:defRPr/>
            </a:pPr>
            <a:r>
              <a:rPr lang="en-US" sz="5200" b="1" dirty="0" err="1">
                <a:solidFill>
                  <a:srgbClr val="002060"/>
                </a:solidFill>
                <a:latin typeface="UTM Avo" panose="02040603050506020204" pitchFamily="18" charset="0"/>
                <a:cs typeface="Arial" panose="020B0604020202020204" pitchFamily="34" charset="0"/>
              </a:rPr>
              <a:t>Tuần</a:t>
            </a:r>
            <a:r>
              <a:rPr lang="en-US" sz="5200" b="1" dirty="0">
                <a:solidFill>
                  <a:srgbClr val="002060"/>
                </a:solidFill>
                <a:latin typeface="UTM Avo" panose="02040603050506020204" pitchFamily="18" charset="0"/>
                <a:cs typeface="Arial" panose="020B0604020202020204" pitchFamily="34" charset="0"/>
              </a:rPr>
              <a:t> 13</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đọc</a:t>
            </a:r>
            <a:r>
              <a:rPr lang="en-US" sz="5200" b="1" dirty="0">
                <a:solidFill>
                  <a:srgbClr val="FF0000"/>
                </a:solidFill>
                <a:latin typeface="UTM Avo" panose="02040603050506020204" pitchFamily="18" charset="0"/>
                <a:cs typeface="Arial" panose="020B0604020202020204" pitchFamily="34" charset="0"/>
              </a:rPr>
              <a:t> 2: </a:t>
            </a:r>
            <a:r>
              <a:rPr lang="en-US" sz="5200" b="1" dirty="0" err="1">
                <a:solidFill>
                  <a:srgbClr val="FF0000"/>
                </a:solidFill>
                <a:latin typeface="UTM Avo" panose="02040603050506020204" pitchFamily="18" charset="0"/>
                <a:cs typeface="Arial" panose="020B0604020202020204" pitchFamily="34" charset="0"/>
              </a:rPr>
              <a:t>Vầng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trăng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của</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ngoại</a:t>
            </a:r>
            <a:endParaRPr lang="en-US" sz="5200" b="1" dirty="0">
              <a:solidFill>
                <a:srgbClr val="FF0000"/>
              </a:solidFill>
              <a:latin typeface="HP001 5 hàng" panose="020B06030503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628478" y="97197"/>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170056" y="681972"/>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9C57ED8-6978-43C9-98FC-0651252C6089}"/>
              </a:ext>
            </a:extLst>
          </p:cNvPr>
          <p:cNvGrpSpPr/>
          <p:nvPr/>
        </p:nvGrpSpPr>
        <p:grpSpPr>
          <a:xfrm>
            <a:off x="360608" y="412124"/>
            <a:ext cx="11500834" cy="6104586"/>
            <a:chOff x="510363" y="0"/>
            <a:chExt cx="10834577" cy="6845146"/>
          </a:xfrm>
        </p:grpSpPr>
        <p:pic>
          <p:nvPicPr>
            <p:cNvPr id="3" name="Picture 2">
              <a:extLst>
                <a:ext uri="{FF2B5EF4-FFF2-40B4-BE49-F238E27FC236}">
                  <a16:creationId xmlns:a16="http://schemas.microsoft.com/office/drawing/2014/main" id="{3BF28848-39C0-4333-8A72-D2FB5476CA46}"/>
                </a:ext>
              </a:extLst>
            </p:cNvPr>
            <p:cNvPicPr>
              <a:picLocks noChangeAspect="1"/>
            </p:cNvPicPr>
            <p:nvPr/>
          </p:nvPicPr>
          <p:blipFill rotWithShape="1">
            <a:blip r:embed="rId2"/>
            <a:srcRect t="-354" b="1"/>
            <a:stretch/>
          </p:blipFill>
          <p:spPr>
            <a:xfrm>
              <a:off x="510363" y="0"/>
              <a:ext cx="10834577" cy="6845146"/>
            </a:xfrm>
            <a:prstGeom prst="rect">
              <a:avLst/>
            </a:prstGeom>
          </p:spPr>
        </p:pic>
        <p:sp>
          <p:nvSpPr>
            <p:cNvPr id="4" name="Rectangle: Rounded Corners 3">
              <a:extLst>
                <a:ext uri="{FF2B5EF4-FFF2-40B4-BE49-F238E27FC236}">
                  <a16:creationId xmlns:a16="http://schemas.microsoft.com/office/drawing/2014/main" id="{E802C0CD-54A0-49EB-8894-E3FFEB2FA69B}"/>
                </a:ext>
              </a:extLst>
            </p:cNvPr>
            <p:cNvSpPr/>
            <p:nvPr/>
          </p:nvSpPr>
          <p:spPr>
            <a:xfrm>
              <a:off x="3639881" y="1519760"/>
              <a:ext cx="5494602" cy="1632041"/>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2400" dirty="0" err="1"/>
                <a:t>Em</a:t>
              </a:r>
              <a:r>
                <a:rPr lang="en-US" sz="2400" dirty="0"/>
                <a:t> </a:t>
              </a:r>
              <a:r>
                <a:rPr lang="en-US" sz="2400" dirty="0" err="1"/>
                <a:t>hãy</a:t>
              </a:r>
              <a:r>
                <a:rPr lang="en-US" sz="2400" dirty="0"/>
                <a:t> </a:t>
              </a:r>
              <a:r>
                <a:rPr lang="en-US" sz="2400" dirty="0" err="1"/>
                <a:t>chọn</a:t>
              </a:r>
              <a:r>
                <a:rPr lang="en-US" sz="2400" dirty="0"/>
                <a:t> </a:t>
              </a:r>
              <a:r>
                <a:rPr lang="en-US" sz="2400" dirty="0" err="1"/>
                <a:t>đáp</a:t>
              </a:r>
              <a:r>
                <a:rPr lang="en-US" sz="2400" dirty="0"/>
                <a:t> </a:t>
              </a:r>
              <a:r>
                <a:rPr lang="en-US" sz="2400" dirty="0" err="1"/>
                <a:t>án</a:t>
              </a:r>
              <a:r>
                <a:rPr lang="en-US" sz="2400" dirty="0"/>
                <a:t> </a:t>
              </a:r>
              <a:r>
                <a:rPr lang="en-US" sz="2400" dirty="0" err="1"/>
                <a:t>đúng</a:t>
              </a:r>
              <a:r>
                <a:rPr lang="en-US" sz="2400" dirty="0"/>
                <a:t> </a:t>
              </a:r>
              <a:r>
                <a:rPr lang="en-US" sz="2400" dirty="0" err="1"/>
                <a:t>để</a:t>
              </a:r>
              <a:r>
                <a:rPr lang="en-US" sz="2400" dirty="0"/>
                <a:t> </a:t>
              </a:r>
              <a:r>
                <a:rPr lang="en-US" sz="2400" dirty="0" err="1"/>
                <a:t>chiếc</a:t>
              </a:r>
              <a:r>
                <a:rPr lang="en-US" sz="2400" dirty="0"/>
                <a:t> </a:t>
              </a:r>
              <a:r>
                <a:rPr lang="en-US" sz="2400" dirty="0" err="1"/>
                <a:t>xe</a:t>
              </a:r>
              <a:r>
                <a:rPr lang="en-US" sz="2400" dirty="0"/>
                <a:t> </a:t>
              </a:r>
              <a:r>
                <a:rPr lang="en-US" sz="2400" dirty="0" err="1"/>
                <a:t>có</a:t>
              </a:r>
              <a:r>
                <a:rPr lang="en-US" sz="2400" dirty="0"/>
                <a:t> </a:t>
              </a:r>
              <a:r>
                <a:rPr lang="en-US" sz="2400" dirty="0" err="1"/>
                <a:t>thể</a:t>
              </a:r>
              <a:r>
                <a:rPr lang="en-US" sz="2400" dirty="0"/>
                <a:t> </a:t>
              </a:r>
              <a:r>
                <a:rPr lang="en-US" sz="2400" dirty="0" err="1"/>
                <a:t>vượt</a:t>
              </a:r>
              <a:r>
                <a:rPr lang="en-US" sz="2400" dirty="0"/>
                <a:t> qua </a:t>
              </a:r>
              <a:r>
                <a:rPr lang="en-US" sz="2400" dirty="0" err="1"/>
                <a:t>chướng</a:t>
              </a:r>
              <a:r>
                <a:rPr lang="en-US" sz="2400" dirty="0"/>
                <a:t> </a:t>
              </a:r>
              <a:r>
                <a:rPr lang="en-US" sz="2400" dirty="0" err="1"/>
                <a:t>ngại</a:t>
              </a:r>
              <a:r>
                <a:rPr lang="en-US" sz="2400" dirty="0"/>
                <a:t> </a:t>
              </a:r>
              <a:r>
                <a:rPr lang="en-US" sz="2400" dirty="0" err="1"/>
                <a:t>vật</a:t>
              </a:r>
              <a:r>
                <a:rPr lang="en-US" sz="2400" dirty="0"/>
                <a:t> </a:t>
              </a:r>
              <a:r>
                <a:rPr lang="en-US" sz="2400" dirty="0" err="1"/>
                <a:t>và</a:t>
              </a:r>
              <a:r>
                <a:rPr lang="en-US" sz="2400" dirty="0"/>
                <a:t> </a:t>
              </a:r>
              <a:r>
                <a:rPr lang="en-US" sz="2400" dirty="0" err="1"/>
                <a:t>về</a:t>
              </a:r>
              <a:r>
                <a:rPr lang="en-US" sz="2400" dirty="0"/>
                <a:t> </a:t>
              </a:r>
              <a:r>
                <a:rPr lang="en-US" sz="2400" dirty="0" err="1"/>
                <a:t>đích</a:t>
              </a:r>
              <a:r>
                <a:rPr lang="en-US" sz="2400" dirty="0"/>
                <a:t> </a:t>
              </a:r>
              <a:r>
                <a:rPr lang="en-US" sz="2400" dirty="0" err="1"/>
                <a:t>nhanh</a:t>
              </a:r>
              <a:r>
                <a:rPr lang="en-US" sz="2400" dirty="0"/>
                <a:t> </a:t>
              </a:r>
              <a:r>
                <a:rPr lang="en-US" sz="2400" dirty="0" err="1"/>
                <a:t>nhất</a:t>
              </a:r>
              <a:r>
                <a:rPr lang="en-US" sz="2400" dirty="0"/>
                <a:t> </a:t>
              </a:r>
              <a:r>
                <a:rPr lang="en-US" sz="2400" dirty="0" err="1"/>
                <a:t>nhé</a:t>
              </a:r>
              <a:r>
                <a:rPr lang="en-US" sz="2400" dirty="0"/>
                <a:t>!</a:t>
              </a:r>
            </a:p>
          </p:txBody>
        </p:sp>
      </p:grpSp>
      <p:sp>
        <p:nvSpPr>
          <p:cNvPr id="2" name="TextBox 1"/>
          <p:cNvSpPr txBox="1"/>
          <p:nvPr/>
        </p:nvSpPr>
        <p:spPr>
          <a:xfrm>
            <a:off x="1738650" y="4134119"/>
            <a:ext cx="965916" cy="523220"/>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r>
              <a:rPr lang="en-US" sz="2800" dirty="0">
                <a:solidFill>
                  <a:srgbClr val="FFFF00"/>
                </a:solidFill>
              </a:rPr>
              <a:t>0 / 3</a:t>
            </a:r>
          </a:p>
        </p:txBody>
      </p:sp>
    </p:spTree>
    <p:extLst>
      <p:ext uri="{BB962C8B-B14F-4D97-AF65-F5344CB8AC3E}">
        <p14:creationId xmlns:p14="http://schemas.microsoft.com/office/powerpoint/2010/main" val="410152345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3C457-7CDC-4766-A64B-12014AB91953}"/>
              </a:ext>
            </a:extLst>
          </p:cNvPr>
          <p:cNvPicPr>
            <a:picLocks noChangeAspect="1"/>
          </p:cNvPicPr>
          <p:nvPr/>
        </p:nvPicPr>
        <p:blipFill rotWithShape="1">
          <a:blip r:embed="rId9"/>
          <a:srcRect t="19312" b="17415"/>
          <a:stretch/>
        </p:blipFill>
        <p:spPr>
          <a:xfrm>
            <a:off x="7432090" y="4383170"/>
            <a:ext cx="3210810" cy="2000119"/>
          </a:xfrm>
          <a:prstGeom prst="rect">
            <a:avLst/>
          </a:prstGeom>
        </p:spPr>
      </p:pic>
      <p:pic>
        <p:nvPicPr>
          <p:cNvPr id="7" name="Picture 6">
            <a:extLst>
              <a:ext uri="{FF2B5EF4-FFF2-40B4-BE49-F238E27FC236}">
                <a16:creationId xmlns:a16="http://schemas.microsoft.com/office/drawing/2014/main" id="{01EDEF85-AFB7-4559-8957-E207114BD2B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346" b="92056" l="3704" r="95267">
                        <a14:foregroundMark x1="18724" y1="69159" x2="17490" y2="69626"/>
                        <a14:foregroundMark x1="13992" y1="83178" x2="13992" y2="83178"/>
                        <a14:foregroundMark x1="13374" y1="87850" x2="13374" y2="87850"/>
                        <a14:foregroundMark x1="19959" y1="81776" x2="19959" y2="81776"/>
                        <a14:foregroundMark x1="13580" y1="85514" x2="13580" y2="85514"/>
                        <a14:foregroundMark x1="7407" y1="87383" x2="7407" y2="87383"/>
                        <a14:foregroundMark x1="3704" y1="89720" x2="3704" y2="89720"/>
                        <a14:foregroundMark x1="84568" y1="79907" x2="84568" y2="79907"/>
                        <a14:foregroundMark x1="77572" y1="83178" x2="77572" y2="83178"/>
                        <a14:foregroundMark x1="83539" y1="92523" x2="83539" y2="92523"/>
                        <a14:foregroundMark x1="95267" y1="88785" x2="95267" y2="88785"/>
                        <a14:backgroundMark x1="37449" y1="56542" x2="37449" y2="56542"/>
                        <a14:backgroundMark x1="46502" y1="57944" x2="46502" y2="57944"/>
                        <a14:backgroundMark x1="48765" y1="56075" x2="48765" y2="56075"/>
                        <a14:backgroundMark x1="32099" y1="60280" x2="32099" y2="60280"/>
                        <a14:backgroundMark x1="32716" y1="26636" x2="32716" y2="26636"/>
                        <a14:backgroundMark x1="34156" y1="24766" x2="34156" y2="24766"/>
                        <a14:backgroundMark x1="31070" y1="24766" x2="31070" y2="24766"/>
                        <a14:backgroundMark x1="22222" y1="41589" x2="22222" y2="41589"/>
                        <a14:backgroundMark x1="23251" y1="37383" x2="23251" y2="37383"/>
                        <a14:backgroundMark x1="14815" y1="55140" x2="14815" y2="55140"/>
                        <a14:backgroundMark x1="15638" y1="48131" x2="15638" y2="48131"/>
                        <a14:backgroundMark x1="64198" y1="28037" x2="64198" y2="28037"/>
                        <a14:backgroundMark x1="66049" y1="28505" x2="66049" y2="28505"/>
                        <a14:backgroundMark x1="62963" y1="22430" x2="62963" y2="22430"/>
                        <a14:backgroundMark x1="54115" y1="29907" x2="54115" y2="29907"/>
                        <a14:backgroundMark x1="40329" y1="29439" x2="40329" y2="29439"/>
                        <a14:backgroundMark x1="72222" y1="40187" x2="72222" y2="40187"/>
                        <a14:backgroundMark x1="72634" y1="36916" x2="72634" y2="36916"/>
                        <a14:backgroundMark x1="81070" y1="44393" x2="81070" y2="44393"/>
                        <a14:backgroundMark x1="73045" y1="79439" x2="73045" y2="79439"/>
                        <a14:backgroundMark x1="70988" y1="82710" x2="70988" y2="82710"/>
                        <a14:backgroundMark x1="75720" y1="91589" x2="75720" y2="91589"/>
                        <a14:backgroundMark x1="33745" y1="82710" x2="33745" y2="82710"/>
                        <a14:backgroundMark x1="32716" y1="74766" x2="32716" y2="87850"/>
                        <a14:backgroundMark x1="86626" y1="57477" x2="86626" y2="57477"/>
                      </a14:backgroundRemoval>
                    </a14:imgEffect>
                  </a14:imgLayer>
                </a14:imgProps>
              </a:ext>
            </a:extLst>
          </a:blip>
          <a:stretch>
            <a:fillRect/>
          </a:stretch>
        </p:blipFill>
        <p:spPr>
          <a:xfrm>
            <a:off x="2803519" y="4474768"/>
            <a:ext cx="4628571" cy="1971066"/>
          </a:xfrm>
          <a:prstGeom prst="rect">
            <a:avLst/>
          </a:prstGeom>
        </p:spPr>
      </p:pic>
      <p:pic>
        <p:nvPicPr>
          <p:cNvPr id="5" name="Picture 4">
            <a:extLst>
              <a:ext uri="{FF2B5EF4-FFF2-40B4-BE49-F238E27FC236}">
                <a16:creationId xmlns:a16="http://schemas.microsoft.com/office/drawing/2014/main" id="{82885D3B-EA89-4351-BF96-DA0CA66E85F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592" b="89788" l="9947" r="89788">
                        <a14:foregroundMark x1="46552" y1="5703" x2="46552" y2="5703"/>
                        <a14:foregroundMark x1="31830" y1="4642" x2="31830" y2="4642"/>
                        <a14:foregroundMark x1="62202" y1="1592" x2="62202" y2="1592"/>
                        <a14:foregroundMark x1="29310" y1="2653" x2="29310" y2="2653"/>
                        <a14:foregroundMark x1="33422" y1="4907" x2="26393" y2="7958"/>
                        <a14:foregroundMark x1="26393" y1="7958" x2="22546" y2="11936"/>
                        <a14:foregroundMark x1="11936" y1="26923" x2="18435" y2="31167"/>
                        <a14:foregroundMark x1="11804" y1="64854" x2="13395" y2="74138"/>
                        <a14:foregroundMark x1="13395" y1="74138" x2="17241" y2="82361"/>
                      </a14:backgroundRemoval>
                    </a14:imgEffect>
                  </a14:imgLayer>
                </a14:imgProps>
              </a:ext>
            </a:extLst>
          </a:blip>
          <a:stretch>
            <a:fillRect/>
          </a:stretch>
        </p:blipFill>
        <p:spPr>
          <a:xfrm>
            <a:off x="4461449" y="5276444"/>
            <a:ext cx="1352245" cy="1352245"/>
          </a:xfrm>
          <a:prstGeom prst="rect">
            <a:avLst/>
          </a:prstGeom>
        </p:spPr>
      </p:pic>
      <p:pic>
        <p:nvPicPr>
          <p:cNvPr id="8" name="Tieng-coi-o-to-www_tiengdong_com">
            <a:hlinkClick r:id="" action="ppaction://media"/>
            <a:extLst>
              <a:ext uri="{FF2B5EF4-FFF2-40B4-BE49-F238E27FC236}">
                <a16:creationId xmlns:a16="http://schemas.microsoft.com/office/drawing/2014/main" id="{DB6FF46F-6BAC-48A7-94AF-31BBC9DDC278}"/>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593651"/>
            <a:ext cx="609600" cy="609600"/>
          </a:xfrm>
          <a:prstGeom prst="rect">
            <a:avLst/>
          </a:prstGeom>
        </p:spPr>
      </p:pic>
      <p:pic>
        <p:nvPicPr>
          <p:cNvPr id="10" name="Tieng-phanh-gap-cua-xe-o-to-www_tiengdong_com">
            <a:hlinkClick r:id="" action="ppaction://media"/>
            <a:extLst>
              <a:ext uri="{FF2B5EF4-FFF2-40B4-BE49-F238E27FC236}">
                <a16:creationId xmlns:a16="http://schemas.microsoft.com/office/drawing/2014/main" id="{9DB79425-D970-4B75-B7E9-F1D317AE8F21}"/>
              </a:ext>
            </a:extLst>
          </p:cNvPr>
          <p:cNvPicPr>
            <a:picLocks noChangeAspect="1"/>
          </p:cNvPicPr>
          <p:nvPr>
            <a:audioFile r:link="rId1"/>
            <p:extLst>
              <p:ext uri="{DAA4B4D4-6D71-4841-9C94-3DE7FCFB9230}">
                <p14:media xmlns:p14="http://schemas.microsoft.com/office/powerpoint/2010/main" r:embed="rId3">
                  <p14:trim end="13795.8125"/>
                </p14:media>
              </p:ext>
            </p:extLst>
          </p:nvPr>
        </p:nvPicPr>
        <p:blipFill>
          <a:blip r:embed="rId14"/>
          <a:stretch>
            <a:fillRect/>
          </a:stretch>
        </p:blipFill>
        <p:spPr>
          <a:xfrm>
            <a:off x="12404651" y="2521299"/>
            <a:ext cx="609600" cy="609600"/>
          </a:xfrm>
          <a:prstGeom prst="rect">
            <a:avLst/>
          </a:prstGeom>
        </p:spPr>
      </p:pic>
      <p:sp>
        <p:nvSpPr>
          <p:cNvPr id="12" name="A">
            <a:extLst>
              <a:ext uri="{FF2B5EF4-FFF2-40B4-BE49-F238E27FC236}">
                <a16:creationId xmlns:a16="http://schemas.microsoft.com/office/drawing/2014/main" id="{110CB4D2-CF03-4065-9DCE-A3CFBF9F6435}"/>
              </a:ext>
            </a:extLst>
          </p:cNvPr>
          <p:cNvSpPr/>
          <p:nvPr/>
        </p:nvSpPr>
        <p:spPr>
          <a:xfrm>
            <a:off x="994986" y="1561245"/>
            <a:ext cx="10537999" cy="881170"/>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vi-VN" sz="3200" dirty="0">
                <a:solidFill>
                  <a:srgbClr val="FFFF00"/>
                </a:solidFill>
                <a:latin typeface="Times New Roman" pitchFamily="18" charset="0"/>
                <a:cs typeface="Times New Roman" pitchFamily="18" charset="0"/>
              </a:rPr>
              <a:t>A</a:t>
            </a:r>
            <a:r>
              <a:rPr lang="vi-VN" sz="3200">
                <a:solidFill>
                  <a:srgbClr val="FFFF00"/>
                </a:solidFill>
                <a:latin typeface="Times New Roman" pitchFamily="18" charset="0"/>
                <a:cs typeface="Times New Roman" pitchFamily="18" charset="0"/>
              </a:rPr>
              <a:t>. </a:t>
            </a:r>
            <a:r>
              <a:rPr lang="en-US" sz="3200">
                <a:solidFill>
                  <a:srgbClr val="FFFF00"/>
                </a:solidFill>
                <a:latin typeface="Times New Roman" panose="02020603050405020304" pitchFamily="18" charset="0"/>
                <a:cs typeface="Times New Roman" panose="02020603050405020304" pitchFamily="18" charset="0"/>
              </a:rPr>
              <a:t>Lời của người cháu nói về bà nội và bà ngoại của mình.</a:t>
            </a:r>
            <a:endParaRPr lang="vi-VN" sz="3200" dirty="0">
              <a:solidFill>
                <a:srgbClr val="FFFF00"/>
              </a:solidFill>
              <a:latin typeface="Times New Roman" pitchFamily="18" charset="0"/>
              <a:cs typeface="Times New Roman" pitchFamily="18" charset="0"/>
            </a:endParaRPr>
          </a:p>
        </p:txBody>
      </p:sp>
      <p:sp>
        <p:nvSpPr>
          <p:cNvPr id="13" name="C">
            <a:extLst>
              <a:ext uri="{FF2B5EF4-FFF2-40B4-BE49-F238E27FC236}">
                <a16:creationId xmlns:a16="http://schemas.microsoft.com/office/drawing/2014/main" id="{15D70275-572E-4EF6-BD5A-7AD11AEA5FFC}"/>
              </a:ext>
            </a:extLst>
          </p:cNvPr>
          <p:cNvSpPr/>
          <p:nvPr/>
        </p:nvSpPr>
        <p:spPr>
          <a:xfrm flipH="1">
            <a:off x="994985" y="3514948"/>
            <a:ext cx="10441640" cy="868222"/>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3200" dirty="0">
                <a:solidFill>
                  <a:srgbClr val="FFFF00"/>
                </a:solidFill>
                <a:latin typeface="Times New Roman" panose="02020603050405020304" pitchFamily="18" charset="0"/>
                <a:cs typeface="Times New Roman" panose="02020603050405020304" pitchFamily="18" charset="0"/>
              </a:rPr>
              <a:t>C</a:t>
            </a:r>
            <a:r>
              <a:rPr lang="vi-VN" sz="3200" dirty="0">
                <a:solidFill>
                  <a:srgbClr val="FFFF00"/>
                </a:solidFill>
                <a:latin typeface="Times New Roman" pitchFamily="18" charset="0"/>
                <a:cs typeface="Times New Roman" pitchFamily="18" charset="0"/>
              </a:rPr>
              <a:t>. Lời của con nói với mẹ</a:t>
            </a:r>
            <a:r>
              <a:rPr lang="en-US" sz="3200" dirty="0">
                <a:solidFill>
                  <a:srgbClr val="FFFF00"/>
                </a:solidFill>
                <a:latin typeface="Times New Roman" panose="02020603050405020304" pitchFamily="18" charset="0"/>
                <a:cs typeface="Times New Roman" panose="02020603050405020304" pitchFamily="18" charset="0"/>
              </a:rPr>
              <a:t>.</a:t>
            </a:r>
            <a:endParaRPr lang="vi-VN" sz="3200" dirty="0">
              <a:solidFill>
                <a:srgbClr val="FFFF00"/>
              </a:solidFill>
              <a:latin typeface="Times New Roman" pitchFamily="18" charset="0"/>
              <a:cs typeface="Times New Roman" pitchFamily="18" charset="0"/>
            </a:endParaRPr>
          </a:p>
        </p:txBody>
      </p:sp>
      <p:sp>
        <p:nvSpPr>
          <p:cNvPr id="14" name="B">
            <a:extLst>
              <a:ext uri="{FF2B5EF4-FFF2-40B4-BE49-F238E27FC236}">
                <a16:creationId xmlns:a16="http://schemas.microsoft.com/office/drawing/2014/main" id="{20210D84-A835-4D8B-91E5-1B6DD28BE9A4}"/>
              </a:ext>
            </a:extLst>
          </p:cNvPr>
          <p:cNvSpPr/>
          <p:nvPr/>
        </p:nvSpPr>
        <p:spPr>
          <a:xfrm>
            <a:off x="947525" y="2521299"/>
            <a:ext cx="10489100" cy="835100"/>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vi-VN" sz="3200">
                <a:solidFill>
                  <a:srgbClr val="FFFF00"/>
                </a:solidFill>
                <a:latin typeface="Times New Roman" pitchFamily="18" charset="0"/>
                <a:cs typeface="Times New Roman" pitchFamily="18" charset="0"/>
              </a:rPr>
              <a:t>B. Lời của người cháu nói với</a:t>
            </a:r>
            <a:r>
              <a:rPr lang="en-US" sz="3200">
                <a:solidFill>
                  <a:srgbClr val="FFFF00"/>
                </a:solidFill>
                <a:latin typeface="Times New Roman" panose="02020603050405020304" pitchFamily="18" charset="0"/>
                <a:cs typeface="Times New Roman" panose="02020603050405020304" pitchFamily="18" charset="0"/>
              </a:rPr>
              <a:t> </a:t>
            </a:r>
            <a:r>
              <a:rPr lang="vi-VN" sz="3200">
                <a:solidFill>
                  <a:srgbClr val="FFFF00"/>
                </a:solidFill>
                <a:latin typeface="Times New Roman" pitchFamily="18" charset="0"/>
                <a:cs typeface="Times New Roman" pitchFamily="18" charset="0"/>
              </a:rPr>
              <a:t>bà nội</a:t>
            </a:r>
            <a:r>
              <a:rPr lang="en-US" sz="3200">
                <a:solidFill>
                  <a:srgbClr val="FFFF00"/>
                </a:solidFill>
                <a:latin typeface="Times New Roman" panose="02020603050405020304" pitchFamily="18" charset="0"/>
                <a:cs typeface="Times New Roman" panose="02020603050405020304" pitchFamily="18" charset="0"/>
              </a:rPr>
              <a:t>.</a:t>
            </a:r>
            <a:endParaRPr lang="vi-VN" sz="3200" dirty="0">
              <a:solidFill>
                <a:srgbClr val="FFFF00"/>
              </a:solidFill>
              <a:latin typeface="Times New Roman" pitchFamily="18" charset="0"/>
              <a:cs typeface="Times New Roman" pitchFamily="18" charset="0"/>
            </a:endParaRPr>
          </a:p>
        </p:txBody>
      </p:sp>
      <p:grpSp>
        <p:nvGrpSpPr>
          <p:cNvPr id="18" name="Group 17">
            <a:extLst>
              <a:ext uri="{FF2B5EF4-FFF2-40B4-BE49-F238E27FC236}">
                <a16:creationId xmlns:a16="http://schemas.microsoft.com/office/drawing/2014/main" id="{E7013CCD-44EF-48E3-AD45-7EBEAF568249}"/>
              </a:ext>
            </a:extLst>
          </p:cNvPr>
          <p:cNvGrpSpPr/>
          <p:nvPr/>
        </p:nvGrpSpPr>
        <p:grpSpPr>
          <a:xfrm>
            <a:off x="1232452" y="99174"/>
            <a:ext cx="9410448" cy="1226157"/>
            <a:chOff x="3436491" y="-257837"/>
            <a:chExt cx="6553100" cy="1591718"/>
          </a:xfrm>
        </p:grpSpPr>
        <p:sp>
          <p:nvSpPr>
            <p:cNvPr id="11" name="Round Same Side Corner Rectangle 10">
              <a:extLst>
                <a:ext uri="{FF2B5EF4-FFF2-40B4-BE49-F238E27FC236}">
                  <a16:creationId xmlns:a16="http://schemas.microsoft.com/office/drawing/2014/main" id="{605B98C8-F8B1-49FA-BDF5-FAC053EFBB5E}"/>
                </a:ext>
              </a:extLst>
            </p:cNvPr>
            <p:cNvSpPr/>
            <p:nvPr/>
          </p:nvSpPr>
          <p:spPr>
            <a:xfrm>
              <a:off x="3436491" y="-257837"/>
              <a:ext cx="6553100" cy="1591718"/>
            </a:xfrm>
            <a:prstGeom prst="round2SameRect">
              <a:avLst>
                <a:gd name="adj1" fmla="val 16667"/>
                <a:gd name="adj2" fmla="val 50000"/>
              </a:avLst>
            </a:prstGeom>
            <a:solidFill>
              <a:srgbClr val="29E3B7"/>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UTM Avo" panose="02040603050506020204" pitchFamily="18" charset="0"/>
                <a:sym typeface="Arial"/>
              </a:endParaRPr>
            </a:p>
          </p:txBody>
        </p:sp>
        <p:sp>
          <p:nvSpPr>
            <p:cNvPr id="16" name="Rectangle 15">
              <a:extLst>
                <a:ext uri="{FF2B5EF4-FFF2-40B4-BE49-F238E27FC236}">
                  <a16:creationId xmlns:a16="http://schemas.microsoft.com/office/drawing/2014/main" id="{B9C456EE-9B92-4C2A-BA52-2576E69409F2}"/>
                </a:ext>
              </a:extLst>
            </p:cNvPr>
            <p:cNvSpPr/>
            <p:nvPr/>
          </p:nvSpPr>
          <p:spPr>
            <a:xfrm>
              <a:off x="3445719" y="-136808"/>
              <a:ext cx="6361970" cy="1398375"/>
            </a:xfrm>
            <a:prstGeom prst="rect">
              <a:avLst/>
            </a:prstGeom>
            <a:noFill/>
          </p:spPr>
          <p:txBody>
            <a:bodyPr wrap="square" lIns="91440" tIns="45720" rIns="91440" bIns="45720">
              <a:spAutoFit/>
            </a:bodyPr>
            <a:lstStyle/>
            <a:p>
              <a:pPr algn="ctr" defTabSz="685800">
                <a:defRPr/>
              </a:pPr>
              <a:r>
                <a:rPr lang="en-US" sz="3200" dirty="0" err="1">
                  <a:solidFill>
                    <a:prstClr val="black"/>
                  </a:solidFill>
                  <a:latin typeface="UTM Avo" panose="02040603050506020204" pitchFamily="18" charset="0"/>
                  <a:cs typeface="Times New Roman" panose="02020603050405020304" pitchFamily="18" charset="0"/>
                </a:rPr>
                <a:t>Bài</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thơ</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Bà</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nội</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bà</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ngoại</a:t>
              </a:r>
              <a:r>
                <a:rPr lang="en-US" sz="3200" dirty="0">
                  <a:solidFill>
                    <a:prstClr val="black"/>
                  </a:solidFill>
                  <a:latin typeface="UTM Avo" panose="02040603050506020204" pitchFamily="18" charset="0"/>
                  <a:cs typeface="Times New Roman" panose="02020603050405020304" pitchFamily="18" charset="0"/>
                </a:rPr>
                <a:t>”</a:t>
              </a:r>
            </a:p>
            <a:p>
              <a:pPr algn="ctr" defTabSz="685800">
                <a:defRPr/>
              </a:pPr>
              <a:r>
                <a:rPr lang="en-US" sz="3200" dirty="0" err="1">
                  <a:solidFill>
                    <a:prstClr val="black"/>
                  </a:solidFill>
                  <a:latin typeface="UTM Avo" panose="02040603050506020204" pitchFamily="18" charset="0"/>
                  <a:cs typeface="Times New Roman" panose="02020603050405020304" pitchFamily="18" charset="0"/>
                </a:rPr>
                <a:t>là</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lời</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của</a:t>
              </a:r>
              <a:r>
                <a:rPr lang="en-US" sz="3200" dirty="0">
                  <a:solidFill>
                    <a:prstClr val="black"/>
                  </a:solidFill>
                  <a:latin typeface="UTM Avo" panose="02040603050506020204" pitchFamily="18" charset="0"/>
                  <a:cs typeface="Times New Roman" panose="02020603050405020304" pitchFamily="18" charset="0"/>
                </a:rPr>
                <a:t> ai </a:t>
              </a:r>
              <a:r>
                <a:rPr lang="en-US" sz="3200" dirty="0" err="1">
                  <a:solidFill>
                    <a:prstClr val="black"/>
                  </a:solidFill>
                  <a:latin typeface="UTM Avo" panose="02040603050506020204" pitchFamily="18" charset="0"/>
                  <a:cs typeface="Times New Roman" panose="02020603050405020304" pitchFamily="18" charset="0"/>
                </a:rPr>
                <a:t>nói</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với</a:t>
              </a:r>
              <a:r>
                <a:rPr lang="en-US" sz="3200" dirty="0">
                  <a:solidFill>
                    <a:prstClr val="black"/>
                  </a:solidFill>
                  <a:latin typeface="UTM Avo" panose="02040603050506020204" pitchFamily="18" charset="0"/>
                  <a:cs typeface="Times New Roman" panose="02020603050405020304" pitchFamily="18" charset="0"/>
                </a:rPr>
                <a:t> ai? </a:t>
              </a:r>
              <a:r>
                <a:rPr lang="en-US" sz="3200" dirty="0" err="1">
                  <a:solidFill>
                    <a:prstClr val="black"/>
                  </a:solidFill>
                  <a:latin typeface="UTM Avo" panose="02040603050506020204" pitchFamily="18" charset="0"/>
                  <a:cs typeface="Times New Roman" panose="02020603050405020304" pitchFamily="18" charset="0"/>
                </a:rPr>
                <a:t>Chọn</a:t>
              </a:r>
              <a:r>
                <a:rPr lang="en-US" sz="3200" dirty="0">
                  <a:solidFill>
                    <a:prstClr val="black"/>
                  </a:solidFill>
                  <a:latin typeface="UTM Avo" panose="02040603050506020204" pitchFamily="18" charset="0"/>
                  <a:cs typeface="Times New Roman" panose="02020603050405020304" pitchFamily="18" charset="0"/>
                </a:rPr>
                <a:t> ý </a:t>
              </a:r>
              <a:r>
                <a:rPr lang="en-US" sz="3200" dirty="0" err="1">
                  <a:solidFill>
                    <a:prstClr val="black"/>
                  </a:solidFill>
                  <a:latin typeface="UTM Avo" panose="02040603050506020204" pitchFamily="18" charset="0"/>
                  <a:cs typeface="Times New Roman" panose="02020603050405020304" pitchFamily="18" charset="0"/>
                </a:rPr>
                <a:t>đúng</a:t>
              </a:r>
              <a:r>
                <a:rPr lang="en-US" sz="3200" dirty="0">
                  <a:solidFill>
                    <a:prstClr val="black"/>
                  </a:solidFill>
                  <a:latin typeface="UTM Avo" panose="02040603050506020204" pitchFamily="18" charset="0"/>
                  <a:cs typeface="Times New Roman" panose="02020603050405020304" pitchFamily="18" charset="0"/>
                </a:rPr>
                <a:t> </a:t>
              </a:r>
              <a:r>
                <a:rPr lang="en-US" sz="3200" dirty="0" err="1">
                  <a:solidFill>
                    <a:prstClr val="black"/>
                  </a:solidFill>
                  <a:latin typeface="UTM Avo" panose="02040603050506020204" pitchFamily="18" charset="0"/>
                  <a:cs typeface="Times New Roman" panose="02020603050405020304" pitchFamily="18" charset="0"/>
                </a:rPr>
                <a:t>nhất</a:t>
              </a:r>
              <a:r>
                <a:rPr lang="en-US" sz="3200" dirty="0">
                  <a:solidFill>
                    <a:prstClr val="black"/>
                  </a:solidFill>
                  <a:latin typeface="UTM Avo" panose="02040603050506020204" pitchFamily="18" charset="0"/>
                  <a:cs typeface="Times New Roman" panose="02020603050405020304" pitchFamily="18" charset="0"/>
                </a:rPr>
                <a:t>:</a:t>
              </a:r>
              <a:endParaRPr lang="vi-VN" sz="3200" dirty="0">
                <a:solidFill>
                  <a:prstClr val="black"/>
                </a:solidFill>
                <a:latin typeface="Times New Roman" panose="02020603050405020304" pitchFamily="18" charset="0"/>
                <a:cs typeface="Times New Roman" pitchFamily="18" charset="0"/>
              </a:endParaRPr>
            </a:p>
          </p:txBody>
        </p:sp>
      </p:grpSp>
      <p:pic>
        <p:nvPicPr>
          <p:cNvPr id="20" name="Picture 19">
            <a:hlinkClick r:id="rId15" action="ppaction://hlinksldjump"/>
            <a:extLst>
              <a:ext uri="{FF2B5EF4-FFF2-40B4-BE49-F238E27FC236}">
                <a16:creationId xmlns:a16="http://schemas.microsoft.com/office/drawing/2014/main" id="{D02C785B-9A97-4AE8-975D-4C6F3120BDB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5379" b="94377" l="1711" r="94487">
                        <a14:foregroundMark x1="4943" y1="34474" x2="4943" y2="34474"/>
                        <a14:foregroundMark x1="47148" y1="5379" x2="47719" y2="27384"/>
                        <a14:foregroundMark x1="47719" y1="27384" x2="51901" y2="38631"/>
                        <a14:foregroundMark x1="51901" y1="38631" x2="51901" y2="38631"/>
                        <a14:foregroundMark x1="94487" y1="52078" x2="94487" y2="52078"/>
                        <a14:foregroundMark x1="48859" y1="94621" x2="48859" y2="94621"/>
                        <a14:foregroundMark x1="2662" y1="29340" x2="2662" y2="29340"/>
                        <a14:foregroundMark x1="1711" y1="34230" x2="1711" y2="34230"/>
                      </a14:backgroundRemoval>
                    </a14:imgEffect>
                  </a14:imgLayer>
                </a14:imgProps>
              </a:ext>
            </a:extLst>
          </a:blip>
          <a:stretch>
            <a:fillRect/>
          </a:stretch>
        </p:blipFill>
        <p:spPr>
          <a:xfrm>
            <a:off x="11069446" y="5982572"/>
            <a:ext cx="927079" cy="720866"/>
          </a:xfrm>
          <a:prstGeom prst="rect">
            <a:avLst/>
          </a:prstGeom>
        </p:spPr>
      </p:pic>
      <p:pic>
        <p:nvPicPr>
          <p:cNvPr id="21" name="Tieng-coi-o-to-www_tiengdong_com">
            <a:hlinkClick r:id="" action="ppaction://media"/>
            <a:extLst>
              <a:ext uri="{FF2B5EF4-FFF2-40B4-BE49-F238E27FC236}">
                <a16:creationId xmlns:a16="http://schemas.microsoft.com/office/drawing/2014/main" id="{5F80733F-678B-4C7C-B9AF-D4155F2845DB}"/>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1640129"/>
            <a:ext cx="609600" cy="609600"/>
          </a:xfrm>
          <a:prstGeom prst="rect">
            <a:avLst/>
          </a:prstGeom>
        </p:spPr>
      </p:pic>
      <p:sp>
        <p:nvSpPr>
          <p:cNvPr id="22" name="Explosion: 8 Points 21">
            <a:extLst>
              <a:ext uri="{FF2B5EF4-FFF2-40B4-BE49-F238E27FC236}">
                <a16:creationId xmlns:a16="http://schemas.microsoft.com/office/drawing/2014/main" id="{45E82B62-FED1-4645-9022-AC14B8453315}"/>
              </a:ext>
            </a:extLst>
          </p:cNvPr>
          <p:cNvSpPr/>
          <p:nvPr/>
        </p:nvSpPr>
        <p:spPr>
          <a:xfrm>
            <a:off x="6664643" y="4946917"/>
            <a:ext cx="1476390" cy="1070811"/>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r>
              <a:rPr lang="en-US" sz="1400" b="1" kern="0" dirty="0" err="1">
                <a:solidFill>
                  <a:srgbClr val="FF0000"/>
                </a:solidFill>
                <a:sym typeface="Arial"/>
              </a:rPr>
              <a:t>Kíttt</a:t>
            </a:r>
            <a:r>
              <a:rPr lang="en-US" sz="1400" b="1" kern="0" dirty="0">
                <a:solidFill>
                  <a:srgbClr val="FF0000"/>
                </a:solidFill>
                <a:sym typeface="Arial"/>
              </a:rPr>
              <a:t>….</a:t>
            </a:r>
          </a:p>
        </p:txBody>
      </p:sp>
      <p:pic>
        <p:nvPicPr>
          <p:cNvPr id="4" name="Picture 3">
            <a:extLst>
              <a:ext uri="{FF2B5EF4-FFF2-40B4-BE49-F238E27FC236}">
                <a16:creationId xmlns:a16="http://schemas.microsoft.com/office/drawing/2014/main" id="{F5654FEB-6118-4530-A509-CB61FB68AA56}"/>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20133"/>
            <a:ext cx="994985" cy="501047"/>
          </a:xfrm>
          <a:prstGeom prst="rect">
            <a:avLst/>
          </a:prstGeom>
        </p:spPr>
      </p:pic>
    </p:spTree>
    <p:extLst>
      <p:ext uri="{BB962C8B-B14F-4D97-AF65-F5344CB8AC3E}">
        <p14:creationId xmlns:p14="http://schemas.microsoft.com/office/powerpoint/2010/main" val="195668798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5456" fill="hold"/>
                                        <p:tgtEl>
                                          <p:spTgt spid="8"/>
                                        </p:tgtEl>
                                      </p:cBhvr>
                                    </p:cmd>
                                  </p:childTnLst>
                                </p:cTn>
                              </p:par>
                            </p:childTnLst>
                          </p:cTn>
                        </p:par>
                        <p:par>
                          <p:cTn id="11" fill="hold">
                            <p:stCondLst>
                              <p:cond delay="2578"/>
                            </p:stCondLst>
                            <p:childTnLst>
                              <p:par>
                                <p:cTn id="12" presetID="10" presetClass="entr" presetSubtype="0"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par>
                                <p:cTn id="15" presetID="22" presetClass="emph" presetSubtype="0" fill="hold" grpId="1" nodeType="withEffect">
                                  <p:stCondLst>
                                    <p:cond delay="0"/>
                                  </p:stCondLst>
                                  <p:childTnLst>
                                    <p:animClr clrSpc="hsl" dir="cw">
                                      <p:cBhvr override="childStyle">
                                        <p:cTn id="16" dur="500" fill="hold"/>
                                        <p:tgtEl>
                                          <p:spTgt spid="22"/>
                                        </p:tgtEl>
                                        <p:attrNameLst>
                                          <p:attrName>style.color</p:attrName>
                                        </p:attrNameLst>
                                      </p:cBhvr>
                                      <p:by>
                                        <p:hsl h="-7200000" s="0" l="0"/>
                                      </p:by>
                                    </p:animClr>
                                    <p:animClr clrSpc="hsl" dir="cw">
                                      <p:cBhvr>
                                        <p:cTn id="17" dur="500" fill="hold"/>
                                        <p:tgtEl>
                                          <p:spTgt spid="22"/>
                                        </p:tgtEl>
                                        <p:attrNameLst>
                                          <p:attrName>fillcolor</p:attrName>
                                        </p:attrNameLst>
                                      </p:cBhvr>
                                      <p:by>
                                        <p:hsl h="-7200000" s="0" l="0"/>
                                      </p:by>
                                    </p:animClr>
                                    <p:animClr clrSpc="hsl" dir="cw">
                                      <p:cBhvr>
                                        <p:cTn id="18" dur="500" fill="hold"/>
                                        <p:tgtEl>
                                          <p:spTgt spid="22"/>
                                        </p:tgtEl>
                                        <p:attrNameLst>
                                          <p:attrName>stroke.color</p:attrName>
                                        </p:attrNameLst>
                                      </p:cBhvr>
                                      <p:by>
                                        <p:hsl h="-7200000" s="0" l="0"/>
                                      </p:by>
                                    </p:animClr>
                                    <p:set>
                                      <p:cBhvr>
                                        <p:cTn id="19" dur="500" fill="hold"/>
                                        <p:tgtEl>
                                          <p:spTgt spid="22"/>
                                        </p:tgtEl>
                                        <p:attrNameLst>
                                          <p:attrName>fill.type</p:attrName>
                                        </p:attrNameLst>
                                      </p:cBhvr>
                                      <p:to>
                                        <p:strVal val="solid"/>
                                      </p:to>
                                    </p:set>
                                  </p:childTnLst>
                                </p:cTn>
                              </p:par>
                              <p:par>
                                <p:cTn id="20" presetID="1" presetClass="mediacall" presetSubtype="0" fill="hold" nodeType="withEffect">
                                  <p:stCondLst>
                                    <p:cond delay="0"/>
                                  </p:stCondLst>
                                  <p:childTnLst>
                                    <p:cmd type="call" cmd="playFrom(0.0)">
                                      <p:cBhvr>
                                        <p:cTn id="21" dur="5393" fill="hold"/>
                                        <p:tgtEl>
                                          <p:spTgt spid="10"/>
                                        </p:tgtEl>
                                      </p:cBhvr>
                                    </p:cmd>
                                  </p:childTnLst>
                                </p:cTn>
                              </p:par>
                              <p:par>
                                <p:cTn id="22" presetID="12" presetClass="entr" presetSubtype="1"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down)">
                                      <p:cBhvr>
                                        <p:cTn id="25" dur="500"/>
                                        <p:tgtEl>
                                          <p:spTgt spid="5"/>
                                        </p:tgtEl>
                                      </p:cBhvr>
                                    </p:animEffect>
                                  </p:childTnLst>
                                  <p:subTnLst>
                                    <p:audio>
                                      <p:cMediaNode>
                                        <p:cTn display="0" masterRel="sameClick">
                                          <p:stCondLst>
                                            <p:cond evt="begin" delay="0">
                                              <p:tn val="22"/>
                                            </p:cond>
                                          </p:stCondLst>
                                          <p:endCondLst>
                                            <p:cond evt="onStopAudio" delay="0">
                                              <p:tgtEl>
                                                <p:sldTgt/>
                                              </p:tgtEl>
                                            </p:cond>
                                          </p:endCondLst>
                                        </p:cTn>
                                        <p:tgtEl>
                                          <p:sndTgt r:embed="rId5" name="Tieng-phanh-gap-cua-xe-o-to-www_tiengdong_com (video-converter.com).wav"/>
                                        </p:tgtEl>
                                      </p:cMediaNode>
                                    </p:audio>
                                  </p:subTnLst>
                                </p:cTn>
                              </p:par>
                            </p:childTnLst>
                          </p:cTn>
                        </p:par>
                        <p:par>
                          <p:cTn id="26" fill="hold">
                            <p:stCondLst>
                              <p:cond delay="5814"/>
                            </p:stCondLst>
                            <p:childTnLst>
                              <p:par>
                                <p:cTn id="27" presetID="1" presetClass="exit" presetSubtype="0" fill="hold" grpId="2" nodeType="afterEffect">
                                  <p:stCondLst>
                                    <p:cond delay="0"/>
                                  </p:stCondLst>
                                  <p:childTnLst>
                                    <p:set>
                                      <p:cBhvr>
                                        <p:cTn id="28" dur="1" fill="hold">
                                          <p:stCondLst>
                                            <p:cond delay="0"/>
                                          </p:stCondLst>
                                        </p:cTn>
                                        <p:tgtEl>
                                          <p:spTgt spid="22"/>
                                        </p:tgtEl>
                                        <p:attrNameLst>
                                          <p:attrName>style.visibility</p:attrName>
                                        </p:attrNameLst>
                                      </p:cBhvr>
                                      <p:to>
                                        <p:strVal val="hidden"/>
                                      </p:to>
                                    </p:set>
                                  </p:childTnLst>
                                </p:cTn>
                              </p:par>
                            </p:childTnLst>
                          </p:cTn>
                        </p:par>
                        <p:par>
                          <p:cTn id="29" fill="hold">
                            <p:stCondLst>
                              <p:cond delay="5814"/>
                            </p:stCondLst>
                            <p:childTnLst>
                              <p:par>
                                <p:cTn id="30" presetID="12" presetClass="entr" presetSubtype="4"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p:tgtEl>
                                          <p:spTgt spid="12"/>
                                        </p:tgtEl>
                                        <p:attrNameLst>
                                          <p:attrName>ppt_y</p:attrName>
                                        </p:attrNameLst>
                                      </p:cBhvr>
                                      <p:tavLst>
                                        <p:tav tm="0">
                                          <p:val>
                                            <p:strVal val="#ppt_y+#ppt_h*1.125000"/>
                                          </p:val>
                                        </p:tav>
                                        <p:tav tm="100000">
                                          <p:val>
                                            <p:strVal val="#ppt_y"/>
                                          </p:val>
                                        </p:tav>
                                      </p:tavLst>
                                    </p:anim>
                                    <p:animEffect transition="in" filter="wipe(up)">
                                      <p:cBhvr>
                                        <p:cTn id="33" dur="500"/>
                                        <p:tgtEl>
                                          <p:spTgt spid="12"/>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p:tgtEl>
                                          <p:spTgt spid="13"/>
                                        </p:tgtEl>
                                        <p:attrNameLst>
                                          <p:attrName>ppt_y</p:attrName>
                                        </p:attrNameLst>
                                      </p:cBhvr>
                                      <p:tavLst>
                                        <p:tav tm="0">
                                          <p:val>
                                            <p:strVal val="#ppt_y+#ppt_h*1.125000"/>
                                          </p:val>
                                        </p:tav>
                                        <p:tav tm="100000">
                                          <p:val>
                                            <p:strVal val="#ppt_y"/>
                                          </p:val>
                                        </p:tav>
                                      </p:tavLst>
                                    </p:anim>
                                    <p:animEffect transition="in" filter="wipe(up)">
                                      <p:cBhvr>
                                        <p:cTn id="37" dur="500"/>
                                        <p:tgtEl>
                                          <p:spTgt spid="13"/>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p:tgtEl>
                                          <p:spTgt spid="14"/>
                                        </p:tgtEl>
                                        <p:attrNameLst>
                                          <p:attrName>ppt_y</p:attrName>
                                        </p:attrNameLst>
                                      </p:cBhvr>
                                      <p:tavLst>
                                        <p:tav tm="0">
                                          <p:val>
                                            <p:strVal val="#ppt_y+#ppt_h*1.125000"/>
                                          </p:val>
                                        </p:tav>
                                        <p:tav tm="100000">
                                          <p:val>
                                            <p:strVal val="#ppt_y"/>
                                          </p:val>
                                        </p:tav>
                                      </p:tavLst>
                                    </p:anim>
                                    <p:animEffect transition="in" filter="wipe(up)">
                                      <p:cBhvr>
                                        <p:cTn id="41" dur="500"/>
                                        <p:tgtEl>
                                          <p:spTgt spid="14"/>
                                        </p:tgtEl>
                                      </p:cBhvr>
                                    </p:animEffect>
                                  </p:childTnLst>
                                </p:cTn>
                              </p:par>
                              <p:par>
                                <p:cTn id="42" presetID="1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p:tgtEl>
                                          <p:spTgt spid="18"/>
                                        </p:tgtEl>
                                        <p:attrNameLst>
                                          <p:attrName>ppt_y</p:attrName>
                                        </p:attrNameLst>
                                      </p:cBhvr>
                                      <p:tavLst>
                                        <p:tav tm="0">
                                          <p:val>
                                            <p:strVal val="#ppt_y+#ppt_h*1.125000"/>
                                          </p:val>
                                        </p:tav>
                                        <p:tav tm="100000">
                                          <p:val>
                                            <p:strVal val="#ppt_y"/>
                                          </p:val>
                                        </p:tav>
                                      </p:tavLst>
                                    </p:anim>
                                    <p:animEffect transition="in" filter="wipe(up)">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46" fill="hold" display="0">
                  <p:stCondLst>
                    <p:cond delay="indefinite"/>
                  </p:stCondLst>
                  <p:endCondLst>
                    <p:cond evt="onStopAudio" delay="0">
                      <p:tgtEl>
                        <p:sldTgt/>
                      </p:tgtEl>
                    </p:cond>
                  </p:endCondLst>
                </p:cTn>
                <p:tgtEl>
                  <p:spTgt spid="8"/>
                </p:tgtEl>
              </p:cMediaNode>
            </p:audio>
            <p:audio>
              <p:cMediaNode vol="20000">
                <p:cTn id="47" fill="hold" display="0">
                  <p:stCondLst>
                    <p:cond delay="indefinite"/>
                  </p:stCondLst>
                  <p:endCondLst>
                    <p:cond evt="onStopAudio" delay="0">
                      <p:tgtEl>
                        <p:sldTgt/>
                      </p:tgtEl>
                    </p:cond>
                  </p:endCondLst>
                </p:cTn>
                <p:tgtEl>
                  <p:spTgt spid="10"/>
                </p:tgtEl>
              </p:cMediaNode>
            </p:audio>
            <p:seq concurrent="1" nextAc="seek">
              <p:cTn id="48" restart="whenNotActive" fill="hold" evtFilter="cancelBubble" nodeType="interactiveSeq">
                <p:stCondLst>
                  <p:cond evt="onClick" delay="0">
                    <p:tgtEl>
                      <p:spTgt spid="12"/>
                    </p:tgtEl>
                  </p:cond>
                </p:stCondLst>
                <p:endSync evt="end" delay="0">
                  <p:rtn val="all"/>
                </p:endSync>
                <p:childTnLst>
                  <p:par>
                    <p:cTn id="49" fill="hold">
                      <p:stCondLst>
                        <p:cond delay="0"/>
                      </p:stCondLst>
                      <p:childTnLst>
                        <p:par>
                          <p:cTn id="50" fill="hold">
                            <p:stCondLst>
                              <p:cond delay="0"/>
                            </p:stCondLst>
                            <p:childTnLst>
                              <p:par>
                                <p:cTn id="51" presetID="23" presetClass="emph" presetSubtype="0" fill="hold" grpId="1" nodeType="clickEffect">
                                  <p:stCondLst>
                                    <p:cond delay="0"/>
                                  </p:stCondLst>
                                  <p:childTnLst>
                                    <p:animClr clrSpc="hsl" dir="cw">
                                      <p:cBhvr override="childStyle">
                                        <p:cTn id="52" dur="500" fill="hold"/>
                                        <p:tgtEl>
                                          <p:spTgt spid="12"/>
                                        </p:tgtEl>
                                        <p:attrNameLst>
                                          <p:attrName>style.color</p:attrName>
                                        </p:attrNameLst>
                                      </p:cBhvr>
                                      <p:by>
                                        <p:hsl h="10842353" s="0" l="0"/>
                                      </p:by>
                                    </p:animClr>
                                    <p:animClr clrSpc="hsl" dir="cw">
                                      <p:cBhvr>
                                        <p:cTn id="53" dur="500" fill="hold"/>
                                        <p:tgtEl>
                                          <p:spTgt spid="12"/>
                                        </p:tgtEl>
                                        <p:attrNameLst>
                                          <p:attrName>fillcolor</p:attrName>
                                        </p:attrNameLst>
                                      </p:cBhvr>
                                      <p:by>
                                        <p:hsl h="10842353" s="0" l="0"/>
                                      </p:by>
                                    </p:animClr>
                                    <p:animClr clrSpc="hsl" dir="cw">
                                      <p:cBhvr>
                                        <p:cTn id="54" dur="500" fill="hold"/>
                                        <p:tgtEl>
                                          <p:spTgt spid="12"/>
                                        </p:tgtEl>
                                        <p:attrNameLst>
                                          <p:attrName>stroke.color</p:attrName>
                                        </p:attrNameLst>
                                      </p:cBhvr>
                                      <p:by>
                                        <p:hsl h="10842353" s="0" l="0"/>
                                      </p:by>
                                    </p:animClr>
                                    <p:set>
                                      <p:cBhvr>
                                        <p:cTn id="55" dur="500" fill="hold"/>
                                        <p:tgtEl>
                                          <p:spTgt spid="12"/>
                                        </p:tgtEl>
                                        <p:attrNameLst>
                                          <p:attrName>fill.type</p:attrName>
                                        </p:attrNameLst>
                                      </p:cBhvr>
                                      <p:to>
                                        <p:strVal val="solid"/>
                                      </p:to>
                                    </p:set>
                                  </p:childTnLst>
                                  <p:subTnLst>
                                    <p:audio>
                                      <p:cMediaNode>
                                        <p:cTn display="0" masterRel="sameClick">
                                          <p:stCondLst>
                                            <p:cond evt="begin" delay="0">
                                              <p:tn val="51"/>
                                            </p:cond>
                                          </p:stCondLst>
                                          <p:endCondLst>
                                            <p:cond evt="onStopAudio" delay="0">
                                              <p:tgtEl>
                                                <p:sldTgt/>
                                              </p:tgtEl>
                                            </p:cond>
                                          </p:endCondLst>
                                        </p:cTn>
                                        <p:tgtEl>
                                          <p:sndTgt r:embed="rId6" name="Tieng-yeah-tre-con-www_nhacchuongvui_com.wav"/>
                                        </p:tgtEl>
                                      </p:cMediaNode>
                                    </p:audio>
                                  </p:subTnLst>
                                </p:cTn>
                              </p:par>
                              <p:par>
                                <p:cTn id="56" presetID="12" presetClass="entr" presetSubtype="1"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additive="base">
                                        <p:cTn id="58" dur="500"/>
                                        <p:tgtEl>
                                          <p:spTgt spid="7"/>
                                        </p:tgtEl>
                                        <p:attrNameLst>
                                          <p:attrName>ppt_y</p:attrName>
                                        </p:attrNameLst>
                                      </p:cBhvr>
                                      <p:tavLst>
                                        <p:tav tm="0">
                                          <p:val>
                                            <p:strVal val="#ppt_y-#ppt_h*1.125000"/>
                                          </p:val>
                                        </p:tav>
                                        <p:tav tm="100000">
                                          <p:val>
                                            <p:strVal val="#ppt_y"/>
                                          </p:val>
                                        </p:tav>
                                      </p:tavLst>
                                    </p:anim>
                                    <p:animEffect transition="in" filter="wipe(down)">
                                      <p:cBhvr>
                                        <p:cTn id="59" dur="500"/>
                                        <p:tgtEl>
                                          <p:spTgt spid="7"/>
                                        </p:tgtEl>
                                      </p:cBhvr>
                                    </p:animEffect>
                                  </p:childTnLst>
                                </p:cTn>
                              </p:par>
                            </p:childTnLst>
                          </p:cTn>
                        </p:par>
                        <p:par>
                          <p:cTn id="60" fill="hold">
                            <p:stCondLst>
                              <p:cond delay="500"/>
                            </p:stCondLst>
                            <p:childTnLst>
                              <p:par>
                                <p:cTn id="61" presetID="44" presetClass="path" presetSubtype="0" accel="50000" decel="50000" fill="hold" nodeType="afterEffect">
                                  <p:stCondLst>
                                    <p:cond delay="0"/>
                                  </p:stCondLst>
                                  <p:childTnLst>
                                    <p:animMotion origin="layout" path="M -0.0599 0.03565 L -0.19519 -0.16875 C -0.22331 -0.21458 -0.2655 -0.23819 -0.3099 -0.23819 C -0.36029 -0.23819 -0.40065 -0.21458 -0.42878 -0.16875 L -0.56368 0.03565 " pathEditMode="relative" rAng="0" ptsTypes="AAAAA">
                                      <p:cBhvr>
                                        <p:cTn id="62" dur="2000" fill="hold"/>
                                        <p:tgtEl>
                                          <p:spTgt spid="3"/>
                                        </p:tgtEl>
                                        <p:attrNameLst>
                                          <p:attrName>ppt_x</p:attrName>
                                          <p:attrName>ppt_y</p:attrName>
                                        </p:attrNameLst>
                                      </p:cBhvr>
                                      <p:rCtr x="-25195" y="-13704"/>
                                    </p:animMotion>
                                  </p:childTnLst>
                                </p:cTn>
                              </p:par>
                              <p:par>
                                <p:cTn id="63" presetID="1" presetClass="mediacall" presetSubtype="0" fill="hold" nodeType="withEffect">
                                  <p:stCondLst>
                                    <p:cond delay="0"/>
                                  </p:stCondLst>
                                  <p:childTnLst>
                                    <p:cmd type="call" cmd="playFrom(0.0)">
                                      <p:cBhvr>
                                        <p:cTn id="64" dur="5456" fill="hold"/>
                                        <p:tgtEl>
                                          <p:spTgt spid="21"/>
                                        </p:tgtEl>
                                      </p:cBhvr>
                                    </p:cmd>
                                  </p:childTnLst>
                                </p:cTn>
                              </p:par>
                            </p:childTnLst>
                          </p:cTn>
                        </p:par>
                        <p:par>
                          <p:cTn id="65" fill="hold">
                            <p:stCondLst>
                              <p:cond delay="3078"/>
                            </p:stCondLst>
                            <p:childTnLst>
                              <p:par>
                                <p:cTn id="66" presetID="35" presetClass="path" presetSubtype="0" accel="50000" decel="50000" fill="hold" nodeType="afterEffect">
                                  <p:stCondLst>
                                    <p:cond delay="0"/>
                                  </p:stCondLst>
                                  <p:childTnLst>
                                    <p:animMotion origin="layout" path="M -0.56368 0.03565 L -0.91237 0.01621 " pathEditMode="relative" rAng="0" ptsTypes="AA">
                                      <p:cBhvr>
                                        <p:cTn id="67" dur="2000" fill="hold"/>
                                        <p:tgtEl>
                                          <p:spTgt spid="3"/>
                                        </p:tgtEl>
                                        <p:attrNameLst>
                                          <p:attrName>ppt_x</p:attrName>
                                          <p:attrName>ppt_y</p:attrName>
                                        </p:attrNameLst>
                                      </p:cBhvr>
                                      <p:rCtr x="-17435" y="-972"/>
                                    </p:animMotion>
                                  </p:childTnLst>
                                </p:cTn>
                              </p:par>
                            </p:childTnLst>
                          </p:cTn>
                        </p:par>
                      </p:childTnLst>
                    </p:cTn>
                  </p:par>
                </p:childTnLst>
              </p:cTn>
              <p:nextCondLst>
                <p:cond evt="onClick" delay="0">
                  <p:tgtEl>
                    <p:spTgt spid="12"/>
                  </p:tgtEl>
                </p:cond>
              </p:nextCondLst>
            </p:seq>
            <p:seq concurrent="1" nextAc="seek">
              <p:cTn id="68" restart="whenNotActive" fill="hold" evtFilter="cancelBubble" nodeType="interactiveSeq">
                <p:stCondLst>
                  <p:cond evt="onClick" delay="0">
                    <p:tgtEl>
                      <p:spTgt spid="13"/>
                    </p:tgtEl>
                  </p:cond>
                </p:stCondLst>
                <p:endSync evt="end" delay="0">
                  <p:rtn val="all"/>
                </p:endSync>
                <p:childTnLst>
                  <p:par>
                    <p:cTn id="69" fill="hold">
                      <p:stCondLst>
                        <p:cond delay="0"/>
                      </p:stCondLst>
                      <p:childTnLst>
                        <p:par>
                          <p:cTn id="70" fill="hold">
                            <p:stCondLst>
                              <p:cond delay="0"/>
                            </p:stCondLst>
                            <p:childTnLst>
                              <p:par>
                                <p:cTn id="71" presetID="23" presetClass="exit" presetSubtype="32" fill="hold" grpId="1" nodeType="clickEffect">
                                  <p:stCondLst>
                                    <p:cond delay="0"/>
                                  </p:stCondLst>
                                  <p:childTnLst>
                                    <p:anim calcmode="lin" valueType="num">
                                      <p:cBhvr>
                                        <p:cTn id="72" dur="500"/>
                                        <p:tgtEl>
                                          <p:spTgt spid="13"/>
                                        </p:tgtEl>
                                        <p:attrNameLst>
                                          <p:attrName>ppt_w</p:attrName>
                                        </p:attrNameLst>
                                      </p:cBhvr>
                                      <p:tavLst>
                                        <p:tav tm="0">
                                          <p:val>
                                            <p:strVal val="ppt_w"/>
                                          </p:val>
                                        </p:tav>
                                        <p:tav tm="100000">
                                          <p:val>
                                            <p:fltVal val="0"/>
                                          </p:val>
                                        </p:tav>
                                      </p:tavLst>
                                    </p:anim>
                                    <p:anim calcmode="lin" valueType="num">
                                      <p:cBhvr>
                                        <p:cTn id="73" dur="500"/>
                                        <p:tgtEl>
                                          <p:spTgt spid="13"/>
                                        </p:tgtEl>
                                        <p:attrNameLst>
                                          <p:attrName>ppt_h</p:attrName>
                                        </p:attrNameLst>
                                      </p:cBhvr>
                                      <p:tavLst>
                                        <p:tav tm="0">
                                          <p:val>
                                            <p:strVal val="ppt_h"/>
                                          </p:val>
                                        </p:tav>
                                        <p:tav tm="100000">
                                          <p:val>
                                            <p:fltVal val="0"/>
                                          </p:val>
                                        </p:tav>
                                      </p:tavLst>
                                    </p:anim>
                                    <p:set>
                                      <p:cBhvr>
                                        <p:cTn id="74" dur="1" fill="hold">
                                          <p:stCondLst>
                                            <p:cond delay="499"/>
                                          </p:stCondLst>
                                        </p:cTn>
                                        <p:tgtEl>
                                          <p:spTgt spid="13"/>
                                        </p:tgtEl>
                                        <p:attrNameLst>
                                          <p:attrName>style.visibility</p:attrName>
                                        </p:attrNameLst>
                                      </p:cBhvr>
                                      <p:to>
                                        <p:strVal val="hidden"/>
                                      </p:to>
                                    </p:set>
                                  </p:childTnLst>
                                  <p:subTnLst>
                                    <p:audio>
                                      <p:cMediaNode>
                                        <p:cTn display="0" masterRel="sameClick">
                                          <p:stCondLst>
                                            <p:cond evt="begin" delay="0">
                                              <p:tn val="71"/>
                                            </p:cond>
                                          </p:stCondLst>
                                          <p:endCondLst>
                                            <p:cond evt="onStopAudio" delay="0">
                                              <p:tgtEl>
                                                <p:sldTgt/>
                                              </p:tgtEl>
                                            </p:cond>
                                          </p:endCondLst>
                                        </p:cTn>
                                        <p:tgtEl>
                                          <p:sndTgt r:embed="rId7" name="Am-thanh-tra-loi-sai-www_nhacchuongvui_com.wav"/>
                                        </p:tgtEl>
                                      </p:cMediaNode>
                                    </p:audio>
                                  </p:subTnLst>
                                </p:cTn>
                              </p:par>
                            </p:childTnLst>
                          </p:cTn>
                        </p:par>
                      </p:childTnLst>
                    </p:cTn>
                  </p:par>
                </p:childTnLst>
              </p:cTn>
              <p:nextCondLst>
                <p:cond evt="onClick" delay="0">
                  <p:tgtEl>
                    <p:spTgt spid="13"/>
                  </p:tgtEl>
                </p:cond>
              </p:nextCondLst>
            </p:seq>
            <p:seq concurrent="1" nextAc="seek">
              <p:cTn id="75" restart="whenNotActive" fill="hold" evtFilter="cancelBubble" nodeType="interactiveSeq">
                <p:stCondLst>
                  <p:cond evt="onClick" delay="0">
                    <p:tgtEl>
                      <p:spTgt spid="14"/>
                    </p:tgtEl>
                  </p:cond>
                </p:stCondLst>
                <p:endSync evt="end" delay="0">
                  <p:rtn val="all"/>
                </p:endSync>
                <p:childTnLst>
                  <p:par>
                    <p:cTn id="76" fill="hold">
                      <p:stCondLst>
                        <p:cond delay="0"/>
                      </p:stCondLst>
                      <p:childTnLst>
                        <p:par>
                          <p:cTn id="77" fill="hold">
                            <p:stCondLst>
                              <p:cond delay="0"/>
                            </p:stCondLst>
                            <p:childTnLst>
                              <p:par>
                                <p:cTn id="78" presetID="23" presetClass="exit" presetSubtype="32" fill="hold" grpId="1" nodeType="clickEffect">
                                  <p:stCondLst>
                                    <p:cond delay="0"/>
                                  </p:stCondLst>
                                  <p:childTnLst>
                                    <p:anim calcmode="lin" valueType="num">
                                      <p:cBhvr>
                                        <p:cTn id="79" dur="500"/>
                                        <p:tgtEl>
                                          <p:spTgt spid="14"/>
                                        </p:tgtEl>
                                        <p:attrNameLst>
                                          <p:attrName>ppt_w</p:attrName>
                                        </p:attrNameLst>
                                      </p:cBhvr>
                                      <p:tavLst>
                                        <p:tav tm="0">
                                          <p:val>
                                            <p:strVal val="ppt_w"/>
                                          </p:val>
                                        </p:tav>
                                        <p:tav tm="100000">
                                          <p:val>
                                            <p:fltVal val="0"/>
                                          </p:val>
                                        </p:tav>
                                      </p:tavLst>
                                    </p:anim>
                                    <p:anim calcmode="lin" valueType="num">
                                      <p:cBhvr>
                                        <p:cTn id="80" dur="500"/>
                                        <p:tgtEl>
                                          <p:spTgt spid="14"/>
                                        </p:tgtEl>
                                        <p:attrNameLst>
                                          <p:attrName>ppt_h</p:attrName>
                                        </p:attrNameLst>
                                      </p:cBhvr>
                                      <p:tavLst>
                                        <p:tav tm="0">
                                          <p:val>
                                            <p:strVal val="ppt_h"/>
                                          </p:val>
                                        </p:tav>
                                        <p:tav tm="100000">
                                          <p:val>
                                            <p:fltVal val="0"/>
                                          </p:val>
                                        </p:tav>
                                      </p:tavLst>
                                    </p:anim>
                                    <p:set>
                                      <p:cBhvr>
                                        <p:cTn id="81" dur="1" fill="hold">
                                          <p:stCondLst>
                                            <p:cond delay="499"/>
                                          </p:stCondLst>
                                        </p:cTn>
                                        <p:tgtEl>
                                          <p:spTgt spid="14"/>
                                        </p:tgtEl>
                                        <p:attrNameLst>
                                          <p:attrName>style.visibility</p:attrName>
                                        </p:attrNameLst>
                                      </p:cBhvr>
                                      <p:to>
                                        <p:strVal val="hidden"/>
                                      </p:to>
                                    </p:set>
                                  </p:childTnLst>
                                  <p:subTnLst>
                                    <p:audio>
                                      <p:cMediaNode>
                                        <p:cTn display="0" masterRel="sameClick">
                                          <p:stCondLst>
                                            <p:cond evt="begin" delay="0">
                                              <p:tn val="78"/>
                                            </p:cond>
                                          </p:stCondLst>
                                          <p:endCondLst>
                                            <p:cond evt="onStopAudio" delay="0">
                                              <p:tgtEl>
                                                <p:sldTgt/>
                                              </p:tgtEl>
                                            </p:cond>
                                          </p:endCondLst>
                                        </p:cTn>
                                        <p:tgtEl>
                                          <p:sndTgt r:embed="rId7" name="Am-thanh-tra-loi-sai-www_nhacchuongvui_com.wav"/>
                                        </p:tgtEl>
                                      </p:cMediaNode>
                                    </p:audio>
                                  </p:subTnLst>
                                </p:cTn>
                              </p:par>
                            </p:childTnLst>
                          </p:cTn>
                        </p:par>
                      </p:childTnLst>
                    </p:cTn>
                  </p:par>
                </p:childTnLst>
              </p:cTn>
              <p:nextCondLst>
                <p:cond evt="onClick" delay="0">
                  <p:tgtEl>
                    <p:spTgt spid="14"/>
                  </p:tgtEl>
                </p:cond>
              </p:nextCondLst>
            </p:seq>
            <p:audio>
              <p:cMediaNode vol="20000">
                <p:cTn id="82" fill="hold" display="0">
                  <p:stCondLst>
                    <p:cond delay="indefinite"/>
                  </p:stCondLst>
                  <p:endCondLst>
                    <p:cond evt="onStopAudio" delay="0">
                      <p:tgtEl>
                        <p:sldTgt/>
                      </p:tgtEl>
                    </p:cond>
                  </p:endCondLst>
                </p:cTn>
                <p:tgtEl>
                  <p:spTgt spid="21"/>
                </p:tgtEl>
              </p:cMediaNode>
            </p:audio>
          </p:childTnLst>
        </p:cTn>
      </p:par>
    </p:tnLst>
    <p:bldLst>
      <p:bldP spid="12" grpId="0" animBg="1"/>
      <p:bldP spid="12" grpId="1" animBg="1"/>
      <p:bldP spid="13" grpId="0" animBg="1"/>
      <p:bldP spid="13" grpId="1" animBg="1"/>
      <p:bldP spid="14" grpId="0" animBg="1"/>
      <p:bldP spid="14" grpId="1" animBg="1"/>
      <p:bldP spid="22" grpId="0" animBg="1"/>
      <p:bldP spid="22" grpId="1" animBg="1"/>
      <p:bldP spid="22" grpId="2"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51F4C4-70B7-484C-A2CE-9E919328F0E6}"/>
              </a:ext>
            </a:extLst>
          </p:cNvPr>
          <p:cNvSpPr/>
          <p:nvPr/>
        </p:nvSpPr>
        <p:spPr>
          <a:xfrm>
            <a:off x="0" y="5061528"/>
            <a:ext cx="2038542" cy="1692914"/>
          </a:xfrm>
          <a:prstGeom prst="rect">
            <a:avLst/>
          </a:prstGeom>
          <a:solidFill>
            <a:srgbClr val="454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pic>
        <p:nvPicPr>
          <p:cNvPr id="3" name="Picture 2">
            <a:extLst>
              <a:ext uri="{FF2B5EF4-FFF2-40B4-BE49-F238E27FC236}">
                <a16:creationId xmlns:a16="http://schemas.microsoft.com/office/drawing/2014/main" id="{7203C457-7CDC-4766-A64B-12014AB91953}"/>
              </a:ext>
            </a:extLst>
          </p:cNvPr>
          <p:cNvPicPr>
            <a:picLocks noChangeAspect="1"/>
          </p:cNvPicPr>
          <p:nvPr/>
        </p:nvPicPr>
        <p:blipFill>
          <a:blip r:embed="rId9"/>
          <a:srcRect/>
          <a:stretch/>
        </p:blipFill>
        <p:spPr>
          <a:xfrm>
            <a:off x="7502373" y="3540953"/>
            <a:ext cx="3290056" cy="3290056"/>
          </a:xfrm>
          <a:prstGeom prst="rect">
            <a:avLst/>
          </a:prstGeom>
        </p:spPr>
      </p:pic>
      <p:pic>
        <p:nvPicPr>
          <p:cNvPr id="7" name="Picture 6">
            <a:extLst>
              <a:ext uri="{FF2B5EF4-FFF2-40B4-BE49-F238E27FC236}">
                <a16:creationId xmlns:a16="http://schemas.microsoft.com/office/drawing/2014/main" id="{01EDEF85-AFB7-4559-8957-E207114BD2B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346" b="92056" l="3704" r="95267">
                        <a14:foregroundMark x1="18724" y1="69159" x2="17490" y2="69626"/>
                        <a14:foregroundMark x1="13992" y1="83178" x2="13992" y2="83178"/>
                        <a14:foregroundMark x1="13374" y1="87850" x2="13374" y2="87850"/>
                        <a14:foregroundMark x1="19959" y1="81776" x2="19959" y2="81776"/>
                        <a14:foregroundMark x1="13580" y1="85514" x2="13580" y2="85514"/>
                        <a14:foregroundMark x1="7407" y1="87383" x2="7407" y2="87383"/>
                        <a14:foregroundMark x1="3704" y1="89720" x2="3704" y2="89720"/>
                        <a14:foregroundMark x1="84568" y1="79907" x2="84568" y2="79907"/>
                        <a14:foregroundMark x1="77572" y1="83178" x2="77572" y2="83178"/>
                        <a14:foregroundMark x1="83539" y1="92523" x2="83539" y2="92523"/>
                        <a14:foregroundMark x1="95267" y1="88785" x2="95267" y2="88785"/>
                        <a14:backgroundMark x1="37449" y1="56542" x2="37449" y2="56542"/>
                        <a14:backgroundMark x1="46502" y1="57944" x2="46502" y2="57944"/>
                        <a14:backgroundMark x1="48765" y1="56075" x2="48765" y2="56075"/>
                        <a14:backgroundMark x1="32099" y1="60280" x2="32099" y2="60280"/>
                        <a14:backgroundMark x1="32716" y1="26636" x2="32716" y2="26636"/>
                        <a14:backgroundMark x1="34156" y1="24766" x2="34156" y2="24766"/>
                        <a14:backgroundMark x1="31070" y1="24766" x2="31070" y2="24766"/>
                        <a14:backgroundMark x1="22222" y1="41589" x2="22222" y2="41589"/>
                        <a14:backgroundMark x1="23251" y1="37383" x2="23251" y2="37383"/>
                        <a14:backgroundMark x1="14815" y1="55140" x2="14815" y2="55140"/>
                        <a14:backgroundMark x1="15638" y1="48131" x2="15638" y2="48131"/>
                        <a14:backgroundMark x1="64198" y1="28037" x2="64198" y2="28037"/>
                        <a14:backgroundMark x1="66049" y1="28505" x2="66049" y2="28505"/>
                        <a14:backgroundMark x1="62963" y1="22430" x2="62963" y2="22430"/>
                        <a14:backgroundMark x1="54115" y1="29907" x2="54115" y2="29907"/>
                        <a14:backgroundMark x1="40329" y1="29439" x2="40329" y2="29439"/>
                        <a14:backgroundMark x1="72222" y1="40187" x2="72222" y2="40187"/>
                        <a14:backgroundMark x1="72634" y1="36916" x2="72634" y2="36916"/>
                        <a14:backgroundMark x1="81070" y1="44393" x2="81070" y2="44393"/>
                        <a14:backgroundMark x1="73045" y1="79439" x2="73045" y2="79439"/>
                        <a14:backgroundMark x1="70988" y1="82710" x2="70988" y2="82710"/>
                        <a14:backgroundMark x1="75720" y1="91589" x2="75720" y2="91589"/>
                        <a14:backgroundMark x1="33745" y1="82710" x2="33745" y2="82710"/>
                        <a14:backgroundMark x1="32716" y1="74766" x2="32716" y2="87850"/>
                        <a14:backgroundMark x1="86626" y1="57477" x2="86626" y2="57477"/>
                      </a14:backgroundRemoval>
                    </a14:imgEffect>
                  </a14:imgLayer>
                </a14:imgProps>
              </a:ext>
            </a:extLst>
          </a:blip>
          <a:stretch>
            <a:fillRect/>
          </a:stretch>
        </p:blipFill>
        <p:spPr>
          <a:xfrm>
            <a:off x="2803519" y="3764587"/>
            <a:ext cx="4628571" cy="2685714"/>
          </a:xfrm>
          <a:prstGeom prst="rect">
            <a:avLst/>
          </a:prstGeom>
        </p:spPr>
      </p:pic>
      <p:pic>
        <p:nvPicPr>
          <p:cNvPr id="5" name="Picture 4">
            <a:extLst>
              <a:ext uri="{FF2B5EF4-FFF2-40B4-BE49-F238E27FC236}">
                <a16:creationId xmlns:a16="http://schemas.microsoft.com/office/drawing/2014/main" id="{82885D3B-EA89-4351-BF96-DA0CA66E85F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imgEffect>
                  </a14:imgLayer>
                </a14:imgProps>
              </a:ext>
            </a:extLst>
          </a:blip>
          <a:srcRect/>
          <a:stretch/>
        </p:blipFill>
        <p:spPr>
          <a:xfrm>
            <a:off x="3753853" y="4741420"/>
            <a:ext cx="2742809" cy="2013022"/>
          </a:xfrm>
          <a:prstGeom prst="rect">
            <a:avLst/>
          </a:prstGeom>
        </p:spPr>
      </p:pic>
      <p:pic>
        <p:nvPicPr>
          <p:cNvPr id="8" name="Tieng-coi-o-to-www_tiengdong_com">
            <a:hlinkClick r:id="" action="ppaction://media"/>
            <a:extLst>
              <a:ext uri="{FF2B5EF4-FFF2-40B4-BE49-F238E27FC236}">
                <a16:creationId xmlns:a16="http://schemas.microsoft.com/office/drawing/2014/main" id="{DB6FF46F-6BAC-48A7-94AF-31BBC9DDC278}"/>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593651"/>
            <a:ext cx="609600" cy="609600"/>
          </a:xfrm>
          <a:prstGeom prst="rect">
            <a:avLst/>
          </a:prstGeom>
        </p:spPr>
      </p:pic>
      <p:pic>
        <p:nvPicPr>
          <p:cNvPr id="10" name="Tieng-phanh-gap-cua-xe-o-to-www_tiengdong_com">
            <a:hlinkClick r:id="" action="ppaction://media"/>
            <a:extLst>
              <a:ext uri="{FF2B5EF4-FFF2-40B4-BE49-F238E27FC236}">
                <a16:creationId xmlns:a16="http://schemas.microsoft.com/office/drawing/2014/main" id="{9DB79425-D970-4B75-B7E9-F1D317AE8F21}"/>
              </a:ext>
            </a:extLst>
          </p:cNvPr>
          <p:cNvPicPr>
            <a:picLocks noChangeAspect="1"/>
          </p:cNvPicPr>
          <p:nvPr>
            <a:audioFile r:link="rId1"/>
            <p:extLst>
              <p:ext uri="{DAA4B4D4-6D71-4841-9C94-3DE7FCFB9230}">
                <p14:media xmlns:p14="http://schemas.microsoft.com/office/powerpoint/2010/main" r:embed="rId3">
                  <p14:trim end="13795.8125"/>
                </p14:media>
              </p:ext>
            </p:extLst>
          </p:nvPr>
        </p:nvPicPr>
        <p:blipFill>
          <a:blip r:embed="rId14"/>
          <a:stretch>
            <a:fillRect/>
          </a:stretch>
        </p:blipFill>
        <p:spPr>
          <a:xfrm>
            <a:off x="12404651" y="2521299"/>
            <a:ext cx="609600" cy="609600"/>
          </a:xfrm>
          <a:prstGeom prst="rect">
            <a:avLst/>
          </a:prstGeom>
        </p:spPr>
      </p:pic>
      <p:sp>
        <p:nvSpPr>
          <p:cNvPr id="12" name="A">
            <a:extLst>
              <a:ext uri="{FF2B5EF4-FFF2-40B4-BE49-F238E27FC236}">
                <a16:creationId xmlns:a16="http://schemas.microsoft.com/office/drawing/2014/main" id="{110CB4D2-CF03-4065-9DCE-A3CFBF9F6435}"/>
              </a:ext>
            </a:extLst>
          </p:cNvPr>
          <p:cNvSpPr/>
          <p:nvPr/>
        </p:nvSpPr>
        <p:spPr>
          <a:xfrm>
            <a:off x="3661243" y="2978820"/>
            <a:ext cx="5619322" cy="1102329"/>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defTabSz="685800">
              <a:defRPr/>
            </a:pPr>
            <a:r>
              <a:rPr lang="vi-VN" sz="2700" dirty="0">
                <a:solidFill>
                  <a:srgbClr val="FFFF00"/>
                </a:solidFill>
                <a:latin typeface="Times New Roman" pitchFamily="18" charset="0"/>
                <a:cs typeface="Times New Roman" pitchFamily="18" charset="0"/>
              </a:rPr>
              <a:t>C. Hai bà hai nguồn sông</a:t>
            </a:r>
          </a:p>
          <a:p>
            <a:pPr lvl="1" defTabSz="685800">
              <a:defRPr/>
            </a:pPr>
            <a:r>
              <a:rPr lang="vi-VN" sz="2700" dirty="0">
                <a:solidFill>
                  <a:srgbClr val="FFFF00"/>
                </a:solidFill>
                <a:latin typeface="Times New Roman" pitchFamily="18" charset="0"/>
                <a:cs typeface="Times New Roman" pitchFamily="18" charset="0"/>
              </a:rPr>
              <a:t>     Cho phù sa đời cháu</a:t>
            </a:r>
          </a:p>
        </p:txBody>
      </p:sp>
      <p:sp>
        <p:nvSpPr>
          <p:cNvPr id="13" name="C">
            <a:extLst>
              <a:ext uri="{FF2B5EF4-FFF2-40B4-BE49-F238E27FC236}">
                <a16:creationId xmlns:a16="http://schemas.microsoft.com/office/drawing/2014/main" id="{15D70275-572E-4EF6-BD5A-7AD11AEA5FFC}"/>
              </a:ext>
            </a:extLst>
          </p:cNvPr>
          <p:cNvSpPr/>
          <p:nvPr/>
        </p:nvSpPr>
        <p:spPr>
          <a:xfrm>
            <a:off x="6689650" y="1742916"/>
            <a:ext cx="5193306" cy="1185970"/>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a:defRPr/>
            </a:pPr>
            <a:r>
              <a:rPr lang="en-US" sz="2700" dirty="0">
                <a:solidFill>
                  <a:srgbClr val="FFFF00"/>
                </a:solidFill>
                <a:latin typeface="UTM Avo" panose="02040603050506020204" pitchFamily="18" charset="0"/>
                <a:cs typeface="Times New Roman" panose="02020603050405020304" pitchFamily="18" charset="0"/>
                <a:sym typeface="Arial"/>
              </a:rPr>
              <a:t> </a:t>
            </a:r>
          </a:p>
          <a:p>
            <a:pPr lvl="1" defTabSz="685800">
              <a:defRPr/>
            </a:pPr>
            <a:r>
              <a:rPr lang="vi-VN" sz="2700" dirty="0">
                <a:solidFill>
                  <a:srgbClr val="FFFF00"/>
                </a:solidFill>
                <a:latin typeface="Times New Roman" pitchFamily="18" charset="0"/>
                <a:cs typeface="Times New Roman" pitchFamily="18" charset="0"/>
              </a:rPr>
              <a:t>B. Hai miền quê yêu dấu</a:t>
            </a:r>
          </a:p>
          <a:p>
            <a:pPr lvl="1" defTabSz="685800">
              <a:defRPr/>
            </a:pPr>
            <a:r>
              <a:rPr lang="vi-VN" sz="2700" dirty="0">
                <a:solidFill>
                  <a:srgbClr val="FFFF00"/>
                </a:solidFill>
                <a:latin typeface="Times New Roman" pitchFamily="18" charset="0"/>
                <a:cs typeface="Times New Roman" pitchFamily="18" charset="0"/>
              </a:rPr>
              <a:t>    </a:t>
            </a:r>
            <a:r>
              <a:rPr lang="en-US" sz="2700" dirty="0">
                <a:solidFill>
                  <a:srgbClr val="FFFF00"/>
                </a:solidFill>
                <a:latin typeface="UTM Avo" panose="02040603050506020204" pitchFamily="18" charset="0"/>
                <a:cs typeface="Times New Roman" pitchFamily="18" charset="0"/>
              </a:rPr>
              <a:t> </a:t>
            </a:r>
            <a:r>
              <a:rPr lang="vi-VN" sz="2700" dirty="0">
                <a:solidFill>
                  <a:srgbClr val="FFFF00"/>
                </a:solidFill>
                <a:latin typeface="Times New Roman" pitchFamily="18" charset="0"/>
                <a:cs typeface="Times New Roman" pitchFamily="18" charset="0"/>
              </a:rPr>
              <a:t>Cháu nhớ về thiết tha</a:t>
            </a:r>
          </a:p>
          <a:p>
            <a:pPr>
              <a:buFont typeface="Arial"/>
              <a:buNone/>
              <a:defRPr/>
            </a:pPr>
            <a:endParaRPr lang="en-US" sz="2700" dirty="0">
              <a:solidFill>
                <a:srgbClr val="FFFF00"/>
              </a:solidFill>
              <a:latin typeface="UTM Avo" panose="02040603050506020204" pitchFamily="18" charset="0"/>
              <a:cs typeface="Times New Roman" panose="02020603050405020304" pitchFamily="18" charset="0"/>
              <a:sym typeface="Arial"/>
            </a:endParaRPr>
          </a:p>
        </p:txBody>
      </p:sp>
      <p:sp>
        <p:nvSpPr>
          <p:cNvPr id="14" name="B">
            <a:extLst>
              <a:ext uri="{FF2B5EF4-FFF2-40B4-BE49-F238E27FC236}">
                <a16:creationId xmlns:a16="http://schemas.microsoft.com/office/drawing/2014/main" id="{20210D84-A835-4D8B-91E5-1B6DD28BE9A4}"/>
              </a:ext>
            </a:extLst>
          </p:cNvPr>
          <p:cNvSpPr/>
          <p:nvPr/>
        </p:nvSpPr>
        <p:spPr>
          <a:xfrm>
            <a:off x="344055" y="1742916"/>
            <a:ext cx="5828145" cy="1185970"/>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defTabSz="685800">
              <a:defRPr/>
            </a:pPr>
            <a:r>
              <a:rPr lang="en-US" sz="2700" dirty="0">
                <a:solidFill>
                  <a:srgbClr val="FFFF00"/>
                </a:solidFill>
                <a:latin typeface="UTM Avo" panose="02040603050506020204" pitchFamily="18" charset="0"/>
                <a:cs typeface="Times New Roman" pitchFamily="18" charset="0"/>
              </a:rPr>
              <a:t> A. </a:t>
            </a:r>
            <a:r>
              <a:rPr lang="vi-VN" sz="2700" dirty="0">
                <a:solidFill>
                  <a:srgbClr val="FFFF00"/>
                </a:solidFill>
                <a:latin typeface="Times New Roman" pitchFamily="18" charset="0"/>
                <a:cs typeface="Times New Roman" pitchFamily="18" charset="0"/>
              </a:rPr>
              <a:t>Cháu yêu cha, yêu mẹ</a:t>
            </a:r>
            <a:r>
              <a:rPr lang="en-US" sz="2700" dirty="0">
                <a:solidFill>
                  <a:srgbClr val="FFFF00"/>
                </a:solidFill>
                <a:latin typeface="UTM Avo" panose="02040603050506020204" pitchFamily="18" charset="0"/>
                <a:cs typeface="Times New Roman" pitchFamily="18" charset="0"/>
              </a:rPr>
              <a:t> </a:t>
            </a:r>
          </a:p>
          <a:p>
            <a:pPr lvl="2" defTabSz="685800">
              <a:defRPr/>
            </a:pPr>
            <a:r>
              <a:rPr lang="en-US" sz="2700" dirty="0">
                <a:solidFill>
                  <a:srgbClr val="FFFF00"/>
                </a:solidFill>
                <a:latin typeface="UTM Avo" panose="02040603050506020204" pitchFamily="18" charset="0"/>
                <a:cs typeface="Times New Roman" pitchFamily="18" charset="0"/>
              </a:rPr>
              <a:t>      </a:t>
            </a:r>
            <a:r>
              <a:rPr lang="vi-VN" sz="2700" dirty="0">
                <a:solidFill>
                  <a:srgbClr val="FFFF00"/>
                </a:solidFill>
                <a:latin typeface="Times New Roman" pitchFamily="18" charset="0"/>
                <a:cs typeface="Times New Roman" pitchFamily="18" charset="0"/>
              </a:rPr>
              <a:t>Và thương cả hai bà</a:t>
            </a:r>
          </a:p>
        </p:txBody>
      </p:sp>
      <p:grpSp>
        <p:nvGrpSpPr>
          <p:cNvPr id="18" name="Group 17">
            <a:extLst>
              <a:ext uri="{FF2B5EF4-FFF2-40B4-BE49-F238E27FC236}">
                <a16:creationId xmlns:a16="http://schemas.microsoft.com/office/drawing/2014/main" id="{E7013CCD-44EF-48E3-AD45-7EBEAF568249}"/>
              </a:ext>
            </a:extLst>
          </p:cNvPr>
          <p:cNvGrpSpPr/>
          <p:nvPr/>
        </p:nvGrpSpPr>
        <p:grpSpPr>
          <a:xfrm>
            <a:off x="994984" y="246401"/>
            <a:ext cx="10892215" cy="1356304"/>
            <a:chOff x="3436491" y="233293"/>
            <a:chExt cx="4806636" cy="1450344"/>
          </a:xfrm>
        </p:grpSpPr>
        <p:sp>
          <p:nvSpPr>
            <p:cNvPr id="11" name="Round Same Side Corner Rectangle 10">
              <a:extLst>
                <a:ext uri="{FF2B5EF4-FFF2-40B4-BE49-F238E27FC236}">
                  <a16:creationId xmlns:a16="http://schemas.microsoft.com/office/drawing/2014/main" id="{605B98C8-F8B1-49FA-BDF5-FAC053EFBB5E}"/>
                </a:ext>
              </a:extLst>
            </p:cNvPr>
            <p:cNvSpPr/>
            <p:nvPr/>
          </p:nvSpPr>
          <p:spPr>
            <a:xfrm>
              <a:off x="3436491" y="233293"/>
              <a:ext cx="4806636" cy="1393728"/>
            </a:xfrm>
            <a:prstGeom prst="round2SameRect">
              <a:avLst>
                <a:gd name="adj1" fmla="val 16667"/>
                <a:gd name="adj2" fmla="val 50000"/>
              </a:avLst>
            </a:prstGeom>
            <a:solidFill>
              <a:srgbClr val="29E3B7"/>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sp>
          <p:nvSpPr>
            <p:cNvPr id="16" name="Rectangle 15">
              <a:extLst>
                <a:ext uri="{FF2B5EF4-FFF2-40B4-BE49-F238E27FC236}">
                  <a16:creationId xmlns:a16="http://schemas.microsoft.com/office/drawing/2014/main" id="{B9C456EE-9B92-4C2A-BA52-2576E69409F2}"/>
                </a:ext>
              </a:extLst>
            </p:cNvPr>
            <p:cNvSpPr/>
            <p:nvPr/>
          </p:nvSpPr>
          <p:spPr>
            <a:xfrm>
              <a:off x="3594441" y="268437"/>
              <a:ext cx="4490736" cy="1415200"/>
            </a:xfrm>
            <a:prstGeom prst="rect">
              <a:avLst/>
            </a:prstGeom>
            <a:noFill/>
          </p:spPr>
          <p:txBody>
            <a:bodyPr wrap="square" lIns="91440" tIns="45720" rIns="91440" bIns="45720">
              <a:spAutoFit/>
            </a:bodyPr>
            <a:lstStyle/>
            <a:p>
              <a:pPr defTabSz="685800">
                <a:defRPr/>
              </a:pPr>
              <a:r>
                <a:rPr lang="en-US" sz="2800" dirty="0" err="1">
                  <a:latin typeface="UTM Avo" panose="02040603050506020204" pitchFamily="18" charset="0"/>
                  <a:cs typeface="Times New Roman" pitchFamily="18" charset="0"/>
                </a:rPr>
                <a:t>Trong</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bài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Bà</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nội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bà</a:t>
              </a:r>
              <a:r>
                <a:rPr lang="en-US" sz="2800" dirty="0">
                  <a:latin typeface="UTM Avo" panose="02040603050506020204" pitchFamily="18" charset="0"/>
                  <a:cs typeface="Times New Roman" pitchFamily="18" charset="0"/>
                </a:rPr>
                <a:t> </a:t>
              </a:r>
              <a:r>
                <a:rPr lang="en-US" sz="2800" err="1">
                  <a:latin typeface="UTM Avo" panose="02040603050506020204" pitchFamily="18" charset="0"/>
                  <a:cs typeface="Times New Roman" pitchFamily="18" charset="0"/>
                </a:rPr>
                <a:t>ngoại</a:t>
              </a:r>
              <a:r>
                <a:rPr lang="en-US" sz="2800">
                  <a:latin typeface="UTM Avo" panose="02040603050506020204" pitchFamily="18" charset="0"/>
                  <a:cs typeface="Times New Roman" pitchFamily="18" charset="0"/>
                </a:rPr>
                <a:t>”. Câu </a:t>
              </a:r>
              <a:r>
                <a:rPr lang="en-US" sz="2800" dirty="0" err="1">
                  <a:latin typeface="UTM Avo" panose="02040603050506020204" pitchFamily="18" charset="0"/>
                  <a:cs typeface="Times New Roman" pitchFamily="18" charset="0"/>
                </a:rPr>
                <a:t>thơ</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nào</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dưới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đây</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nói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lên</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lòng</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biết</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ơn</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của</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cháu</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đối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với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hai</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bà</a:t>
              </a:r>
              <a:r>
                <a:rPr lang="en-US" sz="2800" dirty="0">
                  <a:latin typeface="UTM Avo" panose="02040603050506020204" pitchFamily="18" charset="0"/>
                  <a:cs typeface="Times New Roman" pitchFamily="18" charset="0"/>
                </a:rPr>
                <a:t>? </a:t>
              </a:r>
              <a:r>
                <a:rPr lang="en-US" sz="2800" dirty="0" err="1">
                  <a:latin typeface="UTM Avo" panose="02040603050506020204" pitchFamily="18" charset="0"/>
                  <a:cs typeface="Times New Roman" pitchFamily="18" charset="0"/>
                </a:rPr>
                <a:t>Chọn</a:t>
              </a:r>
              <a:r>
                <a:rPr lang="en-US" sz="2800" dirty="0">
                  <a:latin typeface="UTM Avo" panose="02040603050506020204" pitchFamily="18" charset="0"/>
                  <a:cs typeface="Times New Roman" pitchFamily="18" charset="0"/>
                </a:rPr>
                <a:t> ý </a:t>
              </a:r>
              <a:r>
                <a:rPr lang="en-US" sz="2800" dirty="0" err="1">
                  <a:latin typeface="UTM Avo" panose="02040603050506020204" pitchFamily="18" charset="0"/>
                  <a:cs typeface="Times New Roman" pitchFamily="18" charset="0"/>
                </a:rPr>
                <a:t>đúng</a:t>
              </a:r>
              <a:r>
                <a:rPr lang="en-US" sz="2800" dirty="0">
                  <a:latin typeface="UTM Avo" panose="02040603050506020204" pitchFamily="18" charset="0"/>
                  <a:cs typeface="Times New Roman" pitchFamily="18" charset="0"/>
                </a:rPr>
                <a:t>:</a:t>
              </a:r>
            </a:p>
            <a:p>
              <a:pPr algn="ctr">
                <a:defRPr/>
              </a:pPr>
              <a:endParaRPr lang="en-US" sz="2400" b="1" dirty="0">
                <a:ln w="0"/>
                <a:solidFill>
                  <a:srgbClr val="002060"/>
                </a:solidFill>
                <a:cs typeface="Arial" panose="020B0604020202020204" pitchFamily="34" charset="0"/>
                <a:sym typeface="Arial"/>
              </a:endParaRPr>
            </a:p>
          </p:txBody>
        </p:sp>
      </p:grpSp>
      <p:pic>
        <p:nvPicPr>
          <p:cNvPr id="20" name="Picture 19">
            <a:hlinkClick r:id="rId15" action="ppaction://hlinksldjump"/>
            <a:extLst>
              <a:ext uri="{FF2B5EF4-FFF2-40B4-BE49-F238E27FC236}">
                <a16:creationId xmlns:a16="http://schemas.microsoft.com/office/drawing/2014/main" id="{D02C785B-9A97-4AE8-975D-4C6F3120BDB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5379" b="94377" l="1711" r="94487">
                        <a14:foregroundMark x1="4943" y1="34474" x2="4943" y2="34474"/>
                        <a14:foregroundMark x1="47148" y1="5379" x2="47719" y2="27384"/>
                        <a14:foregroundMark x1="47719" y1="27384" x2="51901" y2="38631"/>
                        <a14:foregroundMark x1="51901" y1="38631" x2="51901" y2="38631"/>
                        <a14:foregroundMark x1="94487" y1="52078" x2="94487" y2="52078"/>
                        <a14:foregroundMark x1="48859" y1="94621" x2="48859" y2="94621"/>
                        <a14:foregroundMark x1="2662" y1="29340" x2="2662" y2="29340"/>
                        <a14:foregroundMark x1="1711" y1="34230" x2="1711" y2="34230"/>
                      </a14:backgroundRemoval>
                    </a14:imgEffect>
                  </a14:imgLayer>
                </a14:imgProps>
              </a:ext>
            </a:extLst>
          </a:blip>
          <a:stretch>
            <a:fillRect/>
          </a:stretch>
        </p:blipFill>
        <p:spPr>
          <a:xfrm>
            <a:off x="11069446" y="5982572"/>
            <a:ext cx="927079" cy="720866"/>
          </a:xfrm>
          <a:prstGeom prst="rect">
            <a:avLst/>
          </a:prstGeom>
        </p:spPr>
      </p:pic>
      <p:pic>
        <p:nvPicPr>
          <p:cNvPr id="17" name="Tieng-coi-o-to-www_tiengdong_com">
            <a:hlinkClick r:id="" action="ppaction://media"/>
            <a:extLst>
              <a:ext uri="{FF2B5EF4-FFF2-40B4-BE49-F238E27FC236}">
                <a16:creationId xmlns:a16="http://schemas.microsoft.com/office/drawing/2014/main" id="{3556CA1B-C644-438E-ABB1-D3CDB5B263D6}"/>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1640129"/>
            <a:ext cx="609600" cy="609600"/>
          </a:xfrm>
          <a:prstGeom prst="rect">
            <a:avLst/>
          </a:prstGeom>
        </p:spPr>
      </p:pic>
      <p:sp>
        <p:nvSpPr>
          <p:cNvPr id="19" name="Explosion: 8 Points 18">
            <a:extLst>
              <a:ext uri="{FF2B5EF4-FFF2-40B4-BE49-F238E27FC236}">
                <a16:creationId xmlns:a16="http://schemas.microsoft.com/office/drawing/2014/main" id="{451DA0AB-BA92-4AE4-A412-775F708D2697}"/>
              </a:ext>
            </a:extLst>
          </p:cNvPr>
          <p:cNvSpPr/>
          <p:nvPr/>
        </p:nvSpPr>
        <p:spPr>
          <a:xfrm>
            <a:off x="6693895" y="5186334"/>
            <a:ext cx="1476390" cy="1070811"/>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r>
              <a:rPr lang="en-US" sz="1400" b="1" kern="0" dirty="0" err="1">
                <a:solidFill>
                  <a:srgbClr val="FF0000"/>
                </a:solidFill>
                <a:sym typeface="Arial"/>
              </a:rPr>
              <a:t>Kíttt</a:t>
            </a:r>
            <a:r>
              <a:rPr lang="en-US" sz="1400" b="1" kern="0" dirty="0">
                <a:solidFill>
                  <a:srgbClr val="FF0000"/>
                </a:solidFill>
                <a:sym typeface="Arial"/>
              </a:rPr>
              <a:t>….</a:t>
            </a:r>
          </a:p>
        </p:txBody>
      </p:sp>
      <p:pic>
        <p:nvPicPr>
          <p:cNvPr id="21" name="Picture 20">
            <a:extLst>
              <a:ext uri="{FF2B5EF4-FFF2-40B4-BE49-F238E27FC236}">
                <a16:creationId xmlns:a16="http://schemas.microsoft.com/office/drawing/2014/main" id="{8D9E223C-A589-40D3-912E-4569C8F10FE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20133"/>
            <a:ext cx="994985" cy="501047"/>
          </a:xfrm>
          <a:prstGeom prst="rect">
            <a:avLst/>
          </a:prstGeom>
        </p:spPr>
      </p:pic>
      <p:sp>
        <p:nvSpPr>
          <p:cNvPr id="22" name="Rectangle 21">
            <a:extLst>
              <a:ext uri="{FF2B5EF4-FFF2-40B4-BE49-F238E27FC236}">
                <a16:creationId xmlns:a16="http://schemas.microsoft.com/office/drawing/2014/main" id="{305D7063-F2A3-46BF-A111-D81AFB17749B}"/>
              </a:ext>
            </a:extLst>
          </p:cNvPr>
          <p:cNvSpPr/>
          <p:nvPr/>
        </p:nvSpPr>
        <p:spPr>
          <a:xfrm>
            <a:off x="0" y="6264372"/>
            <a:ext cx="2038542" cy="153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endParaRPr lang="en-US" sz="1400" kern="0">
              <a:solidFill>
                <a:srgbClr val="FFFFFF"/>
              </a:solidFill>
              <a:sym typeface="Arial"/>
            </a:endParaRPr>
          </a:p>
        </p:txBody>
      </p:sp>
    </p:spTree>
    <p:extLst>
      <p:ext uri="{BB962C8B-B14F-4D97-AF65-F5344CB8AC3E}">
        <p14:creationId xmlns:p14="http://schemas.microsoft.com/office/powerpoint/2010/main" val="355396845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5456" fill="hold"/>
                                        <p:tgtEl>
                                          <p:spTgt spid="8"/>
                                        </p:tgtEl>
                                      </p:cBhvr>
                                    </p:cmd>
                                  </p:childTnLst>
                                </p:cTn>
                              </p:par>
                            </p:childTnLst>
                          </p:cTn>
                        </p:par>
                        <p:par>
                          <p:cTn id="11" fill="hold">
                            <p:stCondLst>
                              <p:cond delay="2578"/>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subTnLst>
                                    <p:audio>
                                      <p:cMediaNode>
                                        <p:cTn display="0" masterRel="sameClick">
                                          <p:stCondLst>
                                            <p:cond evt="begin" delay="0">
                                              <p:tn val="12"/>
                                            </p:cond>
                                          </p:stCondLst>
                                          <p:endCondLst>
                                            <p:cond evt="onStopAudio" delay="0">
                                              <p:tgtEl>
                                                <p:sldTgt/>
                                              </p:tgtEl>
                                            </p:cond>
                                          </p:endCondLst>
                                        </p:cTn>
                                        <p:tgtEl>
                                          <p:sndTgt r:embed="rId5" name="Tieng-phanh-gap-cua-xe-o-to-www_tiengdong_com (video-converter.com).wav"/>
                                        </p:tgtEl>
                                      </p:cMediaNode>
                                    </p:audio>
                                  </p:subTnLst>
                                </p:cTn>
                              </p:par>
                              <p:par>
                                <p:cTn id="15" presetID="1" presetClass="mediacall" presetSubtype="0" fill="hold" nodeType="withEffect">
                                  <p:stCondLst>
                                    <p:cond delay="0"/>
                                  </p:stCondLst>
                                  <p:childTnLst>
                                    <p:cmd type="call" cmd="playFrom(0.0)">
                                      <p:cBhvr>
                                        <p:cTn id="16" dur="5393" fill="hold"/>
                                        <p:tgtEl>
                                          <p:spTgt spid="10"/>
                                        </p:tgtEl>
                                      </p:cBhvr>
                                    </p:cmd>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22" presetClass="emph" presetSubtype="0" fill="hold" grpId="1" nodeType="withEffect">
                                  <p:stCondLst>
                                    <p:cond delay="0"/>
                                  </p:stCondLst>
                                  <p:childTnLst>
                                    <p:animClr clrSpc="hsl" dir="cw">
                                      <p:cBhvr override="childStyle">
                                        <p:cTn id="21" dur="500" fill="hold"/>
                                        <p:tgtEl>
                                          <p:spTgt spid="19"/>
                                        </p:tgtEl>
                                        <p:attrNameLst>
                                          <p:attrName>style.color</p:attrName>
                                        </p:attrNameLst>
                                      </p:cBhvr>
                                      <p:by>
                                        <p:hsl h="-7200000" s="0" l="0"/>
                                      </p:by>
                                    </p:animClr>
                                    <p:animClr clrSpc="hsl" dir="cw">
                                      <p:cBhvr>
                                        <p:cTn id="22" dur="500" fill="hold"/>
                                        <p:tgtEl>
                                          <p:spTgt spid="19"/>
                                        </p:tgtEl>
                                        <p:attrNameLst>
                                          <p:attrName>fillcolor</p:attrName>
                                        </p:attrNameLst>
                                      </p:cBhvr>
                                      <p:by>
                                        <p:hsl h="-7200000" s="0" l="0"/>
                                      </p:by>
                                    </p:animClr>
                                    <p:animClr clrSpc="hsl" dir="cw">
                                      <p:cBhvr>
                                        <p:cTn id="23" dur="500" fill="hold"/>
                                        <p:tgtEl>
                                          <p:spTgt spid="19"/>
                                        </p:tgtEl>
                                        <p:attrNameLst>
                                          <p:attrName>stroke.color</p:attrName>
                                        </p:attrNameLst>
                                      </p:cBhvr>
                                      <p:by>
                                        <p:hsl h="-7200000" s="0" l="0"/>
                                      </p:by>
                                    </p:animClr>
                                    <p:set>
                                      <p:cBhvr>
                                        <p:cTn id="24" dur="500" fill="hold"/>
                                        <p:tgtEl>
                                          <p:spTgt spid="19"/>
                                        </p:tgtEl>
                                        <p:attrNameLst>
                                          <p:attrName>fill.type</p:attrName>
                                        </p:attrNameLst>
                                      </p:cBhvr>
                                      <p:to>
                                        <p:strVal val="solid"/>
                                      </p:to>
                                    </p:set>
                                  </p:childTnLst>
                                </p:cTn>
                              </p:par>
                            </p:childTnLst>
                          </p:cTn>
                        </p:par>
                        <p:par>
                          <p:cTn id="25" fill="hold">
                            <p:stCondLst>
                              <p:cond delay="5814"/>
                            </p:stCondLst>
                            <p:childTnLst>
                              <p:par>
                                <p:cTn id="26" presetID="1" presetClass="exit" presetSubtype="0" fill="hold" grpId="2" nodeType="afterEffect">
                                  <p:stCondLst>
                                    <p:cond delay="0"/>
                                  </p:stCondLst>
                                  <p:childTnLst>
                                    <p:set>
                                      <p:cBhvr>
                                        <p:cTn id="27" dur="1" fill="hold">
                                          <p:stCondLst>
                                            <p:cond delay="0"/>
                                          </p:stCondLst>
                                        </p:cTn>
                                        <p:tgtEl>
                                          <p:spTgt spid="19"/>
                                        </p:tgtEl>
                                        <p:attrNameLst>
                                          <p:attrName>style.visibility</p:attrName>
                                        </p:attrNameLst>
                                      </p:cBhvr>
                                      <p:to>
                                        <p:strVal val="hidden"/>
                                      </p:to>
                                    </p:set>
                                  </p:childTnLst>
                                </p:cTn>
                              </p:par>
                            </p:childTnLst>
                          </p:cTn>
                        </p:par>
                        <p:par>
                          <p:cTn id="28" fill="hold">
                            <p:stCondLst>
                              <p:cond delay="5814"/>
                            </p:stCondLst>
                            <p:childTnLst>
                              <p:par>
                                <p:cTn id="29" presetID="1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p:tgtEl>
                                          <p:spTgt spid="12"/>
                                        </p:tgtEl>
                                        <p:attrNameLst>
                                          <p:attrName>ppt_y</p:attrName>
                                        </p:attrNameLst>
                                      </p:cBhvr>
                                      <p:tavLst>
                                        <p:tav tm="0">
                                          <p:val>
                                            <p:strVal val="#ppt_y+#ppt_h*1.125000"/>
                                          </p:val>
                                        </p:tav>
                                        <p:tav tm="100000">
                                          <p:val>
                                            <p:strVal val="#ppt_y"/>
                                          </p:val>
                                        </p:tav>
                                      </p:tavLst>
                                    </p:anim>
                                    <p:animEffect transition="in" filter="wipe(up)">
                                      <p:cBhvr>
                                        <p:cTn id="32" dur="500"/>
                                        <p:tgtEl>
                                          <p:spTgt spid="12"/>
                                        </p:tgtEl>
                                      </p:cBhvr>
                                    </p:animEffect>
                                  </p:childTnLst>
                                </p:cTn>
                              </p:par>
                              <p:par>
                                <p:cTn id="33" presetID="1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p:tgtEl>
                                          <p:spTgt spid="13"/>
                                        </p:tgtEl>
                                        <p:attrNameLst>
                                          <p:attrName>ppt_y</p:attrName>
                                        </p:attrNameLst>
                                      </p:cBhvr>
                                      <p:tavLst>
                                        <p:tav tm="0">
                                          <p:val>
                                            <p:strVal val="#ppt_y+#ppt_h*1.125000"/>
                                          </p:val>
                                        </p:tav>
                                        <p:tav tm="100000">
                                          <p:val>
                                            <p:strVal val="#ppt_y"/>
                                          </p:val>
                                        </p:tav>
                                      </p:tavLst>
                                    </p:anim>
                                    <p:animEffect transition="in" filter="wipe(up)">
                                      <p:cBhvr>
                                        <p:cTn id="36" dur="500"/>
                                        <p:tgtEl>
                                          <p:spTgt spid="13"/>
                                        </p:tgtEl>
                                      </p:cBhvr>
                                    </p:animEffect>
                                  </p:childTnLst>
                                </p:cTn>
                              </p:par>
                              <p:par>
                                <p:cTn id="37" presetID="1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p:tgtEl>
                                          <p:spTgt spid="14"/>
                                        </p:tgtEl>
                                        <p:attrNameLst>
                                          <p:attrName>ppt_y</p:attrName>
                                        </p:attrNameLst>
                                      </p:cBhvr>
                                      <p:tavLst>
                                        <p:tav tm="0">
                                          <p:val>
                                            <p:strVal val="#ppt_y+#ppt_h*1.125000"/>
                                          </p:val>
                                        </p:tav>
                                        <p:tav tm="100000">
                                          <p:val>
                                            <p:strVal val="#ppt_y"/>
                                          </p:val>
                                        </p:tav>
                                      </p:tavLst>
                                    </p:anim>
                                    <p:animEffect transition="in" filter="wipe(up)">
                                      <p:cBhvr>
                                        <p:cTn id="40" dur="500"/>
                                        <p:tgtEl>
                                          <p:spTgt spid="14"/>
                                        </p:tgtEl>
                                      </p:cBhvr>
                                    </p:animEffect>
                                  </p:childTnLst>
                                </p:cTn>
                              </p:par>
                              <p:par>
                                <p:cTn id="41" presetID="12" presetClass="entr" presetSubtype="4"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p:tgtEl>
                                          <p:spTgt spid="18"/>
                                        </p:tgtEl>
                                        <p:attrNameLst>
                                          <p:attrName>ppt_y</p:attrName>
                                        </p:attrNameLst>
                                      </p:cBhvr>
                                      <p:tavLst>
                                        <p:tav tm="0">
                                          <p:val>
                                            <p:strVal val="#ppt_y+#ppt_h*1.125000"/>
                                          </p:val>
                                        </p:tav>
                                        <p:tav tm="100000">
                                          <p:val>
                                            <p:strVal val="#ppt_y"/>
                                          </p:val>
                                        </p:tav>
                                      </p:tavLst>
                                    </p:anim>
                                    <p:animEffect transition="in" filter="wipe(up)">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45" fill="hold" display="0">
                  <p:stCondLst>
                    <p:cond delay="indefinite"/>
                  </p:stCondLst>
                  <p:endCondLst>
                    <p:cond evt="onStopAudio" delay="0">
                      <p:tgtEl>
                        <p:sldTgt/>
                      </p:tgtEl>
                    </p:cond>
                  </p:endCondLst>
                </p:cTn>
                <p:tgtEl>
                  <p:spTgt spid="8"/>
                </p:tgtEl>
              </p:cMediaNode>
            </p:audio>
            <p:audio>
              <p:cMediaNode vol="20000">
                <p:cTn id="46" fill="hold" display="0">
                  <p:stCondLst>
                    <p:cond delay="indefinite"/>
                  </p:stCondLst>
                  <p:endCondLst>
                    <p:cond evt="onStopAudio" delay="0">
                      <p:tgtEl>
                        <p:sldTgt/>
                      </p:tgtEl>
                    </p:cond>
                  </p:endCondLst>
                </p:cTn>
                <p:tgtEl>
                  <p:spTgt spid="10"/>
                </p:tgtEl>
              </p:cMediaNode>
            </p:audio>
            <p:seq concurrent="1" nextAc="seek">
              <p:cTn id="47" restart="whenNotActive" fill="hold" evtFilter="cancelBubble" nodeType="interactiveSeq">
                <p:stCondLst>
                  <p:cond evt="onClick" delay="0">
                    <p:tgtEl>
                      <p:spTgt spid="12"/>
                    </p:tgtEl>
                  </p:cond>
                </p:stCondLst>
                <p:endSync evt="end" delay="0">
                  <p:rtn val="all"/>
                </p:endSync>
                <p:childTnLst>
                  <p:par>
                    <p:cTn id="48" fill="hold">
                      <p:stCondLst>
                        <p:cond delay="0"/>
                      </p:stCondLst>
                      <p:childTnLst>
                        <p:par>
                          <p:cTn id="49" fill="hold">
                            <p:stCondLst>
                              <p:cond delay="0"/>
                            </p:stCondLst>
                            <p:childTnLst>
                              <p:par>
                                <p:cTn id="50" presetID="23" presetClass="emph" presetSubtype="0" fill="hold" grpId="1" nodeType="clickEffect">
                                  <p:stCondLst>
                                    <p:cond delay="0"/>
                                  </p:stCondLst>
                                  <p:childTnLst>
                                    <p:animClr clrSpc="hsl" dir="cw">
                                      <p:cBhvr override="childStyle">
                                        <p:cTn id="51" dur="500" fill="hold"/>
                                        <p:tgtEl>
                                          <p:spTgt spid="12"/>
                                        </p:tgtEl>
                                        <p:attrNameLst>
                                          <p:attrName>style.color</p:attrName>
                                        </p:attrNameLst>
                                      </p:cBhvr>
                                      <p:by>
                                        <p:hsl h="10842353" s="0" l="0"/>
                                      </p:by>
                                    </p:animClr>
                                    <p:animClr clrSpc="hsl" dir="cw">
                                      <p:cBhvr>
                                        <p:cTn id="52" dur="500" fill="hold"/>
                                        <p:tgtEl>
                                          <p:spTgt spid="12"/>
                                        </p:tgtEl>
                                        <p:attrNameLst>
                                          <p:attrName>fillcolor</p:attrName>
                                        </p:attrNameLst>
                                      </p:cBhvr>
                                      <p:by>
                                        <p:hsl h="10842353" s="0" l="0"/>
                                      </p:by>
                                    </p:animClr>
                                    <p:animClr clrSpc="hsl" dir="cw">
                                      <p:cBhvr>
                                        <p:cTn id="53" dur="500" fill="hold"/>
                                        <p:tgtEl>
                                          <p:spTgt spid="12"/>
                                        </p:tgtEl>
                                        <p:attrNameLst>
                                          <p:attrName>stroke.color</p:attrName>
                                        </p:attrNameLst>
                                      </p:cBhvr>
                                      <p:by>
                                        <p:hsl h="10842353" s="0" l="0"/>
                                      </p:by>
                                    </p:animClr>
                                    <p:set>
                                      <p:cBhvr>
                                        <p:cTn id="54" dur="500" fill="hold"/>
                                        <p:tgtEl>
                                          <p:spTgt spid="12"/>
                                        </p:tgtEl>
                                        <p:attrNameLst>
                                          <p:attrName>fill.type</p:attrName>
                                        </p:attrNameLst>
                                      </p:cBhvr>
                                      <p:to>
                                        <p:strVal val="solid"/>
                                      </p:to>
                                    </p:set>
                                  </p:childTnLst>
                                  <p:subTnLst>
                                    <p:audio>
                                      <p:cMediaNode>
                                        <p:cTn display="0" masterRel="sameClick">
                                          <p:stCondLst>
                                            <p:cond evt="begin" delay="0">
                                              <p:tn val="50"/>
                                            </p:cond>
                                          </p:stCondLst>
                                          <p:endCondLst>
                                            <p:cond evt="onStopAudio" delay="0">
                                              <p:tgtEl>
                                                <p:sldTgt/>
                                              </p:tgtEl>
                                            </p:cond>
                                          </p:endCondLst>
                                        </p:cTn>
                                        <p:tgtEl>
                                          <p:sndTgt r:embed="rId6" name="Tieng-yeah-tre-con-www_nhacchuongvui_com.wav"/>
                                        </p:tgtEl>
                                      </p:cMediaNode>
                                    </p:audio>
                                  </p:subTnLst>
                                </p:cTn>
                              </p:par>
                              <p:par>
                                <p:cTn id="55" presetID="12" presetClass="entr" presetSubtype="1"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p:tgtEl>
                                          <p:spTgt spid="7"/>
                                        </p:tgtEl>
                                        <p:attrNameLst>
                                          <p:attrName>ppt_y</p:attrName>
                                        </p:attrNameLst>
                                      </p:cBhvr>
                                      <p:tavLst>
                                        <p:tav tm="0">
                                          <p:val>
                                            <p:strVal val="#ppt_y-#ppt_h*1.125000"/>
                                          </p:val>
                                        </p:tav>
                                        <p:tav tm="100000">
                                          <p:val>
                                            <p:strVal val="#ppt_y"/>
                                          </p:val>
                                        </p:tav>
                                      </p:tavLst>
                                    </p:anim>
                                    <p:animEffect transition="in" filter="wipe(down)">
                                      <p:cBhvr>
                                        <p:cTn id="58" dur="500"/>
                                        <p:tgtEl>
                                          <p:spTgt spid="7"/>
                                        </p:tgtEl>
                                      </p:cBhvr>
                                    </p:animEffect>
                                  </p:childTnLst>
                                </p:cTn>
                              </p:par>
                            </p:childTnLst>
                          </p:cTn>
                        </p:par>
                        <p:par>
                          <p:cTn id="59" fill="hold">
                            <p:stCondLst>
                              <p:cond delay="500"/>
                            </p:stCondLst>
                            <p:childTnLst>
                              <p:par>
                                <p:cTn id="60" presetID="44" presetClass="path" presetSubtype="0" accel="50000" decel="50000" fill="hold" nodeType="afterEffect">
                                  <p:stCondLst>
                                    <p:cond delay="0"/>
                                  </p:stCondLst>
                                  <p:childTnLst>
                                    <p:animMotion origin="layout" path="M -0.06406 0.03565 L -0.19844 -0.12824 C -0.2263 -0.16505 -0.2681 -0.1838 -0.31224 -0.1838 C -0.36211 -0.1838 -0.40208 -0.16505 -0.42995 -0.12824 L -0.56367 0.03565 " pathEditMode="relative" rAng="0" ptsTypes="AAAAA">
                                      <p:cBhvr>
                                        <p:cTn id="61" dur="2000" fill="hold"/>
                                        <p:tgtEl>
                                          <p:spTgt spid="3"/>
                                        </p:tgtEl>
                                        <p:attrNameLst>
                                          <p:attrName>ppt_x</p:attrName>
                                          <p:attrName>ppt_y</p:attrName>
                                        </p:attrNameLst>
                                      </p:cBhvr>
                                      <p:rCtr x="-24987" y="-10972"/>
                                    </p:animMotion>
                                  </p:childTnLst>
                                </p:cTn>
                              </p:par>
                              <p:par>
                                <p:cTn id="62" presetID="1" presetClass="mediacall" presetSubtype="0" fill="hold" nodeType="withEffect">
                                  <p:stCondLst>
                                    <p:cond delay="0"/>
                                  </p:stCondLst>
                                  <p:childTnLst>
                                    <p:cmd type="call" cmd="playFrom(0.0)">
                                      <p:cBhvr>
                                        <p:cTn id="63" dur="5456" fill="hold"/>
                                        <p:tgtEl>
                                          <p:spTgt spid="17"/>
                                        </p:tgtEl>
                                      </p:cBhvr>
                                    </p:cmd>
                                  </p:childTnLst>
                                </p:cTn>
                              </p:par>
                            </p:childTnLst>
                          </p:cTn>
                        </p:par>
                        <p:par>
                          <p:cTn id="64" fill="hold">
                            <p:stCondLst>
                              <p:cond delay="3078"/>
                            </p:stCondLst>
                            <p:childTnLst>
                              <p:par>
                                <p:cTn id="65" presetID="35" presetClass="path" presetSubtype="0" accel="50000" decel="50000" fill="hold" nodeType="afterEffect">
                                  <p:stCondLst>
                                    <p:cond delay="0"/>
                                  </p:stCondLst>
                                  <p:childTnLst>
                                    <p:animMotion origin="layout" path="M -0.56367 0.03565 L -0.91237 0.0162 " pathEditMode="relative" rAng="0" ptsTypes="AA">
                                      <p:cBhvr>
                                        <p:cTn id="66" dur="2000" fill="hold"/>
                                        <p:tgtEl>
                                          <p:spTgt spid="3"/>
                                        </p:tgtEl>
                                        <p:attrNameLst>
                                          <p:attrName>ppt_x</p:attrName>
                                          <p:attrName>ppt_y</p:attrName>
                                        </p:attrNameLst>
                                      </p:cBhvr>
                                      <p:rCtr x="-17435" y="-972"/>
                                    </p:animMotion>
                                  </p:childTnLst>
                                </p:cTn>
                              </p:par>
                            </p:childTnLst>
                          </p:cTn>
                        </p:par>
                      </p:childTnLst>
                    </p:cTn>
                  </p:par>
                </p:childTnLst>
              </p:cTn>
              <p:nextCondLst>
                <p:cond evt="onClick" delay="0">
                  <p:tgtEl>
                    <p:spTgt spid="12"/>
                  </p:tgtEl>
                </p:cond>
              </p:nextCondLst>
            </p:seq>
            <p:seq concurrent="1" nextAc="seek">
              <p:cTn id="67" restart="whenNotActive" fill="hold" evtFilter="cancelBubble" nodeType="interactiveSeq">
                <p:stCondLst>
                  <p:cond evt="onClick" delay="0">
                    <p:tgtEl>
                      <p:spTgt spid="13"/>
                    </p:tgtEl>
                  </p:cond>
                </p:stCondLst>
                <p:endSync evt="end" delay="0">
                  <p:rtn val="all"/>
                </p:endSync>
                <p:childTnLst>
                  <p:par>
                    <p:cTn id="68" fill="hold">
                      <p:stCondLst>
                        <p:cond delay="0"/>
                      </p:stCondLst>
                      <p:childTnLst>
                        <p:par>
                          <p:cTn id="69" fill="hold">
                            <p:stCondLst>
                              <p:cond delay="0"/>
                            </p:stCondLst>
                            <p:childTnLst>
                              <p:par>
                                <p:cTn id="70" presetID="49" presetClass="exit" presetSubtype="0" accel="100000" fill="hold" grpId="1" nodeType="clickEffect">
                                  <p:stCondLst>
                                    <p:cond delay="0"/>
                                  </p:stCondLst>
                                  <p:childTnLst>
                                    <p:anim calcmode="lin" valueType="num">
                                      <p:cBhvr>
                                        <p:cTn id="71" dur="500"/>
                                        <p:tgtEl>
                                          <p:spTgt spid="13"/>
                                        </p:tgtEl>
                                        <p:attrNameLst>
                                          <p:attrName>ppt_w</p:attrName>
                                        </p:attrNameLst>
                                      </p:cBhvr>
                                      <p:tavLst>
                                        <p:tav tm="0">
                                          <p:val>
                                            <p:strVal val="ppt_w"/>
                                          </p:val>
                                        </p:tav>
                                        <p:tav tm="100000">
                                          <p:val>
                                            <p:fltVal val="0"/>
                                          </p:val>
                                        </p:tav>
                                      </p:tavLst>
                                    </p:anim>
                                    <p:anim calcmode="lin" valueType="num">
                                      <p:cBhvr>
                                        <p:cTn id="72" dur="500"/>
                                        <p:tgtEl>
                                          <p:spTgt spid="13"/>
                                        </p:tgtEl>
                                        <p:attrNameLst>
                                          <p:attrName>ppt_h</p:attrName>
                                        </p:attrNameLst>
                                      </p:cBhvr>
                                      <p:tavLst>
                                        <p:tav tm="0">
                                          <p:val>
                                            <p:strVal val="ppt_h"/>
                                          </p:val>
                                        </p:tav>
                                        <p:tav tm="100000">
                                          <p:val>
                                            <p:fltVal val="0"/>
                                          </p:val>
                                        </p:tav>
                                      </p:tavLst>
                                    </p:anim>
                                    <p:anim calcmode="lin" valueType="num">
                                      <p:cBhvr>
                                        <p:cTn id="73" dur="500"/>
                                        <p:tgtEl>
                                          <p:spTgt spid="13"/>
                                        </p:tgtEl>
                                        <p:attrNameLst>
                                          <p:attrName>style.rotation</p:attrName>
                                        </p:attrNameLst>
                                      </p:cBhvr>
                                      <p:tavLst>
                                        <p:tav tm="0">
                                          <p:val>
                                            <p:fltVal val="0"/>
                                          </p:val>
                                        </p:tav>
                                        <p:tav tm="100000">
                                          <p:val>
                                            <p:fltVal val="360"/>
                                          </p:val>
                                        </p:tav>
                                      </p:tavLst>
                                    </p:anim>
                                    <p:animEffect transition="out" filter="fade">
                                      <p:cBhvr>
                                        <p:cTn id="74" dur="500"/>
                                        <p:tgtEl>
                                          <p:spTgt spid="13"/>
                                        </p:tgtEl>
                                      </p:cBhvr>
                                    </p:animEffect>
                                    <p:set>
                                      <p:cBhvr>
                                        <p:cTn id="75" dur="1" fill="hold">
                                          <p:stCondLst>
                                            <p:cond delay="499"/>
                                          </p:stCondLst>
                                        </p:cTn>
                                        <p:tgtEl>
                                          <p:spTgt spid="13"/>
                                        </p:tgtEl>
                                        <p:attrNameLst>
                                          <p:attrName>style.visibility</p:attrName>
                                        </p:attrNameLst>
                                      </p:cBhvr>
                                      <p:to>
                                        <p:strVal val="hidden"/>
                                      </p:to>
                                    </p:set>
                                  </p:childTnLst>
                                  <p:subTnLst>
                                    <p:audio>
                                      <p:cMediaNode>
                                        <p:cTn display="0" masterRel="sameClick">
                                          <p:stCondLst>
                                            <p:cond evt="begin" delay="0">
                                              <p:tn val="70"/>
                                            </p:cond>
                                          </p:stCondLst>
                                          <p:endCondLst>
                                            <p:cond evt="onStopAudio" delay="0">
                                              <p:tgtEl>
                                                <p:sldTgt/>
                                              </p:tgtEl>
                                            </p:cond>
                                          </p:endCondLst>
                                        </p:cTn>
                                        <p:tgtEl>
                                          <p:sndTgt r:embed="rId7" name="Am-thanh-tra-loi-sai-www_nhacchuongvui_com.wav"/>
                                        </p:tgtEl>
                                      </p:cMediaNode>
                                    </p:audio>
                                  </p:subTnLst>
                                </p:cTn>
                              </p:par>
                            </p:childTnLst>
                          </p:cTn>
                        </p:par>
                      </p:childTnLst>
                    </p:cTn>
                  </p:par>
                </p:childTnLst>
              </p:cTn>
              <p:nextCondLst>
                <p:cond evt="onClick" delay="0">
                  <p:tgtEl>
                    <p:spTgt spid="13"/>
                  </p:tgtEl>
                </p:cond>
              </p:nextCondLst>
            </p:seq>
            <p:seq concurrent="1" nextAc="seek">
              <p:cTn id="76" restart="whenNotActive" fill="hold" evtFilter="cancelBubble" nodeType="interactiveSeq">
                <p:stCondLst>
                  <p:cond evt="onClick" delay="0">
                    <p:tgtEl>
                      <p:spTgt spid="14"/>
                    </p:tgtEl>
                  </p:cond>
                </p:stCondLst>
                <p:endSync evt="end" delay="0">
                  <p:rtn val="all"/>
                </p:endSync>
                <p:childTnLst>
                  <p:par>
                    <p:cTn id="77" fill="hold">
                      <p:stCondLst>
                        <p:cond delay="0"/>
                      </p:stCondLst>
                      <p:childTnLst>
                        <p:par>
                          <p:cTn id="78" fill="hold">
                            <p:stCondLst>
                              <p:cond delay="0"/>
                            </p:stCondLst>
                            <p:childTnLst>
                              <p:par>
                                <p:cTn id="79" presetID="23" presetClass="exit" presetSubtype="32" fill="hold" grpId="1" nodeType="clickEffect">
                                  <p:stCondLst>
                                    <p:cond delay="0"/>
                                  </p:stCondLst>
                                  <p:childTnLst>
                                    <p:anim calcmode="lin" valueType="num">
                                      <p:cBhvr>
                                        <p:cTn id="80" dur="500"/>
                                        <p:tgtEl>
                                          <p:spTgt spid="14"/>
                                        </p:tgtEl>
                                        <p:attrNameLst>
                                          <p:attrName>ppt_w</p:attrName>
                                        </p:attrNameLst>
                                      </p:cBhvr>
                                      <p:tavLst>
                                        <p:tav tm="0">
                                          <p:val>
                                            <p:strVal val="ppt_w"/>
                                          </p:val>
                                        </p:tav>
                                        <p:tav tm="100000">
                                          <p:val>
                                            <p:fltVal val="0"/>
                                          </p:val>
                                        </p:tav>
                                      </p:tavLst>
                                    </p:anim>
                                    <p:anim calcmode="lin" valueType="num">
                                      <p:cBhvr>
                                        <p:cTn id="81" dur="500"/>
                                        <p:tgtEl>
                                          <p:spTgt spid="14"/>
                                        </p:tgtEl>
                                        <p:attrNameLst>
                                          <p:attrName>ppt_h</p:attrName>
                                        </p:attrNameLst>
                                      </p:cBhvr>
                                      <p:tavLst>
                                        <p:tav tm="0">
                                          <p:val>
                                            <p:strVal val="ppt_h"/>
                                          </p:val>
                                        </p:tav>
                                        <p:tav tm="100000">
                                          <p:val>
                                            <p:fltVal val="0"/>
                                          </p:val>
                                        </p:tav>
                                      </p:tavLst>
                                    </p:anim>
                                    <p:set>
                                      <p:cBhvr>
                                        <p:cTn id="82" dur="1" fill="hold">
                                          <p:stCondLst>
                                            <p:cond delay="499"/>
                                          </p:stCondLst>
                                        </p:cTn>
                                        <p:tgtEl>
                                          <p:spTgt spid="14"/>
                                        </p:tgtEl>
                                        <p:attrNameLst>
                                          <p:attrName>style.visibility</p:attrName>
                                        </p:attrNameLst>
                                      </p:cBhvr>
                                      <p:to>
                                        <p:strVal val="hidden"/>
                                      </p:to>
                                    </p:set>
                                  </p:childTnLst>
                                  <p:subTnLst>
                                    <p:audio>
                                      <p:cMediaNode>
                                        <p:cTn display="0" masterRel="sameClick">
                                          <p:stCondLst>
                                            <p:cond evt="begin" delay="0">
                                              <p:tn val="79"/>
                                            </p:cond>
                                          </p:stCondLst>
                                          <p:endCondLst>
                                            <p:cond evt="onStopAudio" delay="0">
                                              <p:tgtEl>
                                                <p:sldTgt/>
                                              </p:tgtEl>
                                            </p:cond>
                                          </p:endCondLst>
                                        </p:cTn>
                                        <p:tgtEl>
                                          <p:sndTgt r:embed="rId7" name="Am-thanh-tra-loi-sai-www_nhacchuongvui_com.wav"/>
                                        </p:tgtEl>
                                      </p:cMediaNode>
                                    </p:audio>
                                  </p:subTnLst>
                                </p:cTn>
                              </p:par>
                            </p:childTnLst>
                          </p:cTn>
                        </p:par>
                      </p:childTnLst>
                    </p:cTn>
                  </p:par>
                </p:childTnLst>
              </p:cTn>
              <p:nextCondLst>
                <p:cond evt="onClick" delay="0">
                  <p:tgtEl>
                    <p:spTgt spid="14"/>
                  </p:tgtEl>
                </p:cond>
              </p:nextCondLst>
            </p:seq>
            <p:audio>
              <p:cMediaNode vol="20000">
                <p:cTn id="83" fill="hold" display="0">
                  <p:stCondLst>
                    <p:cond delay="indefinite"/>
                  </p:stCondLst>
                  <p:endCondLst>
                    <p:cond evt="onStopAudio" delay="0">
                      <p:tgtEl>
                        <p:sldTgt/>
                      </p:tgtEl>
                    </p:cond>
                  </p:endCondLst>
                </p:cTn>
                <p:tgtEl>
                  <p:spTgt spid="17"/>
                </p:tgtEl>
              </p:cMediaNode>
            </p:audio>
          </p:childTnLst>
        </p:cTn>
      </p:par>
    </p:tnLst>
    <p:bldLst>
      <p:bldP spid="12" grpId="0" animBg="1"/>
      <p:bldP spid="12" grpId="1" animBg="1"/>
      <p:bldP spid="13" grpId="0" animBg="1"/>
      <p:bldP spid="13" grpId="1" animBg="1"/>
      <p:bldP spid="14" grpId="0" animBg="1"/>
      <p:bldP spid="14" grpId="1" animBg="1"/>
      <p:bldP spid="19" grpId="0" animBg="1"/>
      <p:bldP spid="19" grpId="1" animBg="1"/>
      <p:bldP spid="19" grpId="2"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29000" b="-29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3C457-7CDC-4766-A64B-12014AB91953}"/>
              </a:ext>
            </a:extLst>
          </p:cNvPr>
          <p:cNvPicPr>
            <a:picLocks noChangeAspect="1"/>
          </p:cNvPicPr>
          <p:nvPr/>
        </p:nvPicPr>
        <p:blipFill>
          <a:blip r:embed="rId9"/>
          <a:srcRect/>
          <a:stretch/>
        </p:blipFill>
        <p:spPr>
          <a:xfrm>
            <a:off x="7261638" y="3764586"/>
            <a:ext cx="3093413" cy="3093413"/>
          </a:xfrm>
          <a:prstGeom prst="rect">
            <a:avLst/>
          </a:prstGeom>
        </p:spPr>
      </p:pic>
      <p:pic>
        <p:nvPicPr>
          <p:cNvPr id="7" name="Picture 6">
            <a:extLst>
              <a:ext uri="{FF2B5EF4-FFF2-40B4-BE49-F238E27FC236}">
                <a16:creationId xmlns:a16="http://schemas.microsoft.com/office/drawing/2014/main" id="{01EDEF85-AFB7-4559-8957-E207114BD2B3}"/>
              </a:ext>
            </a:extLst>
          </p:cNvPr>
          <p:cNvPicPr>
            <a:picLocks noChangeAspect="1"/>
          </p:cNvPicPr>
          <p:nvPr/>
        </p:nvPicPr>
        <p:blipFill>
          <a:blip r:embed="rId10">
            <a:extLst>
              <a:ext uri="{BEBA8EAE-BF5A-486C-A8C5-ECC9F3942E4B}">
                <a14:imgProps xmlns:a14="http://schemas.microsoft.com/office/drawing/2010/main">
                  <a14:imgLayer r:embed="rId11">
                    <a14:imgEffect>
                      <a14:backgroundRemoval t="9346" b="92056" l="3704" r="95267">
                        <a14:foregroundMark x1="18724" y1="69159" x2="17490" y2="69626"/>
                        <a14:foregroundMark x1="13992" y1="83178" x2="13992" y2="83178"/>
                        <a14:foregroundMark x1="13374" y1="87850" x2="13374" y2="87850"/>
                        <a14:foregroundMark x1="19959" y1="81776" x2="19959" y2="81776"/>
                        <a14:foregroundMark x1="13580" y1="85514" x2="13580" y2="85514"/>
                        <a14:foregroundMark x1="7407" y1="87383" x2="7407" y2="87383"/>
                        <a14:foregroundMark x1="3704" y1="89720" x2="3704" y2="89720"/>
                        <a14:foregroundMark x1="84568" y1="79907" x2="84568" y2="79907"/>
                        <a14:foregroundMark x1="77572" y1="83178" x2="77572" y2="83178"/>
                        <a14:foregroundMark x1="83539" y1="92523" x2="83539" y2="92523"/>
                        <a14:foregroundMark x1="95267" y1="88785" x2="95267" y2="88785"/>
                        <a14:backgroundMark x1="37449" y1="56542" x2="37449" y2="56542"/>
                        <a14:backgroundMark x1="46502" y1="57944" x2="46502" y2="57944"/>
                        <a14:backgroundMark x1="48765" y1="56075" x2="48765" y2="56075"/>
                        <a14:backgroundMark x1="32099" y1="60280" x2="32099" y2="60280"/>
                        <a14:backgroundMark x1="32716" y1="26636" x2="32716" y2="26636"/>
                        <a14:backgroundMark x1="34156" y1="24766" x2="34156" y2="24766"/>
                        <a14:backgroundMark x1="31070" y1="24766" x2="31070" y2="24766"/>
                        <a14:backgroundMark x1="22222" y1="41589" x2="22222" y2="41589"/>
                        <a14:backgroundMark x1="23251" y1="37383" x2="23251" y2="37383"/>
                        <a14:backgroundMark x1="14815" y1="55140" x2="14815" y2="55140"/>
                        <a14:backgroundMark x1="15638" y1="48131" x2="15638" y2="48131"/>
                        <a14:backgroundMark x1="64198" y1="28037" x2="64198" y2="28037"/>
                        <a14:backgroundMark x1="66049" y1="28505" x2="66049" y2="28505"/>
                        <a14:backgroundMark x1="62963" y1="22430" x2="62963" y2="22430"/>
                        <a14:backgroundMark x1="54115" y1="29907" x2="54115" y2="29907"/>
                        <a14:backgroundMark x1="40329" y1="29439" x2="40329" y2="29439"/>
                        <a14:backgroundMark x1="72222" y1="40187" x2="72222" y2="40187"/>
                        <a14:backgroundMark x1="72634" y1="36916" x2="72634" y2="36916"/>
                        <a14:backgroundMark x1="81070" y1="44393" x2="81070" y2="44393"/>
                        <a14:backgroundMark x1="73045" y1="79439" x2="73045" y2="79439"/>
                        <a14:backgroundMark x1="70988" y1="82710" x2="70988" y2="82710"/>
                        <a14:backgroundMark x1="75720" y1="91589" x2="75720" y2="91589"/>
                        <a14:backgroundMark x1="33745" y1="82710" x2="33745" y2="82710"/>
                        <a14:backgroundMark x1="32716" y1="74766" x2="32716" y2="87850"/>
                        <a14:backgroundMark x1="86626" y1="57477" x2="86626" y2="57477"/>
                      </a14:backgroundRemoval>
                    </a14:imgEffect>
                  </a14:imgLayer>
                </a14:imgProps>
              </a:ext>
            </a:extLst>
          </a:blip>
          <a:stretch>
            <a:fillRect/>
          </a:stretch>
        </p:blipFill>
        <p:spPr>
          <a:xfrm>
            <a:off x="2803519" y="3764587"/>
            <a:ext cx="4628571" cy="2685714"/>
          </a:xfrm>
          <a:prstGeom prst="rect">
            <a:avLst/>
          </a:prstGeom>
        </p:spPr>
      </p:pic>
      <p:pic>
        <p:nvPicPr>
          <p:cNvPr id="5" name="Picture 4">
            <a:extLst>
              <a:ext uri="{FF2B5EF4-FFF2-40B4-BE49-F238E27FC236}">
                <a16:creationId xmlns:a16="http://schemas.microsoft.com/office/drawing/2014/main" id="{82885D3B-EA89-4351-BF96-DA0CA66E85F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642" b="89984" l="6087" r="90000">
                        <a14:foregroundMark x1="63152" y1="1806" x2="63152" y2="1806"/>
                        <a14:foregroundMark x1="50000" y1="87356" x2="50000" y2="87356"/>
                        <a14:foregroundMark x1="6087" y1="64039" x2="6087" y2="64039"/>
                      </a14:backgroundRemoval>
                    </a14:imgEffect>
                  </a14:imgLayer>
                </a14:imgProps>
              </a:ext>
            </a:extLst>
          </a:blip>
          <a:srcRect/>
          <a:stretch/>
        </p:blipFill>
        <p:spPr>
          <a:xfrm>
            <a:off x="4131487" y="5156437"/>
            <a:ext cx="2173060" cy="1438471"/>
          </a:xfrm>
          <a:prstGeom prst="rect">
            <a:avLst/>
          </a:prstGeom>
        </p:spPr>
      </p:pic>
      <p:pic>
        <p:nvPicPr>
          <p:cNvPr id="8" name="Tieng-coi-o-to-www_tiengdong_com">
            <a:hlinkClick r:id="" action="ppaction://media"/>
            <a:extLst>
              <a:ext uri="{FF2B5EF4-FFF2-40B4-BE49-F238E27FC236}">
                <a16:creationId xmlns:a16="http://schemas.microsoft.com/office/drawing/2014/main" id="{DB6FF46F-6BAC-48A7-94AF-31BBC9DDC278}"/>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593651"/>
            <a:ext cx="609600" cy="609600"/>
          </a:xfrm>
          <a:prstGeom prst="rect">
            <a:avLst/>
          </a:prstGeom>
        </p:spPr>
      </p:pic>
      <p:pic>
        <p:nvPicPr>
          <p:cNvPr id="10" name="Tieng-phanh-gap-cua-xe-o-to-www_tiengdong_com">
            <a:hlinkClick r:id="" action="ppaction://media"/>
            <a:extLst>
              <a:ext uri="{FF2B5EF4-FFF2-40B4-BE49-F238E27FC236}">
                <a16:creationId xmlns:a16="http://schemas.microsoft.com/office/drawing/2014/main" id="{9DB79425-D970-4B75-B7E9-F1D317AE8F21}"/>
              </a:ext>
            </a:extLst>
          </p:cNvPr>
          <p:cNvPicPr>
            <a:picLocks noChangeAspect="1"/>
          </p:cNvPicPr>
          <p:nvPr>
            <a:audioFile r:link="rId1"/>
            <p:extLst>
              <p:ext uri="{DAA4B4D4-6D71-4841-9C94-3DE7FCFB9230}">
                <p14:media xmlns:p14="http://schemas.microsoft.com/office/powerpoint/2010/main" r:embed="rId3">
                  <p14:trim end="13795.8125"/>
                </p14:media>
              </p:ext>
            </p:extLst>
          </p:nvPr>
        </p:nvPicPr>
        <p:blipFill>
          <a:blip r:embed="rId14"/>
          <a:stretch>
            <a:fillRect/>
          </a:stretch>
        </p:blipFill>
        <p:spPr>
          <a:xfrm>
            <a:off x="12404651" y="2521299"/>
            <a:ext cx="609600" cy="609600"/>
          </a:xfrm>
          <a:prstGeom prst="rect">
            <a:avLst/>
          </a:prstGeom>
        </p:spPr>
      </p:pic>
      <p:sp>
        <p:nvSpPr>
          <p:cNvPr id="13" name="C">
            <a:extLst>
              <a:ext uri="{FF2B5EF4-FFF2-40B4-BE49-F238E27FC236}">
                <a16:creationId xmlns:a16="http://schemas.microsoft.com/office/drawing/2014/main" id="{15D70275-572E-4EF6-BD5A-7AD11AEA5FFC}"/>
              </a:ext>
            </a:extLst>
          </p:cNvPr>
          <p:cNvSpPr/>
          <p:nvPr/>
        </p:nvSpPr>
        <p:spPr>
          <a:xfrm>
            <a:off x="1775526" y="3399176"/>
            <a:ext cx="8449938" cy="757640"/>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FFFF00"/>
                </a:solidFill>
                <a:latin typeface="Times New Roman" pitchFamily="18" charset="0"/>
                <a:cs typeface="Times New Roman" pitchFamily="18" charset="0"/>
              </a:rPr>
              <a:t>C</a:t>
            </a:r>
            <a:r>
              <a:rPr lang="vi-VN" sz="2800" dirty="0">
                <a:solidFill>
                  <a:srgbClr val="FFFF00"/>
                </a:solidFill>
                <a:latin typeface="Times New Roman" pitchFamily="18" charset="0"/>
                <a:cs typeface="Times New Roman" pitchFamily="18" charset="0"/>
              </a:rPr>
              <a:t>. Em giúp ông bà, quét nhà</a:t>
            </a:r>
            <a:r>
              <a:rPr lang="vi-VN" sz="2800" b="1" dirty="0">
                <a:solidFill>
                  <a:srgbClr val="FFFF00"/>
                </a:solidFill>
                <a:latin typeface="Times New Roman" pitchFamily="18" charset="0"/>
                <a:cs typeface="Times New Roman" pitchFamily="18" charset="0"/>
              </a:rPr>
              <a:t>,</a:t>
            </a:r>
            <a:r>
              <a:rPr lang="vi-VN" sz="2800" dirty="0">
                <a:solidFill>
                  <a:srgbClr val="FFFF00"/>
                </a:solidFill>
                <a:latin typeface="Times New Roman" pitchFamily="18" charset="0"/>
                <a:cs typeface="Times New Roman" pitchFamily="18" charset="0"/>
              </a:rPr>
              <a:t> nhặt rau cho gà ăn.</a:t>
            </a:r>
          </a:p>
        </p:txBody>
      </p:sp>
      <p:sp>
        <p:nvSpPr>
          <p:cNvPr id="14" name="B">
            <a:extLst>
              <a:ext uri="{FF2B5EF4-FFF2-40B4-BE49-F238E27FC236}">
                <a16:creationId xmlns:a16="http://schemas.microsoft.com/office/drawing/2014/main" id="{20210D84-A835-4D8B-91E5-1B6DD28BE9A4}"/>
              </a:ext>
            </a:extLst>
          </p:cNvPr>
          <p:cNvSpPr/>
          <p:nvPr/>
        </p:nvSpPr>
        <p:spPr>
          <a:xfrm>
            <a:off x="1836949" y="1683119"/>
            <a:ext cx="8283869" cy="778738"/>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vi-VN" sz="2800" dirty="0">
                <a:solidFill>
                  <a:srgbClr val="FFFF00"/>
                </a:solidFill>
                <a:latin typeface="Times New Roman" pitchFamily="18" charset="0"/>
                <a:cs typeface="Times New Roman" pitchFamily="18" charset="0"/>
              </a:rPr>
              <a:t>A. Em giúp ông bà quét nhà</a:t>
            </a:r>
            <a:r>
              <a:rPr lang="vi-VN" sz="2800" b="1" dirty="0">
                <a:solidFill>
                  <a:srgbClr val="FFFF00"/>
                </a:solidFill>
                <a:latin typeface="Times New Roman" pitchFamily="18" charset="0"/>
                <a:cs typeface="Times New Roman" pitchFamily="18" charset="0"/>
              </a:rPr>
              <a:t>,</a:t>
            </a:r>
            <a:r>
              <a:rPr lang="vi-VN" sz="2800" dirty="0">
                <a:solidFill>
                  <a:srgbClr val="FFFF00"/>
                </a:solidFill>
                <a:latin typeface="Times New Roman" pitchFamily="18" charset="0"/>
                <a:cs typeface="Times New Roman" pitchFamily="18" charset="0"/>
              </a:rPr>
              <a:t> nhặt rau cho gà ăn.</a:t>
            </a:r>
          </a:p>
        </p:txBody>
      </p:sp>
      <p:sp>
        <p:nvSpPr>
          <p:cNvPr id="15" name="D">
            <a:extLst>
              <a:ext uri="{FF2B5EF4-FFF2-40B4-BE49-F238E27FC236}">
                <a16:creationId xmlns:a16="http://schemas.microsoft.com/office/drawing/2014/main" id="{8DFCE9A1-B1D9-4F8A-B190-D242F67EBDE5}"/>
              </a:ext>
            </a:extLst>
          </p:cNvPr>
          <p:cNvSpPr/>
          <p:nvPr/>
        </p:nvSpPr>
        <p:spPr>
          <a:xfrm>
            <a:off x="1816171" y="2614498"/>
            <a:ext cx="8377397" cy="665408"/>
          </a:xfrm>
          <a:prstGeom prst="roundRect">
            <a:avLst>
              <a:gd name="adj" fmla="val 50000"/>
            </a:avLst>
          </a:prstGeom>
          <a:solidFill>
            <a:srgbClr val="7030A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FFFF00"/>
                </a:solidFill>
                <a:latin typeface="Times New Roman" pitchFamily="18" charset="0"/>
                <a:cs typeface="Times New Roman" pitchFamily="18" charset="0"/>
              </a:rPr>
              <a:t>B</a:t>
            </a:r>
            <a:r>
              <a:rPr lang="vi-VN" sz="2800" dirty="0">
                <a:solidFill>
                  <a:srgbClr val="FFFF00"/>
                </a:solidFill>
                <a:latin typeface="Times New Roman" pitchFamily="18" charset="0"/>
                <a:cs typeface="Times New Roman" pitchFamily="18" charset="0"/>
              </a:rPr>
              <a:t>. Em giúp ông bà quét nhà</a:t>
            </a:r>
            <a:r>
              <a:rPr lang="vi-VN" sz="2800" b="1" dirty="0">
                <a:solidFill>
                  <a:srgbClr val="FFFF00"/>
                </a:solidFill>
                <a:latin typeface="Times New Roman" pitchFamily="18" charset="0"/>
                <a:cs typeface="Times New Roman" pitchFamily="18" charset="0"/>
              </a:rPr>
              <a:t>,</a:t>
            </a:r>
            <a:r>
              <a:rPr lang="vi-VN" sz="2800" dirty="0">
                <a:solidFill>
                  <a:srgbClr val="FFFF00"/>
                </a:solidFill>
                <a:latin typeface="Times New Roman" pitchFamily="18" charset="0"/>
                <a:cs typeface="Times New Roman" pitchFamily="18" charset="0"/>
              </a:rPr>
              <a:t> nhặt rau</a:t>
            </a:r>
            <a:r>
              <a:rPr lang="vi-VN" sz="2800" b="1" dirty="0">
                <a:solidFill>
                  <a:srgbClr val="FFFF00"/>
                </a:solidFill>
                <a:latin typeface="Times New Roman" pitchFamily="18" charset="0"/>
                <a:cs typeface="Times New Roman" pitchFamily="18" charset="0"/>
              </a:rPr>
              <a:t>,</a:t>
            </a:r>
            <a:r>
              <a:rPr lang="vi-VN" sz="2800" dirty="0">
                <a:solidFill>
                  <a:srgbClr val="FFFF00"/>
                </a:solidFill>
                <a:latin typeface="Times New Roman" pitchFamily="18" charset="0"/>
                <a:cs typeface="Times New Roman" pitchFamily="18" charset="0"/>
              </a:rPr>
              <a:t> cho gà ăn.</a:t>
            </a:r>
          </a:p>
        </p:txBody>
      </p:sp>
      <p:grpSp>
        <p:nvGrpSpPr>
          <p:cNvPr id="18" name="Group 17">
            <a:extLst>
              <a:ext uri="{FF2B5EF4-FFF2-40B4-BE49-F238E27FC236}">
                <a16:creationId xmlns:a16="http://schemas.microsoft.com/office/drawing/2014/main" id="{E7013CCD-44EF-48E3-AD45-7EBEAF568249}"/>
              </a:ext>
            </a:extLst>
          </p:cNvPr>
          <p:cNvGrpSpPr/>
          <p:nvPr/>
        </p:nvGrpSpPr>
        <p:grpSpPr>
          <a:xfrm>
            <a:off x="303540" y="76535"/>
            <a:ext cx="11632721" cy="1338305"/>
            <a:chOff x="3956672" y="48411"/>
            <a:chExt cx="3840703" cy="1143359"/>
          </a:xfrm>
        </p:grpSpPr>
        <p:sp>
          <p:nvSpPr>
            <p:cNvPr id="11" name="Round Same Side Corner Rectangle 10">
              <a:extLst>
                <a:ext uri="{FF2B5EF4-FFF2-40B4-BE49-F238E27FC236}">
                  <a16:creationId xmlns:a16="http://schemas.microsoft.com/office/drawing/2014/main" id="{605B98C8-F8B1-49FA-BDF5-FAC053EFBB5E}"/>
                </a:ext>
              </a:extLst>
            </p:cNvPr>
            <p:cNvSpPr/>
            <p:nvPr/>
          </p:nvSpPr>
          <p:spPr>
            <a:xfrm>
              <a:off x="3956672" y="48411"/>
              <a:ext cx="3804672" cy="1143359"/>
            </a:xfrm>
            <a:prstGeom prst="round2SameRect">
              <a:avLst>
                <a:gd name="adj1" fmla="val 16667"/>
                <a:gd name="adj2" fmla="val 50000"/>
              </a:avLst>
            </a:prstGeom>
            <a:solidFill>
              <a:srgbClr val="29E3B7"/>
            </a:soli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a:sym typeface="Arial"/>
              </a:endParaRPr>
            </a:p>
          </p:txBody>
        </p:sp>
        <p:sp>
          <p:nvSpPr>
            <p:cNvPr id="16" name="Rectangle 15">
              <a:extLst>
                <a:ext uri="{FF2B5EF4-FFF2-40B4-BE49-F238E27FC236}">
                  <a16:creationId xmlns:a16="http://schemas.microsoft.com/office/drawing/2014/main" id="{B9C456EE-9B92-4C2A-BA52-2576E69409F2}"/>
                </a:ext>
              </a:extLst>
            </p:cNvPr>
            <p:cNvSpPr/>
            <p:nvPr/>
          </p:nvSpPr>
          <p:spPr>
            <a:xfrm>
              <a:off x="3956672" y="202408"/>
              <a:ext cx="3840703" cy="788832"/>
            </a:xfrm>
            <a:prstGeom prst="rect">
              <a:avLst/>
            </a:prstGeom>
            <a:noFill/>
          </p:spPr>
          <p:txBody>
            <a:bodyPr wrap="square" lIns="91440" tIns="45720" rIns="91440" bIns="45720">
              <a:spAutoFit/>
            </a:bodyPr>
            <a:lstStyle/>
            <a:p>
              <a:pPr algn="ctr" defTabSz="685800">
                <a:defRPr/>
              </a:pPr>
              <a:r>
                <a:rPr lang="en-US" sz="2700" dirty="0" err="1">
                  <a:solidFill>
                    <a:prstClr val="black"/>
                  </a:solidFill>
                  <a:latin typeface="UTM Avo" panose="02040603050506020204" pitchFamily="18" charset="0"/>
                  <a:cs typeface="Times New Roman" pitchFamily="18" charset="0"/>
                </a:rPr>
                <a:t>Thêm</a:t>
              </a:r>
              <a:r>
                <a:rPr lang="en-US" sz="2700" dirty="0">
                  <a:solidFill>
                    <a:prstClr val="black"/>
                  </a:solidFill>
                  <a:latin typeface="UTM Avo" panose="02040603050506020204" pitchFamily="18" charset="0"/>
                  <a:cs typeface="Times New Roman" pitchFamily="18" charset="0"/>
                </a:rPr>
                <a:t> </a:t>
              </a:r>
              <a:r>
                <a:rPr lang="en-US" sz="2700" b="1" u="sng" dirty="0" err="1">
                  <a:solidFill>
                    <a:prstClr val="black"/>
                  </a:solidFill>
                  <a:latin typeface="UTM Avo" panose="02040603050506020204" pitchFamily="18" charset="0"/>
                  <a:cs typeface="Times New Roman" pitchFamily="18" charset="0"/>
                </a:rPr>
                <a:t>dấu</a:t>
              </a:r>
              <a:r>
                <a:rPr lang="en-US" sz="2700" b="1" u="sng" dirty="0">
                  <a:solidFill>
                    <a:prstClr val="black"/>
                  </a:solidFill>
                  <a:latin typeface="UTM Avo" panose="02040603050506020204" pitchFamily="18" charset="0"/>
                  <a:cs typeface="Times New Roman" pitchFamily="18" charset="0"/>
                </a:rPr>
                <a:t> </a:t>
              </a:r>
              <a:r>
                <a:rPr lang="en-US" sz="2700" b="1" u="sng" dirty="0" err="1">
                  <a:solidFill>
                    <a:prstClr val="black"/>
                  </a:solidFill>
                  <a:latin typeface="UTM Avo" panose="02040603050506020204" pitchFamily="18" charset="0"/>
                  <a:cs typeface="Times New Roman" pitchFamily="18" charset="0"/>
                </a:rPr>
                <a:t>phẩy</a:t>
              </a:r>
              <a:r>
                <a:rPr lang="en-US" sz="2700" b="1" u="sng"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vào</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chỗ</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nào</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cho</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thích</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hợp</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câu</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dưới</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đây</a:t>
              </a:r>
              <a:r>
                <a:rPr lang="en-US" sz="2700" dirty="0">
                  <a:solidFill>
                    <a:prstClr val="black"/>
                  </a:solidFill>
                  <a:latin typeface="UTM Avo" panose="02040603050506020204" pitchFamily="18" charset="0"/>
                  <a:cs typeface="Times New Roman" pitchFamily="18" charset="0"/>
                </a:rPr>
                <a:t>:</a:t>
              </a:r>
            </a:p>
            <a:p>
              <a:pPr algn="ctr" defTabSz="685800">
                <a:defRPr/>
              </a:pPr>
              <a:r>
                <a:rPr lang="en-US" sz="2700" dirty="0" err="1">
                  <a:solidFill>
                    <a:prstClr val="black"/>
                  </a:solidFill>
                  <a:latin typeface="UTM Avo" panose="02040603050506020204" pitchFamily="18" charset="0"/>
                  <a:cs typeface="Times New Roman" pitchFamily="18" charset="0"/>
                </a:rPr>
                <a:t>Em</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giúp</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ông</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bà</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quét</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nhà</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nhặt</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rau</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cho</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gà</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ăn</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Chọn</a:t>
              </a:r>
              <a:r>
                <a:rPr lang="en-US" sz="2700" dirty="0">
                  <a:solidFill>
                    <a:prstClr val="black"/>
                  </a:solidFill>
                  <a:latin typeface="UTM Avo" panose="02040603050506020204" pitchFamily="18" charset="0"/>
                  <a:cs typeface="Times New Roman" pitchFamily="18" charset="0"/>
                </a:rPr>
                <a:t> ý </a:t>
              </a:r>
              <a:r>
                <a:rPr lang="en-US" sz="2700" dirty="0" err="1">
                  <a:solidFill>
                    <a:prstClr val="black"/>
                  </a:solidFill>
                  <a:latin typeface="UTM Avo" panose="02040603050506020204" pitchFamily="18" charset="0"/>
                  <a:cs typeface="Times New Roman" pitchFamily="18" charset="0"/>
                </a:rPr>
                <a:t>đúng</a:t>
              </a:r>
              <a:r>
                <a:rPr lang="en-US" sz="2700" dirty="0">
                  <a:solidFill>
                    <a:prstClr val="black"/>
                  </a:solidFill>
                  <a:latin typeface="UTM Avo" panose="02040603050506020204" pitchFamily="18" charset="0"/>
                  <a:cs typeface="Times New Roman" pitchFamily="18" charset="0"/>
                </a:rPr>
                <a:t> </a:t>
              </a:r>
              <a:r>
                <a:rPr lang="en-US" sz="2700" dirty="0" err="1">
                  <a:solidFill>
                    <a:prstClr val="black"/>
                  </a:solidFill>
                  <a:latin typeface="UTM Avo" panose="02040603050506020204" pitchFamily="18" charset="0"/>
                  <a:cs typeface="Times New Roman" pitchFamily="18" charset="0"/>
                </a:rPr>
                <a:t>nhất</a:t>
              </a:r>
              <a:r>
                <a:rPr lang="en-US" sz="2700" dirty="0">
                  <a:solidFill>
                    <a:prstClr val="black"/>
                  </a:solidFill>
                  <a:latin typeface="UTM Avo" panose="02040603050506020204" pitchFamily="18" charset="0"/>
                  <a:cs typeface="Times New Roman" pitchFamily="18" charset="0"/>
                </a:rPr>
                <a:t>:</a:t>
              </a:r>
              <a:endParaRPr lang="vi-VN" sz="2700" dirty="0">
                <a:solidFill>
                  <a:prstClr val="black"/>
                </a:solidFill>
                <a:latin typeface="Times New Roman" pitchFamily="18" charset="0"/>
                <a:cs typeface="Times New Roman" pitchFamily="18" charset="0"/>
              </a:endParaRPr>
            </a:p>
          </p:txBody>
        </p:sp>
      </p:grpSp>
      <p:pic>
        <p:nvPicPr>
          <p:cNvPr id="20" name="Picture 19">
            <a:hlinkClick r:id="rId15" action="ppaction://hlinksldjump"/>
            <a:extLst>
              <a:ext uri="{FF2B5EF4-FFF2-40B4-BE49-F238E27FC236}">
                <a16:creationId xmlns:a16="http://schemas.microsoft.com/office/drawing/2014/main" id="{D02C785B-9A97-4AE8-975D-4C6F3120BDB2}"/>
              </a:ext>
            </a:extLst>
          </p:cNvPr>
          <p:cNvPicPr>
            <a:picLocks noChangeAspect="1"/>
          </p:cNvPicPr>
          <p:nvPr/>
        </p:nvPicPr>
        <p:blipFill>
          <a:blip r:embed="rId16">
            <a:extLst>
              <a:ext uri="{BEBA8EAE-BF5A-486C-A8C5-ECC9F3942E4B}">
                <a14:imgProps xmlns:a14="http://schemas.microsoft.com/office/drawing/2010/main">
                  <a14:imgLayer r:embed="rId17">
                    <a14:imgEffect>
                      <a14:backgroundRemoval t="5379" b="94377" l="1711" r="94487">
                        <a14:foregroundMark x1="4943" y1="34474" x2="4943" y2="34474"/>
                        <a14:foregroundMark x1="47148" y1="5379" x2="47719" y2="27384"/>
                        <a14:foregroundMark x1="47719" y1="27384" x2="51901" y2="38631"/>
                        <a14:foregroundMark x1="51901" y1="38631" x2="51901" y2="38631"/>
                        <a14:foregroundMark x1="94487" y1="52078" x2="94487" y2="52078"/>
                        <a14:foregroundMark x1="48859" y1="94621" x2="48859" y2="94621"/>
                        <a14:foregroundMark x1="2662" y1="29340" x2="2662" y2="29340"/>
                        <a14:foregroundMark x1="1711" y1="34230" x2="1711" y2="34230"/>
                      </a14:backgroundRemoval>
                    </a14:imgEffect>
                  </a14:imgLayer>
                </a14:imgProps>
              </a:ext>
            </a:extLst>
          </a:blip>
          <a:stretch>
            <a:fillRect/>
          </a:stretch>
        </p:blipFill>
        <p:spPr>
          <a:xfrm>
            <a:off x="11069446" y="5982572"/>
            <a:ext cx="927079" cy="720866"/>
          </a:xfrm>
          <a:prstGeom prst="rect">
            <a:avLst/>
          </a:prstGeom>
        </p:spPr>
      </p:pic>
      <p:pic>
        <p:nvPicPr>
          <p:cNvPr id="17" name="Tieng-coi-o-to-www_tiengdong_com">
            <a:hlinkClick r:id="" action="ppaction://media"/>
            <a:extLst>
              <a:ext uri="{FF2B5EF4-FFF2-40B4-BE49-F238E27FC236}">
                <a16:creationId xmlns:a16="http://schemas.microsoft.com/office/drawing/2014/main" id="{3556CA1B-C644-438E-ABB1-D3CDB5B263D6}"/>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14"/>
          <a:stretch>
            <a:fillRect/>
          </a:stretch>
        </p:blipFill>
        <p:spPr>
          <a:xfrm>
            <a:off x="12404651" y="1640129"/>
            <a:ext cx="609600" cy="609600"/>
          </a:xfrm>
          <a:prstGeom prst="rect">
            <a:avLst/>
          </a:prstGeom>
        </p:spPr>
      </p:pic>
      <p:sp>
        <p:nvSpPr>
          <p:cNvPr id="19" name="Explosion: 8 Points 18">
            <a:extLst>
              <a:ext uri="{FF2B5EF4-FFF2-40B4-BE49-F238E27FC236}">
                <a16:creationId xmlns:a16="http://schemas.microsoft.com/office/drawing/2014/main" id="{125F5581-5698-4BE3-B3B7-B06C5D42B388}"/>
              </a:ext>
            </a:extLst>
          </p:cNvPr>
          <p:cNvSpPr/>
          <p:nvPr/>
        </p:nvSpPr>
        <p:spPr>
          <a:xfrm>
            <a:off x="6893222" y="5217871"/>
            <a:ext cx="1476390" cy="1070811"/>
          </a:xfrm>
          <a:prstGeom prst="irregularSeal1">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Font typeface="Arial"/>
              <a:buNone/>
            </a:pPr>
            <a:r>
              <a:rPr lang="en-US" sz="1400" b="1" kern="0" dirty="0" err="1">
                <a:solidFill>
                  <a:srgbClr val="FF0000"/>
                </a:solidFill>
                <a:sym typeface="Arial"/>
              </a:rPr>
              <a:t>Kíttt</a:t>
            </a:r>
            <a:r>
              <a:rPr lang="en-US" sz="1400" b="1" kern="0" dirty="0">
                <a:solidFill>
                  <a:srgbClr val="FF0000"/>
                </a:solidFill>
                <a:sym typeface="Arial"/>
              </a:rPr>
              <a:t>….</a:t>
            </a:r>
          </a:p>
        </p:txBody>
      </p:sp>
      <p:pic>
        <p:nvPicPr>
          <p:cNvPr id="21" name="Picture 20">
            <a:extLst>
              <a:ext uri="{FF2B5EF4-FFF2-40B4-BE49-F238E27FC236}">
                <a16:creationId xmlns:a16="http://schemas.microsoft.com/office/drawing/2014/main" id="{95BAC68A-3A99-4E2E-B1FC-1399083BFD1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20133"/>
            <a:ext cx="994985" cy="501047"/>
          </a:xfrm>
          <a:prstGeom prst="rect">
            <a:avLst/>
          </a:prstGeom>
        </p:spPr>
      </p:pic>
    </p:spTree>
    <p:extLst>
      <p:ext uri="{BB962C8B-B14F-4D97-AF65-F5344CB8AC3E}">
        <p14:creationId xmlns:p14="http://schemas.microsoft.com/office/powerpoint/2010/main" val="219286974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1+#ppt_w/2"/>
                                          </p:val>
                                        </p:tav>
                                        <p:tav tm="100000">
                                          <p:val>
                                            <p:strVal val="#ppt_x"/>
                                          </p:val>
                                        </p:tav>
                                      </p:tavLst>
                                    </p:anim>
                                    <p:anim calcmode="lin" valueType="num">
                                      <p:cBhvr additive="base">
                                        <p:cTn id="8" dur="2000" fill="hold"/>
                                        <p:tgtEl>
                                          <p:spTgt spid="3"/>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5456" fill="hold"/>
                                        <p:tgtEl>
                                          <p:spTgt spid="8"/>
                                        </p:tgtEl>
                                      </p:cBhvr>
                                    </p:cmd>
                                  </p:childTnLst>
                                </p:cTn>
                              </p:par>
                            </p:childTnLst>
                          </p:cTn>
                        </p:par>
                        <p:par>
                          <p:cTn id="11" fill="hold">
                            <p:stCondLst>
                              <p:cond delay="2578"/>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subTnLst>
                                    <p:audio>
                                      <p:cMediaNode>
                                        <p:cTn display="0" masterRel="sameClick">
                                          <p:stCondLst>
                                            <p:cond evt="begin" delay="0">
                                              <p:tn val="12"/>
                                            </p:cond>
                                          </p:stCondLst>
                                          <p:endCondLst>
                                            <p:cond evt="onStopAudio" delay="0">
                                              <p:tgtEl>
                                                <p:sldTgt/>
                                              </p:tgtEl>
                                            </p:cond>
                                          </p:endCondLst>
                                        </p:cTn>
                                        <p:tgtEl>
                                          <p:sndTgt r:embed="rId5" name="Tieng-phanh-gap-cua-xe-o-to-www_tiengdong_com (video-converter.com).wav"/>
                                        </p:tgtEl>
                                      </p:cMediaNode>
                                    </p:audio>
                                  </p:subTnLst>
                                </p:cTn>
                              </p:par>
                              <p:par>
                                <p:cTn id="15" presetID="1" presetClass="mediacall" presetSubtype="0" fill="hold" nodeType="withEffect">
                                  <p:stCondLst>
                                    <p:cond delay="0"/>
                                  </p:stCondLst>
                                  <p:childTnLst>
                                    <p:cmd type="call" cmd="playFrom(0.0)">
                                      <p:cBhvr>
                                        <p:cTn id="16" dur="5393" fill="hold"/>
                                        <p:tgtEl>
                                          <p:spTgt spid="10"/>
                                        </p:tgtEl>
                                      </p:cBhvr>
                                    </p:cmd>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22" presetClass="emph" presetSubtype="0" fill="hold" grpId="1" nodeType="withEffect">
                                  <p:stCondLst>
                                    <p:cond delay="0"/>
                                  </p:stCondLst>
                                  <p:childTnLst>
                                    <p:animClr clrSpc="hsl" dir="cw">
                                      <p:cBhvr override="childStyle">
                                        <p:cTn id="21" dur="500" fill="hold"/>
                                        <p:tgtEl>
                                          <p:spTgt spid="19"/>
                                        </p:tgtEl>
                                        <p:attrNameLst>
                                          <p:attrName>style.color</p:attrName>
                                        </p:attrNameLst>
                                      </p:cBhvr>
                                      <p:by>
                                        <p:hsl h="-7200000" s="0" l="0"/>
                                      </p:by>
                                    </p:animClr>
                                    <p:animClr clrSpc="hsl" dir="cw">
                                      <p:cBhvr>
                                        <p:cTn id="22" dur="500" fill="hold"/>
                                        <p:tgtEl>
                                          <p:spTgt spid="19"/>
                                        </p:tgtEl>
                                        <p:attrNameLst>
                                          <p:attrName>fillcolor</p:attrName>
                                        </p:attrNameLst>
                                      </p:cBhvr>
                                      <p:by>
                                        <p:hsl h="-7200000" s="0" l="0"/>
                                      </p:by>
                                    </p:animClr>
                                    <p:animClr clrSpc="hsl" dir="cw">
                                      <p:cBhvr>
                                        <p:cTn id="23" dur="500" fill="hold"/>
                                        <p:tgtEl>
                                          <p:spTgt spid="19"/>
                                        </p:tgtEl>
                                        <p:attrNameLst>
                                          <p:attrName>stroke.color</p:attrName>
                                        </p:attrNameLst>
                                      </p:cBhvr>
                                      <p:by>
                                        <p:hsl h="-7200000" s="0" l="0"/>
                                      </p:by>
                                    </p:animClr>
                                    <p:set>
                                      <p:cBhvr>
                                        <p:cTn id="24" dur="500" fill="hold"/>
                                        <p:tgtEl>
                                          <p:spTgt spid="19"/>
                                        </p:tgtEl>
                                        <p:attrNameLst>
                                          <p:attrName>fill.type</p:attrName>
                                        </p:attrNameLst>
                                      </p:cBhvr>
                                      <p:to>
                                        <p:strVal val="solid"/>
                                      </p:to>
                                    </p:set>
                                  </p:childTnLst>
                                </p:cTn>
                              </p:par>
                            </p:childTnLst>
                          </p:cTn>
                        </p:par>
                        <p:par>
                          <p:cTn id="25" fill="hold">
                            <p:stCondLst>
                              <p:cond delay="5814"/>
                            </p:stCondLst>
                            <p:childTnLst>
                              <p:par>
                                <p:cTn id="26" presetID="1" presetClass="exit" presetSubtype="0" fill="hold" grpId="2" nodeType="afterEffect">
                                  <p:stCondLst>
                                    <p:cond delay="0"/>
                                  </p:stCondLst>
                                  <p:childTnLst>
                                    <p:set>
                                      <p:cBhvr>
                                        <p:cTn id="27" dur="1" fill="hold">
                                          <p:stCondLst>
                                            <p:cond delay="0"/>
                                          </p:stCondLst>
                                        </p:cTn>
                                        <p:tgtEl>
                                          <p:spTgt spid="19"/>
                                        </p:tgtEl>
                                        <p:attrNameLst>
                                          <p:attrName>style.visibility</p:attrName>
                                        </p:attrNameLst>
                                      </p:cBhvr>
                                      <p:to>
                                        <p:strVal val="hidden"/>
                                      </p:to>
                                    </p:set>
                                  </p:childTnLst>
                                </p:cTn>
                              </p:par>
                              <p:par>
                                <p:cTn id="28" presetID="1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p:tgtEl>
                                          <p:spTgt spid="13"/>
                                        </p:tgtEl>
                                        <p:attrNameLst>
                                          <p:attrName>ppt_y</p:attrName>
                                        </p:attrNameLst>
                                      </p:cBhvr>
                                      <p:tavLst>
                                        <p:tav tm="0">
                                          <p:val>
                                            <p:strVal val="#ppt_y+#ppt_h*1.125000"/>
                                          </p:val>
                                        </p:tav>
                                        <p:tav tm="100000">
                                          <p:val>
                                            <p:strVal val="#ppt_y"/>
                                          </p:val>
                                        </p:tav>
                                      </p:tavLst>
                                    </p:anim>
                                    <p:animEffect transition="in" filter="wipe(up)">
                                      <p:cBhvr>
                                        <p:cTn id="31" dur="500"/>
                                        <p:tgtEl>
                                          <p:spTgt spid="13"/>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p:tgtEl>
                                          <p:spTgt spid="14"/>
                                        </p:tgtEl>
                                        <p:attrNameLst>
                                          <p:attrName>ppt_y</p:attrName>
                                        </p:attrNameLst>
                                      </p:cBhvr>
                                      <p:tavLst>
                                        <p:tav tm="0">
                                          <p:val>
                                            <p:strVal val="#ppt_y+#ppt_h*1.125000"/>
                                          </p:val>
                                        </p:tav>
                                        <p:tav tm="100000">
                                          <p:val>
                                            <p:strVal val="#ppt_y"/>
                                          </p:val>
                                        </p:tav>
                                      </p:tavLst>
                                    </p:anim>
                                    <p:animEffect transition="in" filter="wipe(up)">
                                      <p:cBhvr>
                                        <p:cTn id="35" dur="500"/>
                                        <p:tgtEl>
                                          <p:spTgt spid="14"/>
                                        </p:tgtEl>
                                      </p:cBhvr>
                                    </p:animEffect>
                                  </p:childTnLst>
                                </p:cTn>
                              </p:par>
                              <p:par>
                                <p:cTn id="36" presetID="12" presetClass="entr" presetSubtype="4"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ppt_y</p:attrName>
                                        </p:attrNameLst>
                                      </p:cBhvr>
                                      <p:tavLst>
                                        <p:tav tm="0">
                                          <p:val>
                                            <p:strVal val="#ppt_y+#ppt_h*1.125000"/>
                                          </p:val>
                                        </p:tav>
                                        <p:tav tm="100000">
                                          <p:val>
                                            <p:strVal val="#ppt_y"/>
                                          </p:val>
                                        </p:tav>
                                      </p:tavLst>
                                    </p:anim>
                                    <p:animEffect transition="in" filter="wipe(up)">
                                      <p:cBhvr>
                                        <p:cTn id="39" dur="500"/>
                                        <p:tgtEl>
                                          <p:spTgt spid="18"/>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p:tgtEl>
                                          <p:spTgt spid="15"/>
                                        </p:tgtEl>
                                        <p:attrNameLst>
                                          <p:attrName>ppt_y</p:attrName>
                                        </p:attrNameLst>
                                      </p:cBhvr>
                                      <p:tavLst>
                                        <p:tav tm="0">
                                          <p:val>
                                            <p:strVal val="#ppt_y+#ppt_h*1.125000"/>
                                          </p:val>
                                        </p:tav>
                                        <p:tav tm="100000">
                                          <p:val>
                                            <p:strVal val="#ppt_y"/>
                                          </p:val>
                                        </p:tav>
                                      </p:tavLst>
                                    </p:anim>
                                    <p:animEffect transition="in" filter="wipe(up)">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p:cTn id="44" fill="hold" display="0">
                  <p:stCondLst>
                    <p:cond delay="indefinite"/>
                  </p:stCondLst>
                  <p:endCondLst>
                    <p:cond evt="onStopAudio" delay="0">
                      <p:tgtEl>
                        <p:sldTgt/>
                      </p:tgtEl>
                    </p:cond>
                  </p:endCondLst>
                </p:cTn>
                <p:tgtEl>
                  <p:spTgt spid="8"/>
                </p:tgtEl>
              </p:cMediaNode>
            </p:audio>
            <p:audio>
              <p:cMediaNode vol="20000">
                <p:cTn id="45" fill="hold" display="0">
                  <p:stCondLst>
                    <p:cond delay="indefinite"/>
                  </p:stCondLst>
                  <p:endCondLst>
                    <p:cond evt="onStopAudio" delay="0">
                      <p:tgtEl>
                        <p:sldTgt/>
                      </p:tgtEl>
                    </p:cond>
                  </p:endCondLst>
                </p:cTn>
                <p:tgtEl>
                  <p:spTgt spid="10"/>
                </p:tgtEl>
              </p:cMediaNode>
            </p:audio>
            <p:seq concurrent="1" nextAc="seek">
              <p:cTn id="46" restart="whenNotActive" fill="hold" evtFilter="cancelBubble" nodeType="interactiveSeq">
                <p:stCondLst>
                  <p:cond evt="onClick" delay="0">
                    <p:tgtEl>
                      <p:spTgt spid="13"/>
                    </p:tgtEl>
                  </p:cond>
                </p:stCondLst>
                <p:endSync evt="end" delay="0">
                  <p:rtn val="all"/>
                </p:endSync>
                <p:childTnLst>
                  <p:par>
                    <p:cTn id="47" fill="hold">
                      <p:stCondLst>
                        <p:cond delay="0"/>
                      </p:stCondLst>
                      <p:childTnLst>
                        <p:par>
                          <p:cTn id="48" fill="hold">
                            <p:stCondLst>
                              <p:cond delay="0"/>
                            </p:stCondLst>
                            <p:childTnLst>
                              <p:par>
                                <p:cTn id="49" presetID="23" presetClass="exit" presetSubtype="32" fill="hold" grpId="1" nodeType="clickEffect">
                                  <p:stCondLst>
                                    <p:cond delay="0"/>
                                  </p:stCondLst>
                                  <p:childTnLst>
                                    <p:anim calcmode="lin" valueType="num">
                                      <p:cBhvr>
                                        <p:cTn id="50" dur="500"/>
                                        <p:tgtEl>
                                          <p:spTgt spid="13"/>
                                        </p:tgtEl>
                                        <p:attrNameLst>
                                          <p:attrName>ppt_w</p:attrName>
                                        </p:attrNameLst>
                                      </p:cBhvr>
                                      <p:tavLst>
                                        <p:tav tm="0">
                                          <p:val>
                                            <p:strVal val="ppt_w"/>
                                          </p:val>
                                        </p:tav>
                                        <p:tav tm="100000">
                                          <p:val>
                                            <p:fltVal val="0"/>
                                          </p:val>
                                        </p:tav>
                                      </p:tavLst>
                                    </p:anim>
                                    <p:anim calcmode="lin" valueType="num">
                                      <p:cBhvr>
                                        <p:cTn id="51" dur="500"/>
                                        <p:tgtEl>
                                          <p:spTgt spid="13"/>
                                        </p:tgtEl>
                                        <p:attrNameLst>
                                          <p:attrName>ppt_h</p:attrName>
                                        </p:attrNameLst>
                                      </p:cBhvr>
                                      <p:tavLst>
                                        <p:tav tm="0">
                                          <p:val>
                                            <p:strVal val="ppt_h"/>
                                          </p:val>
                                        </p:tav>
                                        <p:tav tm="100000">
                                          <p:val>
                                            <p:fltVal val="0"/>
                                          </p:val>
                                        </p:tav>
                                      </p:tavLst>
                                    </p:anim>
                                    <p:set>
                                      <p:cBhvr>
                                        <p:cTn id="52" dur="1" fill="hold">
                                          <p:stCondLst>
                                            <p:cond delay="499"/>
                                          </p:stCondLst>
                                        </p:cTn>
                                        <p:tgtEl>
                                          <p:spTgt spid="13"/>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6" name="Am-thanh-tra-loi-sai-www_nhacchuongvui_com.wav"/>
                                        </p:tgtEl>
                                      </p:cMediaNode>
                                    </p:audio>
                                  </p:subTnLst>
                                </p:cTn>
                              </p:par>
                            </p:childTnLst>
                          </p:cTn>
                        </p:par>
                      </p:childTnLst>
                    </p:cTn>
                  </p:par>
                </p:childTnLst>
              </p:cTn>
              <p:nextCondLst>
                <p:cond evt="onClick" delay="0">
                  <p:tgtEl>
                    <p:spTgt spid="13"/>
                  </p:tgtEl>
                </p:cond>
              </p:nextCondLst>
            </p:seq>
            <p:seq concurrent="1" nextAc="seek">
              <p:cTn id="53" restart="whenNotActive" fill="hold" evtFilter="cancelBubble" nodeType="interactiveSeq">
                <p:stCondLst>
                  <p:cond evt="onClick" delay="0">
                    <p:tgtEl>
                      <p:spTgt spid="15"/>
                    </p:tgtEl>
                  </p:cond>
                </p:stCondLst>
                <p:endSync evt="end" delay="0">
                  <p:rtn val="all"/>
                </p:endSync>
                <p:childTnLst>
                  <p:par>
                    <p:cTn id="54" fill="hold">
                      <p:stCondLst>
                        <p:cond delay="0"/>
                      </p:stCondLst>
                      <p:childTnLst>
                        <p:par>
                          <p:cTn id="55" fill="hold">
                            <p:stCondLst>
                              <p:cond delay="0"/>
                            </p:stCondLst>
                            <p:childTnLst>
                              <p:par>
                                <p:cTn id="56" presetID="23" presetClass="emph" presetSubtype="0" fill="hold" grpId="1" nodeType="withEffect">
                                  <p:stCondLst>
                                    <p:cond delay="0"/>
                                  </p:stCondLst>
                                  <p:childTnLst>
                                    <p:animClr clrSpc="hsl" dir="cw">
                                      <p:cBhvr override="childStyle">
                                        <p:cTn id="57" dur="500" fill="hold"/>
                                        <p:tgtEl>
                                          <p:spTgt spid="15"/>
                                        </p:tgtEl>
                                        <p:attrNameLst>
                                          <p:attrName>style.color</p:attrName>
                                        </p:attrNameLst>
                                      </p:cBhvr>
                                      <p:by>
                                        <p:hsl h="10842353" s="0" l="0"/>
                                      </p:by>
                                    </p:animClr>
                                    <p:animClr clrSpc="hsl" dir="cw">
                                      <p:cBhvr>
                                        <p:cTn id="58" dur="500" fill="hold"/>
                                        <p:tgtEl>
                                          <p:spTgt spid="15"/>
                                        </p:tgtEl>
                                        <p:attrNameLst>
                                          <p:attrName>fillcolor</p:attrName>
                                        </p:attrNameLst>
                                      </p:cBhvr>
                                      <p:by>
                                        <p:hsl h="10842353" s="0" l="0"/>
                                      </p:by>
                                    </p:animClr>
                                    <p:animClr clrSpc="hsl" dir="cw">
                                      <p:cBhvr>
                                        <p:cTn id="59" dur="500" fill="hold"/>
                                        <p:tgtEl>
                                          <p:spTgt spid="15"/>
                                        </p:tgtEl>
                                        <p:attrNameLst>
                                          <p:attrName>stroke.color</p:attrName>
                                        </p:attrNameLst>
                                      </p:cBhvr>
                                      <p:by>
                                        <p:hsl h="10842353" s="0" l="0"/>
                                      </p:by>
                                    </p:animClr>
                                    <p:set>
                                      <p:cBhvr>
                                        <p:cTn id="60" dur="500" fill="hold"/>
                                        <p:tgtEl>
                                          <p:spTgt spid="15"/>
                                        </p:tgtEl>
                                        <p:attrNameLst>
                                          <p:attrName>fill.type</p:attrName>
                                        </p:attrNameLst>
                                      </p:cBhvr>
                                      <p:to>
                                        <p:strVal val="solid"/>
                                      </p:to>
                                    </p:set>
                                  </p:childTnLst>
                                  <p:subTnLst>
                                    <p:audio>
                                      <p:cMediaNode>
                                        <p:cTn display="0" masterRel="sameClick">
                                          <p:stCondLst>
                                            <p:cond evt="begin" delay="0">
                                              <p:tn val="56"/>
                                            </p:cond>
                                          </p:stCondLst>
                                          <p:endCondLst>
                                            <p:cond evt="onStopAudio" delay="0">
                                              <p:tgtEl>
                                                <p:sldTgt/>
                                              </p:tgtEl>
                                            </p:cond>
                                          </p:endCondLst>
                                        </p:cTn>
                                        <p:tgtEl>
                                          <p:sndTgt r:embed="rId7" name="Tieng-yeah-tre-con-www_nhacchuongvui_com.wav"/>
                                        </p:tgtEl>
                                      </p:cMediaNode>
                                    </p:audio>
                                  </p:subTnLst>
                                </p:cTn>
                              </p:par>
                              <p:par>
                                <p:cTn id="61" presetID="12" presetClass="entr" presetSubtype="1"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ppt_y</p:attrName>
                                        </p:attrNameLst>
                                      </p:cBhvr>
                                      <p:tavLst>
                                        <p:tav tm="0">
                                          <p:val>
                                            <p:strVal val="#ppt_y-#ppt_h*1.125000"/>
                                          </p:val>
                                        </p:tav>
                                        <p:tav tm="100000">
                                          <p:val>
                                            <p:strVal val="#ppt_y"/>
                                          </p:val>
                                        </p:tav>
                                      </p:tavLst>
                                    </p:anim>
                                    <p:animEffect transition="in" filter="wipe(down)">
                                      <p:cBhvr>
                                        <p:cTn id="64" dur="500"/>
                                        <p:tgtEl>
                                          <p:spTgt spid="7"/>
                                        </p:tgtEl>
                                      </p:cBhvr>
                                    </p:animEffect>
                                  </p:childTnLst>
                                </p:cTn>
                              </p:par>
                            </p:childTnLst>
                          </p:cTn>
                        </p:par>
                        <p:par>
                          <p:cTn id="65" fill="hold">
                            <p:stCondLst>
                              <p:cond delay="500"/>
                            </p:stCondLst>
                            <p:childTnLst>
                              <p:par>
                                <p:cTn id="66" presetID="44" presetClass="path" presetSubtype="0" accel="50000" decel="50000" fill="hold" nodeType="afterEffect">
                                  <p:stCondLst>
                                    <p:cond delay="0"/>
                                  </p:stCondLst>
                                  <p:childTnLst>
                                    <p:animMotion origin="layout" path="M -0.0599 0.03564 L -0.19519 -0.16875 C -0.22331 -0.21459 -0.2655 -0.2382 -0.3099 -0.2382 C -0.36029 -0.2382 -0.40066 -0.21459 -0.42878 -0.16875 L -0.56368 0.03564 " pathEditMode="relative" rAng="0" ptsTypes="AAAAA">
                                      <p:cBhvr>
                                        <p:cTn id="67" dur="2000" fill="hold"/>
                                        <p:tgtEl>
                                          <p:spTgt spid="3"/>
                                        </p:tgtEl>
                                        <p:attrNameLst>
                                          <p:attrName>ppt_x</p:attrName>
                                          <p:attrName>ppt_y</p:attrName>
                                        </p:attrNameLst>
                                      </p:cBhvr>
                                      <p:rCtr x="-25195" y="-13704"/>
                                    </p:animMotion>
                                  </p:childTnLst>
                                </p:cTn>
                              </p:par>
                              <p:par>
                                <p:cTn id="68" presetID="1" presetClass="mediacall" presetSubtype="0" fill="hold" nodeType="withEffect">
                                  <p:stCondLst>
                                    <p:cond delay="0"/>
                                  </p:stCondLst>
                                  <p:childTnLst>
                                    <p:cmd type="call" cmd="playFrom(0.0)">
                                      <p:cBhvr>
                                        <p:cTn id="69" dur="5456" fill="hold"/>
                                        <p:tgtEl>
                                          <p:spTgt spid="17"/>
                                        </p:tgtEl>
                                      </p:cBhvr>
                                    </p:cmd>
                                  </p:childTnLst>
                                </p:cTn>
                              </p:par>
                            </p:childTnLst>
                          </p:cTn>
                        </p:par>
                        <p:par>
                          <p:cTn id="70" fill="hold">
                            <p:stCondLst>
                              <p:cond delay="3078"/>
                            </p:stCondLst>
                            <p:childTnLst>
                              <p:par>
                                <p:cTn id="71" presetID="35" presetClass="path" presetSubtype="0" accel="50000" decel="50000" fill="hold" nodeType="afterEffect">
                                  <p:stCondLst>
                                    <p:cond delay="0"/>
                                  </p:stCondLst>
                                  <p:childTnLst>
                                    <p:animMotion origin="layout" path="M -0.56368 0.03564 L -0.91237 0.0162 " pathEditMode="relative" rAng="0" ptsTypes="AA">
                                      <p:cBhvr>
                                        <p:cTn id="72" dur="2000" fill="hold"/>
                                        <p:tgtEl>
                                          <p:spTgt spid="3"/>
                                        </p:tgtEl>
                                        <p:attrNameLst>
                                          <p:attrName>ppt_x</p:attrName>
                                          <p:attrName>ppt_y</p:attrName>
                                        </p:attrNameLst>
                                      </p:cBhvr>
                                      <p:rCtr x="-17435" y="-972"/>
                                    </p:animMotion>
                                  </p:childTnLst>
                                </p:cTn>
                              </p:par>
                            </p:childTnLst>
                          </p:cTn>
                        </p:par>
                      </p:childTnLst>
                    </p:cTn>
                  </p:par>
                </p:childTnLst>
              </p:cTn>
              <p:nextCondLst>
                <p:cond evt="onClick" delay="0">
                  <p:tgtEl>
                    <p:spTgt spid="15"/>
                  </p:tgtEl>
                </p:cond>
              </p:nextCondLst>
            </p:seq>
            <p:seq concurrent="1" nextAc="seek">
              <p:cTn id="73" restart="whenNotActive" fill="hold" evtFilter="cancelBubble" nodeType="interactiveSeq">
                <p:stCondLst>
                  <p:cond evt="onClick" delay="0">
                    <p:tgtEl>
                      <p:spTgt spid="14"/>
                    </p:tgtEl>
                  </p:cond>
                </p:stCondLst>
                <p:endSync evt="end" delay="0">
                  <p:rtn val="all"/>
                </p:endSync>
                <p:childTnLst>
                  <p:par>
                    <p:cTn id="74" fill="hold">
                      <p:stCondLst>
                        <p:cond delay="0"/>
                      </p:stCondLst>
                      <p:childTnLst>
                        <p:par>
                          <p:cTn id="75" fill="hold">
                            <p:stCondLst>
                              <p:cond delay="0"/>
                            </p:stCondLst>
                            <p:childTnLst>
                              <p:par>
                                <p:cTn id="76" presetID="23" presetClass="exit" presetSubtype="32" fill="hold" grpId="1" nodeType="clickEffect">
                                  <p:stCondLst>
                                    <p:cond delay="0"/>
                                  </p:stCondLst>
                                  <p:childTnLst>
                                    <p:anim calcmode="lin" valueType="num">
                                      <p:cBhvr>
                                        <p:cTn id="77" dur="500"/>
                                        <p:tgtEl>
                                          <p:spTgt spid="14"/>
                                        </p:tgtEl>
                                        <p:attrNameLst>
                                          <p:attrName>ppt_w</p:attrName>
                                        </p:attrNameLst>
                                      </p:cBhvr>
                                      <p:tavLst>
                                        <p:tav tm="0">
                                          <p:val>
                                            <p:strVal val="ppt_w"/>
                                          </p:val>
                                        </p:tav>
                                        <p:tav tm="100000">
                                          <p:val>
                                            <p:fltVal val="0"/>
                                          </p:val>
                                        </p:tav>
                                      </p:tavLst>
                                    </p:anim>
                                    <p:anim calcmode="lin" valueType="num">
                                      <p:cBhvr>
                                        <p:cTn id="78" dur="500"/>
                                        <p:tgtEl>
                                          <p:spTgt spid="14"/>
                                        </p:tgtEl>
                                        <p:attrNameLst>
                                          <p:attrName>ppt_h</p:attrName>
                                        </p:attrNameLst>
                                      </p:cBhvr>
                                      <p:tavLst>
                                        <p:tav tm="0">
                                          <p:val>
                                            <p:strVal val="ppt_h"/>
                                          </p:val>
                                        </p:tav>
                                        <p:tav tm="100000">
                                          <p:val>
                                            <p:fltVal val="0"/>
                                          </p:val>
                                        </p:tav>
                                      </p:tavLst>
                                    </p:anim>
                                    <p:set>
                                      <p:cBhvr>
                                        <p:cTn id="79" dur="1" fill="hold">
                                          <p:stCondLst>
                                            <p:cond delay="499"/>
                                          </p:stCondLst>
                                        </p:cTn>
                                        <p:tgtEl>
                                          <p:spTgt spid="14"/>
                                        </p:tgtEl>
                                        <p:attrNameLst>
                                          <p:attrName>style.visibility</p:attrName>
                                        </p:attrNameLst>
                                      </p:cBhvr>
                                      <p:to>
                                        <p:strVal val="hidden"/>
                                      </p:to>
                                    </p:set>
                                  </p:childTnLst>
                                  <p:subTnLst>
                                    <p:audio>
                                      <p:cMediaNode>
                                        <p:cTn display="0" masterRel="sameClick">
                                          <p:stCondLst>
                                            <p:cond evt="begin" delay="0">
                                              <p:tn val="76"/>
                                            </p:cond>
                                          </p:stCondLst>
                                          <p:endCondLst>
                                            <p:cond evt="onStopAudio" delay="0">
                                              <p:tgtEl>
                                                <p:sldTgt/>
                                              </p:tgtEl>
                                            </p:cond>
                                          </p:endCondLst>
                                        </p:cTn>
                                        <p:tgtEl>
                                          <p:sndTgt r:embed="rId6" name="Am-thanh-tra-loi-sai-www_nhacchuongvui_com.wav"/>
                                        </p:tgtEl>
                                      </p:cMediaNode>
                                    </p:audio>
                                  </p:subTnLst>
                                </p:cTn>
                              </p:par>
                            </p:childTnLst>
                          </p:cTn>
                        </p:par>
                      </p:childTnLst>
                    </p:cTn>
                  </p:par>
                </p:childTnLst>
              </p:cTn>
              <p:nextCondLst>
                <p:cond evt="onClick" delay="0">
                  <p:tgtEl>
                    <p:spTgt spid="14"/>
                  </p:tgtEl>
                </p:cond>
              </p:nextCondLst>
            </p:seq>
            <p:audio>
              <p:cMediaNode vol="20000">
                <p:cTn id="80" fill="hold" display="0">
                  <p:stCondLst>
                    <p:cond delay="indefinite"/>
                  </p:stCondLst>
                  <p:endCondLst>
                    <p:cond evt="onStopAudio" delay="0">
                      <p:tgtEl>
                        <p:sldTgt/>
                      </p:tgtEl>
                    </p:cond>
                  </p:endCondLst>
                </p:cTn>
                <p:tgtEl>
                  <p:spTgt spid="17"/>
                </p:tgtEl>
              </p:cMediaNode>
            </p:audio>
          </p:childTnLst>
        </p:cTn>
      </p:par>
    </p:tnLst>
    <p:bldLst>
      <p:bldP spid="13" grpId="0" animBg="1"/>
      <p:bldP spid="13" grpId="1" animBg="1"/>
      <p:bldP spid="14" grpId="0" animBg="1"/>
      <p:bldP spid="14" grpId="1" animBg="1"/>
      <p:bldP spid="15" grpId="0" animBg="1"/>
      <p:bldP spid="15" grpId="1" animBg="1"/>
      <p:bldP spid="19" grpId="0" animBg="1"/>
      <p:bldP spid="19" grpId="1" animBg="1"/>
      <p:bldP spid="19" grpId="2"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2963B30-D58F-4DAB-B571-2DA63CB8BC04}"/>
              </a:ext>
            </a:extLst>
          </p:cNvPr>
          <p:cNvPicPr>
            <a:picLocks noChangeAspect="1"/>
          </p:cNvPicPr>
          <p:nvPr/>
        </p:nvPicPr>
        <p:blipFill>
          <a:blip r:embed="rId5"/>
          <a:stretch>
            <a:fillRect/>
          </a:stretch>
        </p:blipFill>
        <p:spPr>
          <a:xfrm>
            <a:off x="2859554" y="-309316"/>
            <a:ext cx="9849897" cy="5535642"/>
          </a:xfrm>
          <a:prstGeom prst="rect">
            <a:avLst/>
          </a:prstGeom>
        </p:spPr>
      </p:pic>
      <p:pic>
        <p:nvPicPr>
          <p:cNvPr id="5" name="Picture 4">
            <a:extLst>
              <a:ext uri="{FF2B5EF4-FFF2-40B4-BE49-F238E27FC236}">
                <a16:creationId xmlns:a16="http://schemas.microsoft.com/office/drawing/2014/main" id="{96B08665-82A0-4995-8890-816EBE1FEDC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983" b="96923" l="10000" r="90000">
                        <a14:foregroundMark x1="63793" y1="22393" x2="63793" y2="22393"/>
                        <a14:foregroundMark x1="54138" y1="5983" x2="54138" y2="5983"/>
                        <a14:foregroundMark x1="42069" y1="90598" x2="42069" y2="90598"/>
                        <a14:foregroundMark x1="46724" y1="96923" x2="46724" y2="96923"/>
                      </a14:backgroundRemoval>
                    </a14:imgEffect>
                  </a14:imgLayer>
                </a14:imgProps>
              </a:ext>
            </a:extLst>
          </a:blip>
          <a:stretch>
            <a:fillRect/>
          </a:stretch>
        </p:blipFill>
        <p:spPr>
          <a:xfrm rot="2049737">
            <a:off x="-1394961" y="1050862"/>
            <a:ext cx="3965011" cy="3999192"/>
          </a:xfrm>
          <a:prstGeom prst="rect">
            <a:avLst/>
          </a:prstGeom>
        </p:spPr>
      </p:pic>
      <p:pic>
        <p:nvPicPr>
          <p:cNvPr id="9" name="Picture 8">
            <a:extLst>
              <a:ext uri="{FF2B5EF4-FFF2-40B4-BE49-F238E27FC236}">
                <a16:creationId xmlns:a16="http://schemas.microsoft.com/office/drawing/2014/main" id="{30A00533-4594-4FF3-8EF8-4A96E3227509}"/>
              </a:ext>
            </a:extLst>
          </p:cNvPr>
          <p:cNvPicPr>
            <a:picLocks noChangeAspect="1"/>
          </p:cNvPicPr>
          <p:nvPr/>
        </p:nvPicPr>
        <p:blipFill>
          <a:blip r:embed="rId5"/>
          <a:stretch>
            <a:fillRect/>
          </a:stretch>
        </p:blipFill>
        <p:spPr>
          <a:xfrm>
            <a:off x="-953504" y="-459957"/>
            <a:ext cx="9849897" cy="5535642"/>
          </a:xfrm>
          <a:prstGeom prst="rect">
            <a:avLst/>
          </a:prstGeom>
        </p:spPr>
      </p:pic>
      <p:pic>
        <p:nvPicPr>
          <p:cNvPr id="10" name="Picture 9">
            <a:extLst>
              <a:ext uri="{FF2B5EF4-FFF2-40B4-BE49-F238E27FC236}">
                <a16:creationId xmlns:a16="http://schemas.microsoft.com/office/drawing/2014/main" id="{CC8064B9-C565-408A-854F-EFBFF0D98A39}"/>
              </a:ext>
            </a:extLst>
          </p:cNvPr>
          <p:cNvPicPr>
            <a:picLocks noChangeAspect="1"/>
          </p:cNvPicPr>
          <p:nvPr/>
        </p:nvPicPr>
        <p:blipFill>
          <a:blip r:embed="rId8"/>
          <a:srcRect/>
          <a:stretch/>
        </p:blipFill>
        <p:spPr>
          <a:xfrm>
            <a:off x="2181347" y="2226941"/>
            <a:ext cx="3290056" cy="3290056"/>
          </a:xfrm>
          <a:prstGeom prst="rect">
            <a:avLst/>
          </a:prstGeom>
        </p:spPr>
      </p:pic>
      <p:sp>
        <p:nvSpPr>
          <p:cNvPr id="11" name="Thought Bubble: Cloud 10">
            <a:extLst>
              <a:ext uri="{FF2B5EF4-FFF2-40B4-BE49-F238E27FC236}">
                <a16:creationId xmlns:a16="http://schemas.microsoft.com/office/drawing/2014/main" id="{8222CE63-0678-4D5D-B6BA-93FBC9BE97B1}"/>
              </a:ext>
            </a:extLst>
          </p:cNvPr>
          <p:cNvSpPr/>
          <p:nvPr/>
        </p:nvSpPr>
        <p:spPr>
          <a:xfrm>
            <a:off x="4075125" y="839582"/>
            <a:ext cx="5626861" cy="2172153"/>
          </a:xfrm>
          <a:prstGeom prst="cloudCallout">
            <a:avLst>
              <a:gd name="adj1" fmla="val -43183"/>
              <a:gd name="adj2" fmla="val 44221"/>
            </a:avLst>
          </a:prstGeom>
        </p:spPr>
        <p:style>
          <a:lnRef idx="1">
            <a:schemeClr val="accent1"/>
          </a:lnRef>
          <a:fillRef idx="2">
            <a:schemeClr val="accent1"/>
          </a:fillRef>
          <a:effectRef idx="1">
            <a:schemeClr val="accent1"/>
          </a:effectRef>
          <a:fontRef idx="minor">
            <a:schemeClr val="dk1"/>
          </a:fontRef>
        </p:style>
        <p:txBody>
          <a:bodyPr rtlCol="0" anchor="ctr"/>
          <a:lstStyle/>
          <a:p>
            <a:pPr algn="ctr">
              <a:buClr>
                <a:srgbClr val="000000"/>
              </a:buClr>
              <a:buFont typeface="Arial"/>
              <a:buNone/>
            </a:pPr>
            <a:r>
              <a:rPr lang="en-US" sz="3600" b="1" kern="0" dirty="0" err="1">
                <a:solidFill>
                  <a:srgbClr val="C00000"/>
                </a:solidFill>
                <a:latin typeface="UTM Avo" panose="02040603050506020204" pitchFamily="18" charset="0"/>
                <a:cs typeface="Arial" panose="020B0604020202020204" pitchFamily="34" charset="0"/>
                <a:sym typeface="Arial"/>
              </a:rPr>
              <a:t>Cảm</a:t>
            </a:r>
            <a:r>
              <a:rPr lang="en-US" sz="3600" b="1" kern="0" dirty="0">
                <a:solidFill>
                  <a:srgbClr val="C00000"/>
                </a:solidFill>
                <a:latin typeface="UTM Avo" panose="02040603050506020204" pitchFamily="18" charset="0"/>
                <a:cs typeface="Arial" panose="020B0604020202020204" pitchFamily="34" charset="0"/>
                <a:sym typeface="Arial"/>
              </a:rPr>
              <a:t> </a:t>
            </a:r>
            <a:r>
              <a:rPr lang="en-US" sz="3600" b="1" kern="0" dirty="0" err="1">
                <a:solidFill>
                  <a:srgbClr val="C00000"/>
                </a:solidFill>
                <a:latin typeface="UTM Avo" panose="02040603050506020204" pitchFamily="18" charset="0"/>
                <a:cs typeface="Arial" panose="020B0604020202020204" pitchFamily="34" charset="0"/>
                <a:sym typeface="Arial"/>
              </a:rPr>
              <a:t>ơn</a:t>
            </a:r>
            <a:r>
              <a:rPr lang="en-US" sz="3600" b="1" kern="0" dirty="0">
                <a:solidFill>
                  <a:srgbClr val="C00000"/>
                </a:solidFill>
                <a:latin typeface="UTM Avo" panose="02040603050506020204" pitchFamily="18" charset="0"/>
                <a:cs typeface="Arial" panose="020B0604020202020204" pitchFamily="34" charset="0"/>
                <a:sym typeface="Arial"/>
              </a:rPr>
              <a:t> </a:t>
            </a:r>
            <a:r>
              <a:rPr lang="en-US" sz="3600" b="1" kern="0" dirty="0" err="1">
                <a:solidFill>
                  <a:srgbClr val="C00000"/>
                </a:solidFill>
                <a:latin typeface="UTM Avo" panose="02040603050506020204" pitchFamily="18" charset="0"/>
                <a:cs typeface="Arial" panose="020B0604020202020204" pitchFamily="34" charset="0"/>
                <a:sym typeface="Arial"/>
              </a:rPr>
              <a:t>các</a:t>
            </a:r>
            <a:r>
              <a:rPr lang="en-US" sz="3600" b="1" kern="0" dirty="0">
                <a:solidFill>
                  <a:srgbClr val="C00000"/>
                </a:solidFill>
                <a:latin typeface="UTM Avo" panose="02040603050506020204" pitchFamily="18" charset="0"/>
                <a:cs typeface="Arial" panose="020B0604020202020204" pitchFamily="34" charset="0"/>
                <a:sym typeface="Arial"/>
              </a:rPr>
              <a:t> </a:t>
            </a:r>
            <a:r>
              <a:rPr lang="en-US" sz="3600" b="1" kern="0" dirty="0" err="1">
                <a:solidFill>
                  <a:srgbClr val="C00000"/>
                </a:solidFill>
                <a:latin typeface="UTM Avo" panose="02040603050506020204" pitchFamily="18" charset="0"/>
                <a:cs typeface="Arial" panose="020B0604020202020204" pitchFamily="34" charset="0"/>
                <a:sym typeface="Arial"/>
              </a:rPr>
              <a:t>bạn</a:t>
            </a:r>
            <a:r>
              <a:rPr lang="en-US" sz="3600" b="1" kern="0" dirty="0">
                <a:solidFill>
                  <a:srgbClr val="C00000"/>
                </a:solidFill>
                <a:latin typeface="UTM Avo" panose="02040603050506020204" pitchFamily="18" charset="0"/>
                <a:cs typeface="Arial" panose="020B0604020202020204" pitchFamily="34" charset="0"/>
                <a:sym typeface="Arial"/>
              </a:rPr>
              <a:t> </a:t>
            </a:r>
            <a:r>
              <a:rPr lang="en-US" sz="3600" b="1" kern="0" dirty="0" err="1">
                <a:solidFill>
                  <a:srgbClr val="C00000"/>
                </a:solidFill>
                <a:latin typeface="UTM Avo" panose="02040603050506020204" pitchFamily="18" charset="0"/>
                <a:cs typeface="Arial" panose="020B0604020202020204" pitchFamily="34" charset="0"/>
                <a:sym typeface="Arial"/>
              </a:rPr>
              <a:t>rất</a:t>
            </a:r>
            <a:r>
              <a:rPr lang="en-US" sz="3600" b="1" kern="0" dirty="0">
                <a:solidFill>
                  <a:srgbClr val="C00000"/>
                </a:solidFill>
                <a:latin typeface="UTM Avo" panose="02040603050506020204" pitchFamily="18" charset="0"/>
                <a:cs typeface="Arial" panose="020B0604020202020204" pitchFamily="34" charset="0"/>
                <a:sym typeface="Arial"/>
              </a:rPr>
              <a:t> </a:t>
            </a:r>
            <a:r>
              <a:rPr lang="en-US" sz="3600" b="1" kern="0" dirty="0" err="1">
                <a:solidFill>
                  <a:srgbClr val="C00000"/>
                </a:solidFill>
                <a:latin typeface="UTM Avo" panose="02040603050506020204" pitchFamily="18" charset="0"/>
                <a:cs typeface="Arial" panose="020B0604020202020204" pitchFamily="34" charset="0"/>
                <a:sym typeface="Arial"/>
              </a:rPr>
              <a:t>nhiều</a:t>
            </a:r>
            <a:r>
              <a:rPr lang="en-US" sz="3600" b="1" kern="0" dirty="0">
                <a:solidFill>
                  <a:srgbClr val="C00000"/>
                </a:solidFill>
                <a:latin typeface="UTM Avo" panose="02040603050506020204" pitchFamily="18" charset="0"/>
                <a:cs typeface="Arial" panose="020B0604020202020204" pitchFamily="34" charset="0"/>
                <a:sym typeface="Arial"/>
              </a:rPr>
              <a:t>!</a:t>
            </a:r>
          </a:p>
        </p:txBody>
      </p:sp>
      <p:pic>
        <p:nvPicPr>
          <p:cNvPr id="12" name="Tieng-coi-o-to-www_tiengdong_com">
            <a:hlinkClick r:id="" action="ppaction://media"/>
            <a:extLst>
              <a:ext uri="{FF2B5EF4-FFF2-40B4-BE49-F238E27FC236}">
                <a16:creationId xmlns:a16="http://schemas.microsoft.com/office/drawing/2014/main" id="{2A5A3723-0F61-496C-AF34-BD30052E412E}"/>
              </a:ext>
            </a:extLst>
          </p:cNvPr>
          <p:cNvPicPr>
            <a:picLocks noChangeAspect="1"/>
          </p:cNvPicPr>
          <p:nvPr>
            <a:audioFile r:link="rId1"/>
            <p:extLst>
              <p:ext uri="{DAA4B4D4-6D71-4841-9C94-3DE7FCFB9230}">
                <p14:media xmlns:p14="http://schemas.microsoft.com/office/powerpoint/2010/main" r:embed="rId2">
                  <p14:trim end="1862.75"/>
                </p14:media>
              </p:ext>
            </p:extLst>
          </p:nvPr>
        </p:nvPicPr>
        <p:blipFill>
          <a:blip r:embed="rId9"/>
          <a:stretch>
            <a:fillRect/>
          </a:stretch>
        </p:blipFill>
        <p:spPr>
          <a:xfrm>
            <a:off x="12404651" y="593651"/>
            <a:ext cx="609600" cy="609600"/>
          </a:xfrm>
          <a:prstGeom prst="rect">
            <a:avLst/>
          </a:prstGeom>
        </p:spPr>
      </p:pic>
      <p:pic>
        <p:nvPicPr>
          <p:cNvPr id="8" name="Picture 7">
            <a:extLst>
              <a:ext uri="{FF2B5EF4-FFF2-40B4-BE49-F238E27FC236}">
                <a16:creationId xmlns:a16="http://schemas.microsoft.com/office/drawing/2014/main" id="{B056F260-F615-43FC-810E-DF5817BE84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20133"/>
            <a:ext cx="994985" cy="501047"/>
          </a:xfrm>
          <a:prstGeom prst="rect">
            <a:avLst/>
          </a:prstGeom>
        </p:spPr>
      </p:pic>
    </p:spTree>
    <p:extLst>
      <p:ext uri="{BB962C8B-B14F-4D97-AF65-F5344CB8AC3E}">
        <p14:creationId xmlns:p14="http://schemas.microsoft.com/office/powerpoint/2010/main" val="43405179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56" fill="hold"/>
                                        <p:tgtEl>
                                          <p:spTgt spid="12"/>
                                        </p:tgtEl>
                                      </p:cBhvr>
                                    </p:cmd>
                                  </p:childTnLst>
                                </p:cTn>
                              </p:par>
                              <p:par>
                                <p:cTn id="7" presetID="2" presetClass="entr" presetSubtype="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additive="base">
                                        <p:cTn id="9" dur="2000" fill="hold"/>
                                        <p:tgtEl>
                                          <p:spTgt spid="10"/>
                                        </p:tgtEl>
                                        <p:attrNameLst>
                                          <p:attrName>ppt_x</p:attrName>
                                        </p:attrNameLst>
                                      </p:cBhvr>
                                      <p:tavLst>
                                        <p:tav tm="0">
                                          <p:val>
                                            <p:strVal val="1+#ppt_w/2"/>
                                          </p:val>
                                        </p:tav>
                                        <p:tav tm="100000">
                                          <p:val>
                                            <p:strVal val="#ppt_x"/>
                                          </p:val>
                                        </p:tav>
                                      </p:tavLst>
                                    </p:anim>
                                    <p:anim calcmode="lin" valueType="num">
                                      <p:cBhvr additive="base">
                                        <p:cTn id="10" dur="2000" fill="hold"/>
                                        <p:tgtEl>
                                          <p:spTgt spid="10"/>
                                        </p:tgtEl>
                                        <p:attrNameLst>
                                          <p:attrName>ppt_y</p:attrName>
                                        </p:attrNameLst>
                                      </p:cBhvr>
                                      <p:tavLst>
                                        <p:tav tm="0">
                                          <p:val>
                                            <p:strVal val="#ppt_y"/>
                                          </p:val>
                                        </p:tav>
                                        <p:tav tm="100000">
                                          <p:val>
                                            <p:strVal val="#ppt_y"/>
                                          </p:val>
                                        </p:tav>
                                      </p:tavLst>
                                    </p:anim>
                                  </p:childTnLst>
                                </p:cTn>
                              </p:par>
                            </p:childTnLst>
                          </p:cTn>
                        </p:par>
                        <p:par>
                          <p:cTn id="11" fill="hold">
                            <p:stCondLst>
                              <p:cond delay="2578"/>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3078"/>
                            </p:stCondLst>
                            <p:childTnLst>
                              <p:par>
                                <p:cTn id="16" presetID="26"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80">
                                          <p:stCondLst>
                                            <p:cond delay="0"/>
                                          </p:stCondLst>
                                        </p:cTn>
                                        <p:tgtEl>
                                          <p:spTgt spid="11"/>
                                        </p:tgtEl>
                                      </p:cBhvr>
                                    </p:animEffect>
                                    <p:anim calcmode="lin" valueType="num">
                                      <p:cBhvr>
                                        <p:cTn id="19"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24" dur="26">
                                          <p:stCondLst>
                                            <p:cond delay="650"/>
                                          </p:stCondLst>
                                        </p:cTn>
                                        <p:tgtEl>
                                          <p:spTgt spid="11"/>
                                        </p:tgtEl>
                                      </p:cBhvr>
                                      <p:to x="100000" y="60000"/>
                                    </p:animScale>
                                    <p:animScale>
                                      <p:cBhvr>
                                        <p:cTn id="25" dur="166" decel="50000">
                                          <p:stCondLst>
                                            <p:cond delay="676"/>
                                          </p:stCondLst>
                                        </p:cTn>
                                        <p:tgtEl>
                                          <p:spTgt spid="11"/>
                                        </p:tgtEl>
                                      </p:cBhvr>
                                      <p:to x="100000" y="100000"/>
                                    </p:animScale>
                                    <p:animScale>
                                      <p:cBhvr>
                                        <p:cTn id="26" dur="26">
                                          <p:stCondLst>
                                            <p:cond delay="1312"/>
                                          </p:stCondLst>
                                        </p:cTn>
                                        <p:tgtEl>
                                          <p:spTgt spid="11"/>
                                        </p:tgtEl>
                                      </p:cBhvr>
                                      <p:to x="100000" y="80000"/>
                                    </p:animScale>
                                    <p:animScale>
                                      <p:cBhvr>
                                        <p:cTn id="27" dur="166" decel="50000">
                                          <p:stCondLst>
                                            <p:cond delay="1338"/>
                                          </p:stCondLst>
                                        </p:cTn>
                                        <p:tgtEl>
                                          <p:spTgt spid="11"/>
                                        </p:tgtEl>
                                      </p:cBhvr>
                                      <p:to x="100000" y="100000"/>
                                    </p:animScale>
                                    <p:animScale>
                                      <p:cBhvr>
                                        <p:cTn id="28" dur="26">
                                          <p:stCondLst>
                                            <p:cond delay="1642"/>
                                          </p:stCondLst>
                                        </p:cTn>
                                        <p:tgtEl>
                                          <p:spTgt spid="11"/>
                                        </p:tgtEl>
                                      </p:cBhvr>
                                      <p:to x="100000" y="90000"/>
                                    </p:animScale>
                                    <p:animScale>
                                      <p:cBhvr>
                                        <p:cTn id="29" dur="166" decel="50000">
                                          <p:stCondLst>
                                            <p:cond delay="1668"/>
                                          </p:stCondLst>
                                        </p:cTn>
                                        <p:tgtEl>
                                          <p:spTgt spid="11"/>
                                        </p:tgtEl>
                                      </p:cBhvr>
                                      <p:to x="100000" y="100000"/>
                                    </p:animScale>
                                    <p:animScale>
                                      <p:cBhvr>
                                        <p:cTn id="30" dur="26">
                                          <p:stCondLst>
                                            <p:cond delay="1808"/>
                                          </p:stCondLst>
                                        </p:cTn>
                                        <p:tgtEl>
                                          <p:spTgt spid="11"/>
                                        </p:tgtEl>
                                      </p:cBhvr>
                                      <p:to x="100000" y="95000"/>
                                    </p:animScale>
                                    <p:animScale>
                                      <p:cBhvr>
                                        <p:cTn id="31" dur="166" decel="50000">
                                          <p:stCondLst>
                                            <p:cond delay="1834"/>
                                          </p:stCondLst>
                                        </p:cTn>
                                        <p:tgtEl>
                                          <p:spTgt spid="11"/>
                                        </p:tgtEl>
                                      </p:cBhvr>
                                      <p:to x="100000" y="100000"/>
                                    </p:animScale>
                                  </p:childTnLst>
                                </p:cTn>
                              </p:par>
                            </p:childTnLst>
                          </p:cTn>
                        </p:par>
                        <p:par>
                          <p:cTn id="32" fill="hold">
                            <p:stCondLst>
                              <p:cond delay="5078"/>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12"/>
                </p:tgtEl>
              </p:cMediaNode>
            </p:audio>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r>
              <a:rPr lang="en-US" dirty="0"/>
              <a:t>1</a:t>
            </a:r>
          </a:p>
        </p:txBody>
      </p:sp>
      <p:pic>
        <p:nvPicPr>
          <p:cNvPr id="8" name="Picture 7"/>
          <p:cNvPicPr>
            <a:picLocks noChangeAspect="1"/>
          </p:cNvPicPr>
          <p:nvPr/>
        </p:nvPicPr>
        <p:blipFill rotWithShape="1">
          <a:blip r:embed="rId2"/>
          <a:srcRect l="24231" t="35466" r="24789" b="22272"/>
          <a:stretch/>
        </p:blipFill>
        <p:spPr>
          <a:xfrm>
            <a:off x="1471232" y="1758593"/>
            <a:ext cx="9882568" cy="4597758"/>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0700" y="501649"/>
            <a:ext cx="6070600" cy="1253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665329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4224" y="735795"/>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
        <p:nvSpPr>
          <p:cNvPr id="5" name="Rectangle 4"/>
          <p:cNvSpPr/>
          <p:nvPr/>
        </p:nvSpPr>
        <p:spPr>
          <a:xfrm>
            <a:off x="781874" y="1881572"/>
            <a:ext cx="10517025" cy="4001091"/>
          </a:xfrm>
          <a:prstGeom prst="rect">
            <a:avLst/>
          </a:prstGeom>
        </p:spPr>
        <p:txBody>
          <a:bodyPr wrap="square" lIns="121917" tIns="60958" rIns="121917" bIns="60958">
            <a:spAutoFit/>
          </a:bodyPr>
          <a:lstStyle/>
          <a:p>
            <a:pPr algn="just"/>
            <a:r>
              <a:rPr lang="vi-VN" sz="2800" dirty="0">
                <a:solidFill>
                  <a:prstClr val="black"/>
                </a:solidFill>
                <a:latin typeface="UTM Avo (Body)"/>
                <a:cs typeface="Times New Roman" pitchFamily="18" charset="0"/>
              </a:rPr>
              <a:t>1. Nghỉ hè, ba má cho chị em My về quê với ông ngoại nửa tháng. Sáng sớm, My và Bin được tiếng gáy của chú gà trống đánh thức. Hai chị em vùng dậy, gấp chăn màn thật nhanh, rồi ra sân tập thể dục </a:t>
            </a:r>
            <a:r>
              <a:rPr lang="en-US" sz="2800" dirty="0">
                <a:solidFill>
                  <a:prstClr val="black"/>
                </a:solidFill>
                <a:latin typeface="UTM Avo (Body)"/>
                <a:cs typeface="Times New Roman" pitchFamily="18" charset="0"/>
              </a:rPr>
              <a:t>v</a:t>
            </a:r>
            <a:r>
              <a:rPr lang="vi-VN" sz="2800" dirty="0">
                <a:solidFill>
                  <a:prstClr val="black"/>
                </a:solidFill>
                <a:latin typeface="UTM Avo (Body)"/>
                <a:cs typeface="Times New Roman" pitchFamily="18" charset="0"/>
              </a:rPr>
              <a:t>ới ông.</a:t>
            </a:r>
          </a:p>
          <a:p>
            <a:pPr algn="just"/>
            <a:r>
              <a:rPr lang="en-US" sz="2800" dirty="0">
                <a:solidFill>
                  <a:prstClr val="black"/>
                </a:solidFill>
                <a:latin typeface="UTM Avo (Body)"/>
                <a:cs typeface="Times New Roman" pitchFamily="18" charset="0"/>
              </a:rPr>
              <a:t>    </a:t>
            </a:r>
            <a:r>
              <a:rPr lang="vi-VN" sz="2800" dirty="0">
                <a:solidFill>
                  <a:prstClr val="black"/>
                </a:solidFill>
                <a:latin typeface="UTM Avo (Body)"/>
                <a:cs typeface="Times New Roman" pitchFamily="18" charset="0"/>
              </a:rPr>
              <a:t>Ăn sáng xong, ba ông cháu ra vườn, quét lá rụng, vun gốc cây, tìm những trái cây chín vàng.</a:t>
            </a:r>
          </a:p>
          <a:p>
            <a:pPr algn="just"/>
            <a:r>
              <a:rPr lang="vi-VN" sz="2800" dirty="0">
                <a:solidFill>
                  <a:prstClr val="black"/>
                </a:solidFill>
                <a:latin typeface="UTM Avo (Body)"/>
                <a:cs typeface="Times New Roman" pitchFamily="18" charset="0"/>
              </a:rPr>
              <a:t>Buổi tối, ba ông cháu kê chõng tre ra sân. Ông dạy chị em My tìm các Vì sao trên trời. Mãi đến khuya, hai chị em mới chịu vào nhà và lập tức chìm vào giấc ngủ.</a:t>
            </a:r>
          </a:p>
        </p:txBody>
      </p:sp>
    </p:spTree>
    <p:extLst>
      <p:ext uri="{BB962C8B-B14F-4D97-AF65-F5344CB8AC3E}">
        <p14:creationId xmlns:p14="http://schemas.microsoft.com/office/powerpoint/2010/main" val="3500661666"/>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58956" y="1690227"/>
            <a:ext cx="10005391" cy="4431978"/>
          </a:xfrm>
          <a:prstGeom prst="rect">
            <a:avLst/>
          </a:prstGeom>
        </p:spPr>
        <p:txBody>
          <a:bodyPr wrap="square" lIns="121917" tIns="60958" rIns="121917" bIns="60958">
            <a:spAutoFit/>
          </a:bodyPr>
          <a:lstStyle/>
          <a:p>
            <a:pPr algn="just"/>
            <a:r>
              <a:rPr lang="vi-VN" sz="2800" dirty="0">
                <a:solidFill>
                  <a:prstClr val="black"/>
                </a:solidFill>
                <a:latin typeface="UTM Avo (Body)"/>
                <a:cs typeface="Times New Roman" pitchFamily="18" charset="0"/>
              </a:rPr>
              <a:t>2. Có đêm, My chợt tỉnh giấc, thấy một quầng sáng bên bàn. Mắt nhắm mắt mở, cô bé gọi:</a:t>
            </a:r>
          </a:p>
          <a:p>
            <a:pPr algn="just"/>
            <a:r>
              <a:rPr lang="vi-VN" sz="2800" dirty="0">
                <a:solidFill>
                  <a:prstClr val="black"/>
                </a:solidFill>
                <a:latin typeface="UTM Avo (Body)"/>
                <a:cs typeface="Times New Roman" pitchFamily="18" charset="0"/>
              </a:rPr>
              <a:t>- Ngoại ơi, trăng này!</a:t>
            </a:r>
          </a:p>
          <a:p>
            <a:pPr algn="just"/>
            <a:r>
              <a:rPr lang="vi-VN" sz="2800" dirty="0">
                <a:solidFill>
                  <a:prstClr val="black"/>
                </a:solidFill>
                <a:latin typeface="UTM Avo (Body)"/>
                <a:cs typeface="Times New Roman" pitchFamily="18" charset="0"/>
              </a:rPr>
              <a:t>Ông ngoại dịu dàng:</a:t>
            </a:r>
          </a:p>
          <a:p>
            <a:pPr algn="just"/>
            <a:r>
              <a:rPr lang="vi-VN" sz="2800" dirty="0">
                <a:solidFill>
                  <a:prstClr val="black"/>
                </a:solidFill>
                <a:latin typeface="UTM Avo (Body)"/>
                <a:cs typeface="Times New Roman" pitchFamily="18" charset="0"/>
              </a:rPr>
              <a:t>- Ngủ đi con! Đèn bàn của ông đấy mà.</a:t>
            </a:r>
          </a:p>
          <a:p>
            <a:pPr algn="just"/>
            <a:r>
              <a:rPr lang="vi-VN" sz="2800" dirty="0">
                <a:solidFill>
                  <a:prstClr val="black"/>
                </a:solidFill>
                <a:latin typeface="UTM Avo (Body)"/>
                <a:cs typeface="Times New Roman" pitchFamily="18" charset="0"/>
              </a:rPr>
              <a:t>My tỉnh hẳn. Cô bé nhìn chiếc đèn được che cẩn thận. Hoá ra ông đang khâu lại cái quần của cu Bin bị rách. Cô bé mỉm cười:</a:t>
            </a:r>
          </a:p>
          <a:p>
            <a:pPr algn="just"/>
            <a:r>
              <a:rPr lang="vi-VN" sz="2800" dirty="0">
                <a:solidFill>
                  <a:prstClr val="black"/>
                </a:solidFill>
                <a:latin typeface="UTM Avo (Body)"/>
                <a:cs typeface="Times New Roman" pitchFamily="18" charset="0"/>
              </a:rPr>
              <a:t>- Ngoại ơi, hoá ra đấy là vầng trăng của ngoại!</a:t>
            </a:r>
          </a:p>
          <a:p>
            <a:pPr algn="r"/>
            <a:r>
              <a:rPr lang="vi-VN" sz="2800" i="1" dirty="0">
                <a:solidFill>
                  <a:prstClr val="black"/>
                </a:solidFill>
                <a:latin typeface="UTM Avo (Body)"/>
                <a:cs typeface="Times New Roman" pitchFamily="18" charset="0"/>
              </a:rPr>
              <a:t>Theo LÊ THANH NGA</a:t>
            </a:r>
            <a:endParaRPr lang="vi-VN" sz="2800" dirty="0">
              <a:solidFill>
                <a:prstClr val="black"/>
              </a:solidFill>
              <a:latin typeface="UTM Avo (Body)"/>
            </a:endParaRPr>
          </a:p>
        </p:txBody>
      </p:sp>
      <p:sp>
        <p:nvSpPr>
          <p:cNvPr id="6" name="Rectangle 5">
            <a:extLst>
              <a:ext uri="{FF2B5EF4-FFF2-40B4-BE49-F238E27FC236}">
                <a16:creationId xmlns:a16="http://schemas.microsoft.com/office/drawing/2014/main" id="{5867BD89-BBC3-4A71-A790-DD6E4B328A83}"/>
              </a:ext>
            </a:extLst>
          </p:cNvPr>
          <p:cNvSpPr/>
          <p:nvPr/>
        </p:nvSpPr>
        <p:spPr>
          <a:xfrm>
            <a:off x="1584224" y="735795"/>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Tree>
    <p:extLst>
      <p:ext uri="{BB962C8B-B14F-4D97-AF65-F5344CB8AC3E}">
        <p14:creationId xmlns:p14="http://schemas.microsoft.com/office/powerpoint/2010/main" val="209707776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9306B73E-E889-4101-943F-C932486AC50A}" type="slidenum">
              <a:rPr lang="en-US" smtClean="0"/>
              <a:t>10</a:t>
            </a:fld>
            <a:endParaRPr lang="en-US"/>
          </a:p>
        </p:txBody>
      </p:sp>
      <p:sp>
        <p:nvSpPr>
          <p:cNvPr id="3" name="Content Placeholder 2"/>
          <p:cNvSpPr>
            <a:spLocks noGrp="1"/>
          </p:cNvSpPr>
          <p:nvPr>
            <p:ph idx="4294967295"/>
          </p:nvPr>
        </p:nvSpPr>
        <p:spPr>
          <a:xfrm>
            <a:off x="772340" y="609588"/>
            <a:ext cx="4173538" cy="788987"/>
          </a:xfrm>
        </p:spPr>
        <p:txBody>
          <a:bodyPr>
            <a:normAutofit/>
          </a:bodyPr>
          <a:lstStyle/>
          <a:p>
            <a:pPr marL="0" indent="0" algn="ctr">
              <a:buNone/>
            </a:pPr>
            <a:r>
              <a:rPr lang="en-US" sz="3600" b="1" dirty="0"/>
              <a:t>LUYỆN ĐỌC </a:t>
            </a:r>
          </a:p>
        </p:txBody>
      </p:sp>
      <p:sp>
        <p:nvSpPr>
          <p:cNvPr id="5" name="TextBox 4"/>
          <p:cNvSpPr txBox="1"/>
          <p:nvPr/>
        </p:nvSpPr>
        <p:spPr>
          <a:xfrm>
            <a:off x="5403225" y="1293342"/>
            <a:ext cx="3515932" cy="584775"/>
          </a:xfrm>
          <a:prstGeom prst="rect">
            <a:avLst/>
          </a:prstGeom>
          <a:noFill/>
        </p:spPr>
        <p:txBody>
          <a:bodyPr wrap="square" rtlCol="0">
            <a:spAutoFit/>
          </a:bodyPr>
          <a:lstStyle/>
          <a:p>
            <a:r>
              <a:rPr lang="en-US" dirty="0"/>
              <a:t>- </a:t>
            </a:r>
            <a:r>
              <a:rPr lang="en-US" sz="3200" dirty="0" err="1"/>
              <a:t>chõng</a:t>
            </a:r>
            <a:r>
              <a:rPr lang="en-US" sz="3200" dirty="0"/>
              <a:t> </a:t>
            </a:r>
            <a:r>
              <a:rPr lang="en-US" sz="3200" dirty="0" err="1"/>
              <a:t>tre</a:t>
            </a:r>
            <a:endParaRPr lang="en-US" sz="3200" dirty="0"/>
          </a:p>
        </p:txBody>
      </p:sp>
      <p:sp>
        <p:nvSpPr>
          <p:cNvPr id="6" name="TextBox 5"/>
          <p:cNvSpPr txBox="1"/>
          <p:nvPr/>
        </p:nvSpPr>
        <p:spPr>
          <a:xfrm>
            <a:off x="1030310" y="1378039"/>
            <a:ext cx="3657600" cy="584775"/>
          </a:xfrm>
          <a:prstGeom prst="rect">
            <a:avLst/>
          </a:prstGeom>
          <a:noFill/>
        </p:spPr>
        <p:txBody>
          <a:bodyPr wrap="square" rtlCol="0">
            <a:spAutoFit/>
          </a:bodyPr>
          <a:lstStyle/>
          <a:p>
            <a:r>
              <a:rPr lang="en-US" sz="3200" dirty="0"/>
              <a:t>- </a:t>
            </a:r>
            <a:r>
              <a:rPr lang="en-US" sz="3200" dirty="0" err="1"/>
              <a:t>quét</a:t>
            </a:r>
            <a:endParaRPr lang="en-US" sz="3200" dirty="0"/>
          </a:p>
        </p:txBody>
      </p:sp>
      <p:sp>
        <p:nvSpPr>
          <p:cNvPr id="8" name="TextBox 7"/>
          <p:cNvSpPr txBox="1"/>
          <p:nvPr/>
        </p:nvSpPr>
        <p:spPr>
          <a:xfrm>
            <a:off x="959476" y="1971447"/>
            <a:ext cx="3799267" cy="584775"/>
          </a:xfrm>
          <a:prstGeom prst="rect">
            <a:avLst/>
          </a:prstGeom>
          <a:noFill/>
        </p:spPr>
        <p:txBody>
          <a:bodyPr wrap="square" rtlCol="0">
            <a:spAutoFit/>
          </a:bodyPr>
          <a:lstStyle/>
          <a:p>
            <a:r>
              <a:rPr lang="en-US" sz="3200" dirty="0"/>
              <a:t>- </a:t>
            </a:r>
            <a:r>
              <a:rPr lang="en-US" sz="3200" dirty="0" err="1"/>
              <a:t>khuya</a:t>
            </a:r>
            <a:endParaRPr lang="en-US" sz="3200" dirty="0"/>
          </a:p>
        </p:txBody>
      </p:sp>
      <p:sp>
        <p:nvSpPr>
          <p:cNvPr id="9" name="TextBox 8"/>
          <p:cNvSpPr txBox="1"/>
          <p:nvPr/>
        </p:nvSpPr>
        <p:spPr>
          <a:xfrm>
            <a:off x="5364587" y="1809226"/>
            <a:ext cx="3554570" cy="584775"/>
          </a:xfrm>
          <a:prstGeom prst="rect">
            <a:avLst/>
          </a:prstGeom>
          <a:noFill/>
        </p:spPr>
        <p:txBody>
          <a:bodyPr wrap="square" rtlCol="0">
            <a:spAutoFit/>
          </a:bodyPr>
          <a:lstStyle/>
          <a:p>
            <a:r>
              <a:rPr lang="en-US" sz="3200" dirty="0"/>
              <a:t>- </a:t>
            </a:r>
            <a:r>
              <a:rPr lang="en-US" sz="3200" dirty="0" err="1"/>
              <a:t>quầng</a:t>
            </a:r>
            <a:r>
              <a:rPr lang="en-US" sz="3200" dirty="0"/>
              <a:t> </a:t>
            </a:r>
            <a:r>
              <a:rPr lang="en-US" sz="3200" dirty="0" err="1"/>
              <a:t>sáng</a:t>
            </a:r>
            <a:r>
              <a:rPr lang="en-US" sz="3200" dirty="0"/>
              <a:t> </a:t>
            </a:r>
          </a:p>
        </p:txBody>
      </p:sp>
      <p:sp>
        <p:nvSpPr>
          <p:cNvPr id="10" name="Rectangle 9"/>
          <p:cNvSpPr/>
          <p:nvPr/>
        </p:nvSpPr>
        <p:spPr>
          <a:xfrm>
            <a:off x="640725" y="5112051"/>
            <a:ext cx="11584010" cy="52322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vi-VN" sz="2800" i="0" u="none" strike="noStrike" kern="0" cap="none" spc="0" normalizeH="0" baseline="0" noProof="0" dirty="0">
                <a:ln>
                  <a:noFill/>
                </a:ln>
                <a:effectLst/>
                <a:uLnTx/>
                <a:uFillTx/>
                <a:latin typeface="UTM Avo (Body)"/>
                <a:cs typeface="Times New Roman" pitchFamily="18" charset="0"/>
              </a:rPr>
              <a:t>Hoá ra ông đang khâu lại cái quần của cu Bin bị rách. </a:t>
            </a:r>
            <a:endParaRPr kumimoji="0" lang="en-US" sz="2800" i="0" u="none" strike="noStrike" kern="0" cap="none" spc="0" normalizeH="0" baseline="0" noProof="0" dirty="0">
              <a:ln>
                <a:noFill/>
              </a:ln>
              <a:effectLst/>
              <a:uLnTx/>
              <a:uFillTx/>
              <a:latin typeface="UTM Avo (Body)"/>
            </a:endParaRPr>
          </a:p>
        </p:txBody>
      </p:sp>
      <p:cxnSp>
        <p:nvCxnSpPr>
          <p:cNvPr id="11" name="Straight Connector 10"/>
          <p:cNvCxnSpPr/>
          <p:nvPr/>
        </p:nvCxnSpPr>
        <p:spPr>
          <a:xfrm flipH="1">
            <a:off x="1919079" y="5166462"/>
            <a:ext cx="114300" cy="481370"/>
          </a:xfrm>
          <a:prstGeom prst="line">
            <a:avLst/>
          </a:prstGeom>
          <a:noFill/>
          <a:ln w="38100" cap="flat" cmpd="sng" algn="ctr">
            <a:solidFill>
              <a:srgbClr val="FF0000"/>
            </a:solidFill>
            <a:prstDash val="solid"/>
          </a:ln>
          <a:effectLst/>
        </p:spPr>
      </p:cxnSp>
      <p:cxnSp>
        <p:nvCxnSpPr>
          <p:cNvPr id="12" name="Straight Connector 11"/>
          <p:cNvCxnSpPr/>
          <p:nvPr/>
        </p:nvCxnSpPr>
        <p:spPr>
          <a:xfrm flipH="1">
            <a:off x="10243741" y="5160511"/>
            <a:ext cx="114300" cy="481370"/>
          </a:xfrm>
          <a:prstGeom prst="line">
            <a:avLst/>
          </a:prstGeom>
          <a:noFill/>
          <a:ln w="38100" cap="flat" cmpd="sng" algn="ctr">
            <a:solidFill>
              <a:srgbClr val="FF0000"/>
            </a:solidFill>
            <a:prstDash val="solid"/>
          </a:ln>
          <a:effectLst/>
        </p:spPr>
      </p:cxnSp>
      <p:cxnSp>
        <p:nvCxnSpPr>
          <p:cNvPr id="13" name="Straight Connector 12"/>
          <p:cNvCxnSpPr/>
          <p:nvPr/>
        </p:nvCxnSpPr>
        <p:spPr>
          <a:xfrm flipH="1">
            <a:off x="10181919" y="5149101"/>
            <a:ext cx="125730" cy="481370"/>
          </a:xfrm>
          <a:prstGeom prst="line">
            <a:avLst/>
          </a:prstGeom>
          <a:noFill/>
          <a:ln w="38100" cap="flat" cmpd="sng" algn="ctr">
            <a:solidFill>
              <a:srgbClr val="FF0000"/>
            </a:solidFill>
            <a:prstDash val="solid"/>
          </a:ln>
          <a:effectLst/>
        </p:spPr>
      </p:cxnSp>
      <p:sp>
        <p:nvSpPr>
          <p:cNvPr id="14" name="Rectangle 13"/>
          <p:cNvSpPr/>
          <p:nvPr/>
        </p:nvSpPr>
        <p:spPr>
          <a:xfrm>
            <a:off x="609600" y="3801187"/>
            <a:ext cx="11314871" cy="954107"/>
          </a:xfrm>
          <a:prstGeom prst="rect">
            <a:avLst/>
          </a:prstGeom>
        </p:spPr>
        <p:txBody>
          <a:bodyPr wrap="square">
            <a:spAutoFit/>
          </a:bodyPr>
          <a:lstStyle/>
          <a:p>
            <a:pPr lvl="0" algn="just">
              <a:spcBef>
                <a:spcPts val="600"/>
              </a:spcBef>
            </a:pPr>
            <a:r>
              <a:rPr lang="vi-VN" sz="2800" dirty="0">
                <a:latin typeface="UTM Avo (Body)"/>
                <a:cs typeface="Times New Roman" pitchFamily="18" charset="0"/>
              </a:rPr>
              <a:t>Mãi đến khuya, hai chị em mới chịu vào nhà và lập tức chìm vào giấc ngủ.</a:t>
            </a:r>
          </a:p>
        </p:txBody>
      </p:sp>
      <p:sp>
        <p:nvSpPr>
          <p:cNvPr id="15" name="Rectangle 14"/>
          <p:cNvSpPr/>
          <p:nvPr/>
        </p:nvSpPr>
        <p:spPr>
          <a:xfrm>
            <a:off x="609600" y="2942999"/>
            <a:ext cx="11584010" cy="523220"/>
          </a:xfrm>
          <a:prstGeom prst="rect">
            <a:avLst/>
          </a:prstGeom>
        </p:spPr>
        <p:txBody>
          <a:bodyPr wrap="square">
            <a:spAutoFit/>
          </a:bodyPr>
          <a:lstStyle/>
          <a:p>
            <a:r>
              <a:rPr lang="vi-VN" sz="2800" dirty="0">
                <a:latin typeface="UTM Avo (Body)"/>
                <a:cs typeface="Times New Roman" pitchFamily="18" charset="0"/>
              </a:rPr>
              <a:t>Nghỉ hè, ba má cho chị em My về quê với ông ngoại nửa tháng. </a:t>
            </a:r>
            <a:endParaRPr lang="en-US" sz="2800" dirty="0">
              <a:latin typeface="UTM Avo (Body)"/>
            </a:endParaRPr>
          </a:p>
        </p:txBody>
      </p:sp>
      <p:cxnSp>
        <p:nvCxnSpPr>
          <p:cNvPr id="16" name="Straight Connector 15"/>
          <p:cNvCxnSpPr/>
          <p:nvPr/>
        </p:nvCxnSpPr>
        <p:spPr>
          <a:xfrm flipH="1">
            <a:off x="9884465" y="3005005"/>
            <a:ext cx="114300" cy="481370"/>
          </a:xfrm>
          <a:prstGeom prst="line">
            <a:avLst/>
          </a:prstGeom>
          <a:noFill/>
          <a:ln w="38100" cap="flat" cmpd="sng" algn="ctr">
            <a:solidFill>
              <a:srgbClr val="FF0000"/>
            </a:solidFill>
            <a:prstDash val="solid"/>
          </a:ln>
          <a:effectLst/>
        </p:spPr>
      </p:cxnSp>
      <p:cxnSp>
        <p:nvCxnSpPr>
          <p:cNvPr id="17" name="Straight Connector 16"/>
          <p:cNvCxnSpPr/>
          <p:nvPr/>
        </p:nvCxnSpPr>
        <p:spPr>
          <a:xfrm flipH="1">
            <a:off x="2090529" y="3017057"/>
            <a:ext cx="114300" cy="481370"/>
          </a:xfrm>
          <a:prstGeom prst="line">
            <a:avLst/>
          </a:prstGeom>
          <a:noFill/>
          <a:ln w="38100" cap="flat" cmpd="sng" algn="ctr">
            <a:solidFill>
              <a:srgbClr val="FF0000"/>
            </a:solidFill>
            <a:prstDash val="solid"/>
          </a:ln>
          <a:effectLst/>
        </p:spPr>
      </p:cxnSp>
      <p:cxnSp>
        <p:nvCxnSpPr>
          <p:cNvPr id="18" name="Straight Connector 17"/>
          <p:cNvCxnSpPr/>
          <p:nvPr/>
        </p:nvCxnSpPr>
        <p:spPr>
          <a:xfrm flipH="1">
            <a:off x="3266603" y="4329355"/>
            <a:ext cx="114300" cy="481370"/>
          </a:xfrm>
          <a:prstGeom prst="line">
            <a:avLst/>
          </a:prstGeom>
          <a:noFill/>
          <a:ln w="38100" cap="flat" cmpd="sng" algn="ctr">
            <a:solidFill>
              <a:srgbClr val="FF0000"/>
            </a:solidFill>
            <a:prstDash val="solid"/>
          </a:ln>
          <a:effectLst/>
        </p:spPr>
      </p:cxnSp>
      <p:cxnSp>
        <p:nvCxnSpPr>
          <p:cNvPr id="19" name="Straight Connector 18"/>
          <p:cNvCxnSpPr/>
          <p:nvPr/>
        </p:nvCxnSpPr>
        <p:spPr>
          <a:xfrm flipH="1">
            <a:off x="11887590" y="3005005"/>
            <a:ext cx="114300" cy="481370"/>
          </a:xfrm>
          <a:prstGeom prst="line">
            <a:avLst/>
          </a:prstGeom>
          <a:noFill/>
          <a:ln w="38100" cap="flat" cmpd="sng" algn="ctr">
            <a:solidFill>
              <a:srgbClr val="FF0000"/>
            </a:solidFill>
            <a:prstDash val="solid"/>
          </a:ln>
          <a:effectLst/>
        </p:spPr>
      </p:cxnSp>
      <p:cxnSp>
        <p:nvCxnSpPr>
          <p:cNvPr id="20" name="Straight Connector 19"/>
          <p:cNvCxnSpPr/>
          <p:nvPr/>
        </p:nvCxnSpPr>
        <p:spPr>
          <a:xfrm flipH="1">
            <a:off x="11810171" y="2984849"/>
            <a:ext cx="114300" cy="481370"/>
          </a:xfrm>
          <a:prstGeom prst="line">
            <a:avLst/>
          </a:prstGeom>
          <a:noFill/>
          <a:ln w="38100" cap="flat" cmpd="sng" algn="ctr">
            <a:solidFill>
              <a:srgbClr val="FF0000"/>
            </a:solidFill>
            <a:prstDash val="solid"/>
          </a:ln>
          <a:effectLst/>
        </p:spPr>
      </p:cxnSp>
      <p:cxnSp>
        <p:nvCxnSpPr>
          <p:cNvPr id="21" name="Straight Connector 20"/>
          <p:cNvCxnSpPr/>
          <p:nvPr/>
        </p:nvCxnSpPr>
        <p:spPr>
          <a:xfrm flipH="1">
            <a:off x="8919157" y="3803661"/>
            <a:ext cx="114300" cy="481370"/>
          </a:xfrm>
          <a:prstGeom prst="line">
            <a:avLst/>
          </a:prstGeom>
          <a:noFill/>
          <a:ln w="38100" cap="flat" cmpd="sng" algn="ctr">
            <a:solidFill>
              <a:srgbClr val="FF0000"/>
            </a:solidFill>
            <a:prstDash val="solid"/>
          </a:ln>
          <a:effectLst/>
        </p:spPr>
      </p:cxnSp>
      <p:cxnSp>
        <p:nvCxnSpPr>
          <p:cNvPr id="22" name="Straight Connector 21"/>
          <p:cNvCxnSpPr/>
          <p:nvPr/>
        </p:nvCxnSpPr>
        <p:spPr>
          <a:xfrm flipH="1">
            <a:off x="3514253" y="3870285"/>
            <a:ext cx="114300" cy="481370"/>
          </a:xfrm>
          <a:prstGeom prst="line">
            <a:avLst/>
          </a:prstGeom>
          <a:noFill/>
          <a:ln w="38100" cap="flat" cmpd="sng" algn="ctr">
            <a:solidFill>
              <a:srgbClr val="FF0000"/>
            </a:solidFill>
            <a:prstDash val="solid"/>
          </a:ln>
          <a:effectLst/>
        </p:spPr>
      </p:cxnSp>
      <p:cxnSp>
        <p:nvCxnSpPr>
          <p:cNvPr id="23" name="Straight Connector 22"/>
          <p:cNvCxnSpPr/>
          <p:nvPr/>
        </p:nvCxnSpPr>
        <p:spPr>
          <a:xfrm flipH="1">
            <a:off x="3176379" y="4364123"/>
            <a:ext cx="114300" cy="481370"/>
          </a:xfrm>
          <a:prstGeom prst="line">
            <a:avLst/>
          </a:prstGeom>
          <a:noFill/>
          <a:ln w="38100" cap="flat" cmpd="sng" algn="ctr">
            <a:solidFill>
              <a:srgbClr val="FF0000"/>
            </a:solidFill>
            <a:prstDash val="solid"/>
          </a:ln>
          <a:effectLst/>
        </p:spPr>
      </p:cxnSp>
      <p:cxnSp>
        <p:nvCxnSpPr>
          <p:cNvPr id="24" name="Straight Connector 23">
            <a:extLst>
              <a:ext uri="{FF2B5EF4-FFF2-40B4-BE49-F238E27FC236}">
                <a16:creationId xmlns:a16="http://schemas.microsoft.com/office/drawing/2014/main" id="{318AD07A-3094-4B91-8066-E4ABD79CBF3C}"/>
              </a:ext>
            </a:extLst>
          </p:cNvPr>
          <p:cNvCxnSpPr/>
          <p:nvPr/>
        </p:nvCxnSpPr>
        <p:spPr>
          <a:xfrm flipH="1">
            <a:off x="8719929" y="5166462"/>
            <a:ext cx="114300" cy="481370"/>
          </a:xfrm>
          <a:prstGeom prst="line">
            <a:avLst/>
          </a:prstGeom>
          <a:noFill/>
          <a:ln w="38100" cap="flat" cmpd="sng" algn="ctr">
            <a:solidFill>
              <a:srgbClr val="FF0000"/>
            </a:solidFill>
            <a:prstDash val="solid"/>
          </a:ln>
          <a:effectLst/>
        </p:spPr>
      </p:cxnSp>
    </p:spTree>
    <p:extLst>
      <p:ext uri="{BB962C8B-B14F-4D97-AF65-F5344CB8AC3E}">
        <p14:creationId xmlns:p14="http://schemas.microsoft.com/office/powerpoint/2010/main" val="41862523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fill="hold"/>
                                        <p:tgtEl>
                                          <p:spTgt spid="19"/>
                                        </p:tgtEl>
                                        <p:attrNameLst>
                                          <p:attrName>ppt_x</p:attrName>
                                        </p:attrNameLst>
                                      </p:cBhvr>
                                      <p:tavLst>
                                        <p:tav tm="0">
                                          <p:val>
                                            <p:strVal val="#ppt_x"/>
                                          </p:val>
                                        </p:tav>
                                        <p:tav tm="100000">
                                          <p:val>
                                            <p:strVal val="#ppt_x"/>
                                          </p:val>
                                        </p:tav>
                                      </p:tavLst>
                                    </p:anim>
                                    <p:anim calcmode="lin" valueType="num">
                                      <p:cBhvr additive="base">
                                        <p:cTn id="46" dur="500" fill="hold"/>
                                        <p:tgtEl>
                                          <p:spTgt spid="19"/>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ppt_x"/>
                                          </p:val>
                                        </p:tav>
                                        <p:tav tm="100000">
                                          <p:val>
                                            <p:strVal val="#ppt_x"/>
                                          </p:val>
                                        </p:tav>
                                      </p:tavLst>
                                    </p:anim>
                                    <p:anim calcmode="lin" valueType="num">
                                      <p:cBhvr additive="base">
                                        <p:cTn id="66" dur="500" fill="hold"/>
                                        <p:tgtEl>
                                          <p:spTgt spid="21"/>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additive="base">
                                        <p:cTn id="69" dur="500" fill="hold"/>
                                        <p:tgtEl>
                                          <p:spTgt spid="23"/>
                                        </p:tgtEl>
                                        <p:attrNameLst>
                                          <p:attrName>ppt_x</p:attrName>
                                        </p:attrNameLst>
                                      </p:cBhvr>
                                      <p:tavLst>
                                        <p:tav tm="0">
                                          <p:val>
                                            <p:strVal val="#ppt_x"/>
                                          </p:val>
                                        </p:tav>
                                        <p:tav tm="100000">
                                          <p:val>
                                            <p:strVal val="#ppt_x"/>
                                          </p:val>
                                        </p:tav>
                                      </p:tavLst>
                                    </p:anim>
                                    <p:anim calcmode="lin" valueType="num">
                                      <p:cBhvr additive="base">
                                        <p:cTn id="70" dur="500" fill="hold"/>
                                        <p:tgtEl>
                                          <p:spTgt spid="23"/>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additive="base">
                                        <p:cTn id="79" dur="500" fill="hold"/>
                                        <p:tgtEl>
                                          <p:spTgt spid="10"/>
                                        </p:tgtEl>
                                        <p:attrNameLst>
                                          <p:attrName>ppt_x</p:attrName>
                                        </p:attrNameLst>
                                      </p:cBhvr>
                                      <p:tavLst>
                                        <p:tav tm="0">
                                          <p:val>
                                            <p:strVal val="#ppt_x"/>
                                          </p:val>
                                        </p:tav>
                                        <p:tav tm="100000">
                                          <p:val>
                                            <p:strVal val="#ppt_x"/>
                                          </p:val>
                                        </p:tav>
                                      </p:tavLst>
                                    </p:anim>
                                    <p:anim calcmode="lin" valueType="num">
                                      <p:cBhvr additive="base">
                                        <p:cTn id="8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ppt_x"/>
                                          </p:val>
                                        </p:tav>
                                        <p:tav tm="100000">
                                          <p:val>
                                            <p:strVal val="#ppt_x"/>
                                          </p:val>
                                        </p:tav>
                                      </p:tavLst>
                                    </p:anim>
                                    <p:anim calcmode="lin" valueType="num">
                                      <p:cBhvr additive="base">
                                        <p:cTn id="92" dur="500" fill="hold"/>
                                        <p:tgtEl>
                                          <p:spTgt spid="2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additive="base">
                                        <p:cTn id="95" dur="500" fill="hold"/>
                                        <p:tgtEl>
                                          <p:spTgt spid="12"/>
                                        </p:tgtEl>
                                        <p:attrNameLst>
                                          <p:attrName>ppt_x</p:attrName>
                                        </p:attrNameLst>
                                      </p:cBhvr>
                                      <p:tavLst>
                                        <p:tav tm="0">
                                          <p:val>
                                            <p:strVal val="#ppt_x"/>
                                          </p:val>
                                        </p:tav>
                                        <p:tav tm="100000">
                                          <p:val>
                                            <p:strVal val="#ppt_x"/>
                                          </p:val>
                                        </p:tav>
                                      </p:tavLst>
                                    </p:anim>
                                    <p:anim calcmode="lin" valueType="num">
                                      <p:cBhvr additive="base">
                                        <p:cTn id="96" dur="500" fill="hold"/>
                                        <p:tgtEl>
                                          <p:spTgt spid="12"/>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13"/>
                                        </p:tgtEl>
                                        <p:attrNameLst>
                                          <p:attrName>style.visibility</p:attrName>
                                        </p:attrNameLst>
                                      </p:cBhvr>
                                      <p:to>
                                        <p:strVal val="visible"/>
                                      </p:to>
                                    </p:set>
                                    <p:anim calcmode="lin" valueType="num">
                                      <p:cBhvr additive="base">
                                        <p:cTn id="99" dur="500" fill="hold"/>
                                        <p:tgtEl>
                                          <p:spTgt spid="13"/>
                                        </p:tgtEl>
                                        <p:attrNameLst>
                                          <p:attrName>ppt_x</p:attrName>
                                        </p:attrNameLst>
                                      </p:cBhvr>
                                      <p:tavLst>
                                        <p:tav tm="0">
                                          <p:val>
                                            <p:strVal val="#ppt_x"/>
                                          </p:val>
                                        </p:tav>
                                        <p:tav tm="100000">
                                          <p:val>
                                            <p:strVal val="#ppt_x"/>
                                          </p:val>
                                        </p:tav>
                                      </p:tavLst>
                                    </p:anim>
                                    <p:anim calcmode="lin" valueType="num">
                                      <p:cBhvr additive="base">
                                        <p:cTn id="10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8" grpId="0"/>
      <p:bldP spid="9" grpId="0"/>
      <p:bldP spid="10"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idx="12"/>
          </p:nvPr>
        </p:nvSpPr>
        <p:spPr/>
        <p:txBody>
          <a:bodyPr/>
          <a:lstStyle/>
          <a:p>
            <a:fld id="{9306B73E-E889-4101-943F-C932486AC50A}" type="slidenum">
              <a:rPr lang="en-US" smtClean="0"/>
              <a:t>11</a:t>
            </a:fld>
            <a:endParaRPr lang="en-US"/>
          </a:p>
        </p:txBody>
      </p:sp>
      <p:pic>
        <p:nvPicPr>
          <p:cNvPr id="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477" y="3913747"/>
            <a:ext cx="3716594" cy="2298985"/>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39215" y="1174536"/>
            <a:ext cx="3394105" cy="2739211"/>
          </a:xfrm>
          <a:prstGeom prst="rect">
            <a:avLst/>
          </a:prstGeom>
        </p:spPr>
        <p:txBody>
          <a:bodyPr wrap="square">
            <a:spAutoFit/>
          </a:bodyPr>
          <a:lstStyle/>
          <a:p>
            <a:pPr algn="just"/>
            <a:r>
              <a:rPr lang="vi-VN" sz="3200" i="1">
                <a:solidFill>
                  <a:srgbClr val="FF0000"/>
                </a:solidFill>
                <a:latin typeface="+mj-lt"/>
                <a:cs typeface="Times New Roman" pitchFamily="18" charset="0"/>
              </a:rPr>
              <a:t>Chõng:</a:t>
            </a:r>
            <a:r>
              <a:rPr lang="en-US" sz="3200" b="1" i="1" dirty="0">
                <a:solidFill>
                  <a:srgbClr val="FF0000"/>
                </a:solidFill>
                <a:latin typeface="+mj-lt"/>
                <a:cs typeface="Times New Roman" pitchFamily="18" charset="0"/>
              </a:rPr>
              <a:t> </a:t>
            </a:r>
            <a:r>
              <a:rPr lang="vi-VN" sz="2700">
                <a:latin typeface="+mj-lt"/>
                <a:cs typeface="Times New Roman" pitchFamily="18" charset="0"/>
              </a:rPr>
              <a:t>đồ </a:t>
            </a:r>
            <a:r>
              <a:rPr lang="vi-VN" sz="2700" dirty="0">
                <a:latin typeface="+mj-lt"/>
                <a:cs typeface="Times New Roman" pitchFamily="18" charset="0"/>
              </a:rPr>
              <a:t>dùng bằng tre nứa, để nằm hoặc ngồi, hình dáng giống cái giường nhưng hẹp và thấp hơn.</a:t>
            </a:r>
          </a:p>
        </p:txBody>
      </p:sp>
      <p:pic>
        <p:nvPicPr>
          <p:cNvPr id="7" name="Picture 7" descr="Những điểm ngắm cực quang nổi tiếng thế giới - VnExpress Du lị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0053" y="3532525"/>
            <a:ext cx="4232786" cy="2964023"/>
          </a:xfrm>
          <a:prstGeom prst="ellipse">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374128" y="1076258"/>
            <a:ext cx="3760838" cy="1908215"/>
          </a:xfrm>
          <a:prstGeom prst="rect">
            <a:avLst/>
          </a:prstGeom>
        </p:spPr>
        <p:txBody>
          <a:bodyPr wrap="square">
            <a:spAutoFit/>
          </a:bodyPr>
          <a:lstStyle/>
          <a:p>
            <a:pPr algn="just"/>
            <a:r>
              <a:rPr lang="vi-VN" sz="3200" i="1" dirty="0">
                <a:solidFill>
                  <a:srgbClr val="FF0000"/>
                </a:solidFill>
                <a:latin typeface="+mj-lt"/>
                <a:cs typeface="Times New Roman" pitchFamily="18" charset="0"/>
              </a:rPr>
              <a:t>Quầng sáng:</a:t>
            </a:r>
            <a:endParaRPr lang="en-US" sz="3200" i="1" dirty="0">
              <a:solidFill>
                <a:srgbClr val="FF0000"/>
              </a:solidFill>
              <a:latin typeface="+mj-lt"/>
              <a:cs typeface="Times New Roman" pitchFamily="18" charset="0"/>
            </a:endParaRPr>
          </a:p>
          <a:p>
            <a:pPr algn="just"/>
            <a:r>
              <a:rPr lang="vi-VN" sz="3200" i="1" dirty="0">
                <a:latin typeface="+mj-lt"/>
                <a:cs typeface="Times New Roman" pitchFamily="18" charset="0"/>
              </a:rPr>
              <a:t> </a:t>
            </a:r>
            <a:r>
              <a:rPr lang="vi-VN" sz="2700" dirty="0">
                <a:latin typeface="+mj-lt"/>
                <a:cs typeface="Times New Roman" pitchFamily="18" charset="0"/>
              </a:rPr>
              <a:t>vùng sáng toả rộng quanh một vật phát sáng trong đêm.</a:t>
            </a:r>
          </a:p>
        </p:txBody>
      </p:sp>
      <p:pic>
        <p:nvPicPr>
          <p:cNvPr id="9" name="Picture 9" descr="Tượng ông bà anh - dắt cún đi dạo | Tik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65110" y="2859737"/>
            <a:ext cx="2369573" cy="3352995"/>
          </a:xfrm>
          <a:prstGeom prst="ellipse">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8819534" y="1153020"/>
            <a:ext cx="3215149" cy="1831271"/>
          </a:xfrm>
          <a:prstGeom prst="rect">
            <a:avLst/>
          </a:prstGeom>
        </p:spPr>
        <p:txBody>
          <a:bodyPr wrap="square">
            <a:spAutoFit/>
          </a:bodyPr>
          <a:lstStyle/>
          <a:p>
            <a:pPr algn="ctr"/>
            <a:r>
              <a:rPr lang="vi-VN" sz="3200" i="1" dirty="0">
                <a:solidFill>
                  <a:srgbClr val="FF0000"/>
                </a:solidFill>
                <a:latin typeface="+mj-lt"/>
                <a:cs typeface="Times New Roman" pitchFamily="18" charset="0"/>
              </a:rPr>
              <a:t>Ngoại:</a:t>
            </a:r>
            <a:r>
              <a:rPr lang="vi-VN" sz="3200" dirty="0">
                <a:solidFill>
                  <a:srgbClr val="FF0000"/>
                </a:solidFill>
                <a:latin typeface="+mj-lt"/>
                <a:cs typeface="Times New Roman" pitchFamily="18" charset="0"/>
              </a:rPr>
              <a:t> </a:t>
            </a:r>
            <a:endParaRPr lang="en-US" sz="3200" dirty="0">
              <a:solidFill>
                <a:srgbClr val="FF0000"/>
              </a:solidFill>
              <a:latin typeface="+mj-lt"/>
              <a:cs typeface="Times New Roman" pitchFamily="18" charset="0"/>
            </a:endParaRPr>
          </a:p>
          <a:p>
            <a:pPr algn="ctr"/>
            <a:r>
              <a:rPr lang="vi-VN" sz="2700" dirty="0">
                <a:latin typeface="+mj-lt"/>
                <a:cs typeface="Times New Roman" pitchFamily="18" charset="0"/>
              </a:rPr>
              <a:t>ông ngoại hoặc bà ngoại (gọi tắt).</a:t>
            </a:r>
          </a:p>
        </p:txBody>
      </p:sp>
      <p:grpSp>
        <p:nvGrpSpPr>
          <p:cNvPr id="11" name="Group 10"/>
          <p:cNvGrpSpPr/>
          <p:nvPr/>
        </p:nvGrpSpPr>
        <p:grpSpPr>
          <a:xfrm>
            <a:off x="3733320" y="1"/>
            <a:ext cx="5391015" cy="1233540"/>
            <a:chOff x="2971800" y="0"/>
            <a:chExt cx="3412068" cy="1066800"/>
          </a:xfrm>
        </p:grpSpPr>
        <p:pic>
          <p:nvPicPr>
            <p:cNvPr id="12" name="Picture 11"/>
            <p:cNvPicPr>
              <a:picLocks noChangeAspect="1"/>
            </p:cNvPicPr>
            <p:nvPr/>
          </p:nvPicPr>
          <p:blipFill rotWithShape="1">
            <a:blip r:embed="rId5">
              <a:extLst>
                <a:ext uri="{BEBA8EAE-BF5A-486C-A8C5-ECC9F3942E4B}">
                  <a14:imgProps xmlns:a14="http://schemas.microsoft.com/office/drawing/2010/main">
                    <a14:imgLayer r:embed="rId6">
                      <a14:imgEffect>
                        <a14:backgroundRemoval t="25250" b="46500" l="50917" r="95917">
                          <a14:foregroundMark x1="67750" y1="33500" x2="60083" y2="26583"/>
                          <a14:foregroundMark x1="66000" y1="33750" x2="79083" y2="29083"/>
                          <a14:foregroundMark x1="71417" y1="38500" x2="85000" y2="30333"/>
                          <a14:foregroundMark x1="86750" y1="28833" x2="83333" y2="37750"/>
                          <a14:foregroundMark x1="86500" y1="33500" x2="64500" y2="39000"/>
                          <a14:foregroundMark x1="63833" y1="35750" x2="79583" y2="40167"/>
                          <a14:foregroundMark x1="84083" y1="40167" x2="86250" y2="35500"/>
                          <a14:foregroundMark x1="86250" y1="32750" x2="86750" y2="39250"/>
                          <a14:foregroundMark x1="88000" y1="39917" x2="88750" y2="41167"/>
                          <a14:foregroundMark x1="87000" y1="35000" x2="88500" y2="26583"/>
                          <a14:foregroundMark x1="58583" y1="28833" x2="85750" y2="26583"/>
                          <a14:foregroundMark x1="61583" y1="33250" x2="56667" y2="26333"/>
                          <a14:foregroundMark x1="56417" y1="26833" x2="82833" y2="26583"/>
                          <a14:foregroundMark x1="55667" y1="28083" x2="56667" y2="33250"/>
                          <a14:foregroundMark x1="86417" y1="28833" x2="89333" y2="31667"/>
                          <a14:foregroundMark x1="90333" y1="26583" x2="89000" y2="37000"/>
                          <a14:foregroundMark x1="91417" y1="26750" x2="90250" y2="31250"/>
                          <a14:foregroundMark x1="55333" y1="26167" x2="56333" y2="30333"/>
                          <a14:foregroundMark x1="56333" y1="30417" x2="58417" y2="35167"/>
                          <a14:foregroundMark x1="58417" y1="35167" x2="60500" y2="37833"/>
                          <a14:foregroundMark x1="60500" y1="37833" x2="63583" y2="40000"/>
                          <a14:foregroundMark x1="63583" y1="40000" x2="69167" y2="42583"/>
                          <a14:foregroundMark x1="69167" y1="42583" x2="75167" y2="43000"/>
                          <a14:foregroundMark x1="75167" y1="43000" x2="85583" y2="44333"/>
                          <a14:foregroundMark x1="89250" y1="39250" x2="89500" y2="40250"/>
                          <a14:foregroundMark x1="89000" y1="39333" x2="88083" y2="43000"/>
                          <a14:foregroundMark x1="88083" y1="43000" x2="86500" y2="44333"/>
                          <a14:foregroundMark x1="56333" y1="32333" x2="59083" y2="37833"/>
                          <a14:foregroundMark x1="59167" y1="38250" x2="64250" y2="42833"/>
                          <a14:foregroundMark x1="64250" y1="42833" x2="69333" y2="44333"/>
                          <a14:foregroundMark x1="69333" y1="44333" x2="74083" y2="44667"/>
                          <a14:foregroundMark x1="74083" y1="44667" x2="78000" y2="43750"/>
                          <a14:foregroundMark x1="80500" y1="41500" x2="84500" y2="43750"/>
                          <a14:foregroundMark x1="68500" y1="42167" x2="74083" y2="42500"/>
                          <a14:foregroundMark x1="75833" y1="42417" x2="58917" y2="34917"/>
                          <a14:foregroundMark x1="58333" y1="34333" x2="61083" y2="37667"/>
                          <a14:foregroundMark x1="60917" y1="37417" x2="61917" y2="37750"/>
                        </a14:backgroundRemoval>
                      </a14:imgEffect>
                    </a14:imgLayer>
                  </a14:imgProps>
                </a:ext>
                <a:ext uri="{28A0092B-C50C-407E-A947-70E740481C1C}">
                  <a14:useLocalDpi xmlns:a14="http://schemas.microsoft.com/office/drawing/2010/main" val="0"/>
                </a:ext>
              </a:extLst>
            </a:blip>
            <a:srcRect l="49877" t="25823" b="53437"/>
            <a:stretch/>
          </p:blipFill>
          <p:spPr>
            <a:xfrm>
              <a:off x="2971800" y="0"/>
              <a:ext cx="3412068" cy="1066800"/>
            </a:xfrm>
            <a:prstGeom prst="rect">
              <a:avLst/>
            </a:prstGeom>
          </p:spPr>
        </p:pic>
        <p:pic>
          <p:nvPicPr>
            <p:cNvPr id="13" name="Picture 12"/>
            <p:cNvPicPr>
              <a:picLocks noChangeAspect="1"/>
            </p:cNvPicPr>
            <p:nvPr/>
          </p:nvPicPr>
          <p:blipFill rotWithShape="1">
            <a:blip r:embed="rId7">
              <a:duotone>
                <a:srgbClr val="C0504D">
                  <a:shade val="45000"/>
                  <a:satMod val="135000"/>
                </a:srgbClr>
                <a:prstClr val="white"/>
              </a:duotone>
              <a:extLst>
                <a:ext uri="{BEBA8EAE-BF5A-486C-A8C5-ECC9F3942E4B}">
                  <a14:imgProps xmlns:a14="http://schemas.microsoft.com/office/drawing/2010/main">
                    <a14:imgLayer r:embed="rId8">
                      <a14:imgEffect>
                        <a14:backgroundRemoval t="7943" b="34245" l="18082" r="63324">
                          <a14:foregroundMark x1="34993" y1="21484" x2="35212" y2="20573"/>
                          <a14:foregroundMark x1="42606" y1="21094" x2="42606" y2="23698"/>
                          <a14:foregroundMark x1="51025" y1="21484" x2="51025" y2="21484"/>
                          <a14:foregroundMark x1="51903" y1="20573" x2="52416" y2="19531"/>
                          <a14:foregroundMark x1="57467" y1="22266" x2="57906" y2="25130"/>
                        </a14:backgroundRemoval>
                      </a14:imgEffect>
                      <a14:imgEffect>
                        <a14:sharpenSoften amount="25000"/>
                      </a14:imgEffect>
                      <a14:imgEffect>
                        <a14:saturation sat="400000"/>
                      </a14:imgEffect>
                    </a14:imgLayer>
                  </a14:imgProps>
                </a:ext>
              </a:extLst>
            </a:blip>
            <a:srcRect l="17624" t="7229" r="36013" b="62920"/>
            <a:stretch/>
          </p:blipFill>
          <p:spPr>
            <a:xfrm>
              <a:off x="3881267" y="151946"/>
              <a:ext cx="1593133" cy="645688"/>
            </a:xfrm>
            <a:prstGeom prst="rect">
              <a:avLst/>
            </a:prstGeom>
          </p:spPr>
        </p:pic>
      </p:grpSp>
    </p:spTree>
    <p:extLst>
      <p:ext uri="{BB962C8B-B14F-4D97-AF65-F5344CB8AC3E}">
        <p14:creationId xmlns:p14="http://schemas.microsoft.com/office/powerpoint/2010/main" val="29038119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1455" y="605076"/>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
        <p:nvSpPr>
          <p:cNvPr id="5" name="Rectangle 4"/>
          <p:cNvSpPr/>
          <p:nvPr/>
        </p:nvSpPr>
        <p:spPr>
          <a:xfrm>
            <a:off x="552565" y="2124834"/>
            <a:ext cx="11086869" cy="3862592"/>
          </a:xfrm>
          <a:prstGeom prst="rect">
            <a:avLst/>
          </a:prstGeom>
        </p:spPr>
        <p:txBody>
          <a:bodyPr wrap="square" lIns="121917" tIns="60958" rIns="121917" bIns="60958">
            <a:spAutoFit/>
          </a:bodyPr>
          <a:lstStyle/>
          <a:p>
            <a:pPr algn="just"/>
            <a:r>
              <a:rPr lang="vi-VN" sz="2700" dirty="0">
                <a:solidFill>
                  <a:prstClr val="black"/>
                </a:solidFill>
                <a:latin typeface="UTM Avo (Body)"/>
                <a:cs typeface="Times New Roman" pitchFamily="18" charset="0"/>
              </a:rPr>
              <a:t>1. Nghỉ hè, ba má cho chị em My về quê với ông ngoại nửa tháng. Sáng sớm, My và Bin được tiếng gáy của chú gà trống đánh thức. Hai chị em vùng dậy, gấp chăn màn thật nhanh, rồi ra sân tập thể dục </a:t>
            </a:r>
            <a:r>
              <a:rPr lang="en-US" sz="2700" dirty="0">
                <a:solidFill>
                  <a:prstClr val="black"/>
                </a:solidFill>
                <a:latin typeface="UTM Avo (Body)"/>
                <a:cs typeface="Times New Roman" pitchFamily="18" charset="0"/>
              </a:rPr>
              <a:t>v</a:t>
            </a:r>
            <a:r>
              <a:rPr lang="vi-VN" sz="2700" dirty="0">
                <a:solidFill>
                  <a:prstClr val="black"/>
                </a:solidFill>
                <a:latin typeface="UTM Avo (Body)"/>
                <a:cs typeface="Times New Roman" pitchFamily="18" charset="0"/>
              </a:rPr>
              <a:t>ới ông.</a:t>
            </a:r>
          </a:p>
          <a:p>
            <a:pPr algn="just"/>
            <a:r>
              <a:rPr lang="en-US" sz="2700" dirty="0">
                <a:solidFill>
                  <a:prstClr val="black"/>
                </a:solidFill>
                <a:latin typeface="UTM Avo (Body)"/>
                <a:cs typeface="Times New Roman" pitchFamily="18" charset="0"/>
              </a:rPr>
              <a:t>    </a:t>
            </a:r>
            <a:r>
              <a:rPr lang="vi-VN" sz="2700" dirty="0">
                <a:solidFill>
                  <a:prstClr val="black"/>
                </a:solidFill>
                <a:latin typeface="UTM Avo (Body)"/>
                <a:cs typeface="Times New Roman" pitchFamily="18" charset="0"/>
              </a:rPr>
              <a:t>Ăn sáng xong, ba ông cháu ra vườn, quét lá rụng, vun gốc cây, tìm những trái cây chín vàng.</a:t>
            </a:r>
          </a:p>
          <a:p>
            <a:pPr algn="just"/>
            <a:r>
              <a:rPr lang="vi-VN" sz="2700" dirty="0">
                <a:solidFill>
                  <a:prstClr val="black"/>
                </a:solidFill>
                <a:latin typeface="UTM Avo (Body)"/>
                <a:cs typeface="Times New Roman" pitchFamily="18" charset="0"/>
              </a:rPr>
              <a:t>Buổi tối, ba ông cháu kê chõng tre ra sân. Ông dạy chị em My tìm các Vì sao trên trời. Mãi đến khuya, hai chị em mới chịu vào nhà và lập tức chìm vào giấc ngủ.</a:t>
            </a:r>
          </a:p>
        </p:txBody>
      </p:sp>
      <p:sp>
        <p:nvSpPr>
          <p:cNvPr id="6" name="Flowchart: Terminator 5">
            <a:extLst>
              <a:ext uri="{FF2B5EF4-FFF2-40B4-BE49-F238E27FC236}">
                <a16:creationId xmlns:a16="http://schemas.microsoft.com/office/drawing/2014/main" id="{FA33297F-6860-4FE4-A0B8-36DEAB998376}"/>
              </a:ext>
            </a:extLst>
          </p:cNvPr>
          <p:cNvSpPr/>
          <p:nvPr/>
        </p:nvSpPr>
        <p:spPr>
          <a:xfrm>
            <a:off x="9581383" y="1067725"/>
            <a:ext cx="2382017" cy="487647"/>
          </a:xfrm>
          <a:prstGeom prst="flowChartTerminator">
            <a:avLst/>
          </a:prstGeom>
          <a:solidFill>
            <a:schemeClr val="accent6">
              <a:lumMod val="5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27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ĐỌC ĐOẠN</a:t>
            </a:r>
          </a:p>
        </p:txBody>
      </p:sp>
      <p:sp>
        <p:nvSpPr>
          <p:cNvPr id="7" name="Flowchart: Terminator 6">
            <a:extLst>
              <a:ext uri="{FF2B5EF4-FFF2-40B4-BE49-F238E27FC236}">
                <a16:creationId xmlns:a16="http://schemas.microsoft.com/office/drawing/2014/main" id="{EDD80318-66B4-49AB-8CF0-AC8DF5B66664}"/>
              </a:ext>
            </a:extLst>
          </p:cNvPr>
          <p:cNvSpPr/>
          <p:nvPr/>
        </p:nvSpPr>
        <p:spPr>
          <a:xfrm>
            <a:off x="9031081" y="498263"/>
            <a:ext cx="3148219" cy="1117600"/>
          </a:xfrm>
          <a:prstGeom prst="flowChartTerminator">
            <a:avLst/>
          </a:prstGeom>
          <a:solidFill>
            <a:srgbClr val="010078"/>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sz="2000" b="1" dirty="0">
                <a:latin typeface="+mj-lt"/>
                <a:cs typeface="Times New Roman" panose="02020603050405020304" pitchFamily="18" charset="0"/>
              </a:rPr>
              <a:t>BÀI ĐỌC CHIA LÀM MẤY ĐOẠN ?</a:t>
            </a:r>
          </a:p>
        </p:txBody>
      </p:sp>
    </p:spTree>
    <p:extLst>
      <p:ext uri="{BB962C8B-B14F-4D97-AF65-F5344CB8AC3E}">
        <p14:creationId xmlns:p14="http://schemas.microsoft.com/office/powerpoint/2010/main" val="106138643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xit" presetSubtype="0" fill="hold" grpId="1" nodeType="clickEffect">
                                  <p:stCondLst>
                                    <p:cond delay="0"/>
                                  </p:stCondLst>
                                  <p:childTnLst>
                                    <p:anim calcmode="lin" valueType="num">
                                      <p:cBhvr>
                                        <p:cTn id="20" dur="1000"/>
                                        <p:tgtEl>
                                          <p:spTgt spid="7"/>
                                        </p:tgtEl>
                                        <p:attrNameLst>
                                          <p:attrName>ppt_w</p:attrName>
                                        </p:attrNameLst>
                                      </p:cBhvr>
                                      <p:tavLst>
                                        <p:tav tm="0">
                                          <p:val>
                                            <p:strVal val="ppt_w"/>
                                          </p:val>
                                        </p:tav>
                                        <p:tav tm="100000">
                                          <p:val>
                                            <p:fltVal val="0"/>
                                          </p:val>
                                        </p:tav>
                                      </p:tavLst>
                                    </p:anim>
                                    <p:anim calcmode="lin" valueType="num">
                                      <p:cBhvr>
                                        <p:cTn id="21" dur="1000"/>
                                        <p:tgtEl>
                                          <p:spTgt spid="7"/>
                                        </p:tgtEl>
                                        <p:attrNameLst>
                                          <p:attrName>ppt_h</p:attrName>
                                        </p:attrNameLst>
                                      </p:cBhvr>
                                      <p:tavLst>
                                        <p:tav tm="0">
                                          <p:val>
                                            <p:strVal val="ppt_h"/>
                                          </p:val>
                                        </p:tav>
                                        <p:tav tm="100000">
                                          <p:val>
                                            <p:fltVal val="0"/>
                                          </p:val>
                                        </p:tav>
                                      </p:tavLst>
                                    </p:anim>
                                    <p:anim calcmode="lin" valueType="num">
                                      <p:cBhvr>
                                        <p:cTn id="22" dur="1000"/>
                                        <p:tgtEl>
                                          <p:spTgt spid="7"/>
                                        </p:tgtEl>
                                        <p:attrNameLst>
                                          <p:attrName>style.rotation</p:attrName>
                                        </p:attrNameLst>
                                      </p:cBhvr>
                                      <p:tavLst>
                                        <p:tav tm="0">
                                          <p:val>
                                            <p:fltVal val="0"/>
                                          </p:val>
                                        </p:tav>
                                        <p:tav tm="100000">
                                          <p:val>
                                            <p:fltVal val="90"/>
                                          </p:val>
                                        </p:tav>
                                      </p:tavLst>
                                    </p:anim>
                                    <p:animEffect transition="out" filter="fade">
                                      <p:cBhvr>
                                        <p:cTn id="23" dur="1000"/>
                                        <p:tgtEl>
                                          <p:spTgt spid="7"/>
                                        </p:tgtEl>
                                      </p:cBhvr>
                                    </p:animEffect>
                                    <p:set>
                                      <p:cBhvr>
                                        <p:cTn id="24" dur="1" fill="hold">
                                          <p:stCondLst>
                                            <p:cond delay="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08379" y="1844115"/>
            <a:ext cx="10464016" cy="4278090"/>
          </a:xfrm>
          <a:prstGeom prst="rect">
            <a:avLst/>
          </a:prstGeom>
        </p:spPr>
        <p:txBody>
          <a:bodyPr wrap="square" lIns="121917" tIns="60958" rIns="121917" bIns="60958">
            <a:spAutoFit/>
          </a:bodyPr>
          <a:lstStyle/>
          <a:p>
            <a:pPr algn="just"/>
            <a:r>
              <a:rPr lang="vi-VN" sz="2700" dirty="0">
                <a:solidFill>
                  <a:prstClr val="black"/>
                </a:solidFill>
                <a:latin typeface="UTM Avo (Body)"/>
                <a:cs typeface="Times New Roman" pitchFamily="18" charset="0"/>
              </a:rPr>
              <a:t>2. Có đêm, My chợt tỉnh giấc, thấy một quầng sáng bên bàn. Mắt nhắm mắt mở, cô bé gọi:</a:t>
            </a:r>
          </a:p>
          <a:p>
            <a:pPr algn="just"/>
            <a:r>
              <a:rPr lang="vi-VN" sz="2700" dirty="0">
                <a:solidFill>
                  <a:prstClr val="black"/>
                </a:solidFill>
                <a:latin typeface="UTM Avo (Body)"/>
                <a:cs typeface="Times New Roman" pitchFamily="18" charset="0"/>
              </a:rPr>
              <a:t>- Ngoại ơi, trăng này!</a:t>
            </a:r>
          </a:p>
          <a:p>
            <a:pPr algn="just"/>
            <a:r>
              <a:rPr lang="vi-VN" sz="2700" dirty="0">
                <a:solidFill>
                  <a:prstClr val="black"/>
                </a:solidFill>
                <a:latin typeface="UTM Avo (Body)"/>
                <a:cs typeface="Times New Roman" pitchFamily="18" charset="0"/>
              </a:rPr>
              <a:t>Ông ngoại dịu dàng:</a:t>
            </a:r>
          </a:p>
          <a:p>
            <a:pPr algn="just"/>
            <a:r>
              <a:rPr lang="vi-VN" sz="2700" dirty="0">
                <a:solidFill>
                  <a:prstClr val="black"/>
                </a:solidFill>
                <a:latin typeface="UTM Avo (Body)"/>
                <a:cs typeface="Times New Roman" pitchFamily="18" charset="0"/>
              </a:rPr>
              <a:t>- Ngủ đi con! Đèn bàn của ông đấy mà.</a:t>
            </a:r>
          </a:p>
          <a:p>
            <a:pPr algn="just"/>
            <a:r>
              <a:rPr lang="vi-VN" sz="2700" dirty="0">
                <a:solidFill>
                  <a:prstClr val="black"/>
                </a:solidFill>
                <a:latin typeface="UTM Avo (Body)"/>
                <a:cs typeface="Times New Roman" pitchFamily="18" charset="0"/>
              </a:rPr>
              <a:t>My tỉnh hẳn. Cô bé nhìn chiếc đèn được che cẩn thận. Hoá ra ông đang khâu lại cái quần của cu Bin bị rách. Cô bé mỉm cười:</a:t>
            </a:r>
          </a:p>
          <a:p>
            <a:pPr algn="just"/>
            <a:r>
              <a:rPr lang="vi-VN" sz="2700" dirty="0">
                <a:solidFill>
                  <a:prstClr val="black"/>
                </a:solidFill>
                <a:latin typeface="UTM Avo (Body)"/>
                <a:cs typeface="Times New Roman" pitchFamily="18" charset="0"/>
              </a:rPr>
              <a:t>- Ngoại ơi, hoá ra đấy là vầng trăng của ngoại!</a:t>
            </a:r>
          </a:p>
          <a:p>
            <a:pPr algn="r"/>
            <a:r>
              <a:rPr lang="vi-VN" sz="2700" i="1" dirty="0">
                <a:solidFill>
                  <a:prstClr val="black"/>
                </a:solidFill>
                <a:latin typeface="UTM Avo (Body)"/>
                <a:cs typeface="Times New Roman" pitchFamily="18" charset="0"/>
              </a:rPr>
              <a:t>Theo LÊ THANH NGA</a:t>
            </a:r>
            <a:endParaRPr lang="vi-VN" sz="2700" dirty="0">
              <a:solidFill>
                <a:prstClr val="black"/>
              </a:solidFill>
              <a:latin typeface="UTM Avo (Body)"/>
            </a:endParaRPr>
          </a:p>
        </p:txBody>
      </p:sp>
      <p:sp>
        <p:nvSpPr>
          <p:cNvPr id="6" name="Rectangle 5">
            <a:extLst>
              <a:ext uri="{FF2B5EF4-FFF2-40B4-BE49-F238E27FC236}">
                <a16:creationId xmlns:a16="http://schemas.microsoft.com/office/drawing/2014/main" id="{5867BD89-BBC3-4A71-A790-DD6E4B328A83}"/>
              </a:ext>
            </a:extLst>
          </p:cNvPr>
          <p:cNvSpPr/>
          <p:nvPr/>
        </p:nvSpPr>
        <p:spPr>
          <a:xfrm>
            <a:off x="1584224" y="735795"/>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Tree>
    <p:extLst>
      <p:ext uri="{BB962C8B-B14F-4D97-AF65-F5344CB8AC3E}">
        <p14:creationId xmlns:p14="http://schemas.microsoft.com/office/powerpoint/2010/main" val="382732296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03028230-3F9B-4BE6-883B-F48055337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64457"/>
            <a:ext cx="12192000" cy="6393543"/>
          </a:xfrm>
          <a:prstGeom prst="rect">
            <a:avLst/>
          </a:prstGeom>
        </p:spPr>
      </p:pic>
      <p:sp>
        <p:nvSpPr>
          <p:cNvPr id="4" name="Rectangle 3"/>
          <p:cNvSpPr/>
          <p:nvPr/>
        </p:nvSpPr>
        <p:spPr>
          <a:xfrm>
            <a:off x="5549748" y="3283863"/>
            <a:ext cx="6058051" cy="1437445"/>
          </a:xfrm>
          <a:prstGeom prst="rect">
            <a:avLst/>
          </a:prstGeom>
        </p:spPr>
        <p:txBody>
          <a:bodyPr wrap="square">
            <a:spAutoFit/>
          </a:bodyPr>
          <a:lstStyle/>
          <a:p>
            <a:pPr algn="ctr"/>
            <a:r>
              <a:rPr lang="en-US" sz="8741"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Times New Roman" pitchFamily="18" charset="0"/>
                <a:cs typeface="Times New Roman" pitchFamily="18" charset="0"/>
              </a:rPr>
              <a:t>ĐỌC HIỂU</a:t>
            </a:r>
            <a:endParaRPr lang="vi-VN" sz="8741" b="1"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Tree>
    <p:extLst>
      <p:ext uri="{BB962C8B-B14F-4D97-AF65-F5344CB8AC3E}">
        <p14:creationId xmlns:p14="http://schemas.microsoft.com/office/powerpoint/2010/main" val="410573604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15</a:t>
            </a:fld>
            <a:endParaRPr lang="en-US"/>
          </a:p>
        </p:txBody>
      </p:sp>
      <p:sp>
        <p:nvSpPr>
          <p:cNvPr id="3" name="Rectangle 2"/>
          <p:cNvSpPr/>
          <p:nvPr/>
        </p:nvSpPr>
        <p:spPr>
          <a:xfrm>
            <a:off x="408266" y="729412"/>
            <a:ext cx="10142538" cy="553998"/>
          </a:xfrm>
          <a:prstGeom prst="rect">
            <a:avLst/>
          </a:prstGeom>
        </p:spPr>
        <p:txBody>
          <a:bodyPr wrap="square">
            <a:spAutoFit/>
          </a:bodyPr>
          <a:lstStyle/>
          <a:p>
            <a:r>
              <a:rPr lang="en-US" sz="3000" dirty="0">
                <a:solidFill>
                  <a:srgbClr val="0000FF"/>
                </a:solidFill>
                <a:latin typeface="UTM Avo (Body)"/>
                <a:cs typeface="Times New Roman" pitchFamily="18" charset="0"/>
              </a:rPr>
              <a:t>1. </a:t>
            </a:r>
            <a:r>
              <a:rPr lang="vi-VN" sz="3000" dirty="0">
                <a:solidFill>
                  <a:srgbClr val="0000FF"/>
                </a:solidFill>
                <a:latin typeface="UTM Avo (Body)"/>
                <a:cs typeface="Times New Roman" pitchFamily="18" charset="0"/>
              </a:rPr>
              <a:t>Nghỉ hè, ba má cho chị em My về quê ở với ai?</a:t>
            </a:r>
          </a:p>
        </p:txBody>
      </p:sp>
      <p:sp>
        <p:nvSpPr>
          <p:cNvPr id="4" name="Rectangle 3"/>
          <p:cNvSpPr/>
          <p:nvPr/>
        </p:nvSpPr>
        <p:spPr>
          <a:xfrm>
            <a:off x="408265" y="1378863"/>
            <a:ext cx="8946301" cy="1015663"/>
          </a:xfrm>
          <a:prstGeom prst="rect">
            <a:avLst/>
          </a:prstGeom>
        </p:spPr>
        <p:txBody>
          <a:bodyPr wrap="square">
            <a:spAutoFit/>
          </a:bodyPr>
          <a:lstStyle/>
          <a:p>
            <a:r>
              <a:rPr lang="en-US" sz="3000" dirty="0">
                <a:latin typeface="UTM Avo (Body)"/>
                <a:cs typeface="Times New Roman" pitchFamily="18" charset="0"/>
              </a:rPr>
              <a:t>- </a:t>
            </a:r>
            <a:r>
              <a:rPr lang="vi-VN" sz="3000" dirty="0">
                <a:latin typeface="UTM Avo (Body)"/>
                <a:cs typeface="Times New Roman" pitchFamily="18" charset="0"/>
              </a:rPr>
              <a:t> Nghỉ hè, ba má cho chị em My về quê ở với ông ngoại.</a:t>
            </a:r>
            <a:endParaRPr lang="vi-VN" sz="3000" b="1" dirty="0">
              <a:latin typeface="UTM Avo (Body)"/>
              <a:cs typeface="Times New Roman" pitchFamily="18" charset="0"/>
            </a:endParaRPr>
          </a:p>
        </p:txBody>
      </p:sp>
      <p:sp>
        <p:nvSpPr>
          <p:cNvPr id="5" name="Rectangle 4"/>
          <p:cNvSpPr/>
          <p:nvPr/>
        </p:nvSpPr>
        <p:spPr>
          <a:xfrm>
            <a:off x="270631" y="2555911"/>
            <a:ext cx="8144934" cy="553998"/>
          </a:xfrm>
          <a:prstGeom prst="rect">
            <a:avLst/>
          </a:prstGeom>
        </p:spPr>
        <p:txBody>
          <a:bodyPr wrap="square">
            <a:spAutoFit/>
          </a:bodyPr>
          <a:lstStyle/>
          <a:p>
            <a:r>
              <a:rPr lang="en-US" sz="3000" dirty="0">
                <a:solidFill>
                  <a:srgbClr val="0000FF"/>
                </a:solidFill>
                <a:latin typeface="UTM Avo (Body)"/>
                <a:cs typeface="Times New Roman" pitchFamily="18" charset="0"/>
              </a:rPr>
              <a:t>2. </a:t>
            </a:r>
            <a:r>
              <a:rPr lang="vi-VN" sz="3000" dirty="0">
                <a:solidFill>
                  <a:srgbClr val="0000FF"/>
                </a:solidFill>
                <a:latin typeface="UTM Avo (Body)"/>
                <a:cs typeface="Times New Roman" pitchFamily="18" charset="0"/>
              </a:rPr>
              <a:t>Hằng ngày, ba ông cháu làm gì?</a:t>
            </a:r>
          </a:p>
        </p:txBody>
      </p:sp>
      <p:sp>
        <p:nvSpPr>
          <p:cNvPr id="6" name="Rectangle 5"/>
          <p:cNvSpPr/>
          <p:nvPr/>
        </p:nvSpPr>
        <p:spPr>
          <a:xfrm>
            <a:off x="408266" y="3381964"/>
            <a:ext cx="6612906" cy="2862322"/>
          </a:xfrm>
          <a:prstGeom prst="rect">
            <a:avLst/>
          </a:prstGeom>
        </p:spPr>
        <p:txBody>
          <a:bodyPr wrap="square">
            <a:spAutoFit/>
          </a:bodyPr>
          <a:lstStyle/>
          <a:p>
            <a:pPr algn="just"/>
            <a:r>
              <a:rPr lang="en-US" sz="3000" dirty="0">
                <a:latin typeface="UTM Avo (Body)"/>
                <a:cs typeface="Times New Roman" pitchFamily="18" charset="0"/>
              </a:rPr>
              <a:t>- </a:t>
            </a:r>
            <a:r>
              <a:rPr lang="vi-VN" sz="3000" dirty="0">
                <a:latin typeface="UTM Avo (Body)"/>
                <a:cs typeface="Times New Roman" pitchFamily="18" charset="0"/>
              </a:rPr>
              <a:t>Hằng ngày, buổi sáng, ăn sáng xong, ba ông cháu ra vườn, quét lá rụng, vun gốc cây, tìm những trái cây chín vàng. Buổi tối, va ông cháu kê chõng tre ra sân, tìm các vì sao trên trời.</a:t>
            </a:r>
          </a:p>
        </p:txBody>
      </p:sp>
      <p:grpSp>
        <p:nvGrpSpPr>
          <p:cNvPr id="7" name="Group 6"/>
          <p:cNvGrpSpPr/>
          <p:nvPr/>
        </p:nvGrpSpPr>
        <p:grpSpPr>
          <a:xfrm>
            <a:off x="9173497" y="545690"/>
            <a:ext cx="2861052" cy="1607576"/>
            <a:chOff x="5791200" y="533887"/>
            <a:chExt cx="2209800" cy="2209800"/>
          </a:xfrm>
        </p:grpSpPr>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9951" b="89968" l="9951" r="97249">
                          <a14:backgroundMark x1="19822" y1="36165" x2="20146" y2="55583"/>
                          <a14:backgroundMark x1="23706" y1="35761" x2="26861" y2="41828"/>
                          <a14:backgroundMark x1="27994" y1="39887" x2="26618" y2="44498"/>
                          <a14:backgroundMark x1="18932" y1="50162" x2="15534" y2="71278"/>
                          <a14:backgroundMark x1="15049" y1="52023" x2="17961" y2="76294"/>
                          <a14:backgroundMark x1="16828" y1="77589" x2="14968" y2="83333"/>
                          <a14:backgroundMark x1="24676" y1="62945" x2="27751" y2="77104"/>
                          <a14:backgroundMark x1="20712" y1="51375" x2="24434" y2="56715"/>
                          <a14:backgroundMark x1="29854" y1="59466" x2="33172" y2="58576"/>
                          <a14:backgroundMark x1="33900" y1="60194" x2="34061" y2="60194"/>
                          <a14:backgroundMark x1="29045" y1="40777" x2="29207" y2="41828"/>
                          <a14:backgroundMark x1="5340" y1="38026" x2="5340" y2="38026"/>
                        </a14:backgroundRemoval>
                      </a14:imgEffect>
                    </a14:imgLayer>
                  </a14:imgProps>
                </a:ext>
                <a:ext uri="{28A0092B-C50C-407E-A947-70E740481C1C}">
                  <a14:useLocalDpi xmlns:a14="http://schemas.microsoft.com/office/drawing/2010/main" val="0"/>
                </a:ext>
              </a:extLst>
            </a:blip>
            <a:stretch>
              <a:fillRect/>
            </a:stretch>
          </p:blipFill>
          <p:spPr>
            <a:xfrm>
              <a:off x="5791200" y="533887"/>
              <a:ext cx="2209800" cy="22098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35555" t="19260" r="31852" b="21481"/>
            <a:stretch/>
          </p:blipFill>
          <p:spPr>
            <a:xfrm flipH="1">
              <a:off x="6167290" y="1500066"/>
              <a:ext cx="547851" cy="996093"/>
            </a:xfrm>
            <a:prstGeom prst="rect">
              <a:avLst/>
            </a:prstGeom>
          </p:spPr>
        </p:pic>
      </p:grpSp>
      <p:pic>
        <p:nvPicPr>
          <p:cNvPr id="10" name="Picture 2"/>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492" r="2500" b="2184"/>
          <a:stretch/>
        </p:blipFill>
        <p:spPr bwMode="auto">
          <a:xfrm>
            <a:off x="7448537" y="4291563"/>
            <a:ext cx="3667930" cy="2315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4853" y="2081278"/>
            <a:ext cx="2244138"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28991" y="2082414"/>
            <a:ext cx="2292378" cy="2066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915250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2" dur="1000" fill="hold"/>
                                        <p:tgtEl>
                                          <p:spTgt spid="5"/>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par>
                                <p:cTn id="44" presetID="10"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16</a:t>
            </a:fld>
            <a:endParaRPr lang="en-US"/>
          </a:p>
        </p:txBody>
      </p:sp>
      <p:sp>
        <p:nvSpPr>
          <p:cNvPr id="3" name="Rectangle 2"/>
          <p:cNvSpPr/>
          <p:nvPr/>
        </p:nvSpPr>
        <p:spPr>
          <a:xfrm>
            <a:off x="0" y="771994"/>
            <a:ext cx="12192000" cy="553998"/>
          </a:xfrm>
          <a:prstGeom prst="rect">
            <a:avLst/>
          </a:prstGeom>
        </p:spPr>
        <p:txBody>
          <a:bodyPr wrap="square">
            <a:spAutoFit/>
          </a:bodyPr>
          <a:lstStyle/>
          <a:p>
            <a:pPr algn="ctr"/>
            <a:r>
              <a:rPr lang="en-US" sz="3000" dirty="0">
                <a:solidFill>
                  <a:srgbClr val="0000FF"/>
                </a:solidFill>
                <a:latin typeface="UTM Avo (Body)"/>
                <a:cs typeface="Times New Roman" pitchFamily="18" charset="0"/>
              </a:rPr>
              <a:t>3. </a:t>
            </a:r>
            <a:r>
              <a:rPr lang="vi-VN" sz="3000" dirty="0">
                <a:solidFill>
                  <a:srgbClr val="0000FF"/>
                </a:solidFill>
                <a:latin typeface="UTM Avo (Body)"/>
                <a:cs typeface="Times New Roman" pitchFamily="18" charset="0"/>
              </a:rPr>
              <a:t>Quầng sáng My nhìn thấy khi tỉnh giấc là gì? Chọn ý đúng:</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454" t="18384" r="21313" b="15556"/>
          <a:stretch/>
        </p:blipFill>
        <p:spPr>
          <a:xfrm rot="20516356">
            <a:off x="1134745" y="1851988"/>
            <a:ext cx="1420745" cy="1484293"/>
          </a:xfrm>
          <a:prstGeom prst="rect">
            <a:avLst/>
          </a:prstGeom>
        </p:spPr>
      </p:pic>
      <p:sp>
        <p:nvSpPr>
          <p:cNvPr id="5" name="Cloud 4"/>
          <p:cNvSpPr/>
          <p:nvPr/>
        </p:nvSpPr>
        <p:spPr>
          <a:xfrm>
            <a:off x="553661" y="3486149"/>
            <a:ext cx="2743201" cy="2870202"/>
          </a:xfrm>
          <a:prstGeom prst="cloud">
            <a:avLst/>
          </a:prstGeom>
          <a:solidFill>
            <a:srgbClr val="FFCC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000" dirty="0">
                <a:solidFill>
                  <a:schemeClr val="tx1"/>
                </a:solidFill>
                <a:latin typeface="UTM Avo (Body)"/>
                <a:cs typeface="Times New Roman" pitchFamily="18" charset="0"/>
              </a:rPr>
              <a:t>A. Vầng trăng lọt vào nhà.</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5454" t="18384" r="21313" b="15556"/>
          <a:stretch/>
        </p:blipFill>
        <p:spPr>
          <a:xfrm rot="20516356">
            <a:off x="4653240" y="1899211"/>
            <a:ext cx="1420745" cy="1484293"/>
          </a:xfrm>
          <a:prstGeom prst="rect">
            <a:avLst/>
          </a:prstGeom>
        </p:spPr>
      </p:pic>
      <p:sp>
        <p:nvSpPr>
          <p:cNvPr id="7" name="Cloud 6"/>
          <p:cNvSpPr/>
          <p:nvPr/>
        </p:nvSpPr>
        <p:spPr>
          <a:xfrm>
            <a:off x="4172939" y="3318387"/>
            <a:ext cx="2980028" cy="2930104"/>
          </a:xfrm>
          <a:prstGeom prst="cloud">
            <a:avLst/>
          </a:prstGeom>
          <a:solidFill>
            <a:srgbClr val="FFCC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000" dirty="0">
                <a:solidFill>
                  <a:schemeClr val="tx1"/>
                </a:solidFill>
                <a:latin typeface="UTM Avo (Body)"/>
                <a:cs typeface="Times New Roman" pitchFamily="18" charset="0"/>
              </a:rPr>
              <a:t>B. Ánh </a:t>
            </a:r>
            <a:r>
              <a:rPr lang="en-US" sz="3000" dirty="0" err="1">
                <a:solidFill>
                  <a:schemeClr val="tx1"/>
                </a:solidFill>
                <a:latin typeface="UTM Avo (Body)"/>
                <a:cs typeface="Times New Roman" pitchFamily="18" charset="0"/>
              </a:rPr>
              <a:t>trăng</a:t>
            </a:r>
            <a:r>
              <a:rPr lang="en-US" sz="3000" dirty="0">
                <a:solidFill>
                  <a:schemeClr val="tx1"/>
                </a:solidFill>
                <a:latin typeface="UTM Avo (Body)"/>
                <a:cs typeface="Times New Roman" pitchFamily="18" charset="0"/>
              </a:rPr>
              <a:t> </a:t>
            </a:r>
            <a:r>
              <a:rPr lang="en-US" sz="3000" dirty="0" err="1">
                <a:solidFill>
                  <a:schemeClr val="tx1"/>
                </a:solidFill>
                <a:latin typeface="UTM Avo (Body)"/>
                <a:cs typeface="Times New Roman" pitchFamily="18" charset="0"/>
              </a:rPr>
              <a:t>chiếu</a:t>
            </a:r>
            <a:r>
              <a:rPr lang="en-US" sz="3000" dirty="0">
                <a:solidFill>
                  <a:schemeClr val="tx1"/>
                </a:solidFill>
                <a:latin typeface="UTM Avo (Body)"/>
                <a:cs typeface="Times New Roman" pitchFamily="18" charset="0"/>
              </a:rPr>
              <a:t> </a:t>
            </a:r>
            <a:r>
              <a:rPr lang="en-US" sz="3000" dirty="0" err="1">
                <a:solidFill>
                  <a:schemeClr val="tx1"/>
                </a:solidFill>
                <a:latin typeface="UTM Avo (Body)"/>
                <a:cs typeface="Times New Roman" pitchFamily="18" charset="0"/>
              </a:rPr>
              <a:t>vào</a:t>
            </a:r>
            <a:r>
              <a:rPr lang="en-US" sz="3000" dirty="0">
                <a:solidFill>
                  <a:schemeClr val="tx1"/>
                </a:solidFill>
                <a:latin typeface="UTM Avo (Body)"/>
                <a:cs typeface="Times New Roman" pitchFamily="18" charset="0"/>
              </a:rPr>
              <a:t> </a:t>
            </a:r>
            <a:r>
              <a:rPr lang="en-US" sz="3000" dirty="0" err="1">
                <a:solidFill>
                  <a:schemeClr val="tx1"/>
                </a:solidFill>
                <a:latin typeface="UTM Avo (Body)"/>
                <a:cs typeface="Times New Roman" pitchFamily="18" charset="0"/>
              </a:rPr>
              <a:t>nhà</a:t>
            </a:r>
            <a:r>
              <a:rPr lang="en-US" sz="3000" dirty="0">
                <a:solidFill>
                  <a:schemeClr val="tx1"/>
                </a:solidFill>
                <a:latin typeface="UTM Avo (Body)"/>
                <a:cs typeface="Times New Roman" pitchFamily="18" charset="0"/>
              </a:rPr>
              <a:t>.</a:t>
            </a:r>
            <a:endParaRPr lang="vi-VN" sz="3000" dirty="0">
              <a:solidFill>
                <a:schemeClr val="tx1"/>
              </a:solidFill>
              <a:latin typeface="UTM Avo (Body)"/>
              <a:cs typeface="Times New Roman" pitchFamily="18" charset="0"/>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15454" t="18384" r="21313" b="15556"/>
          <a:stretch/>
        </p:blipFill>
        <p:spPr>
          <a:xfrm rot="20516356">
            <a:off x="8842532" y="1949342"/>
            <a:ext cx="1420745" cy="1484293"/>
          </a:xfrm>
          <a:prstGeom prst="rect">
            <a:avLst/>
          </a:prstGeom>
        </p:spPr>
      </p:pic>
      <p:sp>
        <p:nvSpPr>
          <p:cNvPr id="9" name="Cloud 8"/>
          <p:cNvSpPr/>
          <p:nvPr/>
        </p:nvSpPr>
        <p:spPr>
          <a:xfrm>
            <a:off x="8250654" y="3318388"/>
            <a:ext cx="3728714" cy="2930104"/>
          </a:xfrm>
          <a:prstGeom prst="cloud">
            <a:avLst/>
          </a:prstGeom>
          <a:solidFill>
            <a:srgbClr val="FFCC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000" dirty="0">
                <a:solidFill>
                  <a:schemeClr val="tx1"/>
                </a:solidFill>
                <a:latin typeface="UTM Avo (Body)"/>
                <a:cs typeface="Times New Roman" pitchFamily="18" charset="0"/>
              </a:rPr>
              <a:t>C. Ánh sáng từ chiếc đèn bàn của ông.</a:t>
            </a:r>
          </a:p>
        </p:txBody>
      </p:sp>
    </p:spTree>
    <p:extLst>
      <p:ext uri="{BB962C8B-B14F-4D97-AF65-F5344CB8AC3E}">
        <p14:creationId xmlns:p14="http://schemas.microsoft.com/office/powerpoint/2010/main" val="250442104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1" nodeType="clickEffect">
                                  <p:stCondLst>
                                    <p:cond delay="0"/>
                                  </p:stCondLst>
                                  <p:childTnLst>
                                    <p:anim calcmode="lin" valueType="num">
                                      <p:cBhvr additive="base">
                                        <p:cTn id="29" dur="500"/>
                                        <p:tgtEl>
                                          <p:spTgt spid="5"/>
                                        </p:tgtEl>
                                        <p:attrNameLst>
                                          <p:attrName>ppt_x</p:attrName>
                                        </p:attrNameLst>
                                      </p:cBhvr>
                                      <p:tavLst>
                                        <p:tav tm="0">
                                          <p:val>
                                            <p:strVal val="ppt_x"/>
                                          </p:val>
                                        </p:tav>
                                        <p:tav tm="100000">
                                          <p:val>
                                            <p:strVal val="ppt_x"/>
                                          </p:val>
                                        </p:tav>
                                      </p:tavLst>
                                    </p:anim>
                                    <p:anim calcmode="lin" valueType="num">
                                      <p:cBhvr additive="base">
                                        <p:cTn id="30" dur="500"/>
                                        <p:tgtEl>
                                          <p:spTgt spid="5"/>
                                        </p:tgtEl>
                                        <p:attrNameLst>
                                          <p:attrName>ppt_y</p:attrName>
                                        </p:attrNameLst>
                                      </p:cBhvr>
                                      <p:tavLst>
                                        <p:tav tm="0">
                                          <p:val>
                                            <p:strVal val="ppt_y"/>
                                          </p:val>
                                        </p:tav>
                                        <p:tav tm="100000">
                                          <p:val>
                                            <p:strVal val="1+ppt_h/2"/>
                                          </p:val>
                                        </p:tav>
                                      </p:tavLst>
                                    </p:anim>
                                    <p:set>
                                      <p:cBhvr>
                                        <p:cTn id="31" dur="1" fill="hold">
                                          <p:stCondLst>
                                            <p:cond delay="499"/>
                                          </p:stCondLst>
                                        </p:cTn>
                                        <p:tgtEl>
                                          <p:spTgt spid="5"/>
                                        </p:tgtEl>
                                        <p:attrNameLst>
                                          <p:attrName>style.visibility</p:attrName>
                                        </p:attrNameLst>
                                      </p:cBhvr>
                                      <p:to>
                                        <p:strVal val="hidden"/>
                                      </p:to>
                                    </p:set>
                                  </p:childTnLst>
                                </p:cTn>
                              </p:par>
                              <p:par>
                                <p:cTn id="32" presetID="2" presetClass="exit" presetSubtype="4" fill="hold" nodeType="withEffect">
                                  <p:stCondLst>
                                    <p:cond delay="0"/>
                                  </p:stCondLst>
                                  <p:childTnLst>
                                    <p:anim calcmode="lin" valueType="num">
                                      <p:cBhvr additive="base">
                                        <p:cTn id="33" dur="500"/>
                                        <p:tgtEl>
                                          <p:spTgt spid="4"/>
                                        </p:tgtEl>
                                        <p:attrNameLst>
                                          <p:attrName>ppt_x</p:attrName>
                                        </p:attrNameLst>
                                      </p:cBhvr>
                                      <p:tavLst>
                                        <p:tav tm="0">
                                          <p:val>
                                            <p:strVal val="ppt_x"/>
                                          </p:val>
                                        </p:tav>
                                        <p:tav tm="100000">
                                          <p:val>
                                            <p:strVal val="ppt_x"/>
                                          </p:val>
                                        </p:tav>
                                      </p:tavLst>
                                    </p:anim>
                                    <p:anim calcmode="lin" valueType="num">
                                      <p:cBhvr additive="base">
                                        <p:cTn id="34" dur="500"/>
                                        <p:tgtEl>
                                          <p:spTgt spid="4"/>
                                        </p:tgtEl>
                                        <p:attrNameLst>
                                          <p:attrName>ppt_y</p:attrName>
                                        </p:attrNameLst>
                                      </p:cBhvr>
                                      <p:tavLst>
                                        <p:tav tm="0">
                                          <p:val>
                                            <p:strVal val="ppt_y"/>
                                          </p:val>
                                        </p:tav>
                                        <p:tav tm="100000">
                                          <p:val>
                                            <p:strVal val="1+ppt_h/2"/>
                                          </p:val>
                                        </p:tav>
                                      </p:tavLst>
                                    </p:anim>
                                    <p:set>
                                      <p:cBhvr>
                                        <p:cTn id="35" dur="1" fill="hold">
                                          <p:stCondLst>
                                            <p:cond delay="499"/>
                                          </p:stCondLst>
                                        </p:cTn>
                                        <p:tgtEl>
                                          <p:spTgt spid="4"/>
                                        </p:tgtEl>
                                        <p:attrNameLst>
                                          <p:attrName>style.visibility</p:attrName>
                                        </p:attrNameLst>
                                      </p:cBhvr>
                                      <p:to>
                                        <p:strVal val="hidden"/>
                                      </p:to>
                                    </p:set>
                                  </p:childTnLst>
                                </p:cTn>
                              </p:par>
                              <p:par>
                                <p:cTn id="36" presetID="2" presetClass="exit" presetSubtype="4" fill="hold" nodeType="withEffect">
                                  <p:stCondLst>
                                    <p:cond delay="0"/>
                                  </p:stCondLst>
                                  <p:childTnLst>
                                    <p:anim calcmode="lin" valueType="num">
                                      <p:cBhvr additive="base">
                                        <p:cTn id="37" dur="500"/>
                                        <p:tgtEl>
                                          <p:spTgt spid="6"/>
                                        </p:tgtEl>
                                        <p:attrNameLst>
                                          <p:attrName>ppt_x</p:attrName>
                                        </p:attrNameLst>
                                      </p:cBhvr>
                                      <p:tavLst>
                                        <p:tav tm="0">
                                          <p:val>
                                            <p:strVal val="ppt_x"/>
                                          </p:val>
                                        </p:tav>
                                        <p:tav tm="100000">
                                          <p:val>
                                            <p:strVal val="ppt_x"/>
                                          </p:val>
                                        </p:tav>
                                      </p:tavLst>
                                    </p:anim>
                                    <p:anim calcmode="lin" valueType="num">
                                      <p:cBhvr additive="base">
                                        <p:cTn id="38" dur="500"/>
                                        <p:tgtEl>
                                          <p:spTgt spid="6"/>
                                        </p:tgtEl>
                                        <p:attrNameLst>
                                          <p:attrName>ppt_y</p:attrName>
                                        </p:attrNameLst>
                                      </p:cBhvr>
                                      <p:tavLst>
                                        <p:tav tm="0">
                                          <p:val>
                                            <p:strVal val="ppt_y"/>
                                          </p:val>
                                        </p:tav>
                                        <p:tav tm="100000">
                                          <p:val>
                                            <p:strVal val="1+ppt_h/2"/>
                                          </p:val>
                                        </p:tav>
                                      </p:tavLst>
                                    </p:anim>
                                    <p:set>
                                      <p:cBhvr>
                                        <p:cTn id="39" dur="1" fill="hold">
                                          <p:stCondLst>
                                            <p:cond delay="499"/>
                                          </p:stCondLst>
                                        </p:cTn>
                                        <p:tgtEl>
                                          <p:spTgt spid="6"/>
                                        </p:tgtEl>
                                        <p:attrNameLst>
                                          <p:attrName>style.visibility</p:attrName>
                                        </p:attrNameLst>
                                      </p:cBhvr>
                                      <p:to>
                                        <p:strVal val="hidden"/>
                                      </p:to>
                                    </p:set>
                                  </p:childTnLst>
                                </p:cTn>
                              </p:par>
                              <p:par>
                                <p:cTn id="40" presetID="2" presetClass="exit" presetSubtype="4" fill="hold" grpId="1" nodeType="withEffect">
                                  <p:stCondLst>
                                    <p:cond delay="0"/>
                                  </p:stCondLst>
                                  <p:childTnLst>
                                    <p:anim calcmode="lin" valueType="num">
                                      <p:cBhvr additive="base">
                                        <p:cTn id="41" dur="500"/>
                                        <p:tgtEl>
                                          <p:spTgt spid="7"/>
                                        </p:tgtEl>
                                        <p:attrNameLst>
                                          <p:attrName>ppt_x</p:attrName>
                                        </p:attrNameLst>
                                      </p:cBhvr>
                                      <p:tavLst>
                                        <p:tav tm="0">
                                          <p:val>
                                            <p:strVal val="ppt_x"/>
                                          </p:val>
                                        </p:tav>
                                        <p:tav tm="100000">
                                          <p:val>
                                            <p:strVal val="ppt_x"/>
                                          </p:val>
                                        </p:tav>
                                      </p:tavLst>
                                    </p:anim>
                                    <p:anim calcmode="lin" valueType="num">
                                      <p:cBhvr additive="base">
                                        <p:cTn id="42" dur="500"/>
                                        <p:tgtEl>
                                          <p:spTgt spid="7"/>
                                        </p:tgtEl>
                                        <p:attrNameLst>
                                          <p:attrName>ppt_y</p:attrName>
                                        </p:attrNameLst>
                                      </p:cBhvr>
                                      <p:tavLst>
                                        <p:tav tm="0">
                                          <p:val>
                                            <p:strVal val="ppt_y"/>
                                          </p:val>
                                        </p:tav>
                                        <p:tav tm="100000">
                                          <p:val>
                                            <p:strVal val="1+ppt_h/2"/>
                                          </p:val>
                                        </p:tav>
                                      </p:tavLst>
                                    </p:anim>
                                    <p:set>
                                      <p:cBhvr>
                                        <p:cTn id="4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5" grpId="1" animBg="1"/>
      <p:bldP spid="7" grpId="0" animBg="1"/>
      <p:bldP spid="7" grpId="1"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ình ảnh 2">
            <a:extLst>
              <a:ext uri="{FF2B5EF4-FFF2-40B4-BE49-F238E27FC236}">
                <a16:creationId xmlns:a16="http://schemas.microsoft.com/office/drawing/2014/main" id="{51C2BB23-1A6B-4774-8394-4E8567F91D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9943"/>
            <a:ext cx="12192000" cy="6408057"/>
          </a:xfrm>
          <a:prstGeom prst="rect">
            <a:avLst/>
          </a:prstGeom>
        </p:spPr>
      </p:pic>
      <p:sp>
        <p:nvSpPr>
          <p:cNvPr id="4" name="Rectangle 3"/>
          <p:cNvSpPr/>
          <p:nvPr/>
        </p:nvSpPr>
        <p:spPr>
          <a:xfrm>
            <a:off x="4717143" y="3185887"/>
            <a:ext cx="7474857" cy="1446550"/>
          </a:xfrm>
          <a:prstGeom prst="rect">
            <a:avLst/>
          </a:prstGeom>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8800" b="1" spc="50" dirty="0">
                <a:ln w="11430"/>
                <a:solidFill>
                  <a:srgbClr val="FF0000"/>
                </a:solidFill>
                <a:effectLst>
                  <a:outerShdw blurRad="76200" dist="50800" dir="5400000" algn="tl" rotWithShape="0">
                    <a:srgbClr val="000000">
                      <a:alpha val="65000"/>
                    </a:srgbClr>
                  </a:outerShdw>
                </a:effectLst>
                <a:latin typeface="+mj-lt"/>
                <a:cs typeface="Times New Roman" pitchFamily="18" charset="0"/>
              </a:rPr>
              <a:t>LUYỆN TẬP</a:t>
            </a:r>
            <a:endParaRPr lang="vi-VN" sz="8800" b="1" spc="50" dirty="0">
              <a:ln w="11430"/>
              <a:solidFill>
                <a:srgbClr val="FF0000"/>
              </a:solidFill>
              <a:effectLst>
                <a:outerShdw blurRad="76200" dist="50800" dir="5400000" algn="tl" rotWithShape="0">
                  <a:srgbClr val="000000">
                    <a:alpha val="65000"/>
                  </a:srgbClr>
                </a:outerShdw>
              </a:effectLst>
              <a:latin typeface="+mj-lt"/>
            </a:endParaRPr>
          </a:p>
        </p:txBody>
      </p:sp>
    </p:spTree>
    <p:extLst>
      <p:ext uri="{BB962C8B-B14F-4D97-AF65-F5344CB8AC3E}">
        <p14:creationId xmlns:p14="http://schemas.microsoft.com/office/powerpoint/2010/main" val="77735154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3478" y="624803"/>
            <a:ext cx="10905043" cy="1015663"/>
          </a:xfrm>
          <a:prstGeom prst="rect">
            <a:avLst/>
          </a:prstGeom>
        </p:spPr>
        <p:txBody>
          <a:bodyPr wrap="square">
            <a:spAutoFit/>
          </a:bodyPr>
          <a:lstStyle/>
          <a:p>
            <a:pPr algn="ctr"/>
            <a:r>
              <a:rPr lang="en-US" sz="3000" dirty="0">
                <a:solidFill>
                  <a:srgbClr val="0000FF"/>
                </a:solidFill>
                <a:latin typeface="UTM Avo (Body)"/>
                <a:cs typeface="Times New Roman" pitchFamily="18" charset="0"/>
              </a:rPr>
              <a:t>1. </a:t>
            </a:r>
            <a:r>
              <a:rPr lang="en-US" sz="3000" dirty="0" err="1">
                <a:solidFill>
                  <a:srgbClr val="0000FF"/>
                </a:solidFill>
                <a:latin typeface="UTM Avo (Body)"/>
                <a:cs typeface="Times New Roman" pitchFamily="18" charset="0"/>
              </a:rPr>
              <a:t>Đặt</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một</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câu</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nói</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về</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tình</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cảm</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của</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ông</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với</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hai</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cháu</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thể</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hiện</a:t>
            </a:r>
            <a:r>
              <a:rPr lang="en-US" sz="3000" dirty="0">
                <a:solidFill>
                  <a:srgbClr val="0000FF"/>
                </a:solidFill>
                <a:latin typeface="UTM Avo (Body)"/>
                <a:cs typeface="Times New Roman" pitchFamily="18" charset="0"/>
              </a:rPr>
              <a:t> qua </a:t>
            </a:r>
            <a:r>
              <a:rPr lang="en-US" sz="3000" dirty="0" err="1">
                <a:solidFill>
                  <a:srgbClr val="0000FF"/>
                </a:solidFill>
                <a:latin typeface="UTM Avo (Body)"/>
                <a:cs typeface="Times New Roman" pitchFamily="18" charset="0"/>
              </a:rPr>
              <a:t>câu</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chuyện</a:t>
            </a:r>
            <a:r>
              <a:rPr lang="en-US" sz="3000" dirty="0">
                <a:solidFill>
                  <a:srgbClr val="0000FF"/>
                </a:solidFill>
                <a:latin typeface="UTM Avo (Body)"/>
                <a:cs typeface="Times New Roman" pitchFamily="18" charset="0"/>
              </a:rPr>
              <a:t> </a:t>
            </a:r>
            <a:r>
              <a:rPr lang="en-US" sz="3000" dirty="0" err="1">
                <a:solidFill>
                  <a:srgbClr val="0000FF"/>
                </a:solidFill>
                <a:latin typeface="UTM Avo (Body)"/>
                <a:cs typeface="Times New Roman" pitchFamily="18" charset="0"/>
              </a:rPr>
              <a:t>trên</a:t>
            </a:r>
            <a:r>
              <a:rPr lang="en-US" sz="3000" dirty="0">
                <a:solidFill>
                  <a:srgbClr val="0000FF"/>
                </a:solidFill>
                <a:latin typeface="UTM Avo (Body)"/>
                <a:cs typeface="Times New Roman" pitchFamily="18" charset="0"/>
              </a:rPr>
              <a:t> </a:t>
            </a:r>
          </a:p>
        </p:txBody>
      </p:sp>
      <p:sp>
        <p:nvSpPr>
          <p:cNvPr id="3" name="Rectangle 2"/>
          <p:cNvSpPr/>
          <p:nvPr/>
        </p:nvSpPr>
        <p:spPr>
          <a:xfrm>
            <a:off x="552448" y="1781565"/>
            <a:ext cx="9620252" cy="553998"/>
          </a:xfrm>
          <a:prstGeom prst="rect">
            <a:avLst/>
          </a:prstGeom>
        </p:spPr>
        <p:txBody>
          <a:bodyPr wrap="square">
            <a:spAutoFit/>
          </a:bodyPr>
          <a:lstStyle/>
          <a:p>
            <a:pPr lvl="0"/>
            <a:r>
              <a:rPr lang="en-US" sz="3000" dirty="0">
                <a:latin typeface="UTM Avo (Body)"/>
                <a:cs typeface="Times New Roman" pitchFamily="18" charset="0"/>
              </a:rPr>
              <a:t> - </a:t>
            </a:r>
            <a:r>
              <a:rPr lang="vi-VN" sz="3000" dirty="0">
                <a:latin typeface="UTM Avo (Body)"/>
                <a:cs typeface="Times New Roman" pitchFamily="18" charset="0"/>
              </a:rPr>
              <a:t>Ông ngoại rất </a:t>
            </a:r>
            <a:r>
              <a:rPr lang="en-US" sz="3000" dirty="0" err="1">
                <a:latin typeface="UTM Avo (Body)"/>
                <a:cs typeface="Times New Roman" pitchFamily="18" charset="0"/>
              </a:rPr>
              <a:t>yêu</a:t>
            </a:r>
            <a:r>
              <a:rPr lang="en-US" sz="3000" dirty="0">
                <a:latin typeface="UTM Avo (Body)"/>
                <a:cs typeface="Times New Roman" pitchFamily="18" charset="0"/>
              </a:rPr>
              <a:t> </a:t>
            </a:r>
            <a:r>
              <a:rPr lang="en-US" sz="3000" dirty="0" err="1">
                <a:latin typeface="UTM Avo (Body)"/>
                <a:cs typeface="Times New Roman" pitchFamily="18" charset="0"/>
              </a:rPr>
              <a:t>quý</a:t>
            </a:r>
            <a:r>
              <a:rPr lang="en-US" sz="3000" dirty="0">
                <a:latin typeface="UTM Avo (Body)"/>
                <a:cs typeface="Times New Roman" pitchFamily="18" charset="0"/>
              </a:rPr>
              <a:t> </a:t>
            </a:r>
            <a:r>
              <a:rPr lang="en-US" sz="3000" dirty="0" err="1">
                <a:latin typeface="UTM Avo (Body)"/>
                <a:cs typeface="Times New Roman" pitchFamily="18" charset="0"/>
              </a:rPr>
              <a:t>các</a:t>
            </a:r>
            <a:r>
              <a:rPr lang="en-US" sz="3000" dirty="0">
                <a:latin typeface="UTM Avo (Body)"/>
                <a:cs typeface="Times New Roman" pitchFamily="18" charset="0"/>
              </a:rPr>
              <a:t> </a:t>
            </a:r>
            <a:r>
              <a:rPr lang="en-US" sz="3000" dirty="0" err="1">
                <a:latin typeface="UTM Avo (Body)"/>
                <a:cs typeface="Times New Roman" pitchFamily="18" charset="0"/>
              </a:rPr>
              <a:t>cháu</a:t>
            </a:r>
            <a:r>
              <a:rPr lang="en-US" sz="3000" dirty="0">
                <a:latin typeface="UTM Avo (Body)"/>
                <a:cs typeface="Times New Roman" pitchFamily="18" charset="0"/>
              </a:rPr>
              <a:t>. </a:t>
            </a:r>
            <a:endParaRPr lang="vi-VN" sz="3000" dirty="0">
              <a:latin typeface="UTM Avo (Body)"/>
              <a:cs typeface="Times New Roman" pitchFamily="18" charset="0"/>
            </a:endParaRPr>
          </a:p>
        </p:txBody>
      </p:sp>
      <p:pic>
        <p:nvPicPr>
          <p:cNvPr id="4" name="Picture 3"/>
          <p:cNvPicPr>
            <a:picLocks noChangeAspect="1"/>
          </p:cNvPicPr>
          <p:nvPr/>
        </p:nvPicPr>
        <p:blipFill>
          <a:blip r:embed="rId2" cstate="print">
            <a:extLst>
              <a:ext uri="{BEBA8EAE-BF5A-486C-A8C5-ECC9F3942E4B}">
                <a14:imgProps xmlns:a14="http://schemas.microsoft.com/office/drawing/2010/main">
                  <a14:imgLayer r:embed="rId3">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78042" y="4374362"/>
            <a:ext cx="2344182" cy="2456615"/>
          </a:xfrm>
          <a:prstGeom prst="rect">
            <a:avLst/>
          </a:prstGeom>
        </p:spPr>
      </p:pic>
      <p:sp>
        <p:nvSpPr>
          <p:cNvPr id="5" name="Rectangle 4"/>
          <p:cNvSpPr/>
          <p:nvPr/>
        </p:nvSpPr>
        <p:spPr>
          <a:xfrm>
            <a:off x="577746" y="2476662"/>
            <a:ext cx="10776053" cy="553998"/>
          </a:xfrm>
          <a:prstGeom prst="rect">
            <a:avLst/>
          </a:prstGeom>
        </p:spPr>
        <p:txBody>
          <a:bodyPr wrap="square">
            <a:spAutoFit/>
          </a:bodyPr>
          <a:lstStyle/>
          <a:p>
            <a:pPr lvl="0"/>
            <a:r>
              <a:rPr lang="en-US" sz="3000" dirty="0">
                <a:latin typeface="UTM Avo (Body)"/>
                <a:cs typeface="Times New Roman" pitchFamily="18" charset="0"/>
              </a:rPr>
              <a:t>- </a:t>
            </a:r>
            <a:r>
              <a:rPr lang="en-US" sz="3000" dirty="0" err="1">
                <a:latin typeface="UTM Avo (Body)"/>
                <a:cs typeface="Times New Roman" pitchFamily="18" charset="0"/>
              </a:rPr>
              <a:t>Ông</a:t>
            </a:r>
            <a:r>
              <a:rPr lang="en-US" sz="3000" dirty="0">
                <a:latin typeface="UTM Avo (Body)"/>
                <a:cs typeface="Times New Roman" pitchFamily="18" charset="0"/>
              </a:rPr>
              <a:t> </a:t>
            </a:r>
            <a:r>
              <a:rPr lang="en-US" sz="3000" dirty="0" err="1">
                <a:latin typeface="UTM Avo (Body)"/>
                <a:cs typeface="Times New Roman" pitchFamily="18" charset="0"/>
              </a:rPr>
              <a:t>luôn</a:t>
            </a:r>
            <a:r>
              <a:rPr lang="en-US" sz="3000" dirty="0">
                <a:latin typeface="UTM Avo (Body)"/>
                <a:cs typeface="Times New Roman" pitchFamily="18" charset="0"/>
              </a:rPr>
              <a:t> </a:t>
            </a:r>
            <a:r>
              <a:rPr lang="en-US" sz="3000" dirty="0" err="1">
                <a:latin typeface="UTM Avo (Body)"/>
                <a:cs typeface="Times New Roman" pitchFamily="18" charset="0"/>
              </a:rPr>
              <a:t>quan</a:t>
            </a:r>
            <a:r>
              <a:rPr lang="en-US" sz="3000" dirty="0">
                <a:latin typeface="UTM Avo (Body)"/>
                <a:cs typeface="Times New Roman" pitchFamily="18" charset="0"/>
              </a:rPr>
              <a:t> </a:t>
            </a:r>
            <a:r>
              <a:rPr lang="en-US" sz="3000" dirty="0" err="1">
                <a:latin typeface="UTM Avo (Body)"/>
                <a:cs typeface="Times New Roman" pitchFamily="18" charset="0"/>
              </a:rPr>
              <a:t>tâm</a:t>
            </a:r>
            <a:r>
              <a:rPr lang="en-US" sz="3000" dirty="0">
                <a:latin typeface="UTM Avo (Body)"/>
                <a:cs typeface="Times New Roman" pitchFamily="18" charset="0"/>
              </a:rPr>
              <a:t> </a:t>
            </a:r>
            <a:r>
              <a:rPr lang="en-US" sz="3000" dirty="0" err="1">
                <a:latin typeface="UTM Avo (Body)"/>
                <a:cs typeface="Times New Roman" pitchFamily="18" charset="0"/>
              </a:rPr>
              <a:t>và</a:t>
            </a:r>
            <a:r>
              <a:rPr lang="en-US" sz="3000" dirty="0">
                <a:latin typeface="UTM Avo (Body)"/>
                <a:cs typeface="Times New Roman" pitchFamily="18" charset="0"/>
              </a:rPr>
              <a:t> </a:t>
            </a:r>
            <a:r>
              <a:rPr lang="en-US" sz="3000" dirty="0" err="1">
                <a:latin typeface="UTM Avo (Body)"/>
                <a:cs typeface="Times New Roman" pitchFamily="18" charset="0"/>
              </a:rPr>
              <a:t>thương</a:t>
            </a:r>
            <a:r>
              <a:rPr lang="en-US" sz="3000" dirty="0">
                <a:latin typeface="UTM Avo (Body)"/>
                <a:cs typeface="Times New Roman" pitchFamily="18" charset="0"/>
              </a:rPr>
              <a:t> </a:t>
            </a:r>
            <a:r>
              <a:rPr lang="en-US" sz="3000" dirty="0" err="1">
                <a:latin typeface="UTM Avo (Body)"/>
                <a:cs typeface="Times New Roman" pitchFamily="18" charset="0"/>
              </a:rPr>
              <a:t>yêu</a:t>
            </a:r>
            <a:r>
              <a:rPr lang="en-US" sz="3000" dirty="0">
                <a:latin typeface="UTM Avo (Body)"/>
                <a:cs typeface="Times New Roman" pitchFamily="18" charset="0"/>
              </a:rPr>
              <a:t> </a:t>
            </a:r>
            <a:r>
              <a:rPr lang="en-US" sz="3000" dirty="0" err="1">
                <a:latin typeface="UTM Avo (Body)"/>
                <a:cs typeface="Times New Roman" pitchFamily="18" charset="0"/>
              </a:rPr>
              <a:t>hai</a:t>
            </a:r>
            <a:r>
              <a:rPr lang="en-US" sz="3000" dirty="0">
                <a:latin typeface="UTM Avo (Body)"/>
                <a:cs typeface="Times New Roman" pitchFamily="18" charset="0"/>
              </a:rPr>
              <a:t> </a:t>
            </a:r>
            <a:r>
              <a:rPr lang="en-US" sz="3000" dirty="0" err="1">
                <a:latin typeface="UTM Avo (Body)"/>
                <a:cs typeface="Times New Roman" pitchFamily="18" charset="0"/>
              </a:rPr>
              <a:t>chị</a:t>
            </a:r>
            <a:r>
              <a:rPr lang="en-US" sz="3000" dirty="0">
                <a:latin typeface="UTM Avo (Body)"/>
                <a:cs typeface="Times New Roman" pitchFamily="18" charset="0"/>
              </a:rPr>
              <a:t> </a:t>
            </a:r>
            <a:r>
              <a:rPr lang="en-US" sz="3000" dirty="0" err="1">
                <a:latin typeface="UTM Avo (Body)"/>
                <a:cs typeface="Times New Roman" pitchFamily="18" charset="0"/>
              </a:rPr>
              <a:t>em</a:t>
            </a:r>
            <a:r>
              <a:rPr lang="en-US" sz="3000" dirty="0">
                <a:latin typeface="UTM Avo (Body)"/>
                <a:cs typeface="Times New Roman" pitchFamily="18" charset="0"/>
              </a:rPr>
              <a:t>. </a:t>
            </a:r>
            <a:endParaRPr lang="vi-VN" sz="3000" dirty="0">
              <a:latin typeface="UTM Avo (Body)"/>
              <a:cs typeface="Times New Roman" pitchFamily="18" charset="0"/>
            </a:endParaRPr>
          </a:p>
        </p:txBody>
      </p:sp>
      <p:pic>
        <p:nvPicPr>
          <p:cNvPr id="6" name="Picture 2" descr="Đưa ông Nội Trở Lại Lễ Hội Hoạt Hình Chongyang Hình ảnh | Định dạng hình  ảnh PSD 611244995| vn.lovepik.com"/>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10000" b="90000" l="10000" r="90000"/>
                    </a14:imgEffect>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t="11492" b="7578"/>
          <a:stretch/>
        </p:blipFill>
        <p:spPr bwMode="auto">
          <a:xfrm>
            <a:off x="2133405" y="4579649"/>
            <a:ext cx="1996144" cy="22850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ình ảnh Phim Hoạt Hình Cháu Trai Vẽ Tay Và Hai Yếu Tố Thương Mại, ông Nội,  Hoạt Hình, Sơn miễn phí tải tập tin PNG PSDComment và Vecto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99083" l="10000" r="94917">
                        <a14:foregroundMark x1="48667" y1="13167" x2="59833" y2="6750"/>
                        <a14:foregroundMark x1="59833" y1="6750" x2="66250" y2="13667"/>
                        <a14:foregroundMark x1="57000" y1="8500" x2="46417" y2="10833"/>
                        <a14:foregroundMark x1="45083" y1="12917" x2="56667" y2="3833"/>
                        <a14:foregroundMark x1="45083" y1="8250" x2="61083" y2="4167"/>
                        <a14:foregroundMark x1="61333" y1="4917" x2="66750" y2="9250"/>
                        <a14:foregroundMark x1="67000" y1="12417" x2="68083" y2="18333"/>
                        <a14:foregroundMark x1="46917" y1="10833" x2="43250" y2="18333"/>
                        <a14:foregroundMark x1="43583" y1="11333" x2="42250" y2="16500"/>
                        <a14:foregroundMark x1="43833" y1="12417" x2="45333" y2="20417"/>
                        <a14:foregroundMark x1="82750" y1="45917" x2="85583" y2="65000"/>
                      </a14:backgroundRemoval>
                    </a14:imgEffect>
                    <a14:imgEffect>
                      <a14:sharpenSoften amount="50000"/>
                    </a14:imgEffect>
                    <a14:imgEffect>
                      <a14:colorTemperature colorTemp="72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3895878" y="4429163"/>
            <a:ext cx="2511425" cy="2511425"/>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30697" y="4163777"/>
            <a:ext cx="2561303" cy="2650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48284" y="4374362"/>
            <a:ext cx="3052916" cy="238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737413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254" y="888933"/>
            <a:ext cx="11038555" cy="2062103"/>
          </a:xfrm>
          <a:prstGeom prst="rect">
            <a:avLst/>
          </a:prstGeom>
        </p:spPr>
        <p:txBody>
          <a:bodyPr wrap="square">
            <a:spAutoFit/>
          </a:bodyPr>
          <a:lstStyle/>
          <a:p>
            <a:pPr>
              <a:spcBef>
                <a:spcPts val="600"/>
              </a:spcBef>
              <a:spcAft>
                <a:spcPts val="600"/>
              </a:spcAft>
            </a:pPr>
            <a:r>
              <a:rPr lang="en-US" sz="2700" dirty="0">
                <a:solidFill>
                  <a:srgbClr val="0000FF"/>
                </a:solidFill>
                <a:latin typeface="+mj-lt"/>
                <a:cs typeface="Times New Roman" pitchFamily="18" charset="0"/>
              </a:rPr>
              <a:t>2. </a:t>
            </a:r>
            <a:r>
              <a:rPr lang="vi-VN" sz="2700" dirty="0">
                <a:solidFill>
                  <a:srgbClr val="0000FF"/>
                </a:solidFill>
                <a:latin typeface="+mj-lt"/>
                <a:cs typeface="Times New Roman" pitchFamily="18" charset="0"/>
              </a:rPr>
              <a:t>Dùng từ chỉ đặc điểm, nêu nhận xét của em về câu nói của bạn My:</a:t>
            </a:r>
            <a:endParaRPr lang="en-US" sz="2700" dirty="0">
              <a:solidFill>
                <a:srgbClr val="0000FF"/>
              </a:solidFill>
              <a:latin typeface="+mj-lt"/>
              <a:cs typeface="Times New Roman" pitchFamily="18" charset="0"/>
            </a:endParaRPr>
          </a:p>
          <a:p>
            <a:pPr>
              <a:spcBef>
                <a:spcPts val="600"/>
              </a:spcBef>
              <a:spcAft>
                <a:spcPts val="600"/>
              </a:spcAft>
            </a:pPr>
            <a:r>
              <a:rPr lang="vi-VN" sz="2700" dirty="0">
                <a:solidFill>
                  <a:srgbClr val="0000FF"/>
                </a:solidFill>
                <a:latin typeface="+mj-lt"/>
                <a:cs typeface="Times New Roman" pitchFamily="18" charset="0"/>
              </a:rPr>
              <a:t> “Ngoại ơi, hóa ra đấy là vầng trăng của</a:t>
            </a:r>
            <a:r>
              <a:rPr lang="en-US" sz="2700" dirty="0">
                <a:solidFill>
                  <a:srgbClr val="0000FF"/>
                </a:solidFill>
                <a:latin typeface="+mj-lt"/>
                <a:cs typeface="Times New Roman" pitchFamily="18" charset="0"/>
              </a:rPr>
              <a:t> </a:t>
            </a:r>
            <a:r>
              <a:rPr lang="vi-VN" sz="2700" dirty="0">
                <a:solidFill>
                  <a:srgbClr val="0000FF"/>
                </a:solidFill>
                <a:latin typeface="+mj-lt"/>
                <a:cs typeface="Times New Roman" pitchFamily="18" charset="0"/>
              </a:rPr>
              <a:t>ngoại!”</a:t>
            </a:r>
          </a:p>
          <a:p>
            <a:pPr>
              <a:spcBef>
                <a:spcPts val="600"/>
              </a:spcBef>
              <a:spcAft>
                <a:spcPts val="600"/>
              </a:spcAft>
            </a:pPr>
            <a:r>
              <a:rPr lang="vi-VN" sz="2700" dirty="0">
                <a:solidFill>
                  <a:srgbClr val="0000FF"/>
                </a:solidFill>
                <a:latin typeface="+mj-lt"/>
                <a:cs typeface="Times New Roman" pitchFamily="18" charset="0"/>
              </a:rPr>
              <a:t>	 Câu nói của bạn My </a:t>
            </a:r>
            <a:r>
              <a:rPr lang="vi-VN" sz="2700" b="1" dirty="0">
                <a:solidFill>
                  <a:srgbClr val="0000FF"/>
                </a:solidFill>
                <a:latin typeface="+mj-lt"/>
                <a:cs typeface="Times New Roman" pitchFamily="18" charset="0"/>
              </a:rPr>
              <a:t>rất hay!</a:t>
            </a:r>
            <a:endParaRPr lang="en-US" sz="2700" b="1" dirty="0">
              <a:solidFill>
                <a:srgbClr val="0000FF"/>
              </a:solidFill>
              <a:latin typeface="+mj-lt"/>
              <a:cs typeface="Times New Roman" pitchFamily="18" charset="0"/>
            </a:endParaRPr>
          </a:p>
        </p:txBody>
      </p:sp>
      <p:sp>
        <p:nvSpPr>
          <p:cNvPr id="3" name="Rectangle 2"/>
          <p:cNvSpPr/>
          <p:nvPr/>
        </p:nvSpPr>
        <p:spPr>
          <a:xfrm>
            <a:off x="425017" y="3166519"/>
            <a:ext cx="7311769" cy="2497094"/>
          </a:xfrm>
          <a:prstGeom prst="rect">
            <a:avLst/>
          </a:prstGeom>
        </p:spPr>
        <p:txBody>
          <a:bodyPr wrap="square">
            <a:spAutoFit/>
          </a:bodyPr>
          <a:lstStyle/>
          <a:p>
            <a:pPr lvl="0">
              <a:lnSpc>
                <a:spcPct val="150000"/>
              </a:lnSpc>
            </a:pPr>
            <a:r>
              <a:rPr lang="vi-VN" sz="2700" dirty="0">
                <a:latin typeface="+mj-lt"/>
                <a:cs typeface="Times New Roman" pitchFamily="18" charset="0"/>
              </a:rPr>
              <a:t>Câu nói của bạn My </a:t>
            </a:r>
            <a:r>
              <a:rPr lang="vi-VN" sz="2700" b="1" dirty="0">
                <a:latin typeface="+mj-lt"/>
                <a:cs typeface="Times New Roman" pitchFamily="18" charset="0"/>
              </a:rPr>
              <a:t>rất trong sáng</a:t>
            </a:r>
            <a:r>
              <a:rPr lang="vi-VN" sz="2700" dirty="0">
                <a:latin typeface="+mj-lt"/>
                <a:cs typeface="Times New Roman" pitchFamily="18" charset="0"/>
              </a:rPr>
              <a:t>!</a:t>
            </a:r>
          </a:p>
          <a:p>
            <a:pPr lvl="0">
              <a:lnSpc>
                <a:spcPct val="150000"/>
              </a:lnSpc>
            </a:pPr>
            <a:r>
              <a:rPr lang="vi-VN" sz="2700" dirty="0">
                <a:latin typeface="+mj-lt"/>
                <a:cs typeface="Times New Roman" pitchFamily="18" charset="0"/>
              </a:rPr>
              <a:t>Câu nói của bạn My </a:t>
            </a:r>
            <a:r>
              <a:rPr lang="vi-VN" sz="2700" b="1" dirty="0">
                <a:latin typeface="+mj-lt"/>
                <a:cs typeface="Times New Roman" pitchFamily="18" charset="0"/>
              </a:rPr>
              <a:t>rất </a:t>
            </a:r>
            <a:r>
              <a:rPr lang="en-US" sz="2700" b="1" dirty="0" err="1">
                <a:latin typeface="+mj-lt"/>
                <a:cs typeface="Times New Roman" pitchFamily="18" charset="0"/>
              </a:rPr>
              <a:t>thú</a:t>
            </a:r>
            <a:r>
              <a:rPr lang="en-US" sz="2700" b="1" dirty="0">
                <a:latin typeface="+mj-lt"/>
                <a:cs typeface="Times New Roman" pitchFamily="18" charset="0"/>
              </a:rPr>
              <a:t> </a:t>
            </a:r>
            <a:r>
              <a:rPr lang="en-US" sz="2700" b="1" dirty="0" err="1">
                <a:latin typeface="+mj-lt"/>
                <a:cs typeface="Times New Roman" pitchFamily="18" charset="0"/>
              </a:rPr>
              <a:t>vị</a:t>
            </a:r>
            <a:r>
              <a:rPr lang="vi-VN" sz="2700" dirty="0">
                <a:latin typeface="+mj-lt"/>
                <a:cs typeface="Times New Roman" pitchFamily="18" charset="0"/>
              </a:rPr>
              <a:t>!</a:t>
            </a:r>
            <a:endParaRPr lang="en-US" sz="2700" dirty="0">
              <a:latin typeface="+mj-lt"/>
              <a:cs typeface="Times New Roman" pitchFamily="18" charset="0"/>
            </a:endParaRPr>
          </a:p>
          <a:p>
            <a:pPr>
              <a:lnSpc>
                <a:spcPct val="150000"/>
              </a:lnSpc>
            </a:pPr>
            <a:r>
              <a:rPr lang="vi-VN" sz="2700" dirty="0">
                <a:latin typeface="+mj-lt"/>
                <a:cs typeface="Times New Roman" pitchFamily="18" charset="0"/>
              </a:rPr>
              <a:t>Câu nói của bạn My </a:t>
            </a:r>
            <a:r>
              <a:rPr lang="en-US" sz="2700" b="1" dirty="0" err="1">
                <a:latin typeface="+mj-lt"/>
                <a:cs typeface="Times New Roman" pitchFamily="18" charset="0"/>
              </a:rPr>
              <a:t>cảm</a:t>
            </a:r>
            <a:r>
              <a:rPr lang="en-US" sz="2700" b="1" dirty="0">
                <a:latin typeface="+mj-lt"/>
                <a:cs typeface="Times New Roman" pitchFamily="18" charset="0"/>
              </a:rPr>
              <a:t> </a:t>
            </a:r>
            <a:r>
              <a:rPr lang="en-US" sz="2700" b="1" dirty="0" err="1">
                <a:latin typeface="+mj-lt"/>
                <a:cs typeface="Times New Roman" pitchFamily="18" charset="0"/>
              </a:rPr>
              <a:t>động</a:t>
            </a:r>
            <a:r>
              <a:rPr lang="vi-VN" sz="2700" dirty="0">
                <a:latin typeface="+mj-lt"/>
                <a:cs typeface="Times New Roman" pitchFamily="18" charset="0"/>
              </a:rPr>
              <a:t>!</a:t>
            </a:r>
            <a:endParaRPr lang="en-US" sz="2700" dirty="0">
              <a:latin typeface="+mj-lt"/>
              <a:cs typeface="Times New Roman" pitchFamily="18" charset="0"/>
            </a:endParaRPr>
          </a:p>
          <a:p>
            <a:pPr lvl="0">
              <a:lnSpc>
                <a:spcPct val="150000"/>
              </a:lnSpc>
            </a:pPr>
            <a:endParaRPr lang="vi-VN" sz="2700" dirty="0">
              <a:latin typeface="+mj-lt"/>
              <a:cs typeface="Times New Roman" pitchFamily="18" charset="0"/>
            </a:endParaRPr>
          </a:p>
        </p:txBody>
      </p:sp>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backgroundRemoval t="2238" b="96558" l="10000" r="89875">
                        <a14:foregroundMark x1="44625" y1="31325" x2="40375" y2="39329"/>
                        <a14:foregroundMark x1="60125" y1="33133" x2="66250" y2="41136"/>
                      </a14:backgroundRemoval>
                    </a14:imgEffect>
                    <a14:imgEffect>
                      <a14:colorTemperature colorTemp="7200"/>
                    </a14:imgEffect>
                    <a14:imgEffect>
                      <a14:saturation sat="200000"/>
                    </a14:imgEffect>
                  </a14:imgLayer>
                </a14:imgProps>
              </a:ext>
            </a:extLst>
          </a:blip>
          <a:stretch>
            <a:fillRect/>
          </a:stretch>
        </p:blipFill>
        <p:spPr>
          <a:xfrm>
            <a:off x="10695038" y="251153"/>
            <a:ext cx="1676400" cy="2434971"/>
          </a:xfrm>
          <a:prstGeom prst="rect">
            <a:avLst/>
          </a:prstGeom>
        </p:spPr>
      </p:pic>
      <p:sp>
        <p:nvSpPr>
          <p:cNvPr id="5" name="AutoShape 2" descr="Ãng trÄng Æ¡i! BÃ i thÆ¡ Ãng trÄng Æ¡i! (Nguyá»n LÃ£m Tháº¯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5135" y="4892040"/>
            <a:ext cx="4159045" cy="179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5135" y="2716468"/>
            <a:ext cx="4159045" cy="1910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828" y="2396999"/>
            <a:ext cx="506413" cy="554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666103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18"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27"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6981" y="600254"/>
            <a:ext cx="11842954" cy="4985980"/>
          </a:xfrm>
          <a:prstGeom prst="rect">
            <a:avLst/>
          </a:prstGeom>
        </p:spPr>
        <p:txBody>
          <a:bodyPr wrap="square">
            <a:spAutoFit/>
          </a:bodyPr>
          <a:lstStyle/>
          <a:p>
            <a:pPr>
              <a:spcBef>
                <a:spcPts val="600"/>
              </a:spcBef>
              <a:spcAft>
                <a:spcPts val="600"/>
              </a:spcAft>
            </a:pPr>
            <a:r>
              <a:rPr lang="en-US" sz="3600" dirty="0">
                <a:solidFill>
                  <a:srgbClr val="0000FF"/>
                </a:solidFill>
                <a:latin typeface="UTM Avo (Body)"/>
                <a:cs typeface="Times New Roman" pitchFamily="18" charset="0"/>
              </a:rPr>
              <a:t>3. </a:t>
            </a:r>
            <a:r>
              <a:rPr lang="vi-VN" sz="3600" dirty="0">
                <a:solidFill>
                  <a:srgbClr val="0000FF"/>
                </a:solidFill>
                <a:latin typeface="UTM Avo (Body)"/>
                <a:cs typeface="Times New Roman" pitchFamily="18" charset="0"/>
              </a:rPr>
              <a:t>Dấu câu nào phù hợp với ô trống: dấu chấm hay dấu chấm hỏi?</a:t>
            </a:r>
          </a:p>
          <a:p>
            <a:pPr>
              <a:spcBef>
                <a:spcPts val="600"/>
              </a:spcBef>
              <a:spcAft>
                <a:spcPts val="600"/>
              </a:spcAft>
            </a:pPr>
            <a:r>
              <a:rPr lang="en-US" sz="3600" dirty="0">
                <a:latin typeface="UTM Avo (Body)"/>
                <a:cs typeface="Times New Roman" pitchFamily="18" charset="0"/>
              </a:rPr>
              <a:t>     </a:t>
            </a:r>
            <a:r>
              <a:rPr lang="vi-VN" sz="3600" dirty="0">
                <a:latin typeface="UTM Avo (Body)"/>
                <a:cs typeface="Times New Roman" pitchFamily="18" charset="0"/>
              </a:rPr>
              <a:t>Trung mới vào lớp 1 nên chưa biết viết      Em nhờ chị</a:t>
            </a:r>
            <a:r>
              <a:rPr lang="en-US" sz="3600" dirty="0">
                <a:latin typeface="UTM Avo (Body)"/>
                <a:cs typeface="Times New Roman" pitchFamily="18" charset="0"/>
              </a:rPr>
              <a:t> </a:t>
            </a:r>
            <a:r>
              <a:rPr lang="vi-VN" sz="3600" dirty="0">
                <a:latin typeface="UTM Avo (Body)"/>
                <a:cs typeface="Times New Roman" pitchFamily="18" charset="0"/>
              </a:rPr>
              <a:t>viết giúp lá thư thăm ông bà      Chị viết xong hỏi:</a:t>
            </a:r>
          </a:p>
          <a:p>
            <a:pPr>
              <a:spcBef>
                <a:spcPts val="600"/>
              </a:spcBef>
              <a:spcAft>
                <a:spcPts val="600"/>
              </a:spcAft>
            </a:pPr>
            <a:r>
              <a:rPr lang="vi-VN" sz="3600" dirty="0">
                <a:latin typeface="UTM Avo (Body)"/>
                <a:cs typeface="Times New Roman" pitchFamily="18" charset="0"/>
              </a:rPr>
              <a:t>- Em còn muốn thêm gì nữa không</a:t>
            </a:r>
          </a:p>
          <a:p>
            <a:pPr>
              <a:spcBef>
                <a:spcPts val="600"/>
              </a:spcBef>
              <a:spcAft>
                <a:spcPts val="600"/>
              </a:spcAft>
            </a:pPr>
            <a:r>
              <a:rPr lang="vi-VN" sz="3600" dirty="0">
                <a:latin typeface="UTM Avo (Body)"/>
                <a:cs typeface="Times New Roman" pitchFamily="18" charset="0"/>
              </a:rPr>
              <a:t>- Chị viết thêm cho em: Cháu xin lỗi ông bà vì chữ cháu còn xấu ạ</a:t>
            </a:r>
            <a:r>
              <a:rPr lang="en-US" sz="3600" dirty="0">
                <a:latin typeface="UTM Avo (Body)"/>
                <a:cs typeface="Times New Roman" pitchFamily="18" charset="0"/>
              </a:rPr>
              <a:t>.</a:t>
            </a:r>
            <a:endParaRPr lang="vi-VN" sz="3600" dirty="0">
              <a:latin typeface="UTM Avo (Body)"/>
              <a:cs typeface="Times New Roman" pitchFamily="18" charset="0"/>
            </a:endParaRPr>
          </a:p>
        </p:txBody>
      </p:sp>
      <p:sp>
        <p:nvSpPr>
          <p:cNvPr id="3" name="Rectangle 2"/>
          <p:cNvSpPr/>
          <p:nvPr/>
        </p:nvSpPr>
        <p:spPr>
          <a:xfrm>
            <a:off x="9501035" y="1945779"/>
            <a:ext cx="381000" cy="38100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4" name="Rectangle 3"/>
          <p:cNvSpPr/>
          <p:nvPr/>
        </p:nvSpPr>
        <p:spPr>
          <a:xfrm>
            <a:off x="7529666" y="2526511"/>
            <a:ext cx="381000" cy="38100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5" name="Rectangle 4"/>
          <p:cNvSpPr/>
          <p:nvPr/>
        </p:nvSpPr>
        <p:spPr>
          <a:xfrm>
            <a:off x="7990552" y="3729871"/>
            <a:ext cx="381000" cy="381000"/>
          </a:xfrm>
          <a:prstGeom prst="rect">
            <a:avLst/>
          </a:prstGeom>
          <a:gradFill rotWithShape="1">
            <a:gsLst>
              <a:gs pos="0">
                <a:srgbClr val="4BACC6">
                  <a:tint val="50000"/>
                  <a:satMod val="300000"/>
                </a:srgbClr>
              </a:gs>
              <a:gs pos="35000">
                <a:srgbClr val="4BACC6">
                  <a:tint val="37000"/>
                  <a:satMod val="300000"/>
                </a:srgbClr>
              </a:gs>
              <a:gs pos="100000">
                <a:srgbClr val="4BACC6">
                  <a:tint val="15000"/>
                  <a:satMod val="350000"/>
                </a:srgbClr>
              </a:gs>
            </a:gsLst>
            <a:lin ang="16200000" scaled="1"/>
          </a:gradFill>
          <a:ln w="9525" cap="flat" cmpd="sng" algn="ctr">
            <a:solidFill>
              <a:srgbClr val="4BACC6">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6" name="TextBox 5"/>
          <p:cNvSpPr txBox="1"/>
          <p:nvPr/>
        </p:nvSpPr>
        <p:spPr>
          <a:xfrm>
            <a:off x="9539135" y="1820798"/>
            <a:ext cx="304800" cy="584775"/>
          </a:xfrm>
          <a:prstGeom prst="rect">
            <a:avLst/>
          </a:prstGeom>
          <a:noFill/>
        </p:spPr>
        <p:txBody>
          <a:bodyPr wrap="square" rtlCol="0">
            <a:spAutoFit/>
          </a:bodyPr>
          <a:lstStyle/>
          <a:p>
            <a:r>
              <a:rPr lang="vi-VN" sz="3200" b="1" dirty="0">
                <a:solidFill>
                  <a:srgbClr val="FF0000"/>
                </a:solidFill>
                <a:latin typeface="Times New Roman" pitchFamily="18" charset="0"/>
                <a:cs typeface="Times New Roman" pitchFamily="18" charset="0"/>
              </a:rPr>
              <a:t>.</a:t>
            </a:r>
          </a:p>
        </p:txBody>
      </p:sp>
      <p:sp>
        <p:nvSpPr>
          <p:cNvPr id="7" name="TextBox 6"/>
          <p:cNvSpPr txBox="1"/>
          <p:nvPr/>
        </p:nvSpPr>
        <p:spPr>
          <a:xfrm>
            <a:off x="7581900" y="2405573"/>
            <a:ext cx="390832" cy="584775"/>
          </a:xfrm>
          <a:prstGeom prst="rect">
            <a:avLst/>
          </a:prstGeom>
          <a:noFill/>
        </p:spPr>
        <p:txBody>
          <a:bodyPr wrap="square" rtlCol="0">
            <a:spAutoFit/>
          </a:bodyPr>
          <a:lstStyle/>
          <a:p>
            <a:r>
              <a:rPr lang="vi-VN" sz="3200" b="1" dirty="0">
                <a:solidFill>
                  <a:srgbClr val="FF0000"/>
                </a:solidFill>
                <a:latin typeface="Times New Roman" pitchFamily="18" charset="0"/>
                <a:cs typeface="Times New Roman" pitchFamily="18" charset="0"/>
              </a:rPr>
              <a:t>.</a:t>
            </a:r>
          </a:p>
        </p:txBody>
      </p:sp>
      <p:sp>
        <p:nvSpPr>
          <p:cNvPr id="8" name="TextBox 7"/>
          <p:cNvSpPr txBox="1"/>
          <p:nvPr/>
        </p:nvSpPr>
        <p:spPr>
          <a:xfrm>
            <a:off x="7996698" y="3649742"/>
            <a:ext cx="304800" cy="523220"/>
          </a:xfrm>
          <a:prstGeom prst="rect">
            <a:avLst/>
          </a:prstGeom>
          <a:noFill/>
        </p:spPr>
        <p:txBody>
          <a:bodyPr wrap="square" rtlCol="0">
            <a:spAutoFit/>
          </a:bodyPr>
          <a:lstStyle/>
          <a:p>
            <a:r>
              <a:rPr lang="vi-VN" sz="28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45551689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2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heel(1)">
                                      <p:cBhvr>
                                        <p:cTn id="26" dur="2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heel(1)">
                                      <p:cBhvr>
                                        <p:cTn id="3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84224" y="735795"/>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
        <p:nvSpPr>
          <p:cNvPr id="5" name="Rectangle 4"/>
          <p:cNvSpPr/>
          <p:nvPr/>
        </p:nvSpPr>
        <p:spPr>
          <a:xfrm>
            <a:off x="283497" y="1828564"/>
            <a:ext cx="11679903" cy="4278090"/>
          </a:xfrm>
          <a:prstGeom prst="rect">
            <a:avLst/>
          </a:prstGeom>
        </p:spPr>
        <p:txBody>
          <a:bodyPr wrap="square" lIns="121917" tIns="60958" rIns="121917" bIns="60958">
            <a:spAutoFit/>
          </a:bodyPr>
          <a:lstStyle/>
          <a:p>
            <a:pPr algn="just"/>
            <a:r>
              <a:rPr lang="vi-VN" sz="3000" dirty="0">
                <a:solidFill>
                  <a:prstClr val="black"/>
                </a:solidFill>
                <a:latin typeface="UTM Avo (Body)"/>
                <a:cs typeface="Times New Roman" pitchFamily="18" charset="0"/>
              </a:rPr>
              <a:t>1. Nghỉ hè, ba má cho chị em My về quê với ông ngoại nửa tháng. Sáng sớm, My và Bin được tiếng gáy của chú gà trống đánh thức. Hai chị em vùng dậy, gấp chăn màn thật nhanh, rồi ra sân tập thể dục </a:t>
            </a:r>
            <a:r>
              <a:rPr lang="en-US" sz="3000" dirty="0">
                <a:solidFill>
                  <a:prstClr val="black"/>
                </a:solidFill>
                <a:latin typeface="UTM Avo (Body)"/>
                <a:cs typeface="Times New Roman" pitchFamily="18" charset="0"/>
              </a:rPr>
              <a:t>v</a:t>
            </a:r>
            <a:r>
              <a:rPr lang="vi-VN" sz="3000" dirty="0">
                <a:solidFill>
                  <a:prstClr val="black"/>
                </a:solidFill>
                <a:latin typeface="UTM Avo (Body)"/>
                <a:cs typeface="Times New Roman" pitchFamily="18" charset="0"/>
              </a:rPr>
              <a:t>ới ông.</a:t>
            </a:r>
          </a:p>
          <a:p>
            <a:pPr algn="just"/>
            <a:r>
              <a:rPr lang="en-US" sz="3000" dirty="0">
                <a:solidFill>
                  <a:prstClr val="black"/>
                </a:solidFill>
                <a:latin typeface="UTM Avo (Body)"/>
                <a:cs typeface="Times New Roman" pitchFamily="18" charset="0"/>
              </a:rPr>
              <a:t>    </a:t>
            </a:r>
            <a:r>
              <a:rPr lang="vi-VN" sz="3000" dirty="0">
                <a:solidFill>
                  <a:prstClr val="black"/>
                </a:solidFill>
                <a:latin typeface="UTM Avo (Body)"/>
                <a:cs typeface="Times New Roman" pitchFamily="18" charset="0"/>
              </a:rPr>
              <a:t>Ăn sáng xong, ba ông cháu ra vườn, quét lá rụng, vun gốc cây, tìm những trái cây chín vàng.</a:t>
            </a:r>
          </a:p>
          <a:p>
            <a:pPr algn="just"/>
            <a:r>
              <a:rPr lang="vi-VN" sz="3000" dirty="0">
                <a:solidFill>
                  <a:prstClr val="black"/>
                </a:solidFill>
                <a:latin typeface="UTM Avo (Body)"/>
                <a:cs typeface="Times New Roman" pitchFamily="18" charset="0"/>
              </a:rPr>
              <a:t>Buổi tối, ba ông cháu kê chõng tre ra sân. Ông dạy chị em My tìm các Vì sao trên trời. Mãi đến khuya, hai chị em mới chịu vào nhà và lập tức chìm vào giấc ngủ.</a:t>
            </a:r>
          </a:p>
        </p:txBody>
      </p:sp>
    </p:spTree>
    <p:extLst>
      <p:ext uri="{BB962C8B-B14F-4D97-AF65-F5344CB8AC3E}">
        <p14:creationId xmlns:p14="http://schemas.microsoft.com/office/powerpoint/2010/main" val="3926765712"/>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83497" y="1708640"/>
            <a:ext cx="11908503" cy="4662811"/>
          </a:xfrm>
          <a:prstGeom prst="rect">
            <a:avLst/>
          </a:prstGeom>
        </p:spPr>
        <p:txBody>
          <a:bodyPr wrap="square" lIns="121917" tIns="60958" rIns="121917" bIns="60958">
            <a:spAutoFit/>
          </a:bodyPr>
          <a:lstStyle/>
          <a:p>
            <a:pPr algn="just"/>
            <a:r>
              <a:rPr lang="vi-VN" sz="3000" dirty="0">
                <a:solidFill>
                  <a:prstClr val="black"/>
                </a:solidFill>
                <a:latin typeface="UTM Avo (Body)"/>
                <a:cs typeface="Times New Roman" pitchFamily="18" charset="0"/>
              </a:rPr>
              <a:t>2. Có đêm, My chợt tỉnh giấc, thấy một quầng sáng bên bàn. Mắt nhắm mắt mở, cô bé gọi:</a:t>
            </a:r>
          </a:p>
          <a:p>
            <a:pPr algn="just"/>
            <a:r>
              <a:rPr lang="vi-VN" sz="3000" dirty="0">
                <a:solidFill>
                  <a:prstClr val="black"/>
                </a:solidFill>
                <a:latin typeface="UTM Avo (Body)"/>
                <a:cs typeface="Times New Roman" pitchFamily="18" charset="0"/>
              </a:rPr>
              <a:t>- Ngoại ơi, trăng này!</a:t>
            </a:r>
          </a:p>
          <a:p>
            <a:pPr algn="just"/>
            <a:r>
              <a:rPr lang="vi-VN" sz="3000" dirty="0">
                <a:solidFill>
                  <a:prstClr val="black"/>
                </a:solidFill>
                <a:latin typeface="UTM Avo (Body)"/>
                <a:cs typeface="Times New Roman" pitchFamily="18" charset="0"/>
              </a:rPr>
              <a:t>Ông ngoại dịu dàng:</a:t>
            </a:r>
          </a:p>
          <a:p>
            <a:pPr algn="just"/>
            <a:r>
              <a:rPr lang="vi-VN" sz="3000" dirty="0">
                <a:solidFill>
                  <a:prstClr val="black"/>
                </a:solidFill>
                <a:latin typeface="UTM Avo (Body)"/>
                <a:cs typeface="Times New Roman" pitchFamily="18" charset="0"/>
              </a:rPr>
              <a:t>- Ngủ đi con! Đèn bàn của ông đấy mà.</a:t>
            </a:r>
          </a:p>
          <a:p>
            <a:pPr algn="just"/>
            <a:r>
              <a:rPr lang="vi-VN" sz="3000" dirty="0">
                <a:solidFill>
                  <a:prstClr val="black"/>
                </a:solidFill>
                <a:latin typeface="UTM Avo (Body)"/>
                <a:cs typeface="Times New Roman" pitchFamily="18" charset="0"/>
              </a:rPr>
              <a:t>My tỉnh hẳn. Cô bé nhìn chiếc đèn được che cẩn thận. Hoá ra ông đang khâu lại cái quần của cu Bin bị rách. Cô bé mỉm cười:</a:t>
            </a:r>
          </a:p>
          <a:p>
            <a:pPr algn="just"/>
            <a:r>
              <a:rPr lang="vi-VN" sz="3000" dirty="0">
                <a:solidFill>
                  <a:prstClr val="black"/>
                </a:solidFill>
                <a:latin typeface="UTM Avo (Body)"/>
                <a:cs typeface="Times New Roman" pitchFamily="18" charset="0"/>
              </a:rPr>
              <a:t>- Ngoại ơi, hoá ra đấy là vầng trăng của ngoại!</a:t>
            </a:r>
          </a:p>
          <a:p>
            <a:pPr algn="r"/>
            <a:r>
              <a:rPr lang="vi-VN" sz="2500" i="1" dirty="0">
                <a:solidFill>
                  <a:prstClr val="black"/>
                </a:solidFill>
                <a:latin typeface="UTM Avo (Body)"/>
                <a:cs typeface="Times New Roman" pitchFamily="18" charset="0"/>
              </a:rPr>
              <a:t>Theo LÊ THANH NGA</a:t>
            </a:r>
            <a:endParaRPr lang="vi-VN" sz="2500" dirty="0">
              <a:solidFill>
                <a:prstClr val="black"/>
              </a:solidFill>
              <a:latin typeface="UTM Avo (Body)"/>
            </a:endParaRPr>
          </a:p>
        </p:txBody>
      </p:sp>
      <p:sp>
        <p:nvSpPr>
          <p:cNvPr id="6" name="Rectangle 5">
            <a:extLst>
              <a:ext uri="{FF2B5EF4-FFF2-40B4-BE49-F238E27FC236}">
                <a16:creationId xmlns:a16="http://schemas.microsoft.com/office/drawing/2014/main" id="{5867BD89-BBC3-4A71-A790-DD6E4B328A83}"/>
              </a:ext>
            </a:extLst>
          </p:cNvPr>
          <p:cNvSpPr/>
          <p:nvPr/>
        </p:nvSpPr>
        <p:spPr>
          <a:xfrm>
            <a:off x="1584224" y="735795"/>
            <a:ext cx="8912326" cy="677104"/>
          </a:xfrm>
          <a:prstGeom prst="rect">
            <a:avLst/>
          </a:prstGeom>
        </p:spPr>
        <p:style>
          <a:lnRef idx="1">
            <a:schemeClr val="accent2"/>
          </a:lnRef>
          <a:fillRef idx="2">
            <a:schemeClr val="accent2"/>
          </a:fillRef>
          <a:effectRef idx="1">
            <a:schemeClr val="accent2"/>
          </a:effectRef>
          <a:fontRef idx="minor">
            <a:schemeClr val="dk1"/>
          </a:fontRef>
        </p:style>
        <p:txBody>
          <a:bodyPr wrap="square" lIns="121917" tIns="60958" rIns="121917" bIns="60958">
            <a:spAutoFit/>
          </a:bodyPr>
          <a:lstStyle/>
          <a:p>
            <a:r>
              <a:rPr lang="en-US" sz="3600" b="1" dirty="0" err="1">
                <a:solidFill>
                  <a:schemeClr val="tx1"/>
                </a:solidFill>
                <a:latin typeface="UTM Avo (Body)"/>
                <a:cs typeface="Times New Roman" pitchFamily="18" charset="0"/>
              </a:rPr>
              <a:t>Bài</a:t>
            </a:r>
            <a:r>
              <a:rPr lang="en-US" sz="3600" b="1" dirty="0">
                <a:solidFill>
                  <a:schemeClr val="tx1"/>
                </a:solidFill>
                <a:latin typeface="UTM Avo (Body)"/>
                <a:cs typeface="Times New Roman" pitchFamily="18" charset="0"/>
              </a:rPr>
              <a:t> </a:t>
            </a:r>
            <a:r>
              <a:rPr lang="en-US" sz="3600" b="1" dirty="0" err="1">
                <a:solidFill>
                  <a:schemeClr val="tx1"/>
                </a:solidFill>
                <a:latin typeface="UTM Avo (Body)"/>
                <a:cs typeface="Times New Roman" pitchFamily="18" charset="0"/>
              </a:rPr>
              <a:t>đọc</a:t>
            </a:r>
            <a:r>
              <a:rPr lang="en-US" sz="3600" b="1" dirty="0">
                <a:solidFill>
                  <a:schemeClr val="tx1"/>
                </a:solidFill>
                <a:latin typeface="UTM Avo (Body)"/>
                <a:cs typeface="Times New Roman" pitchFamily="18" charset="0"/>
              </a:rPr>
              <a:t> 2:    </a:t>
            </a:r>
            <a:r>
              <a:rPr lang="en-US" sz="3600" b="1" dirty="0" err="1">
                <a:solidFill>
                  <a:srgbClr val="FF0000"/>
                </a:solidFill>
                <a:latin typeface="UTM Avo (Body)"/>
                <a:cs typeface="Times New Roman" pitchFamily="18" charset="0"/>
              </a:rPr>
              <a:t>Vầng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trăng</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của</a:t>
            </a:r>
            <a:r>
              <a:rPr lang="en-US" sz="3600" b="1" dirty="0">
                <a:solidFill>
                  <a:srgbClr val="FF0000"/>
                </a:solidFill>
                <a:latin typeface="UTM Avo (Body)"/>
                <a:cs typeface="Times New Roman" pitchFamily="18" charset="0"/>
              </a:rPr>
              <a:t> </a:t>
            </a:r>
            <a:r>
              <a:rPr lang="en-US" sz="3600" b="1" dirty="0" err="1">
                <a:solidFill>
                  <a:srgbClr val="FF0000"/>
                </a:solidFill>
                <a:latin typeface="UTM Avo (Body)"/>
                <a:cs typeface="Times New Roman" pitchFamily="18" charset="0"/>
              </a:rPr>
              <a:t>ngoại</a:t>
            </a:r>
            <a:endParaRPr lang="vi-VN" sz="3600" b="1" dirty="0">
              <a:solidFill>
                <a:srgbClr val="FF0000"/>
              </a:solidFill>
              <a:latin typeface="UTM Avo (Body)"/>
              <a:cs typeface="Times New Roman" pitchFamily="18" charset="0"/>
            </a:endParaRPr>
          </a:p>
        </p:txBody>
      </p:sp>
    </p:spTree>
    <p:extLst>
      <p:ext uri="{BB962C8B-B14F-4D97-AF65-F5344CB8AC3E}">
        <p14:creationId xmlns:p14="http://schemas.microsoft.com/office/powerpoint/2010/main" val="2972325569"/>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55858"/>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1303</TotalTime>
  <Words>1450</Words>
  <Application>Microsoft Office PowerPoint</Application>
  <PresentationFormat>Widescreen</PresentationFormat>
  <Paragraphs>111</Paragraphs>
  <Slides>23</Slides>
  <Notes>1</Notes>
  <HiddenSlides>0</HiddenSlides>
  <MMClips>10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UTM Avo</vt:lpstr>
      <vt:lpstr>Arial</vt:lpstr>
      <vt:lpstr>Calibri</vt:lpstr>
      <vt:lpstr>Times New Roman</vt:lpstr>
      <vt:lpstr>HP001 5 hàng</vt:lpstr>
      <vt:lpstr>UTM Avo (Body)</vt:lpstr>
      <vt:lpstr>宋体</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88</cp:revision>
  <dcterms:created xsi:type="dcterms:W3CDTF">2021-11-01T08:16:43Z</dcterms:created>
  <dcterms:modified xsi:type="dcterms:W3CDTF">2022-01-21T02:52:25Z</dcterms:modified>
</cp:coreProperties>
</file>