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53" r:id="rId1"/>
  </p:sldMasterIdLst>
  <p:notesMasterIdLst>
    <p:notesMasterId r:id="rId21"/>
  </p:notesMasterIdLst>
  <p:sldIdLst>
    <p:sldId id="422" r:id="rId2"/>
    <p:sldId id="403" r:id="rId3"/>
    <p:sldId id="421" r:id="rId4"/>
    <p:sldId id="418" r:id="rId5"/>
    <p:sldId id="419" r:id="rId6"/>
    <p:sldId id="420" r:id="rId7"/>
    <p:sldId id="407" r:id="rId8"/>
    <p:sldId id="408" r:id="rId9"/>
    <p:sldId id="409" r:id="rId10"/>
    <p:sldId id="410" r:id="rId11"/>
    <p:sldId id="411" r:id="rId12"/>
    <p:sldId id="412" r:id="rId13"/>
    <p:sldId id="413" r:id="rId14"/>
    <p:sldId id="414" r:id="rId15"/>
    <p:sldId id="415" r:id="rId16"/>
    <p:sldId id="399" r:id="rId17"/>
    <p:sldId id="401" r:id="rId18"/>
    <p:sldId id="416" r:id="rId19"/>
    <p:sldId id="342" r:id="rId20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UTM Avo" panose="02040603050506020204" pitchFamily="18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629359"/>
    <a:srgbClr val="FFFF00"/>
    <a:srgbClr val="FFFF66"/>
    <a:srgbClr val="66FF33"/>
    <a:srgbClr val="FFFFFF"/>
    <a:srgbClr val="0066FF"/>
    <a:srgbClr val="FF9900"/>
    <a:srgbClr val="800080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72" autoAdjust="0"/>
    <p:restoredTop sz="94660"/>
  </p:normalViewPr>
  <p:slideViewPr>
    <p:cSldViewPr>
      <p:cViewPr varScale="1">
        <p:scale>
          <a:sx n="68" d="100"/>
          <a:sy n="68" d="100"/>
        </p:scale>
        <p:origin x="600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A29A0F1-B5E0-4942-A6D3-496793B320E0}" type="datetimeFigureOut">
              <a:rPr lang="en-US"/>
              <a:pPr>
                <a:defRPr/>
              </a:pPr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A943E46-5972-4305-9FD5-CA844607F1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7205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75F666E-0090-4F4C-8AE0-F6B1583F4208}"/>
              </a:ext>
            </a:extLst>
          </p:cNvPr>
          <p:cNvSpPr/>
          <p:nvPr userDrawn="1"/>
        </p:nvSpPr>
        <p:spPr>
          <a:xfrm>
            <a:off x="11210662" y="136523"/>
            <a:ext cx="1082787" cy="140555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096168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12232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088738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7507488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230305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75F666E-0090-4F4C-8AE0-F6B1583F4208}"/>
              </a:ext>
            </a:extLst>
          </p:cNvPr>
          <p:cNvSpPr/>
          <p:nvPr userDrawn="1"/>
        </p:nvSpPr>
        <p:spPr>
          <a:xfrm>
            <a:off x="10986125" y="167700"/>
            <a:ext cx="1082787" cy="140555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026303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75F666E-0090-4F4C-8AE0-F6B1583F4208}"/>
              </a:ext>
            </a:extLst>
          </p:cNvPr>
          <p:cNvSpPr/>
          <p:nvPr userDrawn="1"/>
        </p:nvSpPr>
        <p:spPr>
          <a:xfrm>
            <a:off x="11201954" y="-30071"/>
            <a:ext cx="1082787" cy="140555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198340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592179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39410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863152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75F666E-0090-4F4C-8AE0-F6B1583F4208}"/>
              </a:ext>
            </a:extLst>
          </p:cNvPr>
          <p:cNvSpPr/>
          <p:nvPr userDrawn="1"/>
        </p:nvSpPr>
        <p:spPr>
          <a:xfrm>
            <a:off x="11345091" y="0"/>
            <a:ext cx="1082787" cy="140555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005938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905288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8671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094389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185009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1356260-28CF-4CF0-9397-1F207353B45C}"/>
              </a:ext>
            </a:extLst>
          </p:cNvPr>
          <p:cNvSpPr/>
          <p:nvPr userDrawn="1"/>
        </p:nvSpPr>
        <p:spPr>
          <a:xfrm>
            <a:off x="2629363" y="1930595"/>
            <a:ext cx="852021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702322762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D321D4-D5D2-45A6-98E8-8903C27D21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" y="1"/>
            <a:ext cx="12184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242441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634437-CD4F-4936-8161-B3288420A9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" y="4"/>
            <a:ext cx="12191999" cy="686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576086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1/21/2022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110879750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207373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768091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138363"/>
      </p:ext>
    </p:extLst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1/21/2022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2160993475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1/21/2022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155066100"/>
      </p:ext>
    </p:extLst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1/21/2022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3665721736"/>
      </p:ext>
    </p:extLst>
  </p:cSld>
  <p:clrMapOvr>
    <a:masterClrMapping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1/21/2022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4141833597"/>
      </p:ext>
    </p:extLst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" y="20646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573024"/>
      </p:ext>
    </p:extLst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480250"/>
      </p:ext>
    </p:extLst>
  </p:cSld>
  <p:clrMapOvr>
    <a:masterClrMapping/>
  </p:clrMapOvr>
  <p:transition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8933114"/>
      </p:ext>
    </p:extLst>
  </p:cSld>
  <p:clrMapOvr>
    <a:masterClrMapping/>
  </p:clrMapOvr>
  <p:transition spd="slow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7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609430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1/21/2022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1491499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54" r:id="rId16"/>
    <p:sldLayoutId id="2147483855" r:id="rId17"/>
    <p:sldLayoutId id="2147483856" r:id="rId18"/>
    <p:sldLayoutId id="2147483857" r:id="rId19"/>
    <p:sldLayoutId id="2147483858" r:id="rId20"/>
    <p:sldLayoutId id="2147483859" r:id="rId21"/>
    <p:sldLayoutId id="2147483860" r:id="rId22"/>
    <p:sldLayoutId id="2147483861" r:id="rId23"/>
    <p:sldLayoutId id="2147483862" r:id="rId24"/>
    <p:sldLayoutId id="2147483863" r:id="rId25"/>
    <p:sldLayoutId id="2147483864" r:id="rId26"/>
    <p:sldLayoutId id="2147483839" r:id="rId27"/>
    <p:sldLayoutId id="2147483840" r:id="rId28"/>
    <p:sldLayoutId id="2147483841" r:id="rId29"/>
    <p:sldLayoutId id="2147483842" r:id="rId30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CB2D8-8CEA-4B4A-AE31-C621F55557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595" y="457200"/>
            <a:ext cx="9142810" cy="2387600"/>
          </a:xfrm>
        </p:spPr>
        <p:txBody>
          <a:bodyPr>
            <a:normAutofit/>
          </a:bodyPr>
          <a:lstStyle/>
          <a:p>
            <a:r>
              <a:rPr lang="en-US" sz="5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290B9B-78D3-47BF-8F38-E7F0A7E750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09302" y="2895914"/>
            <a:ext cx="13410604" cy="1655762"/>
          </a:xfrm>
        </p:spPr>
        <p:txBody>
          <a:bodyPr>
            <a:normAutofit/>
          </a:bodyPr>
          <a:lstStyle/>
          <a:p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Chữ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385644" y="113698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101047-25E6-45B1-9FAC-C1D2B827DC01}"/>
              </a:ext>
            </a:extLst>
          </p:cNvPr>
          <p:cNvSpPr/>
          <p:nvPr/>
        </p:nvSpPr>
        <p:spPr>
          <a:xfrm>
            <a:off x="10896600" y="698473"/>
            <a:ext cx="970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618453018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219325" y="721518"/>
            <a:ext cx="7753350" cy="54149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495800" y="3810000"/>
            <a:ext cx="380905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>
                <a:solidFill>
                  <a:prstClr val="black"/>
                </a:solidFill>
                <a:latin typeface="+mj-lt"/>
                <a:ea typeface="+mj-ea"/>
                <a:cs typeface="Times New Roman" pitchFamily="18" charset="0"/>
              </a:rPr>
              <a:t>KHỞI ĐỘNG</a:t>
            </a:r>
            <a:endParaRPr lang="en-US" sz="2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59997409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914400"/>
            <a:ext cx="7772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>
                <a:latin typeface="+mj-lt"/>
                <a:cs typeface="Times New Roman" pitchFamily="18" charset="0"/>
              </a:rPr>
              <a:t>TRÒ CHƠI: AI NHANH HƠN?</a:t>
            </a:r>
            <a:endParaRPr lang="en-US" sz="4800">
              <a:latin typeface="+mj-lt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1"/>
          <a:stretch/>
        </p:blipFill>
        <p:spPr bwMode="auto">
          <a:xfrm>
            <a:off x="4443574" y="2209800"/>
            <a:ext cx="3252626" cy="304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7316191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76400" y="609600"/>
            <a:ext cx="8839200" cy="12547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8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Bài</a:t>
            </a:r>
            <a:r>
              <a:rPr lang="en-US" sz="380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8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viết</a:t>
            </a:r>
            <a:r>
              <a:rPr lang="en-US" sz="380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8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trước</a:t>
            </a:r>
            <a:r>
              <a:rPr lang="en-US" sz="3800">
                <a:solidFill>
                  <a:prstClr val="black"/>
                </a:solidFill>
                <a:latin typeface="+mj-lt"/>
                <a:cs typeface="Times New Roman" pitchFamily="18" charset="0"/>
              </a:rPr>
              <a:t> ta </a:t>
            </a:r>
            <a:r>
              <a:rPr lang="en-US" sz="38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đã</a:t>
            </a:r>
            <a:r>
              <a:rPr lang="en-US" sz="380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8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viết</a:t>
            </a:r>
            <a:r>
              <a:rPr lang="en-US" sz="380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8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chữ</a:t>
            </a:r>
            <a:r>
              <a:rPr lang="en-US" sz="380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8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hoa</a:t>
            </a:r>
            <a:r>
              <a:rPr lang="en-US" sz="380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8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gì</a:t>
            </a:r>
            <a:r>
              <a:rPr lang="en-US" sz="3800">
                <a:solidFill>
                  <a:prstClr val="black"/>
                </a:solidFill>
                <a:latin typeface="+mj-lt"/>
                <a:cs typeface="Times New Roman" pitchFamily="18" charset="0"/>
              </a:rPr>
              <a:t>?</a:t>
            </a:r>
          </a:p>
          <a:p>
            <a:pPr algn="ctr">
              <a:defRPr/>
            </a:pPr>
            <a:r>
              <a:rPr lang="en-US" sz="38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Hãy</a:t>
            </a:r>
            <a:r>
              <a:rPr lang="en-US" sz="380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8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chọn</a:t>
            </a:r>
            <a:r>
              <a:rPr lang="en-US" sz="3800">
                <a:solidFill>
                  <a:prstClr val="black"/>
                </a:solidFill>
                <a:latin typeface="+mj-lt"/>
                <a:cs typeface="Times New Roman" pitchFamily="18" charset="0"/>
              </a:rPr>
              <a:t> ý </a:t>
            </a:r>
            <a:r>
              <a:rPr lang="en-US" sz="38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đúng</a:t>
            </a:r>
            <a:r>
              <a:rPr lang="en-US" sz="3800">
                <a:solidFill>
                  <a:prstClr val="black"/>
                </a:solidFill>
                <a:latin typeface="+mj-lt"/>
                <a:cs typeface="Times New Roman" pitchFamily="18" charset="0"/>
              </a:rPr>
              <a:t>: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2297660" y="2513286"/>
            <a:ext cx="2651125" cy="1676400"/>
          </a:xfrm>
          <a:prstGeom prst="horizontalScroll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lnSpc>
                <a:spcPct val="100000"/>
              </a:lnSpc>
              <a:spcAft>
                <a:spcPct val="0"/>
              </a:spcAft>
              <a:defRPr/>
            </a:pPr>
            <a:r>
              <a:rPr lang="en-US" sz="44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A.</a:t>
            </a:r>
            <a:r>
              <a:rPr lang="en-US" sz="44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>
                <a:solidFill>
                  <a:prstClr val="black"/>
                </a:solidFill>
                <a:latin typeface="+mj-lt"/>
                <a:cs typeface="Times New Roman" pitchFamily="18" charset="0"/>
              </a:rPr>
              <a:t>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4294967295"/>
          </p:nvPr>
        </p:nvSpPr>
        <p:spPr>
          <a:xfrm>
            <a:off x="2297660" y="4570686"/>
            <a:ext cx="2805113" cy="1676400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sz="4400" b="1">
                <a:solidFill>
                  <a:prstClr val="black"/>
                </a:solidFill>
                <a:latin typeface="+mj-lt"/>
                <a:cs typeface="Times New Roman" pitchFamily="18" charset="0"/>
              </a:rPr>
              <a:t>C. B</a:t>
            </a:r>
          </a:p>
        </p:txBody>
      </p:sp>
      <p:sp>
        <p:nvSpPr>
          <p:cNvPr id="6" name="Horizontal Scroll 5"/>
          <p:cNvSpPr/>
          <p:nvPr/>
        </p:nvSpPr>
        <p:spPr>
          <a:xfrm>
            <a:off x="7086600" y="2514600"/>
            <a:ext cx="2438400" cy="1828800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400" b="1">
                <a:solidFill>
                  <a:prstClr val="black"/>
                </a:solidFill>
                <a:latin typeface="+mj-lt"/>
                <a:cs typeface="Times New Roman" pitchFamily="18" charset="0"/>
              </a:rPr>
              <a:t>B. N</a:t>
            </a:r>
          </a:p>
        </p:txBody>
      </p:sp>
      <p:sp>
        <p:nvSpPr>
          <p:cNvPr id="8" name="Horizontal Scroll 7"/>
          <p:cNvSpPr/>
          <p:nvPr/>
        </p:nvSpPr>
        <p:spPr>
          <a:xfrm>
            <a:off x="7086600" y="4572000"/>
            <a:ext cx="2590800" cy="1676400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400" b="1">
                <a:solidFill>
                  <a:prstClr val="black"/>
                </a:solidFill>
                <a:latin typeface="+mj-lt"/>
                <a:cs typeface="Times New Roman" pitchFamily="18" charset="0"/>
              </a:rPr>
              <a:t>D. M</a:t>
            </a:r>
          </a:p>
        </p:txBody>
      </p:sp>
      <p:sp>
        <p:nvSpPr>
          <p:cNvPr id="9" name="Oval 8"/>
          <p:cNvSpPr/>
          <p:nvPr/>
        </p:nvSpPr>
        <p:spPr>
          <a:xfrm>
            <a:off x="2895600" y="2913336"/>
            <a:ext cx="926060" cy="8763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7542344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build="p" animBg="1"/>
      <p:bldP spid="6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0" y="533400"/>
            <a:ext cx="8686800" cy="14478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8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Chữ</a:t>
            </a:r>
            <a:r>
              <a:rPr lang="en-US" sz="380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8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hoa</a:t>
            </a:r>
            <a:r>
              <a:rPr lang="en-US" sz="3800">
                <a:solidFill>
                  <a:prstClr val="black"/>
                </a:solidFill>
                <a:latin typeface="+mj-lt"/>
                <a:cs typeface="Times New Roman" pitchFamily="18" charset="0"/>
              </a:rPr>
              <a:t> L </a:t>
            </a:r>
            <a:r>
              <a:rPr lang="en-US" sz="38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được</a:t>
            </a:r>
            <a:r>
              <a:rPr lang="en-US" sz="380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8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tạo</a:t>
            </a:r>
            <a:r>
              <a:rPr lang="en-US" sz="380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8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bởi</a:t>
            </a:r>
            <a:r>
              <a:rPr lang="en-US" sz="380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8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mấy</a:t>
            </a:r>
            <a:r>
              <a:rPr lang="en-US" sz="380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8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nét</a:t>
            </a:r>
            <a:r>
              <a:rPr lang="en-US" sz="3800">
                <a:solidFill>
                  <a:prstClr val="black"/>
                </a:solidFill>
                <a:latin typeface="+mj-lt"/>
                <a:cs typeface="Times New Roman" pitchFamily="18" charset="0"/>
              </a:rPr>
              <a:t>?</a:t>
            </a:r>
          </a:p>
          <a:p>
            <a:pPr algn="ctr"/>
            <a:r>
              <a:rPr lang="en-US" sz="38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Hãy</a:t>
            </a:r>
            <a:r>
              <a:rPr lang="en-US" sz="380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8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chọn</a:t>
            </a:r>
            <a:r>
              <a:rPr lang="en-US" sz="3800">
                <a:solidFill>
                  <a:prstClr val="black"/>
                </a:solidFill>
                <a:latin typeface="+mj-lt"/>
                <a:cs typeface="Times New Roman" pitchFamily="18" charset="0"/>
              </a:rPr>
              <a:t> ý </a:t>
            </a:r>
            <a:r>
              <a:rPr lang="en-US" sz="38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đúng</a:t>
            </a:r>
            <a:r>
              <a:rPr lang="en-US" sz="3800">
                <a:solidFill>
                  <a:prstClr val="black"/>
                </a:solidFill>
                <a:latin typeface="+mj-lt"/>
                <a:cs typeface="Times New Roman" pitchFamily="18" charset="0"/>
              </a:rPr>
              <a:t>: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2071688" y="2543252"/>
            <a:ext cx="3262313" cy="1905000"/>
          </a:xfrm>
          <a:prstGeom prst="horizontalScroll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>
                <a:solidFill>
                  <a:prstClr val="black"/>
                </a:solidFill>
                <a:latin typeface="+mj-lt"/>
                <a:cs typeface="Times New Roman" pitchFamily="18" charset="0"/>
              </a:rPr>
              <a:t>A. 4 </a:t>
            </a:r>
            <a:r>
              <a:rPr lang="en-US" sz="44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nét</a:t>
            </a:r>
            <a:endParaRPr lang="en-US" sz="4400">
              <a:solidFill>
                <a:prstClr val="black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4294967295"/>
          </p:nvPr>
        </p:nvSpPr>
        <p:spPr>
          <a:xfrm>
            <a:off x="2071688" y="4770515"/>
            <a:ext cx="3262313" cy="1658937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en-US" sz="4400">
                <a:solidFill>
                  <a:prstClr val="black"/>
                </a:solidFill>
                <a:latin typeface="+mj-lt"/>
                <a:cs typeface="Times New Roman" pitchFamily="18" charset="0"/>
              </a:rPr>
              <a:t>C. 3 </a:t>
            </a:r>
            <a:r>
              <a:rPr lang="en-US" sz="44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nét</a:t>
            </a:r>
            <a:endParaRPr lang="en-US" sz="4400">
              <a:solidFill>
                <a:prstClr val="black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6" name="Horizontal Scroll 5"/>
          <p:cNvSpPr/>
          <p:nvPr/>
        </p:nvSpPr>
        <p:spPr>
          <a:xfrm>
            <a:off x="6868510" y="2467052"/>
            <a:ext cx="3097204" cy="1981200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sz="4400">
                <a:solidFill>
                  <a:prstClr val="black"/>
                </a:solidFill>
                <a:latin typeface="+mj-lt"/>
                <a:cs typeface="Times New Roman" pitchFamily="18" charset="0"/>
              </a:rPr>
              <a:t>1 </a:t>
            </a:r>
            <a:r>
              <a:rPr lang="en-US" sz="44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nét</a:t>
            </a:r>
            <a:endParaRPr lang="en-US" sz="4400">
              <a:solidFill>
                <a:prstClr val="black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8" name="Horizontal Scroll 7"/>
          <p:cNvSpPr/>
          <p:nvPr/>
        </p:nvSpPr>
        <p:spPr>
          <a:xfrm>
            <a:off x="6858000" y="4524452"/>
            <a:ext cx="3097204" cy="1905000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>
                <a:solidFill>
                  <a:prstClr val="black"/>
                </a:solidFill>
                <a:latin typeface="+mj-lt"/>
                <a:cs typeface="Times New Roman" pitchFamily="18" charset="0"/>
              </a:rPr>
              <a:t>D. 2 </a:t>
            </a:r>
            <a:r>
              <a:rPr lang="en-US" sz="44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nét</a:t>
            </a:r>
            <a:endParaRPr lang="en-US" sz="4400">
              <a:solidFill>
                <a:prstClr val="black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239000" y="3048000"/>
            <a:ext cx="914400" cy="81254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+mj-lt"/>
                <a:cs typeface="Times New Roman" panose="02020603050405020304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5912953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build="p" animBg="1"/>
      <p:bldP spid="6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52600" y="762000"/>
            <a:ext cx="8610600" cy="100250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Chữ</a:t>
            </a:r>
            <a:r>
              <a:rPr lang="en-US" sz="400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0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hoa</a:t>
            </a:r>
            <a:r>
              <a:rPr lang="en-US" sz="4000">
                <a:solidFill>
                  <a:prstClr val="black"/>
                </a:solidFill>
                <a:latin typeface="+mj-lt"/>
                <a:cs typeface="Times New Roman" pitchFamily="18" charset="0"/>
              </a:rPr>
              <a:t> L </a:t>
            </a:r>
            <a:r>
              <a:rPr lang="en-US" sz="40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cỡ</a:t>
            </a:r>
            <a:r>
              <a:rPr lang="en-US" sz="400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0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vừa</a:t>
            </a:r>
            <a:r>
              <a:rPr lang="en-US" sz="400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0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cao</a:t>
            </a:r>
            <a:r>
              <a:rPr lang="en-US" sz="400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00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mấy</a:t>
            </a:r>
            <a:r>
              <a:rPr lang="en-US" sz="4000">
                <a:solidFill>
                  <a:prstClr val="black"/>
                </a:solidFill>
                <a:latin typeface="+mj-lt"/>
                <a:cs typeface="Times New Roman" pitchFamily="18" charset="0"/>
              </a:rPr>
              <a:t> ô li?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2037269" y="2209800"/>
            <a:ext cx="3144332" cy="1676400"/>
          </a:xfrm>
          <a:prstGeom prst="horizontalScroll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4400">
                <a:solidFill>
                  <a:prstClr val="black"/>
                </a:solidFill>
                <a:latin typeface="+mj-lt"/>
                <a:cs typeface="Times New Roman" pitchFamily="18" charset="0"/>
              </a:rPr>
              <a:t>A. 2 ô li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4294967295"/>
          </p:nvPr>
        </p:nvSpPr>
        <p:spPr>
          <a:xfrm>
            <a:off x="2037268" y="4498975"/>
            <a:ext cx="3144332" cy="1676400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en-US" sz="4400">
                <a:solidFill>
                  <a:prstClr val="black"/>
                </a:solidFill>
                <a:latin typeface="+mj-lt"/>
                <a:cs typeface="Times New Roman" pitchFamily="18" charset="0"/>
              </a:rPr>
              <a:t>C. 5 ô li</a:t>
            </a:r>
          </a:p>
        </p:txBody>
      </p:sp>
      <p:sp>
        <p:nvSpPr>
          <p:cNvPr id="6" name="Horizontal Scroll 5"/>
          <p:cNvSpPr/>
          <p:nvPr/>
        </p:nvSpPr>
        <p:spPr>
          <a:xfrm>
            <a:off x="6886135" y="1984555"/>
            <a:ext cx="3144332" cy="1717040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>
                <a:solidFill>
                  <a:prstClr val="black"/>
                </a:solidFill>
                <a:latin typeface="+mj-lt"/>
                <a:cs typeface="Times New Roman" pitchFamily="18" charset="0"/>
              </a:rPr>
              <a:t>B. 3 ô li</a:t>
            </a:r>
          </a:p>
        </p:txBody>
      </p:sp>
      <p:sp>
        <p:nvSpPr>
          <p:cNvPr id="8" name="Horizontal Scroll 7"/>
          <p:cNvSpPr/>
          <p:nvPr/>
        </p:nvSpPr>
        <p:spPr>
          <a:xfrm>
            <a:off x="7010400" y="4191000"/>
            <a:ext cx="2964656" cy="1676400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>
                <a:solidFill>
                  <a:prstClr val="black"/>
                </a:solidFill>
                <a:latin typeface="+mj-lt"/>
                <a:cs typeface="Times New Roman" pitchFamily="18" charset="0"/>
              </a:rPr>
              <a:t>D. 4 ô li</a:t>
            </a:r>
          </a:p>
        </p:txBody>
      </p:sp>
      <p:sp>
        <p:nvSpPr>
          <p:cNvPr id="9" name="Oval 8"/>
          <p:cNvSpPr/>
          <p:nvPr/>
        </p:nvSpPr>
        <p:spPr>
          <a:xfrm>
            <a:off x="2438400" y="4876800"/>
            <a:ext cx="907256" cy="8382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>
                <a:latin typeface="+mj-lt"/>
                <a:cs typeface="Times New Roman" panose="02020603050405020304" pitchFamily="18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8562627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build="p" animBg="1"/>
      <p:bldP spid="6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599" y="609600"/>
            <a:ext cx="7909513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4">
            <a:extLst>
              <a:ext uri="{FF2B5EF4-FFF2-40B4-BE49-F238E27FC236}">
                <a16:creationId xmlns:a16="http://schemas.microsoft.com/office/drawing/2014/main" id="{1AEC9DEF-C941-4CB3-B6C1-6849232DAF9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429000" y="1295400"/>
            <a:ext cx="5029200" cy="838200"/>
          </a:xfrm>
        </p:spPr>
        <p:txBody>
          <a:bodyPr>
            <a:normAutofit/>
          </a:bodyPr>
          <a:lstStyle/>
          <a:p>
            <a:r>
              <a:rPr lang="en-US" b="1">
                <a:cs typeface="Times New Roman" panose="02020603050405020304" pitchFamily="18" charset="0"/>
              </a:rPr>
              <a:t>QUAN SÁT CHỮ MẪU</a:t>
            </a:r>
          </a:p>
        </p:txBody>
      </p:sp>
    </p:spTree>
    <p:extLst>
      <p:ext uri="{BB962C8B-B14F-4D97-AF65-F5344CB8AC3E}">
        <p14:creationId xmlns:p14="http://schemas.microsoft.com/office/powerpoint/2010/main" val="2501727218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62"/>
          <p:cNvSpPr txBox="1">
            <a:spLocks noChangeArrowheads="1"/>
          </p:cNvSpPr>
          <p:nvPr/>
        </p:nvSpPr>
        <p:spPr bwMode="auto">
          <a:xfrm>
            <a:off x="2363907" y="1590573"/>
            <a:ext cx="4014548" cy="461756"/>
          </a:xfrm>
          <a:prstGeom prst="rect">
            <a:avLst/>
          </a:prstGeom>
          <a:gradFill rotWithShape="1">
            <a:gsLst>
              <a:gs pos="0">
                <a:srgbClr val="000000">
                  <a:tint val="50000"/>
                  <a:satMod val="300000"/>
                </a:srgbClr>
              </a:gs>
              <a:gs pos="35000">
                <a:srgbClr val="000000">
                  <a:tint val="37000"/>
                  <a:satMod val="300000"/>
                </a:srgbClr>
              </a:gs>
              <a:gs pos="100000">
                <a:srgbClr val="0000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kern="0" err="1">
                <a:solidFill>
                  <a:srgbClr val="000000"/>
                </a:solidFill>
                <a:latin typeface="+mj-lt"/>
              </a:rPr>
              <a:t>Đường</a:t>
            </a:r>
            <a:r>
              <a:rPr lang="en-US" sz="2400" ker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kern="0" err="1">
                <a:solidFill>
                  <a:srgbClr val="000000"/>
                </a:solidFill>
                <a:latin typeface="+mj-lt"/>
              </a:rPr>
              <a:t>kẻ</a:t>
            </a:r>
            <a:r>
              <a:rPr lang="en-US" sz="2400" ker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kern="0" err="1">
                <a:solidFill>
                  <a:srgbClr val="000000"/>
                </a:solidFill>
                <a:latin typeface="+mj-lt"/>
              </a:rPr>
              <a:t>ngang</a:t>
            </a:r>
            <a:r>
              <a:rPr lang="en-US" sz="2400" kern="0">
                <a:solidFill>
                  <a:srgbClr val="000000"/>
                </a:solidFill>
                <a:latin typeface="+mj-lt"/>
              </a:rPr>
              <a:t> 6</a:t>
            </a:r>
          </a:p>
        </p:txBody>
      </p:sp>
      <p:grpSp>
        <p:nvGrpSpPr>
          <p:cNvPr id="4" name="Group 171"/>
          <p:cNvGrpSpPr>
            <a:grpSpLocks/>
          </p:cNvGrpSpPr>
          <p:nvPr/>
        </p:nvGrpSpPr>
        <p:grpSpPr bwMode="auto">
          <a:xfrm>
            <a:off x="2355192" y="1949334"/>
            <a:ext cx="4031976" cy="709625"/>
            <a:chOff x="1399" y="2688"/>
            <a:chExt cx="1392" cy="355"/>
          </a:xfrm>
        </p:grpSpPr>
        <p:sp>
          <p:nvSpPr>
            <p:cNvPr id="5" name="Text Box 161"/>
            <p:cNvSpPr txBox="1">
              <a:spLocks noChangeArrowheads="1"/>
            </p:cNvSpPr>
            <p:nvPr/>
          </p:nvSpPr>
          <p:spPr bwMode="auto">
            <a:xfrm>
              <a:off x="1399" y="2812"/>
              <a:ext cx="1392" cy="231"/>
            </a:xfrm>
            <a:prstGeom prst="rect">
              <a:avLst/>
            </a:prstGeom>
            <a:gradFill rotWithShape="1">
              <a:gsLst>
                <a:gs pos="0">
                  <a:srgbClr val="000000">
                    <a:tint val="50000"/>
                    <a:satMod val="300000"/>
                  </a:srgbClr>
                </a:gs>
                <a:gs pos="35000">
                  <a:srgbClr val="000000">
                    <a:tint val="37000"/>
                    <a:satMod val="300000"/>
                  </a:srgbClr>
                </a:gs>
                <a:gs pos="100000">
                  <a:srgbClr val="000000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2400" kern="0" err="1">
                  <a:solidFill>
                    <a:srgbClr val="000000"/>
                  </a:solidFill>
                  <a:latin typeface="+mj-lt"/>
                </a:rPr>
                <a:t>Đường</a:t>
              </a:r>
              <a:r>
                <a:rPr lang="en-US" sz="2400" kern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2400" kern="0" err="1">
                  <a:solidFill>
                    <a:srgbClr val="000000"/>
                  </a:solidFill>
                  <a:latin typeface="+mj-lt"/>
                </a:rPr>
                <a:t>kẻ</a:t>
              </a:r>
              <a:r>
                <a:rPr lang="en-US" sz="2400" kern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2400" kern="0" err="1">
                  <a:solidFill>
                    <a:srgbClr val="000000"/>
                  </a:solidFill>
                  <a:latin typeface="+mj-lt"/>
                </a:rPr>
                <a:t>ngang</a:t>
              </a:r>
              <a:r>
                <a:rPr lang="en-US" sz="2400" kern="0">
                  <a:solidFill>
                    <a:srgbClr val="000000"/>
                  </a:solidFill>
                  <a:latin typeface="+mj-lt"/>
                </a:rPr>
                <a:t> 5</a:t>
              </a:r>
            </a:p>
          </p:txBody>
        </p:sp>
        <p:sp>
          <p:nvSpPr>
            <p:cNvPr id="6" name="Line 166"/>
            <p:cNvSpPr>
              <a:spLocks noChangeShapeType="1"/>
            </p:cNvSpPr>
            <p:nvPr/>
          </p:nvSpPr>
          <p:spPr bwMode="auto">
            <a:xfrm>
              <a:off x="1488" y="2688"/>
              <a:ext cx="1248" cy="0"/>
            </a:xfrm>
            <a:prstGeom prst="line">
              <a:avLst/>
            </a:prstGeom>
            <a:gradFill rotWithShape="1">
              <a:gsLst>
                <a:gs pos="0">
                  <a:srgbClr val="000000">
                    <a:tint val="50000"/>
                    <a:satMod val="300000"/>
                  </a:srgbClr>
                </a:gs>
                <a:gs pos="35000">
                  <a:srgbClr val="000000">
                    <a:tint val="37000"/>
                    <a:satMod val="300000"/>
                  </a:srgbClr>
                </a:gs>
                <a:gs pos="100000">
                  <a:srgbClr val="000000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  <a:headE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kern="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 sz="2000" kern="0">
                <a:solidFill>
                  <a:srgbClr val="FFFF00"/>
                </a:solidFill>
                <a:latin typeface="Arial"/>
              </a:endParaRPr>
            </a:p>
          </p:txBody>
        </p:sp>
      </p:grpSp>
      <p:sp>
        <p:nvSpPr>
          <p:cNvPr id="7" name="Text Box 158"/>
          <p:cNvSpPr txBox="1">
            <a:spLocks noChangeArrowheads="1"/>
          </p:cNvSpPr>
          <p:nvPr/>
        </p:nvSpPr>
        <p:spPr bwMode="auto">
          <a:xfrm>
            <a:off x="2346478" y="2818247"/>
            <a:ext cx="4040690" cy="461756"/>
          </a:xfrm>
          <a:prstGeom prst="rect">
            <a:avLst/>
          </a:prstGeom>
          <a:gradFill rotWithShape="1">
            <a:gsLst>
              <a:gs pos="0">
                <a:srgbClr val="000000">
                  <a:tint val="50000"/>
                  <a:satMod val="300000"/>
                </a:srgbClr>
              </a:gs>
              <a:gs pos="35000">
                <a:srgbClr val="000000">
                  <a:tint val="37000"/>
                  <a:satMod val="300000"/>
                </a:srgbClr>
              </a:gs>
              <a:gs pos="100000">
                <a:srgbClr val="0000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kern="0" err="1">
                <a:solidFill>
                  <a:srgbClr val="000000"/>
                </a:solidFill>
                <a:latin typeface="+mj-lt"/>
              </a:rPr>
              <a:t>Đường</a:t>
            </a:r>
            <a:r>
              <a:rPr lang="en-US" sz="2400" ker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kern="0" err="1">
                <a:solidFill>
                  <a:srgbClr val="000000"/>
                </a:solidFill>
                <a:latin typeface="+mj-lt"/>
              </a:rPr>
              <a:t>kẻ</a:t>
            </a:r>
            <a:r>
              <a:rPr lang="en-US" sz="2400" ker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kern="0" err="1">
                <a:solidFill>
                  <a:srgbClr val="000000"/>
                </a:solidFill>
                <a:latin typeface="+mj-lt"/>
              </a:rPr>
              <a:t>ngang</a:t>
            </a:r>
            <a:r>
              <a:rPr lang="en-US" sz="2400" kern="0">
                <a:solidFill>
                  <a:srgbClr val="000000"/>
                </a:solidFill>
                <a:latin typeface="+mj-lt"/>
              </a:rPr>
              <a:t> 4</a:t>
            </a:r>
          </a:p>
        </p:txBody>
      </p:sp>
      <p:grpSp>
        <p:nvGrpSpPr>
          <p:cNvPr id="8" name="Group 170"/>
          <p:cNvGrpSpPr>
            <a:grpSpLocks/>
          </p:cNvGrpSpPr>
          <p:nvPr/>
        </p:nvGrpSpPr>
        <p:grpSpPr bwMode="auto">
          <a:xfrm>
            <a:off x="2346478" y="2570721"/>
            <a:ext cx="4040690" cy="1335295"/>
            <a:chOff x="1449" y="2793"/>
            <a:chExt cx="1395" cy="668"/>
          </a:xfrm>
        </p:grpSpPr>
        <p:sp>
          <p:nvSpPr>
            <p:cNvPr id="9" name="Text Box 160"/>
            <p:cNvSpPr txBox="1">
              <a:spLocks noChangeArrowheads="1"/>
            </p:cNvSpPr>
            <p:nvPr/>
          </p:nvSpPr>
          <p:spPr bwMode="auto">
            <a:xfrm>
              <a:off x="1449" y="3230"/>
              <a:ext cx="1395" cy="231"/>
            </a:xfrm>
            <a:prstGeom prst="rect">
              <a:avLst/>
            </a:prstGeom>
            <a:gradFill rotWithShape="1">
              <a:gsLst>
                <a:gs pos="0">
                  <a:srgbClr val="000000">
                    <a:tint val="50000"/>
                    <a:satMod val="300000"/>
                  </a:srgbClr>
                </a:gs>
                <a:gs pos="35000">
                  <a:srgbClr val="000000">
                    <a:tint val="37000"/>
                    <a:satMod val="300000"/>
                  </a:srgbClr>
                </a:gs>
                <a:gs pos="100000">
                  <a:srgbClr val="000000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2400" kern="0" err="1">
                  <a:solidFill>
                    <a:srgbClr val="000000"/>
                  </a:solidFill>
                  <a:latin typeface="+mj-lt"/>
                </a:rPr>
                <a:t>Đường</a:t>
              </a:r>
              <a:r>
                <a:rPr lang="en-US" sz="2400" kern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2400" kern="0" err="1">
                  <a:solidFill>
                    <a:srgbClr val="000000"/>
                  </a:solidFill>
                  <a:latin typeface="+mj-lt"/>
                </a:rPr>
                <a:t>kẻ</a:t>
              </a:r>
              <a:r>
                <a:rPr lang="en-US" sz="2400" kern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2400" kern="0" err="1">
                  <a:solidFill>
                    <a:srgbClr val="000000"/>
                  </a:solidFill>
                  <a:latin typeface="+mj-lt"/>
                </a:rPr>
                <a:t>ngang</a:t>
              </a:r>
              <a:r>
                <a:rPr lang="en-US" sz="2400" kern="0">
                  <a:solidFill>
                    <a:srgbClr val="000000"/>
                  </a:solidFill>
                  <a:latin typeface="+mj-lt"/>
                </a:rPr>
                <a:t> 3</a:t>
              </a:r>
            </a:p>
          </p:txBody>
        </p:sp>
        <p:sp>
          <p:nvSpPr>
            <p:cNvPr id="10" name="Line 167"/>
            <p:cNvSpPr>
              <a:spLocks noChangeShapeType="1"/>
            </p:cNvSpPr>
            <p:nvPr/>
          </p:nvSpPr>
          <p:spPr bwMode="auto">
            <a:xfrm>
              <a:off x="1515" y="2793"/>
              <a:ext cx="1248" cy="0"/>
            </a:xfrm>
            <a:prstGeom prst="line">
              <a:avLst/>
            </a:prstGeom>
            <a:gradFill rotWithShape="1">
              <a:gsLst>
                <a:gs pos="0">
                  <a:srgbClr val="000000">
                    <a:tint val="50000"/>
                    <a:satMod val="300000"/>
                  </a:srgbClr>
                </a:gs>
                <a:gs pos="35000">
                  <a:srgbClr val="000000">
                    <a:tint val="37000"/>
                    <a:satMod val="300000"/>
                  </a:srgbClr>
                </a:gs>
                <a:gs pos="100000">
                  <a:srgbClr val="000000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  <a:headE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kern="0">
                <a:solidFill>
                  <a:srgbClr val="FFFF00"/>
                </a:solidFill>
                <a:latin typeface="Arial"/>
              </a:endParaRPr>
            </a:p>
          </p:txBody>
        </p:sp>
      </p:grpSp>
      <p:grpSp>
        <p:nvGrpSpPr>
          <p:cNvPr id="11" name="Group 172"/>
          <p:cNvGrpSpPr>
            <a:grpSpLocks/>
          </p:cNvGrpSpPr>
          <p:nvPr/>
        </p:nvGrpSpPr>
        <p:grpSpPr bwMode="auto">
          <a:xfrm>
            <a:off x="2346478" y="4022106"/>
            <a:ext cx="4031977" cy="573698"/>
            <a:chOff x="1367" y="2642"/>
            <a:chExt cx="1344" cy="287"/>
          </a:xfrm>
        </p:grpSpPr>
        <p:sp>
          <p:nvSpPr>
            <p:cNvPr id="12" name="Text Box 159"/>
            <p:cNvSpPr txBox="1">
              <a:spLocks noChangeArrowheads="1"/>
            </p:cNvSpPr>
            <p:nvPr/>
          </p:nvSpPr>
          <p:spPr bwMode="auto">
            <a:xfrm>
              <a:off x="1367" y="2642"/>
              <a:ext cx="1344" cy="231"/>
            </a:xfrm>
            <a:prstGeom prst="rect">
              <a:avLst/>
            </a:prstGeom>
            <a:gradFill rotWithShape="1">
              <a:gsLst>
                <a:gs pos="0">
                  <a:srgbClr val="000000">
                    <a:tint val="50000"/>
                    <a:satMod val="300000"/>
                  </a:srgbClr>
                </a:gs>
                <a:gs pos="35000">
                  <a:srgbClr val="000000">
                    <a:tint val="37000"/>
                    <a:satMod val="300000"/>
                  </a:srgbClr>
                </a:gs>
                <a:gs pos="100000">
                  <a:srgbClr val="000000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2400" kern="0" err="1">
                  <a:solidFill>
                    <a:srgbClr val="000000"/>
                  </a:solidFill>
                  <a:latin typeface="+mj-lt"/>
                </a:rPr>
                <a:t>Đường</a:t>
              </a:r>
              <a:r>
                <a:rPr lang="en-US" sz="2400" kern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2400" kern="0" err="1">
                  <a:solidFill>
                    <a:srgbClr val="000000"/>
                  </a:solidFill>
                  <a:latin typeface="+mj-lt"/>
                </a:rPr>
                <a:t>kẻ</a:t>
              </a:r>
              <a:r>
                <a:rPr lang="en-US" sz="2400" kern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2400" kern="0" err="1">
                  <a:solidFill>
                    <a:srgbClr val="000000"/>
                  </a:solidFill>
                  <a:latin typeface="+mj-lt"/>
                </a:rPr>
                <a:t>ngang</a:t>
              </a:r>
              <a:r>
                <a:rPr lang="en-US" sz="2400" kern="0">
                  <a:solidFill>
                    <a:srgbClr val="000000"/>
                  </a:solidFill>
                  <a:latin typeface="+mj-lt"/>
                </a:rPr>
                <a:t> 2</a:t>
              </a:r>
            </a:p>
          </p:txBody>
        </p:sp>
        <p:sp>
          <p:nvSpPr>
            <p:cNvPr id="13" name="Line 164"/>
            <p:cNvSpPr>
              <a:spLocks noChangeShapeType="1"/>
            </p:cNvSpPr>
            <p:nvPr/>
          </p:nvSpPr>
          <p:spPr bwMode="auto">
            <a:xfrm>
              <a:off x="1463" y="2929"/>
              <a:ext cx="1248" cy="0"/>
            </a:xfrm>
            <a:prstGeom prst="line">
              <a:avLst/>
            </a:prstGeom>
            <a:gradFill rotWithShape="1">
              <a:gsLst>
                <a:gs pos="0">
                  <a:srgbClr val="000000">
                    <a:tint val="50000"/>
                    <a:satMod val="300000"/>
                  </a:srgbClr>
                </a:gs>
                <a:gs pos="35000">
                  <a:srgbClr val="000000">
                    <a:tint val="37000"/>
                    <a:satMod val="300000"/>
                  </a:srgbClr>
                </a:gs>
                <a:gs pos="100000">
                  <a:srgbClr val="000000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  <a:headE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kern="0">
                <a:solidFill>
                  <a:srgbClr val="FFFF00"/>
                </a:solidFill>
                <a:latin typeface="Arial"/>
              </a:endParaRPr>
            </a:p>
          </p:txBody>
        </p:sp>
      </p:grpSp>
      <p:sp>
        <p:nvSpPr>
          <p:cNvPr id="14" name="Text Box 163"/>
          <p:cNvSpPr txBox="1">
            <a:spLocks noChangeArrowheads="1"/>
          </p:cNvSpPr>
          <p:nvPr/>
        </p:nvSpPr>
        <p:spPr bwMode="auto">
          <a:xfrm>
            <a:off x="2331874" y="4611805"/>
            <a:ext cx="4040690" cy="461757"/>
          </a:xfrm>
          <a:prstGeom prst="rect">
            <a:avLst/>
          </a:prstGeom>
          <a:gradFill rotWithShape="1">
            <a:gsLst>
              <a:gs pos="0">
                <a:srgbClr val="000000">
                  <a:tint val="50000"/>
                  <a:satMod val="300000"/>
                </a:srgbClr>
              </a:gs>
              <a:gs pos="35000">
                <a:srgbClr val="000000">
                  <a:tint val="37000"/>
                  <a:satMod val="300000"/>
                </a:srgbClr>
              </a:gs>
              <a:gs pos="100000">
                <a:srgbClr val="0000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kern="0" err="1">
                <a:solidFill>
                  <a:srgbClr val="000000"/>
                </a:solidFill>
                <a:latin typeface="+mj-lt"/>
              </a:rPr>
              <a:t>Đường</a:t>
            </a:r>
            <a:r>
              <a:rPr lang="en-US" sz="2400" ker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kern="0" err="1">
                <a:solidFill>
                  <a:srgbClr val="000000"/>
                </a:solidFill>
                <a:latin typeface="+mj-lt"/>
              </a:rPr>
              <a:t>kẻ</a:t>
            </a:r>
            <a:r>
              <a:rPr lang="en-US" sz="2400" ker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kern="0" err="1">
                <a:solidFill>
                  <a:srgbClr val="000000"/>
                </a:solidFill>
                <a:latin typeface="+mj-lt"/>
              </a:rPr>
              <a:t>ngang</a:t>
            </a:r>
            <a:r>
              <a:rPr lang="en-US" sz="2400" kern="0">
                <a:solidFill>
                  <a:srgbClr val="000000"/>
                </a:solidFill>
                <a:latin typeface="+mj-lt"/>
              </a:rPr>
              <a:t> 1</a:t>
            </a:r>
          </a:p>
        </p:txBody>
      </p:sp>
      <p:pic>
        <p:nvPicPr>
          <p:cNvPr id="15" name="Picture 18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46065" y="1555203"/>
            <a:ext cx="3841750" cy="379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ound Diagonal Corner Rectangle 15"/>
          <p:cNvSpPr/>
          <p:nvPr/>
        </p:nvSpPr>
        <p:spPr>
          <a:xfrm>
            <a:off x="1981201" y="5410201"/>
            <a:ext cx="8406615" cy="971839"/>
          </a:xfrm>
          <a:prstGeom prst="round2DiagRect">
            <a:avLst>
              <a:gd name="adj1" fmla="val 33334"/>
              <a:gd name="adj2" fmla="val 0"/>
            </a:avLst>
          </a:prstGeom>
          <a:solidFill>
            <a:srgbClr val="CCFFCC"/>
          </a:solidFill>
          <a:ln w="25400" cap="flat" cmpd="sng" algn="ctr">
            <a:solidFill>
              <a:srgbClr val="BBE0E3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" name="Text Box 152"/>
          <p:cNvSpPr txBox="1">
            <a:spLocks noChangeArrowheads="1"/>
          </p:cNvSpPr>
          <p:nvPr/>
        </p:nvSpPr>
        <p:spPr bwMode="auto">
          <a:xfrm>
            <a:off x="2133600" y="5505278"/>
            <a:ext cx="8077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Chữ</a:t>
            </a:r>
            <a:r>
              <a:rPr lang="en-US" sz="2800" b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b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hoa</a:t>
            </a:r>
            <a:r>
              <a:rPr lang="en-US" sz="2800" b="1">
                <a:solidFill>
                  <a:srgbClr val="000000"/>
                </a:solidFill>
                <a:latin typeface="+mj-lt"/>
                <a:cs typeface="Times New Roman" pitchFamily="18" charset="0"/>
              </a:rPr>
              <a:t> M </a:t>
            </a:r>
            <a:r>
              <a:rPr lang="en-US" sz="2800" b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cao</a:t>
            </a:r>
            <a:r>
              <a:rPr lang="en-US" sz="2800" b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b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mấy</a:t>
            </a:r>
            <a:r>
              <a:rPr lang="en-US" sz="2800" b="1">
                <a:solidFill>
                  <a:srgbClr val="000000"/>
                </a:solidFill>
                <a:latin typeface="+mj-lt"/>
                <a:cs typeface="Times New Roman" pitchFamily="18" charset="0"/>
              </a:rPr>
              <a:t> ô li, </a:t>
            </a:r>
            <a:r>
              <a:rPr lang="en-US" sz="2800" b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rộng</a:t>
            </a:r>
            <a:r>
              <a:rPr lang="en-US" sz="2800" b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b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mấy</a:t>
            </a:r>
            <a:r>
              <a:rPr lang="en-US" sz="2800" b="1">
                <a:solidFill>
                  <a:srgbClr val="000000"/>
                </a:solidFill>
                <a:latin typeface="+mj-lt"/>
                <a:cs typeface="Times New Roman" pitchFamily="18" charset="0"/>
              </a:rPr>
              <a:t> ô li, </a:t>
            </a:r>
            <a:r>
              <a:rPr lang="en-US" sz="2800" b="1" err="1">
                <a:solidFill>
                  <a:srgbClr val="000000"/>
                </a:solidFill>
                <a:latin typeface="+mj-lt"/>
              </a:rPr>
              <a:t>gồm</a:t>
            </a:r>
            <a:r>
              <a:rPr lang="en-US" sz="2800" b="1">
                <a:solidFill>
                  <a:srgbClr val="000000"/>
                </a:solidFill>
                <a:latin typeface="+mj-lt"/>
              </a:rPr>
              <a:t> </a:t>
            </a:r>
            <a:r>
              <a:rPr lang="en-US" sz="2800" b="1" err="1">
                <a:solidFill>
                  <a:srgbClr val="000000"/>
                </a:solidFill>
                <a:latin typeface="+mj-lt"/>
              </a:rPr>
              <a:t>mấy</a:t>
            </a:r>
            <a:r>
              <a:rPr lang="en-US" sz="2800" b="1">
                <a:solidFill>
                  <a:srgbClr val="000000"/>
                </a:solidFill>
                <a:latin typeface="+mj-lt"/>
              </a:rPr>
              <a:t> </a:t>
            </a:r>
            <a:r>
              <a:rPr lang="vi-VN" sz="2800" b="1">
                <a:solidFill>
                  <a:srgbClr val="000000"/>
                </a:solidFill>
                <a:latin typeface="+mj-lt"/>
              </a:rPr>
              <a:t>đườn</a:t>
            </a:r>
            <a:r>
              <a:rPr lang="en-US" sz="2800" b="1">
                <a:solidFill>
                  <a:srgbClr val="000000"/>
                </a:solidFill>
                <a:latin typeface="+mj-lt"/>
              </a:rPr>
              <a:t>g </a:t>
            </a:r>
            <a:r>
              <a:rPr lang="en-US" sz="2800" b="1" err="1">
                <a:solidFill>
                  <a:srgbClr val="000000"/>
                </a:solidFill>
                <a:latin typeface="+mj-lt"/>
              </a:rPr>
              <a:t>kẻ</a:t>
            </a:r>
            <a:r>
              <a:rPr lang="en-US" sz="2800" b="1">
                <a:solidFill>
                  <a:srgbClr val="000000"/>
                </a:solidFill>
                <a:latin typeface="+mj-lt"/>
              </a:rPr>
              <a:t> </a:t>
            </a:r>
            <a:r>
              <a:rPr lang="en-US" sz="2800" b="1" err="1">
                <a:solidFill>
                  <a:srgbClr val="000000"/>
                </a:solidFill>
                <a:latin typeface="+mj-lt"/>
              </a:rPr>
              <a:t>ngang</a:t>
            </a:r>
            <a:r>
              <a:rPr lang="en-US" sz="2800" b="1">
                <a:solidFill>
                  <a:srgbClr val="000000"/>
                </a:solidFill>
                <a:latin typeface="+mj-lt"/>
              </a:rPr>
              <a:t>?</a:t>
            </a:r>
          </a:p>
        </p:txBody>
      </p:sp>
      <p:sp>
        <p:nvSpPr>
          <p:cNvPr id="18" name="Text Box 70"/>
          <p:cNvSpPr txBox="1">
            <a:spLocks noChangeArrowheads="1"/>
          </p:cNvSpPr>
          <p:nvPr/>
        </p:nvSpPr>
        <p:spPr bwMode="auto">
          <a:xfrm>
            <a:off x="1968893" y="5426099"/>
            <a:ext cx="8406615" cy="10156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Chữ</a:t>
            </a:r>
            <a:r>
              <a:rPr lang="en-US" sz="280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hoa</a:t>
            </a:r>
            <a:r>
              <a:rPr lang="en-US" sz="280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>
                <a:solidFill>
                  <a:srgbClr val="000000"/>
                </a:solidFill>
                <a:latin typeface="+mj-lt"/>
                <a:cs typeface="Times New Roman" pitchFamily="18" charset="0"/>
              </a:rPr>
              <a:t>M</a:t>
            </a:r>
            <a:r>
              <a:rPr lang="en-US" sz="280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cao</a:t>
            </a:r>
            <a:r>
              <a:rPr lang="en-US" sz="2800">
                <a:solidFill>
                  <a:srgbClr val="000000"/>
                </a:solidFill>
                <a:latin typeface="+mj-lt"/>
                <a:cs typeface="Times New Roman" pitchFamily="18" charset="0"/>
              </a:rPr>
              <a:t> 5 ô li, </a:t>
            </a:r>
            <a:r>
              <a:rPr lang="en-US" sz="280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rộng</a:t>
            </a:r>
            <a:r>
              <a:rPr lang="en-US" sz="2800">
                <a:solidFill>
                  <a:srgbClr val="000000"/>
                </a:solidFill>
                <a:latin typeface="+mj-lt"/>
                <a:cs typeface="Times New Roman" pitchFamily="18" charset="0"/>
              </a:rPr>
              <a:t> 6 ô li, </a:t>
            </a:r>
            <a:r>
              <a:rPr lang="en-US" sz="280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gồm</a:t>
            </a:r>
            <a:r>
              <a:rPr lang="en-US" sz="2800">
                <a:solidFill>
                  <a:srgbClr val="000000"/>
                </a:solidFill>
                <a:latin typeface="+mj-lt"/>
                <a:cs typeface="Times New Roman" pitchFamily="18" charset="0"/>
              </a:rPr>
              <a:t> 6 </a:t>
            </a:r>
            <a:r>
              <a:rPr lang="vi-VN" sz="2800">
                <a:solidFill>
                  <a:srgbClr val="000000"/>
                </a:solidFill>
                <a:latin typeface="+mj-lt"/>
                <a:cs typeface="Times New Roman" pitchFamily="18" charset="0"/>
              </a:rPr>
              <a:t>đườ</a:t>
            </a:r>
            <a:r>
              <a:rPr lang="en-US" sz="280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ng</a:t>
            </a:r>
            <a:r>
              <a:rPr lang="en-US" sz="280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kẻ</a:t>
            </a:r>
            <a:r>
              <a:rPr lang="en-US" sz="280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ngang</a:t>
            </a:r>
            <a:r>
              <a:rPr lang="en-US" sz="2800">
                <a:solidFill>
                  <a:srgbClr val="000000"/>
                </a:solidFill>
                <a:latin typeface="+mj-lt"/>
                <a:cs typeface="Times New Roman" pitchFamily="18" charset="0"/>
              </a:rPr>
              <a:t>.</a:t>
            </a:r>
          </a:p>
        </p:txBody>
      </p:sp>
      <p:sp>
        <p:nvSpPr>
          <p:cNvPr id="19" name="Text Box 192">
            <a:extLst>
              <a:ext uri="{FF2B5EF4-FFF2-40B4-BE49-F238E27FC236}">
                <a16:creationId xmlns:a16="http://schemas.microsoft.com/office/drawing/2014/main" id="{371FC8AF-2777-4ACF-B0E6-6299F67B4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1735" y="618885"/>
            <a:ext cx="7886700" cy="523220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0000"/>
            </a:solidFill>
            <a:prstDash val="solid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800" kern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Hoạt</a:t>
            </a:r>
            <a:r>
              <a:rPr lang="en-US" sz="2800" ker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</a:t>
            </a:r>
            <a:r>
              <a:rPr lang="en-US" sz="2800" kern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động</a:t>
            </a:r>
            <a:r>
              <a:rPr lang="en-US" sz="2800" ker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1: </a:t>
            </a:r>
            <a:r>
              <a:rPr lang="en-US" sz="28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Hướng</a:t>
            </a:r>
            <a:r>
              <a:rPr lang="en-US" sz="28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dẫn</a:t>
            </a:r>
            <a:r>
              <a:rPr lang="en-US" sz="28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viết</a:t>
            </a:r>
            <a:r>
              <a:rPr lang="en-US" sz="28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chữ</a:t>
            </a:r>
            <a:r>
              <a:rPr lang="en-US" sz="28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hoa</a:t>
            </a:r>
            <a:r>
              <a:rPr lang="en-US" sz="28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M</a:t>
            </a:r>
          </a:p>
        </p:txBody>
      </p:sp>
    </p:spTree>
    <p:extLst>
      <p:ext uri="{BB962C8B-B14F-4D97-AF65-F5344CB8AC3E}">
        <p14:creationId xmlns:p14="http://schemas.microsoft.com/office/powerpoint/2010/main" val="29758794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AEC9DEF-C941-4CB3-B6C1-6849232DAF9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688975"/>
            <a:ext cx="7886700" cy="1325563"/>
          </a:xfrm>
        </p:spPr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6A6C44-95B1-4093-9FBF-EB649CB9A82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620838"/>
            <a:ext cx="8515350" cy="4556125"/>
          </a:xfrm>
        </p:spPr>
        <p:txBody>
          <a:bodyPr/>
          <a:lstStyle/>
          <a:p>
            <a:pPr marL="0" indent="0">
              <a:buNone/>
            </a:pP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- </a:t>
            </a: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Chữ</a:t>
            </a: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M </a:t>
            </a: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được</a:t>
            </a: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tạo</a:t>
            </a: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bởi</a:t>
            </a: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4 </a:t>
            </a: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nét</a:t>
            </a: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 Box 192"/>
          <p:cNvSpPr txBox="1">
            <a:spLocks noChangeArrowheads="1"/>
          </p:cNvSpPr>
          <p:nvPr/>
        </p:nvSpPr>
        <p:spPr bwMode="auto">
          <a:xfrm>
            <a:off x="2138795" y="533400"/>
            <a:ext cx="7886700" cy="523220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0000"/>
            </a:solidFill>
            <a:prstDash val="solid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800" kern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Hoạt</a:t>
            </a:r>
            <a:r>
              <a:rPr lang="en-US" sz="2800" ker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</a:t>
            </a:r>
            <a:r>
              <a:rPr lang="en-US" sz="2800" kern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động</a:t>
            </a:r>
            <a:r>
              <a:rPr lang="en-US" sz="2800" ker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1: </a:t>
            </a:r>
            <a:r>
              <a:rPr lang="en-US" sz="28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Hướng</a:t>
            </a:r>
            <a:r>
              <a:rPr lang="en-US" sz="28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dẫn</a:t>
            </a:r>
            <a:r>
              <a:rPr lang="en-US" sz="28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viết</a:t>
            </a:r>
            <a:r>
              <a:rPr lang="en-US" sz="28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chữ</a:t>
            </a:r>
            <a:r>
              <a:rPr lang="en-US" sz="28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hoa</a:t>
            </a:r>
            <a:r>
              <a:rPr lang="en-US" sz="28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M</a:t>
            </a:r>
          </a:p>
        </p:txBody>
      </p:sp>
      <p:pic>
        <p:nvPicPr>
          <p:cNvPr id="7" name="Picture 2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88101" y="1430030"/>
            <a:ext cx="3898900" cy="341629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9" name="Text Box 162"/>
          <p:cNvSpPr txBox="1">
            <a:spLocks noChangeArrowheads="1"/>
          </p:cNvSpPr>
          <p:nvPr/>
        </p:nvSpPr>
        <p:spPr bwMode="auto">
          <a:xfrm>
            <a:off x="1749784" y="2184821"/>
            <a:ext cx="4638317" cy="2783839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0000"/>
            </a:solidFill>
            <a:prstDash val="solid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Nét</a:t>
            </a: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1 </a:t>
            </a: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là</a:t>
            </a: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nét</a:t>
            </a: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móc</a:t>
            </a: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ngược</a:t>
            </a: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trái</a:t>
            </a: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.</a:t>
            </a:r>
          </a:p>
          <a:p>
            <a:pPr fontAlgn="auto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Nét</a:t>
            </a: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2 </a:t>
            </a: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là</a:t>
            </a: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nét</a:t>
            </a: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thẳng</a:t>
            </a: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đứng</a:t>
            </a: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.</a:t>
            </a:r>
          </a:p>
          <a:p>
            <a:pPr fontAlgn="auto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Nét</a:t>
            </a: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3 </a:t>
            </a: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là</a:t>
            </a: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nét</a:t>
            </a: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thẳng</a:t>
            </a: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xiên</a:t>
            </a: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.</a:t>
            </a:r>
          </a:p>
          <a:p>
            <a:pPr fontAlgn="auto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Nét</a:t>
            </a: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4 </a:t>
            </a: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là</a:t>
            </a: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nét</a:t>
            </a: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móc</a:t>
            </a: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ngược</a:t>
            </a:r>
            <a:r>
              <a:rPr lang="en-US" sz="24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phải</a:t>
            </a:r>
            <a:r>
              <a:rPr lang="en-US" sz="2400" kern="0">
                <a:solidFill>
                  <a:srgbClr val="FFFF00"/>
                </a:solidFill>
                <a:latin typeface="+mj-lt"/>
              </a:rPr>
              <a:t>.</a:t>
            </a:r>
          </a:p>
        </p:txBody>
      </p:sp>
      <p:sp>
        <p:nvSpPr>
          <p:cNvPr id="11" name="Text Box 228"/>
          <p:cNvSpPr txBox="1">
            <a:spLocks noChangeArrowheads="1"/>
          </p:cNvSpPr>
          <p:nvPr/>
        </p:nvSpPr>
        <p:spPr bwMode="auto">
          <a:xfrm>
            <a:off x="6472604" y="5037137"/>
            <a:ext cx="4042996" cy="10772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200" kern="0" err="1">
                <a:solidFill>
                  <a:srgbClr val="000000"/>
                </a:solidFill>
                <a:latin typeface="+mj-lt"/>
              </a:rPr>
              <a:t>Chữ</a:t>
            </a:r>
            <a:r>
              <a:rPr lang="en-US" sz="3200" ker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</a:rPr>
              <a:t>hoa</a:t>
            </a:r>
            <a:r>
              <a:rPr lang="en-US" sz="3200" kern="0">
                <a:solidFill>
                  <a:srgbClr val="000000"/>
                </a:solidFill>
                <a:latin typeface="+mj-lt"/>
              </a:rPr>
              <a:t> M </a:t>
            </a:r>
            <a:r>
              <a:rPr lang="en-US" sz="3200" kern="0" err="1">
                <a:solidFill>
                  <a:srgbClr val="000000"/>
                </a:solidFill>
                <a:latin typeface="+mj-lt"/>
              </a:rPr>
              <a:t>được</a:t>
            </a:r>
            <a:r>
              <a:rPr lang="en-US" sz="3200" ker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</a:rPr>
              <a:t>viết</a:t>
            </a:r>
            <a:r>
              <a:rPr lang="en-US" sz="3200" ker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</a:rPr>
              <a:t>bởi</a:t>
            </a:r>
            <a:r>
              <a:rPr lang="en-US" sz="3200" ker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</a:rPr>
              <a:t>mấy</a:t>
            </a:r>
            <a:r>
              <a:rPr lang="en-US" sz="3200" ker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</a:rPr>
              <a:t>nét</a:t>
            </a:r>
            <a:r>
              <a:rPr lang="en-US" sz="3200" kern="0">
                <a:solidFill>
                  <a:srgbClr val="000000"/>
                </a:solidFill>
                <a:latin typeface="+mj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495269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1376362"/>
            <a:ext cx="3581400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AutoShape 81"/>
          <p:cNvSpPr>
            <a:spLocks noChangeArrowheads="1"/>
          </p:cNvSpPr>
          <p:nvPr/>
        </p:nvSpPr>
        <p:spPr bwMode="auto">
          <a:xfrm>
            <a:off x="2362200" y="4869766"/>
            <a:ext cx="8001000" cy="175260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000000">
                  <a:tint val="50000"/>
                  <a:satMod val="300000"/>
                </a:srgbClr>
              </a:gs>
              <a:gs pos="35000">
                <a:srgbClr val="000000">
                  <a:tint val="37000"/>
                  <a:satMod val="300000"/>
                </a:srgbClr>
              </a:gs>
              <a:gs pos="100000">
                <a:srgbClr val="0000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Chữ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hoa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M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có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nét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giống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với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chữ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cái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viết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hoa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nào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mà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em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đã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học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?</a:t>
            </a:r>
          </a:p>
        </p:txBody>
      </p:sp>
      <p:sp>
        <p:nvSpPr>
          <p:cNvPr id="5" name="Text Box 192">
            <a:extLst>
              <a:ext uri="{FF2B5EF4-FFF2-40B4-BE49-F238E27FC236}">
                <a16:creationId xmlns:a16="http://schemas.microsoft.com/office/drawing/2014/main" id="{7C236DFE-D9FD-4FD3-AAD3-87D89F557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8795" y="533400"/>
            <a:ext cx="7886700" cy="523220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0000"/>
            </a:solidFill>
            <a:prstDash val="solid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800" kern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Hoạt</a:t>
            </a:r>
            <a:r>
              <a:rPr lang="en-US" sz="2800" ker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</a:t>
            </a:r>
            <a:r>
              <a:rPr lang="en-US" sz="2800" kern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động</a:t>
            </a:r>
            <a:r>
              <a:rPr lang="en-US" sz="2800" ker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1: </a:t>
            </a:r>
            <a:r>
              <a:rPr lang="en-US" sz="28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Hướng</a:t>
            </a:r>
            <a:r>
              <a:rPr lang="en-US" sz="28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dẫn</a:t>
            </a:r>
            <a:r>
              <a:rPr lang="en-US" sz="28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viết</a:t>
            </a:r>
            <a:r>
              <a:rPr lang="en-US" sz="28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chữ</a:t>
            </a:r>
            <a:r>
              <a:rPr lang="en-US" sz="28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hoa</a:t>
            </a:r>
            <a:r>
              <a:rPr lang="en-US" sz="28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M</a:t>
            </a:r>
          </a:p>
        </p:txBody>
      </p:sp>
    </p:spTree>
    <p:extLst>
      <p:ext uri="{BB962C8B-B14F-4D97-AF65-F5344CB8AC3E}">
        <p14:creationId xmlns:p14="http://schemas.microsoft.com/office/powerpoint/2010/main" val="6359035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8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066807"/>
            <a:ext cx="3276600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reeform 157"/>
          <p:cNvSpPr>
            <a:spLocks/>
          </p:cNvSpPr>
          <p:nvPr/>
        </p:nvSpPr>
        <p:spPr bwMode="auto">
          <a:xfrm>
            <a:off x="2552701" y="1706964"/>
            <a:ext cx="1517196" cy="2519714"/>
          </a:xfrm>
          <a:custGeom>
            <a:avLst/>
            <a:gdLst>
              <a:gd name="T0" fmla="*/ 1130498629 w 955"/>
              <a:gd name="T1" fmla="*/ 2147483647 h 1598"/>
              <a:gd name="T2" fmla="*/ 1120753910 w 955"/>
              <a:gd name="T3" fmla="*/ 2147483647 h 1598"/>
              <a:gd name="T4" fmla="*/ 1086643491 w 955"/>
              <a:gd name="T5" fmla="*/ 2147483647 h 1598"/>
              <a:gd name="T6" fmla="*/ 996496644 w 955"/>
              <a:gd name="T7" fmla="*/ 2147483647 h 1598"/>
              <a:gd name="T8" fmla="*/ 869802809 w 955"/>
              <a:gd name="T9" fmla="*/ 2147483647 h 1598"/>
              <a:gd name="T10" fmla="*/ 652960371 w 955"/>
              <a:gd name="T11" fmla="*/ 2147483647 h 1598"/>
              <a:gd name="T12" fmla="*/ 419063699 w 955"/>
              <a:gd name="T13" fmla="*/ 2147483647 h 1598"/>
              <a:gd name="T14" fmla="*/ 131567024 w 955"/>
              <a:gd name="T15" fmla="*/ 2147483647 h 1598"/>
              <a:gd name="T16" fmla="*/ 24364145 w 955"/>
              <a:gd name="T17" fmla="*/ 2147483647 h 1598"/>
              <a:gd name="T18" fmla="*/ 24364145 w 955"/>
              <a:gd name="T19" fmla="*/ 2147483647 h 1598"/>
              <a:gd name="T20" fmla="*/ 168112452 w 955"/>
              <a:gd name="T21" fmla="*/ 2147483647 h 1598"/>
              <a:gd name="T22" fmla="*/ 492157678 w 955"/>
              <a:gd name="T23" fmla="*/ 2147483647 h 1598"/>
              <a:gd name="T24" fmla="*/ 869802809 w 955"/>
              <a:gd name="T25" fmla="*/ 2147483647 h 1598"/>
              <a:gd name="T26" fmla="*/ 1337594591 w 955"/>
              <a:gd name="T27" fmla="*/ 2147483647 h 1598"/>
              <a:gd name="T28" fmla="*/ 1625092681 w 955"/>
              <a:gd name="T29" fmla="*/ 2147483647 h 1598"/>
              <a:gd name="T30" fmla="*/ 1698185489 w 955"/>
              <a:gd name="T31" fmla="*/ 2147483647 h 1598"/>
              <a:gd name="T32" fmla="*/ 1912589600 w 955"/>
              <a:gd name="T33" fmla="*/ 745923054 h 1598"/>
              <a:gd name="T34" fmla="*/ 2146486272 w 955"/>
              <a:gd name="T35" fmla="*/ 217354593 h 1598"/>
              <a:gd name="T36" fmla="*/ 2147483647 w 955"/>
              <a:gd name="T37" fmla="*/ 0 h 159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955"/>
              <a:gd name="T58" fmla="*/ 0 h 1598"/>
              <a:gd name="T59" fmla="*/ 955 w 955"/>
              <a:gd name="T60" fmla="*/ 1598 h 1598"/>
              <a:gd name="connsiteX0" fmla="*/ 4859 w 10000"/>
              <a:gd name="connsiteY0" fmla="*/ 8223 h 10000"/>
              <a:gd name="connsiteX1" fmla="*/ 4817 w 10000"/>
              <a:gd name="connsiteY1" fmla="*/ 7578 h 10000"/>
              <a:gd name="connsiteX2" fmla="*/ 4670 w 10000"/>
              <a:gd name="connsiteY2" fmla="*/ 7159 h 10000"/>
              <a:gd name="connsiteX3" fmla="*/ 4283 w 10000"/>
              <a:gd name="connsiteY3" fmla="*/ 6790 h 10000"/>
              <a:gd name="connsiteX4" fmla="*/ 3738 w 10000"/>
              <a:gd name="connsiteY4" fmla="*/ 6464 h 10000"/>
              <a:gd name="connsiteX5" fmla="*/ 2806 w 10000"/>
              <a:gd name="connsiteY5" fmla="*/ 6189 h 10000"/>
              <a:gd name="connsiteX6" fmla="*/ 1801 w 10000"/>
              <a:gd name="connsiteY6" fmla="*/ 6283 h 10000"/>
              <a:gd name="connsiteX7" fmla="*/ 565 w 10000"/>
              <a:gd name="connsiteY7" fmla="*/ 6834 h 10000"/>
              <a:gd name="connsiteX8" fmla="*/ 105 w 10000"/>
              <a:gd name="connsiteY8" fmla="*/ 7666 h 10000"/>
              <a:gd name="connsiteX9" fmla="*/ 105 w 10000"/>
              <a:gd name="connsiteY9" fmla="*/ 8730 h 10000"/>
              <a:gd name="connsiteX10" fmla="*/ 723 w 10000"/>
              <a:gd name="connsiteY10" fmla="*/ 9424 h 10000"/>
              <a:gd name="connsiteX11" fmla="*/ 2115 w 10000"/>
              <a:gd name="connsiteY11" fmla="*/ 9931 h 10000"/>
              <a:gd name="connsiteX12" fmla="*/ 3738 w 10000"/>
              <a:gd name="connsiteY12" fmla="*/ 9837 h 10000"/>
              <a:gd name="connsiteX13" fmla="*/ 5749 w 10000"/>
              <a:gd name="connsiteY13" fmla="*/ 9055 h 10000"/>
              <a:gd name="connsiteX14" fmla="*/ 6984 w 10000"/>
              <a:gd name="connsiteY14" fmla="*/ 7297 h 10000"/>
              <a:gd name="connsiteX15" fmla="*/ 7522 w 10000"/>
              <a:gd name="connsiteY15" fmla="*/ 5025 h 10000"/>
              <a:gd name="connsiteX16" fmla="*/ 8220 w 10000"/>
              <a:gd name="connsiteY16" fmla="*/ 1890 h 10000"/>
              <a:gd name="connsiteX17" fmla="*/ 9225 w 10000"/>
              <a:gd name="connsiteY17" fmla="*/ 551 h 10000"/>
              <a:gd name="connsiteX18" fmla="*/ 10000 w 10000"/>
              <a:gd name="connsiteY18" fmla="*/ 0 h 10000"/>
              <a:gd name="connsiteX0" fmla="*/ 4859 w 10000"/>
              <a:gd name="connsiteY0" fmla="*/ 8223 h 10003"/>
              <a:gd name="connsiteX1" fmla="*/ 4817 w 10000"/>
              <a:gd name="connsiteY1" fmla="*/ 7578 h 10003"/>
              <a:gd name="connsiteX2" fmla="*/ 4670 w 10000"/>
              <a:gd name="connsiteY2" fmla="*/ 7159 h 10003"/>
              <a:gd name="connsiteX3" fmla="*/ 4283 w 10000"/>
              <a:gd name="connsiteY3" fmla="*/ 6790 h 10003"/>
              <a:gd name="connsiteX4" fmla="*/ 3738 w 10000"/>
              <a:gd name="connsiteY4" fmla="*/ 6464 h 10003"/>
              <a:gd name="connsiteX5" fmla="*/ 2806 w 10000"/>
              <a:gd name="connsiteY5" fmla="*/ 6189 h 10003"/>
              <a:gd name="connsiteX6" fmla="*/ 1801 w 10000"/>
              <a:gd name="connsiteY6" fmla="*/ 6283 h 10003"/>
              <a:gd name="connsiteX7" fmla="*/ 565 w 10000"/>
              <a:gd name="connsiteY7" fmla="*/ 6834 h 10003"/>
              <a:gd name="connsiteX8" fmla="*/ 105 w 10000"/>
              <a:gd name="connsiteY8" fmla="*/ 7666 h 10003"/>
              <a:gd name="connsiteX9" fmla="*/ 105 w 10000"/>
              <a:gd name="connsiteY9" fmla="*/ 8730 h 10003"/>
              <a:gd name="connsiteX10" fmla="*/ 723 w 10000"/>
              <a:gd name="connsiteY10" fmla="*/ 9424 h 10003"/>
              <a:gd name="connsiteX11" fmla="*/ 2115 w 10000"/>
              <a:gd name="connsiteY11" fmla="*/ 9931 h 10003"/>
              <a:gd name="connsiteX12" fmla="*/ 3898 w 10000"/>
              <a:gd name="connsiteY12" fmla="*/ 9856 h 10003"/>
              <a:gd name="connsiteX13" fmla="*/ 5749 w 10000"/>
              <a:gd name="connsiteY13" fmla="*/ 9055 h 10003"/>
              <a:gd name="connsiteX14" fmla="*/ 6984 w 10000"/>
              <a:gd name="connsiteY14" fmla="*/ 7297 h 10003"/>
              <a:gd name="connsiteX15" fmla="*/ 7522 w 10000"/>
              <a:gd name="connsiteY15" fmla="*/ 5025 h 10003"/>
              <a:gd name="connsiteX16" fmla="*/ 8220 w 10000"/>
              <a:gd name="connsiteY16" fmla="*/ 1890 h 10003"/>
              <a:gd name="connsiteX17" fmla="*/ 9225 w 10000"/>
              <a:gd name="connsiteY17" fmla="*/ 551 h 10003"/>
              <a:gd name="connsiteX18" fmla="*/ 10000 w 10000"/>
              <a:gd name="connsiteY18" fmla="*/ 0 h 10003"/>
              <a:gd name="connsiteX0" fmla="*/ 4859 w 10000"/>
              <a:gd name="connsiteY0" fmla="*/ 8223 h 10003"/>
              <a:gd name="connsiteX1" fmla="*/ 4817 w 10000"/>
              <a:gd name="connsiteY1" fmla="*/ 7578 h 10003"/>
              <a:gd name="connsiteX2" fmla="*/ 4670 w 10000"/>
              <a:gd name="connsiteY2" fmla="*/ 7159 h 10003"/>
              <a:gd name="connsiteX3" fmla="*/ 4283 w 10000"/>
              <a:gd name="connsiteY3" fmla="*/ 6790 h 10003"/>
              <a:gd name="connsiteX4" fmla="*/ 3738 w 10000"/>
              <a:gd name="connsiteY4" fmla="*/ 6464 h 10003"/>
              <a:gd name="connsiteX5" fmla="*/ 2806 w 10000"/>
              <a:gd name="connsiteY5" fmla="*/ 6189 h 10003"/>
              <a:gd name="connsiteX6" fmla="*/ 1801 w 10000"/>
              <a:gd name="connsiteY6" fmla="*/ 6283 h 10003"/>
              <a:gd name="connsiteX7" fmla="*/ 884 w 10000"/>
              <a:gd name="connsiteY7" fmla="*/ 6625 h 10003"/>
              <a:gd name="connsiteX8" fmla="*/ 105 w 10000"/>
              <a:gd name="connsiteY8" fmla="*/ 7666 h 10003"/>
              <a:gd name="connsiteX9" fmla="*/ 105 w 10000"/>
              <a:gd name="connsiteY9" fmla="*/ 8730 h 10003"/>
              <a:gd name="connsiteX10" fmla="*/ 723 w 10000"/>
              <a:gd name="connsiteY10" fmla="*/ 9424 h 10003"/>
              <a:gd name="connsiteX11" fmla="*/ 2115 w 10000"/>
              <a:gd name="connsiteY11" fmla="*/ 9931 h 10003"/>
              <a:gd name="connsiteX12" fmla="*/ 3898 w 10000"/>
              <a:gd name="connsiteY12" fmla="*/ 9856 h 10003"/>
              <a:gd name="connsiteX13" fmla="*/ 5749 w 10000"/>
              <a:gd name="connsiteY13" fmla="*/ 9055 h 10003"/>
              <a:gd name="connsiteX14" fmla="*/ 6984 w 10000"/>
              <a:gd name="connsiteY14" fmla="*/ 7297 h 10003"/>
              <a:gd name="connsiteX15" fmla="*/ 7522 w 10000"/>
              <a:gd name="connsiteY15" fmla="*/ 5025 h 10003"/>
              <a:gd name="connsiteX16" fmla="*/ 8220 w 10000"/>
              <a:gd name="connsiteY16" fmla="*/ 1890 h 10003"/>
              <a:gd name="connsiteX17" fmla="*/ 9225 w 10000"/>
              <a:gd name="connsiteY17" fmla="*/ 551 h 10003"/>
              <a:gd name="connsiteX18" fmla="*/ 10000 w 10000"/>
              <a:gd name="connsiteY18" fmla="*/ 0 h 10003"/>
              <a:gd name="connsiteX0" fmla="*/ 4859 w 10000"/>
              <a:gd name="connsiteY0" fmla="*/ 8223 h 10003"/>
              <a:gd name="connsiteX1" fmla="*/ 5974 w 10000"/>
              <a:gd name="connsiteY1" fmla="*/ 7396 h 10003"/>
              <a:gd name="connsiteX2" fmla="*/ 4817 w 10000"/>
              <a:gd name="connsiteY2" fmla="*/ 7578 h 10003"/>
              <a:gd name="connsiteX3" fmla="*/ 4670 w 10000"/>
              <a:gd name="connsiteY3" fmla="*/ 7159 h 10003"/>
              <a:gd name="connsiteX4" fmla="*/ 4283 w 10000"/>
              <a:gd name="connsiteY4" fmla="*/ 6790 h 10003"/>
              <a:gd name="connsiteX5" fmla="*/ 3738 w 10000"/>
              <a:gd name="connsiteY5" fmla="*/ 6464 h 10003"/>
              <a:gd name="connsiteX6" fmla="*/ 2806 w 10000"/>
              <a:gd name="connsiteY6" fmla="*/ 6189 h 10003"/>
              <a:gd name="connsiteX7" fmla="*/ 1801 w 10000"/>
              <a:gd name="connsiteY7" fmla="*/ 6283 h 10003"/>
              <a:gd name="connsiteX8" fmla="*/ 884 w 10000"/>
              <a:gd name="connsiteY8" fmla="*/ 6625 h 10003"/>
              <a:gd name="connsiteX9" fmla="*/ 105 w 10000"/>
              <a:gd name="connsiteY9" fmla="*/ 7666 h 10003"/>
              <a:gd name="connsiteX10" fmla="*/ 105 w 10000"/>
              <a:gd name="connsiteY10" fmla="*/ 8730 h 10003"/>
              <a:gd name="connsiteX11" fmla="*/ 723 w 10000"/>
              <a:gd name="connsiteY11" fmla="*/ 9424 h 10003"/>
              <a:gd name="connsiteX12" fmla="*/ 2115 w 10000"/>
              <a:gd name="connsiteY12" fmla="*/ 9931 h 10003"/>
              <a:gd name="connsiteX13" fmla="*/ 3898 w 10000"/>
              <a:gd name="connsiteY13" fmla="*/ 9856 h 10003"/>
              <a:gd name="connsiteX14" fmla="*/ 5749 w 10000"/>
              <a:gd name="connsiteY14" fmla="*/ 9055 h 10003"/>
              <a:gd name="connsiteX15" fmla="*/ 6984 w 10000"/>
              <a:gd name="connsiteY15" fmla="*/ 7297 h 10003"/>
              <a:gd name="connsiteX16" fmla="*/ 7522 w 10000"/>
              <a:gd name="connsiteY16" fmla="*/ 5025 h 10003"/>
              <a:gd name="connsiteX17" fmla="*/ 8220 w 10000"/>
              <a:gd name="connsiteY17" fmla="*/ 1890 h 10003"/>
              <a:gd name="connsiteX18" fmla="*/ 9225 w 10000"/>
              <a:gd name="connsiteY18" fmla="*/ 551 h 10003"/>
              <a:gd name="connsiteX19" fmla="*/ 10000 w 10000"/>
              <a:gd name="connsiteY19" fmla="*/ 0 h 10003"/>
              <a:gd name="connsiteX0" fmla="*/ 4859 w 10000"/>
              <a:gd name="connsiteY0" fmla="*/ 8223 h 10003"/>
              <a:gd name="connsiteX1" fmla="*/ 4817 w 10000"/>
              <a:gd name="connsiteY1" fmla="*/ 7578 h 10003"/>
              <a:gd name="connsiteX2" fmla="*/ 4670 w 10000"/>
              <a:gd name="connsiteY2" fmla="*/ 7159 h 10003"/>
              <a:gd name="connsiteX3" fmla="*/ 4283 w 10000"/>
              <a:gd name="connsiteY3" fmla="*/ 6790 h 10003"/>
              <a:gd name="connsiteX4" fmla="*/ 3738 w 10000"/>
              <a:gd name="connsiteY4" fmla="*/ 6464 h 10003"/>
              <a:gd name="connsiteX5" fmla="*/ 2806 w 10000"/>
              <a:gd name="connsiteY5" fmla="*/ 6189 h 10003"/>
              <a:gd name="connsiteX6" fmla="*/ 1801 w 10000"/>
              <a:gd name="connsiteY6" fmla="*/ 6283 h 10003"/>
              <a:gd name="connsiteX7" fmla="*/ 884 w 10000"/>
              <a:gd name="connsiteY7" fmla="*/ 6625 h 10003"/>
              <a:gd name="connsiteX8" fmla="*/ 105 w 10000"/>
              <a:gd name="connsiteY8" fmla="*/ 7666 h 10003"/>
              <a:gd name="connsiteX9" fmla="*/ 105 w 10000"/>
              <a:gd name="connsiteY9" fmla="*/ 8730 h 10003"/>
              <a:gd name="connsiteX10" fmla="*/ 723 w 10000"/>
              <a:gd name="connsiteY10" fmla="*/ 9424 h 10003"/>
              <a:gd name="connsiteX11" fmla="*/ 2115 w 10000"/>
              <a:gd name="connsiteY11" fmla="*/ 9931 h 10003"/>
              <a:gd name="connsiteX12" fmla="*/ 3898 w 10000"/>
              <a:gd name="connsiteY12" fmla="*/ 9856 h 10003"/>
              <a:gd name="connsiteX13" fmla="*/ 5749 w 10000"/>
              <a:gd name="connsiteY13" fmla="*/ 9055 h 10003"/>
              <a:gd name="connsiteX14" fmla="*/ 6984 w 10000"/>
              <a:gd name="connsiteY14" fmla="*/ 7297 h 10003"/>
              <a:gd name="connsiteX15" fmla="*/ 7522 w 10000"/>
              <a:gd name="connsiteY15" fmla="*/ 5025 h 10003"/>
              <a:gd name="connsiteX16" fmla="*/ 8220 w 10000"/>
              <a:gd name="connsiteY16" fmla="*/ 1890 h 10003"/>
              <a:gd name="connsiteX17" fmla="*/ 9225 w 10000"/>
              <a:gd name="connsiteY17" fmla="*/ 551 h 10003"/>
              <a:gd name="connsiteX18" fmla="*/ 10000 w 10000"/>
              <a:gd name="connsiteY18" fmla="*/ 0 h 10003"/>
              <a:gd name="connsiteX0" fmla="*/ 4859 w 10000"/>
              <a:gd name="connsiteY0" fmla="*/ 8223 h 10003"/>
              <a:gd name="connsiteX1" fmla="*/ 6390 w 10000"/>
              <a:gd name="connsiteY1" fmla="*/ 7737 h 10003"/>
              <a:gd name="connsiteX2" fmla="*/ 4817 w 10000"/>
              <a:gd name="connsiteY2" fmla="*/ 7578 h 10003"/>
              <a:gd name="connsiteX3" fmla="*/ 4670 w 10000"/>
              <a:gd name="connsiteY3" fmla="*/ 7159 h 10003"/>
              <a:gd name="connsiteX4" fmla="*/ 4283 w 10000"/>
              <a:gd name="connsiteY4" fmla="*/ 6790 h 10003"/>
              <a:gd name="connsiteX5" fmla="*/ 3738 w 10000"/>
              <a:gd name="connsiteY5" fmla="*/ 6464 h 10003"/>
              <a:gd name="connsiteX6" fmla="*/ 2806 w 10000"/>
              <a:gd name="connsiteY6" fmla="*/ 6189 h 10003"/>
              <a:gd name="connsiteX7" fmla="*/ 1801 w 10000"/>
              <a:gd name="connsiteY7" fmla="*/ 6283 h 10003"/>
              <a:gd name="connsiteX8" fmla="*/ 884 w 10000"/>
              <a:gd name="connsiteY8" fmla="*/ 6625 h 10003"/>
              <a:gd name="connsiteX9" fmla="*/ 105 w 10000"/>
              <a:gd name="connsiteY9" fmla="*/ 7666 h 10003"/>
              <a:gd name="connsiteX10" fmla="*/ 105 w 10000"/>
              <a:gd name="connsiteY10" fmla="*/ 8730 h 10003"/>
              <a:gd name="connsiteX11" fmla="*/ 723 w 10000"/>
              <a:gd name="connsiteY11" fmla="*/ 9424 h 10003"/>
              <a:gd name="connsiteX12" fmla="*/ 2115 w 10000"/>
              <a:gd name="connsiteY12" fmla="*/ 9931 h 10003"/>
              <a:gd name="connsiteX13" fmla="*/ 3898 w 10000"/>
              <a:gd name="connsiteY13" fmla="*/ 9856 h 10003"/>
              <a:gd name="connsiteX14" fmla="*/ 5749 w 10000"/>
              <a:gd name="connsiteY14" fmla="*/ 9055 h 10003"/>
              <a:gd name="connsiteX15" fmla="*/ 6984 w 10000"/>
              <a:gd name="connsiteY15" fmla="*/ 7297 h 10003"/>
              <a:gd name="connsiteX16" fmla="*/ 7522 w 10000"/>
              <a:gd name="connsiteY16" fmla="*/ 5025 h 10003"/>
              <a:gd name="connsiteX17" fmla="*/ 8220 w 10000"/>
              <a:gd name="connsiteY17" fmla="*/ 1890 h 10003"/>
              <a:gd name="connsiteX18" fmla="*/ 9225 w 10000"/>
              <a:gd name="connsiteY18" fmla="*/ 551 h 10003"/>
              <a:gd name="connsiteX19" fmla="*/ 10000 w 10000"/>
              <a:gd name="connsiteY19" fmla="*/ 0 h 10003"/>
              <a:gd name="connsiteX0" fmla="*/ 4859 w 10000"/>
              <a:gd name="connsiteY0" fmla="*/ 8223 h 10003"/>
              <a:gd name="connsiteX1" fmla="*/ 4817 w 10000"/>
              <a:gd name="connsiteY1" fmla="*/ 7578 h 10003"/>
              <a:gd name="connsiteX2" fmla="*/ 4670 w 10000"/>
              <a:gd name="connsiteY2" fmla="*/ 7159 h 10003"/>
              <a:gd name="connsiteX3" fmla="*/ 4283 w 10000"/>
              <a:gd name="connsiteY3" fmla="*/ 6790 h 10003"/>
              <a:gd name="connsiteX4" fmla="*/ 3738 w 10000"/>
              <a:gd name="connsiteY4" fmla="*/ 6464 h 10003"/>
              <a:gd name="connsiteX5" fmla="*/ 2806 w 10000"/>
              <a:gd name="connsiteY5" fmla="*/ 6189 h 10003"/>
              <a:gd name="connsiteX6" fmla="*/ 1801 w 10000"/>
              <a:gd name="connsiteY6" fmla="*/ 6283 h 10003"/>
              <a:gd name="connsiteX7" fmla="*/ 884 w 10000"/>
              <a:gd name="connsiteY7" fmla="*/ 6625 h 10003"/>
              <a:gd name="connsiteX8" fmla="*/ 105 w 10000"/>
              <a:gd name="connsiteY8" fmla="*/ 7666 h 10003"/>
              <a:gd name="connsiteX9" fmla="*/ 105 w 10000"/>
              <a:gd name="connsiteY9" fmla="*/ 8730 h 10003"/>
              <a:gd name="connsiteX10" fmla="*/ 723 w 10000"/>
              <a:gd name="connsiteY10" fmla="*/ 9424 h 10003"/>
              <a:gd name="connsiteX11" fmla="*/ 2115 w 10000"/>
              <a:gd name="connsiteY11" fmla="*/ 9931 h 10003"/>
              <a:gd name="connsiteX12" fmla="*/ 3898 w 10000"/>
              <a:gd name="connsiteY12" fmla="*/ 9856 h 10003"/>
              <a:gd name="connsiteX13" fmla="*/ 5749 w 10000"/>
              <a:gd name="connsiteY13" fmla="*/ 9055 h 10003"/>
              <a:gd name="connsiteX14" fmla="*/ 6984 w 10000"/>
              <a:gd name="connsiteY14" fmla="*/ 7297 h 10003"/>
              <a:gd name="connsiteX15" fmla="*/ 7522 w 10000"/>
              <a:gd name="connsiteY15" fmla="*/ 5025 h 10003"/>
              <a:gd name="connsiteX16" fmla="*/ 8220 w 10000"/>
              <a:gd name="connsiteY16" fmla="*/ 1890 h 10003"/>
              <a:gd name="connsiteX17" fmla="*/ 9225 w 10000"/>
              <a:gd name="connsiteY17" fmla="*/ 551 h 10003"/>
              <a:gd name="connsiteX18" fmla="*/ 10000 w 10000"/>
              <a:gd name="connsiteY18" fmla="*/ 0 h 10003"/>
              <a:gd name="connsiteX0" fmla="*/ 4955 w 10000"/>
              <a:gd name="connsiteY0" fmla="*/ 8052 h 10003"/>
              <a:gd name="connsiteX1" fmla="*/ 4817 w 10000"/>
              <a:gd name="connsiteY1" fmla="*/ 7578 h 10003"/>
              <a:gd name="connsiteX2" fmla="*/ 4670 w 10000"/>
              <a:gd name="connsiteY2" fmla="*/ 7159 h 10003"/>
              <a:gd name="connsiteX3" fmla="*/ 4283 w 10000"/>
              <a:gd name="connsiteY3" fmla="*/ 6790 h 10003"/>
              <a:gd name="connsiteX4" fmla="*/ 3738 w 10000"/>
              <a:gd name="connsiteY4" fmla="*/ 6464 h 10003"/>
              <a:gd name="connsiteX5" fmla="*/ 2806 w 10000"/>
              <a:gd name="connsiteY5" fmla="*/ 6189 h 10003"/>
              <a:gd name="connsiteX6" fmla="*/ 1801 w 10000"/>
              <a:gd name="connsiteY6" fmla="*/ 6283 h 10003"/>
              <a:gd name="connsiteX7" fmla="*/ 884 w 10000"/>
              <a:gd name="connsiteY7" fmla="*/ 6625 h 10003"/>
              <a:gd name="connsiteX8" fmla="*/ 105 w 10000"/>
              <a:gd name="connsiteY8" fmla="*/ 7666 h 10003"/>
              <a:gd name="connsiteX9" fmla="*/ 105 w 10000"/>
              <a:gd name="connsiteY9" fmla="*/ 8730 h 10003"/>
              <a:gd name="connsiteX10" fmla="*/ 723 w 10000"/>
              <a:gd name="connsiteY10" fmla="*/ 9424 h 10003"/>
              <a:gd name="connsiteX11" fmla="*/ 2115 w 10000"/>
              <a:gd name="connsiteY11" fmla="*/ 9931 h 10003"/>
              <a:gd name="connsiteX12" fmla="*/ 3898 w 10000"/>
              <a:gd name="connsiteY12" fmla="*/ 9856 h 10003"/>
              <a:gd name="connsiteX13" fmla="*/ 5749 w 10000"/>
              <a:gd name="connsiteY13" fmla="*/ 9055 h 10003"/>
              <a:gd name="connsiteX14" fmla="*/ 6984 w 10000"/>
              <a:gd name="connsiteY14" fmla="*/ 7297 h 10003"/>
              <a:gd name="connsiteX15" fmla="*/ 7522 w 10000"/>
              <a:gd name="connsiteY15" fmla="*/ 5025 h 10003"/>
              <a:gd name="connsiteX16" fmla="*/ 8220 w 10000"/>
              <a:gd name="connsiteY16" fmla="*/ 1890 h 10003"/>
              <a:gd name="connsiteX17" fmla="*/ 9225 w 10000"/>
              <a:gd name="connsiteY17" fmla="*/ 551 h 10003"/>
              <a:gd name="connsiteX18" fmla="*/ 10000 w 10000"/>
              <a:gd name="connsiteY18" fmla="*/ 0 h 10003"/>
              <a:gd name="connsiteX0" fmla="*/ 4955 w 10000"/>
              <a:gd name="connsiteY0" fmla="*/ 8052 h 10003"/>
              <a:gd name="connsiteX1" fmla="*/ 6390 w 10000"/>
              <a:gd name="connsiteY1" fmla="*/ 6523 h 10003"/>
              <a:gd name="connsiteX2" fmla="*/ 4670 w 10000"/>
              <a:gd name="connsiteY2" fmla="*/ 7159 h 10003"/>
              <a:gd name="connsiteX3" fmla="*/ 4283 w 10000"/>
              <a:gd name="connsiteY3" fmla="*/ 6790 h 10003"/>
              <a:gd name="connsiteX4" fmla="*/ 3738 w 10000"/>
              <a:gd name="connsiteY4" fmla="*/ 6464 h 10003"/>
              <a:gd name="connsiteX5" fmla="*/ 2806 w 10000"/>
              <a:gd name="connsiteY5" fmla="*/ 6189 h 10003"/>
              <a:gd name="connsiteX6" fmla="*/ 1801 w 10000"/>
              <a:gd name="connsiteY6" fmla="*/ 6283 h 10003"/>
              <a:gd name="connsiteX7" fmla="*/ 884 w 10000"/>
              <a:gd name="connsiteY7" fmla="*/ 6625 h 10003"/>
              <a:gd name="connsiteX8" fmla="*/ 105 w 10000"/>
              <a:gd name="connsiteY8" fmla="*/ 7666 h 10003"/>
              <a:gd name="connsiteX9" fmla="*/ 105 w 10000"/>
              <a:gd name="connsiteY9" fmla="*/ 8730 h 10003"/>
              <a:gd name="connsiteX10" fmla="*/ 723 w 10000"/>
              <a:gd name="connsiteY10" fmla="*/ 9424 h 10003"/>
              <a:gd name="connsiteX11" fmla="*/ 2115 w 10000"/>
              <a:gd name="connsiteY11" fmla="*/ 9931 h 10003"/>
              <a:gd name="connsiteX12" fmla="*/ 3898 w 10000"/>
              <a:gd name="connsiteY12" fmla="*/ 9856 h 10003"/>
              <a:gd name="connsiteX13" fmla="*/ 5749 w 10000"/>
              <a:gd name="connsiteY13" fmla="*/ 9055 h 10003"/>
              <a:gd name="connsiteX14" fmla="*/ 6984 w 10000"/>
              <a:gd name="connsiteY14" fmla="*/ 7297 h 10003"/>
              <a:gd name="connsiteX15" fmla="*/ 7522 w 10000"/>
              <a:gd name="connsiteY15" fmla="*/ 5025 h 10003"/>
              <a:gd name="connsiteX16" fmla="*/ 8220 w 10000"/>
              <a:gd name="connsiteY16" fmla="*/ 1890 h 10003"/>
              <a:gd name="connsiteX17" fmla="*/ 9225 w 10000"/>
              <a:gd name="connsiteY17" fmla="*/ 551 h 10003"/>
              <a:gd name="connsiteX18" fmla="*/ 10000 w 10000"/>
              <a:gd name="connsiteY18" fmla="*/ 0 h 10003"/>
              <a:gd name="connsiteX0" fmla="*/ 4955 w 10000"/>
              <a:gd name="connsiteY0" fmla="*/ 8052 h 10003"/>
              <a:gd name="connsiteX1" fmla="*/ 4670 w 10000"/>
              <a:gd name="connsiteY1" fmla="*/ 7159 h 10003"/>
              <a:gd name="connsiteX2" fmla="*/ 4283 w 10000"/>
              <a:gd name="connsiteY2" fmla="*/ 6790 h 10003"/>
              <a:gd name="connsiteX3" fmla="*/ 3738 w 10000"/>
              <a:gd name="connsiteY3" fmla="*/ 6464 h 10003"/>
              <a:gd name="connsiteX4" fmla="*/ 2806 w 10000"/>
              <a:gd name="connsiteY4" fmla="*/ 6189 h 10003"/>
              <a:gd name="connsiteX5" fmla="*/ 1801 w 10000"/>
              <a:gd name="connsiteY5" fmla="*/ 6283 h 10003"/>
              <a:gd name="connsiteX6" fmla="*/ 884 w 10000"/>
              <a:gd name="connsiteY6" fmla="*/ 6625 h 10003"/>
              <a:gd name="connsiteX7" fmla="*/ 105 w 10000"/>
              <a:gd name="connsiteY7" fmla="*/ 7666 h 10003"/>
              <a:gd name="connsiteX8" fmla="*/ 105 w 10000"/>
              <a:gd name="connsiteY8" fmla="*/ 8730 h 10003"/>
              <a:gd name="connsiteX9" fmla="*/ 723 w 10000"/>
              <a:gd name="connsiteY9" fmla="*/ 9424 h 10003"/>
              <a:gd name="connsiteX10" fmla="*/ 2115 w 10000"/>
              <a:gd name="connsiteY10" fmla="*/ 9931 h 10003"/>
              <a:gd name="connsiteX11" fmla="*/ 3898 w 10000"/>
              <a:gd name="connsiteY11" fmla="*/ 9856 h 10003"/>
              <a:gd name="connsiteX12" fmla="*/ 5749 w 10000"/>
              <a:gd name="connsiteY12" fmla="*/ 9055 h 10003"/>
              <a:gd name="connsiteX13" fmla="*/ 6984 w 10000"/>
              <a:gd name="connsiteY13" fmla="*/ 7297 h 10003"/>
              <a:gd name="connsiteX14" fmla="*/ 7522 w 10000"/>
              <a:gd name="connsiteY14" fmla="*/ 5025 h 10003"/>
              <a:gd name="connsiteX15" fmla="*/ 8220 w 10000"/>
              <a:gd name="connsiteY15" fmla="*/ 1890 h 10003"/>
              <a:gd name="connsiteX16" fmla="*/ 9225 w 10000"/>
              <a:gd name="connsiteY16" fmla="*/ 551 h 10003"/>
              <a:gd name="connsiteX17" fmla="*/ 10000 w 10000"/>
              <a:gd name="connsiteY17" fmla="*/ 0 h 10003"/>
              <a:gd name="connsiteX0" fmla="*/ 4955 w 10000"/>
              <a:gd name="connsiteY0" fmla="*/ 8052 h 10003"/>
              <a:gd name="connsiteX1" fmla="*/ 4670 w 10000"/>
              <a:gd name="connsiteY1" fmla="*/ 7159 h 10003"/>
              <a:gd name="connsiteX2" fmla="*/ 5367 w 10000"/>
              <a:gd name="connsiteY2" fmla="*/ 5613 h 10003"/>
              <a:gd name="connsiteX3" fmla="*/ 3738 w 10000"/>
              <a:gd name="connsiteY3" fmla="*/ 6464 h 10003"/>
              <a:gd name="connsiteX4" fmla="*/ 2806 w 10000"/>
              <a:gd name="connsiteY4" fmla="*/ 6189 h 10003"/>
              <a:gd name="connsiteX5" fmla="*/ 1801 w 10000"/>
              <a:gd name="connsiteY5" fmla="*/ 6283 h 10003"/>
              <a:gd name="connsiteX6" fmla="*/ 884 w 10000"/>
              <a:gd name="connsiteY6" fmla="*/ 6625 h 10003"/>
              <a:gd name="connsiteX7" fmla="*/ 105 w 10000"/>
              <a:gd name="connsiteY7" fmla="*/ 7666 h 10003"/>
              <a:gd name="connsiteX8" fmla="*/ 105 w 10000"/>
              <a:gd name="connsiteY8" fmla="*/ 8730 h 10003"/>
              <a:gd name="connsiteX9" fmla="*/ 723 w 10000"/>
              <a:gd name="connsiteY9" fmla="*/ 9424 h 10003"/>
              <a:gd name="connsiteX10" fmla="*/ 2115 w 10000"/>
              <a:gd name="connsiteY10" fmla="*/ 9931 h 10003"/>
              <a:gd name="connsiteX11" fmla="*/ 3898 w 10000"/>
              <a:gd name="connsiteY11" fmla="*/ 9856 h 10003"/>
              <a:gd name="connsiteX12" fmla="*/ 5749 w 10000"/>
              <a:gd name="connsiteY12" fmla="*/ 9055 h 10003"/>
              <a:gd name="connsiteX13" fmla="*/ 6984 w 10000"/>
              <a:gd name="connsiteY13" fmla="*/ 7297 h 10003"/>
              <a:gd name="connsiteX14" fmla="*/ 7522 w 10000"/>
              <a:gd name="connsiteY14" fmla="*/ 5025 h 10003"/>
              <a:gd name="connsiteX15" fmla="*/ 8220 w 10000"/>
              <a:gd name="connsiteY15" fmla="*/ 1890 h 10003"/>
              <a:gd name="connsiteX16" fmla="*/ 9225 w 10000"/>
              <a:gd name="connsiteY16" fmla="*/ 551 h 10003"/>
              <a:gd name="connsiteX17" fmla="*/ 10000 w 10000"/>
              <a:gd name="connsiteY17" fmla="*/ 0 h 10003"/>
              <a:gd name="connsiteX0" fmla="*/ 4955 w 10000"/>
              <a:gd name="connsiteY0" fmla="*/ 8052 h 10003"/>
              <a:gd name="connsiteX1" fmla="*/ 4670 w 10000"/>
              <a:gd name="connsiteY1" fmla="*/ 7159 h 10003"/>
              <a:gd name="connsiteX2" fmla="*/ 3738 w 10000"/>
              <a:gd name="connsiteY2" fmla="*/ 6464 h 10003"/>
              <a:gd name="connsiteX3" fmla="*/ 2806 w 10000"/>
              <a:gd name="connsiteY3" fmla="*/ 6189 h 10003"/>
              <a:gd name="connsiteX4" fmla="*/ 1801 w 10000"/>
              <a:gd name="connsiteY4" fmla="*/ 6283 h 10003"/>
              <a:gd name="connsiteX5" fmla="*/ 884 w 10000"/>
              <a:gd name="connsiteY5" fmla="*/ 6625 h 10003"/>
              <a:gd name="connsiteX6" fmla="*/ 105 w 10000"/>
              <a:gd name="connsiteY6" fmla="*/ 7666 h 10003"/>
              <a:gd name="connsiteX7" fmla="*/ 105 w 10000"/>
              <a:gd name="connsiteY7" fmla="*/ 8730 h 10003"/>
              <a:gd name="connsiteX8" fmla="*/ 723 w 10000"/>
              <a:gd name="connsiteY8" fmla="*/ 9424 h 10003"/>
              <a:gd name="connsiteX9" fmla="*/ 2115 w 10000"/>
              <a:gd name="connsiteY9" fmla="*/ 9931 h 10003"/>
              <a:gd name="connsiteX10" fmla="*/ 3898 w 10000"/>
              <a:gd name="connsiteY10" fmla="*/ 9856 h 10003"/>
              <a:gd name="connsiteX11" fmla="*/ 5749 w 10000"/>
              <a:gd name="connsiteY11" fmla="*/ 9055 h 10003"/>
              <a:gd name="connsiteX12" fmla="*/ 6984 w 10000"/>
              <a:gd name="connsiteY12" fmla="*/ 7297 h 10003"/>
              <a:gd name="connsiteX13" fmla="*/ 7522 w 10000"/>
              <a:gd name="connsiteY13" fmla="*/ 5025 h 10003"/>
              <a:gd name="connsiteX14" fmla="*/ 8220 w 10000"/>
              <a:gd name="connsiteY14" fmla="*/ 1890 h 10003"/>
              <a:gd name="connsiteX15" fmla="*/ 9225 w 10000"/>
              <a:gd name="connsiteY15" fmla="*/ 551 h 10003"/>
              <a:gd name="connsiteX16" fmla="*/ 10000 w 10000"/>
              <a:gd name="connsiteY16" fmla="*/ 0 h 10003"/>
              <a:gd name="connsiteX0" fmla="*/ 4955 w 10000"/>
              <a:gd name="connsiteY0" fmla="*/ 8052 h 10003"/>
              <a:gd name="connsiteX1" fmla="*/ 4670 w 10000"/>
              <a:gd name="connsiteY1" fmla="*/ 7159 h 10003"/>
              <a:gd name="connsiteX2" fmla="*/ 3738 w 10000"/>
              <a:gd name="connsiteY2" fmla="*/ 6369 h 10003"/>
              <a:gd name="connsiteX3" fmla="*/ 2806 w 10000"/>
              <a:gd name="connsiteY3" fmla="*/ 6189 h 10003"/>
              <a:gd name="connsiteX4" fmla="*/ 1801 w 10000"/>
              <a:gd name="connsiteY4" fmla="*/ 6283 h 10003"/>
              <a:gd name="connsiteX5" fmla="*/ 884 w 10000"/>
              <a:gd name="connsiteY5" fmla="*/ 6625 h 10003"/>
              <a:gd name="connsiteX6" fmla="*/ 105 w 10000"/>
              <a:gd name="connsiteY6" fmla="*/ 7666 h 10003"/>
              <a:gd name="connsiteX7" fmla="*/ 105 w 10000"/>
              <a:gd name="connsiteY7" fmla="*/ 8730 h 10003"/>
              <a:gd name="connsiteX8" fmla="*/ 723 w 10000"/>
              <a:gd name="connsiteY8" fmla="*/ 9424 h 10003"/>
              <a:gd name="connsiteX9" fmla="*/ 2115 w 10000"/>
              <a:gd name="connsiteY9" fmla="*/ 9931 h 10003"/>
              <a:gd name="connsiteX10" fmla="*/ 3898 w 10000"/>
              <a:gd name="connsiteY10" fmla="*/ 9856 h 10003"/>
              <a:gd name="connsiteX11" fmla="*/ 5749 w 10000"/>
              <a:gd name="connsiteY11" fmla="*/ 9055 h 10003"/>
              <a:gd name="connsiteX12" fmla="*/ 6984 w 10000"/>
              <a:gd name="connsiteY12" fmla="*/ 7297 h 10003"/>
              <a:gd name="connsiteX13" fmla="*/ 7522 w 10000"/>
              <a:gd name="connsiteY13" fmla="*/ 5025 h 10003"/>
              <a:gd name="connsiteX14" fmla="*/ 8220 w 10000"/>
              <a:gd name="connsiteY14" fmla="*/ 1890 h 10003"/>
              <a:gd name="connsiteX15" fmla="*/ 9225 w 10000"/>
              <a:gd name="connsiteY15" fmla="*/ 551 h 10003"/>
              <a:gd name="connsiteX16" fmla="*/ 10000 w 10000"/>
              <a:gd name="connsiteY16" fmla="*/ 0 h 10003"/>
              <a:gd name="connsiteX0" fmla="*/ 4955 w 10000"/>
              <a:gd name="connsiteY0" fmla="*/ 8052 h 10003"/>
              <a:gd name="connsiteX1" fmla="*/ 4670 w 10000"/>
              <a:gd name="connsiteY1" fmla="*/ 7159 h 10003"/>
              <a:gd name="connsiteX2" fmla="*/ 3802 w 10000"/>
              <a:gd name="connsiteY2" fmla="*/ 6445 h 10003"/>
              <a:gd name="connsiteX3" fmla="*/ 2806 w 10000"/>
              <a:gd name="connsiteY3" fmla="*/ 6189 h 10003"/>
              <a:gd name="connsiteX4" fmla="*/ 1801 w 10000"/>
              <a:gd name="connsiteY4" fmla="*/ 6283 h 10003"/>
              <a:gd name="connsiteX5" fmla="*/ 884 w 10000"/>
              <a:gd name="connsiteY5" fmla="*/ 6625 h 10003"/>
              <a:gd name="connsiteX6" fmla="*/ 105 w 10000"/>
              <a:gd name="connsiteY6" fmla="*/ 7666 h 10003"/>
              <a:gd name="connsiteX7" fmla="*/ 105 w 10000"/>
              <a:gd name="connsiteY7" fmla="*/ 8730 h 10003"/>
              <a:gd name="connsiteX8" fmla="*/ 723 w 10000"/>
              <a:gd name="connsiteY8" fmla="*/ 9424 h 10003"/>
              <a:gd name="connsiteX9" fmla="*/ 2115 w 10000"/>
              <a:gd name="connsiteY9" fmla="*/ 9931 h 10003"/>
              <a:gd name="connsiteX10" fmla="*/ 3898 w 10000"/>
              <a:gd name="connsiteY10" fmla="*/ 9856 h 10003"/>
              <a:gd name="connsiteX11" fmla="*/ 5749 w 10000"/>
              <a:gd name="connsiteY11" fmla="*/ 9055 h 10003"/>
              <a:gd name="connsiteX12" fmla="*/ 6984 w 10000"/>
              <a:gd name="connsiteY12" fmla="*/ 7297 h 10003"/>
              <a:gd name="connsiteX13" fmla="*/ 7522 w 10000"/>
              <a:gd name="connsiteY13" fmla="*/ 5025 h 10003"/>
              <a:gd name="connsiteX14" fmla="*/ 8220 w 10000"/>
              <a:gd name="connsiteY14" fmla="*/ 1890 h 10003"/>
              <a:gd name="connsiteX15" fmla="*/ 9225 w 10000"/>
              <a:gd name="connsiteY15" fmla="*/ 551 h 10003"/>
              <a:gd name="connsiteX16" fmla="*/ 10000 w 10000"/>
              <a:gd name="connsiteY16" fmla="*/ 0 h 10003"/>
              <a:gd name="connsiteX0" fmla="*/ 4955 w 10000"/>
              <a:gd name="connsiteY0" fmla="*/ 8052 h 10003"/>
              <a:gd name="connsiteX1" fmla="*/ 4824 w 10000"/>
              <a:gd name="connsiteY1" fmla="*/ 7794 h 10003"/>
              <a:gd name="connsiteX2" fmla="*/ 4670 w 10000"/>
              <a:gd name="connsiteY2" fmla="*/ 7159 h 10003"/>
              <a:gd name="connsiteX3" fmla="*/ 3802 w 10000"/>
              <a:gd name="connsiteY3" fmla="*/ 6445 h 10003"/>
              <a:gd name="connsiteX4" fmla="*/ 2806 w 10000"/>
              <a:gd name="connsiteY4" fmla="*/ 6189 h 10003"/>
              <a:gd name="connsiteX5" fmla="*/ 1801 w 10000"/>
              <a:gd name="connsiteY5" fmla="*/ 6283 h 10003"/>
              <a:gd name="connsiteX6" fmla="*/ 884 w 10000"/>
              <a:gd name="connsiteY6" fmla="*/ 6625 h 10003"/>
              <a:gd name="connsiteX7" fmla="*/ 105 w 10000"/>
              <a:gd name="connsiteY7" fmla="*/ 7666 h 10003"/>
              <a:gd name="connsiteX8" fmla="*/ 105 w 10000"/>
              <a:gd name="connsiteY8" fmla="*/ 8730 h 10003"/>
              <a:gd name="connsiteX9" fmla="*/ 723 w 10000"/>
              <a:gd name="connsiteY9" fmla="*/ 9424 h 10003"/>
              <a:gd name="connsiteX10" fmla="*/ 2115 w 10000"/>
              <a:gd name="connsiteY10" fmla="*/ 9931 h 10003"/>
              <a:gd name="connsiteX11" fmla="*/ 3898 w 10000"/>
              <a:gd name="connsiteY11" fmla="*/ 9856 h 10003"/>
              <a:gd name="connsiteX12" fmla="*/ 5749 w 10000"/>
              <a:gd name="connsiteY12" fmla="*/ 9055 h 10003"/>
              <a:gd name="connsiteX13" fmla="*/ 6984 w 10000"/>
              <a:gd name="connsiteY13" fmla="*/ 7297 h 10003"/>
              <a:gd name="connsiteX14" fmla="*/ 7522 w 10000"/>
              <a:gd name="connsiteY14" fmla="*/ 5025 h 10003"/>
              <a:gd name="connsiteX15" fmla="*/ 8220 w 10000"/>
              <a:gd name="connsiteY15" fmla="*/ 1890 h 10003"/>
              <a:gd name="connsiteX16" fmla="*/ 9225 w 10000"/>
              <a:gd name="connsiteY16" fmla="*/ 551 h 10003"/>
              <a:gd name="connsiteX17" fmla="*/ 10000 w 10000"/>
              <a:gd name="connsiteY17" fmla="*/ 0 h 10003"/>
              <a:gd name="connsiteX0" fmla="*/ 4955 w 10000"/>
              <a:gd name="connsiteY0" fmla="*/ 8052 h 10003"/>
              <a:gd name="connsiteX1" fmla="*/ 4824 w 10000"/>
              <a:gd name="connsiteY1" fmla="*/ 7794 h 10003"/>
              <a:gd name="connsiteX2" fmla="*/ 4670 w 10000"/>
              <a:gd name="connsiteY2" fmla="*/ 7159 h 10003"/>
              <a:gd name="connsiteX3" fmla="*/ 3802 w 10000"/>
              <a:gd name="connsiteY3" fmla="*/ 6445 h 10003"/>
              <a:gd name="connsiteX4" fmla="*/ 2806 w 10000"/>
              <a:gd name="connsiteY4" fmla="*/ 6189 h 10003"/>
              <a:gd name="connsiteX5" fmla="*/ 1801 w 10000"/>
              <a:gd name="connsiteY5" fmla="*/ 6283 h 10003"/>
              <a:gd name="connsiteX6" fmla="*/ 884 w 10000"/>
              <a:gd name="connsiteY6" fmla="*/ 6625 h 10003"/>
              <a:gd name="connsiteX7" fmla="*/ 105 w 10000"/>
              <a:gd name="connsiteY7" fmla="*/ 7666 h 10003"/>
              <a:gd name="connsiteX8" fmla="*/ 105 w 10000"/>
              <a:gd name="connsiteY8" fmla="*/ 8730 h 10003"/>
              <a:gd name="connsiteX9" fmla="*/ 723 w 10000"/>
              <a:gd name="connsiteY9" fmla="*/ 9424 h 10003"/>
              <a:gd name="connsiteX10" fmla="*/ 2115 w 10000"/>
              <a:gd name="connsiteY10" fmla="*/ 9931 h 10003"/>
              <a:gd name="connsiteX11" fmla="*/ 3898 w 10000"/>
              <a:gd name="connsiteY11" fmla="*/ 9856 h 10003"/>
              <a:gd name="connsiteX12" fmla="*/ 5749 w 10000"/>
              <a:gd name="connsiteY12" fmla="*/ 9055 h 10003"/>
              <a:gd name="connsiteX13" fmla="*/ 6984 w 10000"/>
              <a:gd name="connsiteY13" fmla="*/ 7297 h 10003"/>
              <a:gd name="connsiteX14" fmla="*/ 7522 w 10000"/>
              <a:gd name="connsiteY14" fmla="*/ 5025 h 10003"/>
              <a:gd name="connsiteX15" fmla="*/ 8220 w 10000"/>
              <a:gd name="connsiteY15" fmla="*/ 1890 h 10003"/>
              <a:gd name="connsiteX16" fmla="*/ 9225 w 10000"/>
              <a:gd name="connsiteY16" fmla="*/ 551 h 10003"/>
              <a:gd name="connsiteX17" fmla="*/ 10000 w 10000"/>
              <a:gd name="connsiteY17" fmla="*/ 0 h 10003"/>
              <a:gd name="connsiteX0" fmla="*/ 4955 w 10000"/>
              <a:gd name="connsiteY0" fmla="*/ 8052 h 10003"/>
              <a:gd name="connsiteX1" fmla="*/ 1789 w 10000"/>
              <a:gd name="connsiteY1" fmla="*/ 7737 h 10003"/>
              <a:gd name="connsiteX2" fmla="*/ 4670 w 10000"/>
              <a:gd name="connsiteY2" fmla="*/ 7159 h 10003"/>
              <a:gd name="connsiteX3" fmla="*/ 3802 w 10000"/>
              <a:gd name="connsiteY3" fmla="*/ 6445 h 10003"/>
              <a:gd name="connsiteX4" fmla="*/ 2806 w 10000"/>
              <a:gd name="connsiteY4" fmla="*/ 6189 h 10003"/>
              <a:gd name="connsiteX5" fmla="*/ 1801 w 10000"/>
              <a:gd name="connsiteY5" fmla="*/ 6283 h 10003"/>
              <a:gd name="connsiteX6" fmla="*/ 884 w 10000"/>
              <a:gd name="connsiteY6" fmla="*/ 6625 h 10003"/>
              <a:gd name="connsiteX7" fmla="*/ 105 w 10000"/>
              <a:gd name="connsiteY7" fmla="*/ 7666 h 10003"/>
              <a:gd name="connsiteX8" fmla="*/ 105 w 10000"/>
              <a:gd name="connsiteY8" fmla="*/ 8730 h 10003"/>
              <a:gd name="connsiteX9" fmla="*/ 723 w 10000"/>
              <a:gd name="connsiteY9" fmla="*/ 9424 h 10003"/>
              <a:gd name="connsiteX10" fmla="*/ 2115 w 10000"/>
              <a:gd name="connsiteY10" fmla="*/ 9931 h 10003"/>
              <a:gd name="connsiteX11" fmla="*/ 3898 w 10000"/>
              <a:gd name="connsiteY11" fmla="*/ 9856 h 10003"/>
              <a:gd name="connsiteX12" fmla="*/ 5749 w 10000"/>
              <a:gd name="connsiteY12" fmla="*/ 9055 h 10003"/>
              <a:gd name="connsiteX13" fmla="*/ 6984 w 10000"/>
              <a:gd name="connsiteY13" fmla="*/ 7297 h 10003"/>
              <a:gd name="connsiteX14" fmla="*/ 7522 w 10000"/>
              <a:gd name="connsiteY14" fmla="*/ 5025 h 10003"/>
              <a:gd name="connsiteX15" fmla="*/ 8220 w 10000"/>
              <a:gd name="connsiteY15" fmla="*/ 1890 h 10003"/>
              <a:gd name="connsiteX16" fmla="*/ 9225 w 10000"/>
              <a:gd name="connsiteY16" fmla="*/ 551 h 10003"/>
              <a:gd name="connsiteX17" fmla="*/ 10000 w 10000"/>
              <a:gd name="connsiteY17" fmla="*/ 0 h 10003"/>
              <a:gd name="connsiteX0" fmla="*/ 4955 w 10000"/>
              <a:gd name="connsiteY0" fmla="*/ 8052 h 10003"/>
              <a:gd name="connsiteX1" fmla="*/ 4670 w 10000"/>
              <a:gd name="connsiteY1" fmla="*/ 7159 h 10003"/>
              <a:gd name="connsiteX2" fmla="*/ 3802 w 10000"/>
              <a:gd name="connsiteY2" fmla="*/ 6445 h 10003"/>
              <a:gd name="connsiteX3" fmla="*/ 2806 w 10000"/>
              <a:gd name="connsiteY3" fmla="*/ 6189 h 10003"/>
              <a:gd name="connsiteX4" fmla="*/ 1801 w 10000"/>
              <a:gd name="connsiteY4" fmla="*/ 6283 h 10003"/>
              <a:gd name="connsiteX5" fmla="*/ 884 w 10000"/>
              <a:gd name="connsiteY5" fmla="*/ 6625 h 10003"/>
              <a:gd name="connsiteX6" fmla="*/ 105 w 10000"/>
              <a:gd name="connsiteY6" fmla="*/ 7666 h 10003"/>
              <a:gd name="connsiteX7" fmla="*/ 105 w 10000"/>
              <a:gd name="connsiteY7" fmla="*/ 8730 h 10003"/>
              <a:gd name="connsiteX8" fmla="*/ 723 w 10000"/>
              <a:gd name="connsiteY8" fmla="*/ 9424 h 10003"/>
              <a:gd name="connsiteX9" fmla="*/ 2115 w 10000"/>
              <a:gd name="connsiteY9" fmla="*/ 9931 h 10003"/>
              <a:gd name="connsiteX10" fmla="*/ 3898 w 10000"/>
              <a:gd name="connsiteY10" fmla="*/ 9856 h 10003"/>
              <a:gd name="connsiteX11" fmla="*/ 5749 w 10000"/>
              <a:gd name="connsiteY11" fmla="*/ 9055 h 10003"/>
              <a:gd name="connsiteX12" fmla="*/ 6984 w 10000"/>
              <a:gd name="connsiteY12" fmla="*/ 7297 h 10003"/>
              <a:gd name="connsiteX13" fmla="*/ 7522 w 10000"/>
              <a:gd name="connsiteY13" fmla="*/ 5025 h 10003"/>
              <a:gd name="connsiteX14" fmla="*/ 8220 w 10000"/>
              <a:gd name="connsiteY14" fmla="*/ 1890 h 10003"/>
              <a:gd name="connsiteX15" fmla="*/ 9225 w 10000"/>
              <a:gd name="connsiteY15" fmla="*/ 551 h 10003"/>
              <a:gd name="connsiteX16" fmla="*/ 10000 w 10000"/>
              <a:gd name="connsiteY16" fmla="*/ 0 h 10003"/>
              <a:gd name="connsiteX0" fmla="*/ 4827 w 10000"/>
              <a:gd name="connsiteY0" fmla="*/ 8090 h 10003"/>
              <a:gd name="connsiteX1" fmla="*/ 4670 w 10000"/>
              <a:gd name="connsiteY1" fmla="*/ 7159 h 10003"/>
              <a:gd name="connsiteX2" fmla="*/ 3802 w 10000"/>
              <a:gd name="connsiteY2" fmla="*/ 6445 h 10003"/>
              <a:gd name="connsiteX3" fmla="*/ 2806 w 10000"/>
              <a:gd name="connsiteY3" fmla="*/ 6189 h 10003"/>
              <a:gd name="connsiteX4" fmla="*/ 1801 w 10000"/>
              <a:gd name="connsiteY4" fmla="*/ 6283 h 10003"/>
              <a:gd name="connsiteX5" fmla="*/ 884 w 10000"/>
              <a:gd name="connsiteY5" fmla="*/ 6625 h 10003"/>
              <a:gd name="connsiteX6" fmla="*/ 105 w 10000"/>
              <a:gd name="connsiteY6" fmla="*/ 7666 h 10003"/>
              <a:gd name="connsiteX7" fmla="*/ 105 w 10000"/>
              <a:gd name="connsiteY7" fmla="*/ 8730 h 10003"/>
              <a:gd name="connsiteX8" fmla="*/ 723 w 10000"/>
              <a:gd name="connsiteY8" fmla="*/ 9424 h 10003"/>
              <a:gd name="connsiteX9" fmla="*/ 2115 w 10000"/>
              <a:gd name="connsiteY9" fmla="*/ 9931 h 10003"/>
              <a:gd name="connsiteX10" fmla="*/ 3898 w 10000"/>
              <a:gd name="connsiteY10" fmla="*/ 9856 h 10003"/>
              <a:gd name="connsiteX11" fmla="*/ 5749 w 10000"/>
              <a:gd name="connsiteY11" fmla="*/ 9055 h 10003"/>
              <a:gd name="connsiteX12" fmla="*/ 6984 w 10000"/>
              <a:gd name="connsiteY12" fmla="*/ 7297 h 10003"/>
              <a:gd name="connsiteX13" fmla="*/ 7522 w 10000"/>
              <a:gd name="connsiteY13" fmla="*/ 5025 h 10003"/>
              <a:gd name="connsiteX14" fmla="*/ 8220 w 10000"/>
              <a:gd name="connsiteY14" fmla="*/ 1890 h 10003"/>
              <a:gd name="connsiteX15" fmla="*/ 9225 w 10000"/>
              <a:gd name="connsiteY15" fmla="*/ 551 h 10003"/>
              <a:gd name="connsiteX16" fmla="*/ 10000 w 10000"/>
              <a:gd name="connsiteY16" fmla="*/ 0 h 10003"/>
              <a:gd name="connsiteX0" fmla="*/ 4827 w 10000"/>
              <a:gd name="connsiteY0" fmla="*/ 8090 h 10003"/>
              <a:gd name="connsiteX1" fmla="*/ 4670 w 10000"/>
              <a:gd name="connsiteY1" fmla="*/ 7159 h 10003"/>
              <a:gd name="connsiteX2" fmla="*/ 3802 w 10000"/>
              <a:gd name="connsiteY2" fmla="*/ 6445 h 10003"/>
              <a:gd name="connsiteX3" fmla="*/ 2806 w 10000"/>
              <a:gd name="connsiteY3" fmla="*/ 6189 h 10003"/>
              <a:gd name="connsiteX4" fmla="*/ 1801 w 10000"/>
              <a:gd name="connsiteY4" fmla="*/ 6283 h 10003"/>
              <a:gd name="connsiteX5" fmla="*/ 884 w 10000"/>
              <a:gd name="connsiteY5" fmla="*/ 6625 h 10003"/>
              <a:gd name="connsiteX6" fmla="*/ 105 w 10000"/>
              <a:gd name="connsiteY6" fmla="*/ 7666 h 10003"/>
              <a:gd name="connsiteX7" fmla="*/ 105 w 10000"/>
              <a:gd name="connsiteY7" fmla="*/ 8730 h 10003"/>
              <a:gd name="connsiteX8" fmla="*/ 723 w 10000"/>
              <a:gd name="connsiteY8" fmla="*/ 9424 h 10003"/>
              <a:gd name="connsiteX9" fmla="*/ 2115 w 10000"/>
              <a:gd name="connsiteY9" fmla="*/ 9931 h 10003"/>
              <a:gd name="connsiteX10" fmla="*/ 3898 w 10000"/>
              <a:gd name="connsiteY10" fmla="*/ 9856 h 10003"/>
              <a:gd name="connsiteX11" fmla="*/ 5749 w 10000"/>
              <a:gd name="connsiteY11" fmla="*/ 9055 h 10003"/>
              <a:gd name="connsiteX12" fmla="*/ 6984 w 10000"/>
              <a:gd name="connsiteY12" fmla="*/ 7297 h 10003"/>
              <a:gd name="connsiteX13" fmla="*/ 7522 w 10000"/>
              <a:gd name="connsiteY13" fmla="*/ 5025 h 10003"/>
              <a:gd name="connsiteX14" fmla="*/ 8348 w 10000"/>
              <a:gd name="connsiteY14" fmla="*/ 1852 h 10003"/>
              <a:gd name="connsiteX15" fmla="*/ 9225 w 10000"/>
              <a:gd name="connsiteY15" fmla="*/ 551 h 10003"/>
              <a:gd name="connsiteX16" fmla="*/ 10000 w 10000"/>
              <a:gd name="connsiteY16" fmla="*/ 0 h 10003"/>
              <a:gd name="connsiteX0" fmla="*/ 4827 w 10096"/>
              <a:gd name="connsiteY0" fmla="*/ 8090 h 10003"/>
              <a:gd name="connsiteX1" fmla="*/ 4670 w 10096"/>
              <a:gd name="connsiteY1" fmla="*/ 7159 h 10003"/>
              <a:gd name="connsiteX2" fmla="*/ 3802 w 10096"/>
              <a:gd name="connsiteY2" fmla="*/ 6445 h 10003"/>
              <a:gd name="connsiteX3" fmla="*/ 2806 w 10096"/>
              <a:gd name="connsiteY3" fmla="*/ 6189 h 10003"/>
              <a:gd name="connsiteX4" fmla="*/ 1801 w 10096"/>
              <a:gd name="connsiteY4" fmla="*/ 6283 h 10003"/>
              <a:gd name="connsiteX5" fmla="*/ 884 w 10096"/>
              <a:gd name="connsiteY5" fmla="*/ 6625 h 10003"/>
              <a:gd name="connsiteX6" fmla="*/ 105 w 10096"/>
              <a:gd name="connsiteY6" fmla="*/ 7666 h 10003"/>
              <a:gd name="connsiteX7" fmla="*/ 105 w 10096"/>
              <a:gd name="connsiteY7" fmla="*/ 8730 h 10003"/>
              <a:gd name="connsiteX8" fmla="*/ 723 w 10096"/>
              <a:gd name="connsiteY8" fmla="*/ 9424 h 10003"/>
              <a:gd name="connsiteX9" fmla="*/ 2115 w 10096"/>
              <a:gd name="connsiteY9" fmla="*/ 9931 h 10003"/>
              <a:gd name="connsiteX10" fmla="*/ 3898 w 10096"/>
              <a:gd name="connsiteY10" fmla="*/ 9856 h 10003"/>
              <a:gd name="connsiteX11" fmla="*/ 5749 w 10096"/>
              <a:gd name="connsiteY11" fmla="*/ 9055 h 10003"/>
              <a:gd name="connsiteX12" fmla="*/ 6984 w 10096"/>
              <a:gd name="connsiteY12" fmla="*/ 7297 h 10003"/>
              <a:gd name="connsiteX13" fmla="*/ 7522 w 10096"/>
              <a:gd name="connsiteY13" fmla="*/ 5025 h 10003"/>
              <a:gd name="connsiteX14" fmla="*/ 8348 w 10096"/>
              <a:gd name="connsiteY14" fmla="*/ 1852 h 10003"/>
              <a:gd name="connsiteX15" fmla="*/ 9225 w 10096"/>
              <a:gd name="connsiteY15" fmla="*/ 551 h 10003"/>
              <a:gd name="connsiteX16" fmla="*/ 10096 w 10096"/>
              <a:gd name="connsiteY16" fmla="*/ 0 h 10003"/>
              <a:gd name="connsiteX0" fmla="*/ 4827 w 10098"/>
              <a:gd name="connsiteY0" fmla="*/ 8129 h 10042"/>
              <a:gd name="connsiteX1" fmla="*/ 4670 w 10098"/>
              <a:gd name="connsiteY1" fmla="*/ 7198 h 10042"/>
              <a:gd name="connsiteX2" fmla="*/ 3802 w 10098"/>
              <a:gd name="connsiteY2" fmla="*/ 6484 h 10042"/>
              <a:gd name="connsiteX3" fmla="*/ 2806 w 10098"/>
              <a:gd name="connsiteY3" fmla="*/ 6228 h 10042"/>
              <a:gd name="connsiteX4" fmla="*/ 1801 w 10098"/>
              <a:gd name="connsiteY4" fmla="*/ 6322 h 10042"/>
              <a:gd name="connsiteX5" fmla="*/ 884 w 10098"/>
              <a:gd name="connsiteY5" fmla="*/ 6664 h 10042"/>
              <a:gd name="connsiteX6" fmla="*/ 105 w 10098"/>
              <a:gd name="connsiteY6" fmla="*/ 7705 h 10042"/>
              <a:gd name="connsiteX7" fmla="*/ 105 w 10098"/>
              <a:gd name="connsiteY7" fmla="*/ 8769 h 10042"/>
              <a:gd name="connsiteX8" fmla="*/ 723 w 10098"/>
              <a:gd name="connsiteY8" fmla="*/ 9463 h 10042"/>
              <a:gd name="connsiteX9" fmla="*/ 2115 w 10098"/>
              <a:gd name="connsiteY9" fmla="*/ 9970 h 10042"/>
              <a:gd name="connsiteX10" fmla="*/ 3898 w 10098"/>
              <a:gd name="connsiteY10" fmla="*/ 9895 h 10042"/>
              <a:gd name="connsiteX11" fmla="*/ 5749 w 10098"/>
              <a:gd name="connsiteY11" fmla="*/ 9094 h 10042"/>
              <a:gd name="connsiteX12" fmla="*/ 6984 w 10098"/>
              <a:gd name="connsiteY12" fmla="*/ 7336 h 10042"/>
              <a:gd name="connsiteX13" fmla="*/ 7522 w 10098"/>
              <a:gd name="connsiteY13" fmla="*/ 5064 h 10042"/>
              <a:gd name="connsiteX14" fmla="*/ 8348 w 10098"/>
              <a:gd name="connsiteY14" fmla="*/ 1891 h 10042"/>
              <a:gd name="connsiteX15" fmla="*/ 9225 w 10098"/>
              <a:gd name="connsiteY15" fmla="*/ 590 h 10042"/>
              <a:gd name="connsiteX16" fmla="*/ 10096 w 10098"/>
              <a:gd name="connsiteY16" fmla="*/ 39 h 10042"/>
              <a:gd name="connsiteX0" fmla="*/ 4827 w 10066"/>
              <a:gd name="connsiteY0" fmla="*/ 8120 h 10033"/>
              <a:gd name="connsiteX1" fmla="*/ 4670 w 10066"/>
              <a:gd name="connsiteY1" fmla="*/ 7189 h 10033"/>
              <a:gd name="connsiteX2" fmla="*/ 3802 w 10066"/>
              <a:gd name="connsiteY2" fmla="*/ 6475 h 10033"/>
              <a:gd name="connsiteX3" fmla="*/ 2806 w 10066"/>
              <a:gd name="connsiteY3" fmla="*/ 6219 h 10033"/>
              <a:gd name="connsiteX4" fmla="*/ 1801 w 10066"/>
              <a:gd name="connsiteY4" fmla="*/ 6313 h 10033"/>
              <a:gd name="connsiteX5" fmla="*/ 884 w 10066"/>
              <a:gd name="connsiteY5" fmla="*/ 6655 h 10033"/>
              <a:gd name="connsiteX6" fmla="*/ 105 w 10066"/>
              <a:gd name="connsiteY6" fmla="*/ 7696 h 10033"/>
              <a:gd name="connsiteX7" fmla="*/ 105 w 10066"/>
              <a:gd name="connsiteY7" fmla="*/ 8760 h 10033"/>
              <a:gd name="connsiteX8" fmla="*/ 723 w 10066"/>
              <a:gd name="connsiteY8" fmla="*/ 9454 h 10033"/>
              <a:gd name="connsiteX9" fmla="*/ 2115 w 10066"/>
              <a:gd name="connsiteY9" fmla="*/ 9961 h 10033"/>
              <a:gd name="connsiteX10" fmla="*/ 3898 w 10066"/>
              <a:gd name="connsiteY10" fmla="*/ 9886 h 10033"/>
              <a:gd name="connsiteX11" fmla="*/ 5749 w 10066"/>
              <a:gd name="connsiteY11" fmla="*/ 9085 h 10033"/>
              <a:gd name="connsiteX12" fmla="*/ 6984 w 10066"/>
              <a:gd name="connsiteY12" fmla="*/ 7327 h 10033"/>
              <a:gd name="connsiteX13" fmla="*/ 7522 w 10066"/>
              <a:gd name="connsiteY13" fmla="*/ 5055 h 10033"/>
              <a:gd name="connsiteX14" fmla="*/ 8348 w 10066"/>
              <a:gd name="connsiteY14" fmla="*/ 1882 h 10033"/>
              <a:gd name="connsiteX15" fmla="*/ 9225 w 10066"/>
              <a:gd name="connsiteY15" fmla="*/ 581 h 10033"/>
              <a:gd name="connsiteX16" fmla="*/ 10064 w 10066"/>
              <a:gd name="connsiteY16" fmla="*/ 39 h 10033"/>
              <a:gd name="connsiteX0" fmla="*/ 4827 w 10226"/>
              <a:gd name="connsiteY0" fmla="*/ 8224 h 10137"/>
              <a:gd name="connsiteX1" fmla="*/ 4670 w 10226"/>
              <a:gd name="connsiteY1" fmla="*/ 7293 h 10137"/>
              <a:gd name="connsiteX2" fmla="*/ 3802 w 10226"/>
              <a:gd name="connsiteY2" fmla="*/ 6579 h 10137"/>
              <a:gd name="connsiteX3" fmla="*/ 2806 w 10226"/>
              <a:gd name="connsiteY3" fmla="*/ 6323 h 10137"/>
              <a:gd name="connsiteX4" fmla="*/ 1801 w 10226"/>
              <a:gd name="connsiteY4" fmla="*/ 6417 h 10137"/>
              <a:gd name="connsiteX5" fmla="*/ 884 w 10226"/>
              <a:gd name="connsiteY5" fmla="*/ 6759 h 10137"/>
              <a:gd name="connsiteX6" fmla="*/ 105 w 10226"/>
              <a:gd name="connsiteY6" fmla="*/ 7800 h 10137"/>
              <a:gd name="connsiteX7" fmla="*/ 105 w 10226"/>
              <a:gd name="connsiteY7" fmla="*/ 8864 h 10137"/>
              <a:gd name="connsiteX8" fmla="*/ 723 w 10226"/>
              <a:gd name="connsiteY8" fmla="*/ 9558 h 10137"/>
              <a:gd name="connsiteX9" fmla="*/ 2115 w 10226"/>
              <a:gd name="connsiteY9" fmla="*/ 10065 h 10137"/>
              <a:gd name="connsiteX10" fmla="*/ 3898 w 10226"/>
              <a:gd name="connsiteY10" fmla="*/ 9990 h 10137"/>
              <a:gd name="connsiteX11" fmla="*/ 5749 w 10226"/>
              <a:gd name="connsiteY11" fmla="*/ 9189 h 10137"/>
              <a:gd name="connsiteX12" fmla="*/ 6984 w 10226"/>
              <a:gd name="connsiteY12" fmla="*/ 7431 h 10137"/>
              <a:gd name="connsiteX13" fmla="*/ 7522 w 10226"/>
              <a:gd name="connsiteY13" fmla="*/ 5159 h 10137"/>
              <a:gd name="connsiteX14" fmla="*/ 8348 w 10226"/>
              <a:gd name="connsiteY14" fmla="*/ 1986 h 10137"/>
              <a:gd name="connsiteX15" fmla="*/ 9225 w 10226"/>
              <a:gd name="connsiteY15" fmla="*/ 685 h 10137"/>
              <a:gd name="connsiteX16" fmla="*/ 10064 w 10226"/>
              <a:gd name="connsiteY16" fmla="*/ 143 h 10137"/>
              <a:gd name="connsiteX0" fmla="*/ 4827 w 10064"/>
              <a:gd name="connsiteY0" fmla="*/ 8091 h 10004"/>
              <a:gd name="connsiteX1" fmla="*/ 4670 w 10064"/>
              <a:gd name="connsiteY1" fmla="*/ 7160 h 10004"/>
              <a:gd name="connsiteX2" fmla="*/ 3802 w 10064"/>
              <a:gd name="connsiteY2" fmla="*/ 6446 h 10004"/>
              <a:gd name="connsiteX3" fmla="*/ 2806 w 10064"/>
              <a:gd name="connsiteY3" fmla="*/ 6190 h 10004"/>
              <a:gd name="connsiteX4" fmla="*/ 1801 w 10064"/>
              <a:gd name="connsiteY4" fmla="*/ 6284 h 10004"/>
              <a:gd name="connsiteX5" fmla="*/ 884 w 10064"/>
              <a:gd name="connsiteY5" fmla="*/ 6626 h 10004"/>
              <a:gd name="connsiteX6" fmla="*/ 105 w 10064"/>
              <a:gd name="connsiteY6" fmla="*/ 7667 h 10004"/>
              <a:gd name="connsiteX7" fmla="*/ 105 w 10064"/>
              <a:gd name="connsiteY7" fmla="*/ 8731 h 10004"/>
              <a:gd name="connsiteX8" fmla="*/ 723 w 10064"/>
              <a:gd name="connsiteY8" fmla="*/ 9425 h 10004"/>
              <a:gd name="connsiteX9" fmla="*/ 2115 w 10064"/>
              <a:gd name="connsiteY9" fmla="*/ 9932 h 10004"/>
              <a:gd name="connsiteX10" fmla="*/ 3898 w 10064"/>
              <a:gd name="connsiteY10" fmla="*/ 9857 h 10004"/>
              <a:gd name="connsiteX11" fmla="*/ 5749 w 10064"/>
              <a:gd name="connsiteY11" fmla="*/ 9056 h 10004"/>
              <a:gd name="connsiteX12" fmla="*/ 6984 w 10064"/>
              <a:gd name="connsiteY12" fmla="*/ 7298 h 10004"/>
              <a:gd name="connsiteX13" fmla="*/ 7522 w 10064"/>
              <a:gd name="connsiteY13" fmla="*/ 5026 h 10004"/>
              <a:gd name="connsiteX14" fmla="*/ 8348 w 10064"/>
              <a:gd name="connsiteY14" fmla="*/ 1853 h 10004"/>
              <a:gd name="connsiteX15" fmla="*/ 9225 w 10064"/>
              <a:gd name="connsiteY15" fmla="*/ 552 h 10004"/>
              <a:gd name="connsiteX16" fmla="*/ 10064 w 10064"/>
              <a:gd name="connsiteY16" fmla="*/ 10 h 10004"/>
              <a:gd name="connsiteX0" fmla="*/ 4827 w 10210"/>
              <a:gd name="connsiteY0" fmla="*/ 8110 h 10023"/>
              <a:gd name="connsiteX1" fmla="*/ 4670 w 10210"/>
              <a:gd name="connsiteY1" fmla="*/ 7179 h 10023"/>
              <a:gd name="connsiteX2" fmla="*/ 3802 w 10210"/>
              <a:gd name="connsiteY2" fmla="*/ 6465 h 10023"/>
              <a:gd name="connsiteX3" fmla="*/ 2806 w 10210"/>
              <a:gd name="connsiteY3" fmla="*/ 6209 h 10023"/>
              <a:gd name="connsiteX4" fmla="*/ 1801 w 10210"/>
              <a:gd name="connsiteY4" fmla="*/ 6303 h 10023"/>
              <a:gd name="connsiteX5" fmla="*/ 884 w 10210"/>
              <a:gd name="connsiteY5" fmla="*/ 6645 h 10023"/>
              <a:gd name="connsiteX6" fmla="*/ 105 w 10210"/>
              <a:gd name="connsiteY6" fmla="*/ 7686 h 10023"/>
              <a:gd name="connsiteX7" fmla="*/ 105 w 10210"/>
              <a:gd name="connsiteY7" fmla="*/ 8750 h 10023"/>
              <a:gd name="connsiteX8" fmla="*/ 723 w 10210"/>
              <a:gd name="connsiteY8" fmla="*/ 9444 h 10023"/>
              <a:gd name="connsiteX9" fmla="*/ 2115 w 10210"/>
              <a:gd name="connsiteY9" fmla="*/ 9951 h 10023"/>
              <a:gd name="connsiteX10" fmla="*/ 3898 w 10210"/>
              <a:gd name="connsiteY10" fmla="*/ 9876 h 10023"/>
              <a:gd name="connsiteX11" fmla="*/ 5749 w 10210"/>
              <a:gd name="connsiteY11" fmla="*/ 9075 h 10023"/>
              <a:gd name="connsiteX12" fmla="*/ 6984 w 10210"/>
              <a:gd name="connsiteY12" fmla="*/ 7317 h 10023"/>
              <a:gd name="connsiteX13" fmla="*/ 7522 w 10210"/>
              <a:gd name="connsiteY13" fmla="*/ 5045 h 10023"/>
              <a:gd name="connsiteX14" fmla="*/ 8348 w 10210"/>
              <a:gd name="connsiteY14" fmla="*/ 1872 h 10023"/>
              <a:gd name="connsiteX15" fmla="*/ 9225 w 10210"/>
              <a:gd name="connsiteY15" fmla="*/ 571 h 10023"/>
              <a:gd name="connsiteX16" fmla="*/ 10064 w 10210"/>
              <a:gd name="connsiteY16" fmla="*/ 29 h 10023"/>
              <a:gd name="connsiteX0" fmla="*/ 4827 w 10066"/>
              <a:gd name="connsiteY0" fmla="*/ 8101 h 10014"/>
              <a:gd name="connsiteX1" fmla="*/ 4670 w 10066"/>
              <a:gd name="connsiteY1" fmla="*/ 7170 h 10014"/>
              <a:gd name="connsiteX2" fmla="*/ 3802 w 10066"/>
              <a:gd name="connsiteY2" fmla="*/ 6456 h 10014"/>
              <a:gd name="connsiteX3" fmla="*/ 2806 w 10066"/>
              <a:gd name="connsiteY3" fmla="*/ 6200 h 10014"/>
              <a:gd name="connsiteX4" fmla="*/ 1801 w 10066"/>
              <a:gd name="connsiteY4" fmla="*/ 6294 h 10014"/>
              <a:gd name="connsiteX5" fmla="*/ 884 w 10066"/>
              <a:gd name="connsiteY5" fmla="*/ 6636 h 10014"/>
              <a:gd name="connsiteX6" fmla="*/ 105 w 10066"/>
              <a:gd name="connsiteY6" fmla="*/ 7677 h 10014"/>
              <a:gd name="connsiteX7" fmla="*/ 105 w 10066"/>
              <a:gd name="connsiteY7" fmla="*/ 8741 h 10014"/>
              <a:gd name="connsiteX8" fmla="*/ 723 w 10066"/>
              <a:gd name="connsiteY8" fmla="*/ 9435 h 10014"/>
              <a:gd name="connsiteX9" fmla="*/ 2115 w 10066"/>
              <a:gd name="connsiteY9" fmla="*/ 9942 h 10014"/>
              <a:gd name="connsiteX10" fmla="*/ 3898 w 10066"/>
              <a:gd name="connsiteY10" fmla="*/ 9867 h 10014"/>
              <a:gd name="connsiteX11" fmla="*/ 5749 w 10066"/>
              <a:gd name="connsiteY11" fmla="*/ 9066 h 10014"/>
              <a:gd name="connsiteX12" fmla="*/ 6984 w 10066"/>
              <a:gd name="connsiteY12" fmla="*/ 7308 h 10014"/>
              <a:gd name="connsiteX13" fmla="*/ 7522 w 10066"/>
              <a:gd name="connsiteY13" fmla="*/ 5036 h 10014"/>
              <a:gd name="connsiteX14" fmla="*/ 8348 w 10066"/>
              <a:gd name="connsiteY14" fmla="*/ 1863 h 10014"/>
              <a:gd name="connsiteX15" fmla="*/ 9225 w 10066"/>
              <a:gd name="connsiteY15" fmla="*/ 562 h 10014"/>
              <a:gd name="connsiteX16" fmla="*/ 10064 w 10066"/>
              <a:gd name="connsiteY16" fmla="*/ 20 h 10014"/>
              <a:gd name="connsiteX0" fmla="*/ 4827 w 10178"/>
              <a:gd name="connsiteY0" fmla="*/ 8120 h 10033"/>
              <a:gd name="connsiteX1" fmla="*/ 4670 w 10178"/>
              <a:gd name="connsiteY1" fmla="*/ 7189 h 10033"/>
              <a:gd name="connsiteX2" fmla="*/ 3802 w 10178"/>
              <a:gd name="connsiteY2" fmla="*/ 6475 h 10033"/>
              <a:gd name="connsiteX3" fmla="*/ 2806 w 10178"/>
              <a:gd name="connsiteY3" fmla="*/ 6219 h 10033"/>
              <a:gd name="connsiteX4" fmla="*/ 1801 w 10178"/>
              <a:gd name="connsiteY4" fmla="*/ 6313 h 10033"/>
              <a:gd name="connsiteX5" fmla="*/ 884 w 10178"/>
              <a:gd name="connsiteY5" fmla="*/ 6655 h 10033"/>
              <a:gd name="connsiteX6" fmla="*/ 105 w 10178"/>
              <a:gd name="connsiteY6" fmla="*/ 7696 h 10033"/>
              <a:gd name="connsiteX7" fmla="*/ 105 w 10178"/>
              <a:gd name="connsiteY7" fmla="*/ 8760 h 10033"/>
              <a:gd name="connsiteX8" fmla="*/ 723 w 10178"/>
              <a:gd name="connsiteY8" fmla="*/ 9454 h 10033"/>
              <a:gd name="connsiteX9" fmla="*/ 2115 w 10178"/>
              <a:gd name="connsiteY9" fmla="*/ 9961 h 10033"/>
              <a:gd name="connsiteX10" fmla="*/ 3898 w 10178"/>
              <a:gd name="connsiteY10" fmla="*/ 9886 h 10033"/>
              <a:gd name="connsiteX11" fmla="*/ 5749 w 10178"/>
              <a:gd name="connsiteY11" fmla="*/ 9085 h 10033"/>
              <a:gd name="connsiteX12" fmla="*/ 6984 w 10178"/>
              <a:gd name="connsiteY12" fmla="*/ 7327 h 10033"/>
              <a:gd name="connsiteX13" fmla="*/ 7522 w 10178"/>
              <a:gd name="connsiteY13" fmla="*/ 5055 h 10033"/>
              <a:gd name="connsiteX14" fmla="*/ 8348 w 10178"/>
              <a:gd name="connsiteY14" fmla="*/ 1882 h 10033"/>
              <a:gd name="connsiteX15" fmla="*/ 9225 w 10178"/>
              <a:gd name="connsiteY15" fmla="*/ 581 h 10033"/>
              <a:gd name="connsiteX16" fmla="*/ 10176 w 10178"/>
              <a:gd name="connsiteY16" fmla="*/ 20 h 1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78" h="10033">
                <a:moveTo>
                  <a:pt x="4827" y="8120"/>
                </a:moveTo>
                <a:cubicBezTo>
                  <a:pt x="4768" y="7934"/>
                  <a:pt x="4841" y="7463"/>
                  <a:pt x="4670" y="7189"/>
                </a:cubicBezTo>
                <a:cubicBezTo>
                  <a:pt x="4499" y="6915"/>
                  <a:pt x="4113" y="6637"/>
                  <a:pt x="3802" y="6475"/>
                </a:cubicBezTo>
                <a:cubicBezTo>
                  <a:pt x="3491" y="6313"/>
                  <a:pt x="3139" y="6246"/>
                  <a:pt x="2806" y="6219"/>
                </a:cubicBezTo>
                <a:cubicBezTo>
                  <a:pt x="2473" y="6192"/>
                  <a:pt x="2121" y="6240"/>
                  <a:pt x="1801" y="6313"/>
                </a:cubicBezTo>
                <a:cubicBezTo>
                  <a:pt x="1481" y="6386"/>
                  <a:pt x="1167" y="6423"/>
                  <a:pt x="884" y="6655"/>
                </a:cubicBezTo>
                <a:cubicBezTo>
                  <a:pt x="602" y="6886"/>
                  <a:pt x="178" y="7383"/>
                  <a:pt x="105" y="7696"/>
                </a:cubicBezTo>
                <a:cubicBezTo>
                  <a:pt x="31" y="8009"/>
                  <a:pt x="0" y="8466"/>
                  <a:pt x="105" y="8760"/>
                </a:cubicBezTo>
                <a:cubicBezTo>
                  <a:pt x="209" y="9054"/>
                  <a:pt x="387" y="9254"/>
                  <a:pt x="723" y="9454"/>
                </a:cubicBezTo>
                <a:cubicBezTo>
                  <a:pt x="1058" y="9655"/>
                  <a:pt x="1586" y="9889"/>
                  <a:pt x="2115" y="9961"/>
                </a:cubicBezTo>
                <a:cubicBezTo>
                  <a:pt x="2644" y="10033"/>
                  <a:pt x="3291" y="10030"/>
                  <a:pt x="3898" y="9886"/>
                </a:cubicBezTo>
                <a:cubicBezTo>
                  <a:pt x="4506" y="9742"/>
                  <a:pt x="5235" y="9511"/>
                  <a:pt x="5749" y="9085"/>
                </a:cubicBezTo>
                <a:cubicBezTo>
                  <a:pt x="6263" y="8659"/>
                  <a:pt x="6689" y="7999"/>
                  <a:pt x="6984" y="7327"/>
                </a:cubicBezTo>
                <a:cubicBezTo>
                  <a:pt x="7279" y="6655"/>
                  <a:pt x="7313" y="5956"/>
                  <a:pt x="7522" y="5055"/>
                </a:cubicBezTo>
                <a:cubicBezTo>
                  <a:pt x="7732" y="4154"/>
                  <a:pt x="8064" y="2628"/>
                  <a:pt x="8348" y="1882"/>
                </a:cubicBezTo>
                <a:cubicBezTo>
                  <a:pt x="8632" y="1136"/>
                  <a:pt x="8920" y="891"/>
                  <a:pt x="9225" y="581"/>
                </a:cubicBezTo>
                <a:cubicBezTo>
                  <a:pt x="9530" y="271"/>
                  <a:pt x="10178" y="0"/>
                  <a:pt x="10176" y="20"/>
                </a:cubicBezTo>
              </a:path>
            </a:pathLst>
          </a:custGeom>
          <a:noFill/>
          <a:ln w="762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000000"/>
              </a:solidFill>
            </a:endParaRPr>
          </a:p>
        </p:txBody>
      </p:sp>
      <p:sp>
        <p:nvSpPr>
          <p:cNvPr id="5" name="Freeform 161"/>
          <p:cNvSpPr>
            <a:spLocks/>
          </p:cNvSpPr>
          <p:nvPr/>
        </p:nvSpPr>
        <p:spPr bwMode="auto">
          <a:xfrm>
            <a:off x="4800603" y="1714507"/>
            <a:ext cx="790575" cy="2524125"/>
          </a:xfrm>
          <a:custGeom>
            <a:avLst/>
            <a:gdLst>
              <a:gd name="T0" fmla="*/ 0 w 498"/>
              <a:gd name="T1" fmla="*/ 0 h 1590"/>
              <a:gd name="T2" fmla="*/ 10080626 w 498"/>
              <a:gd name="T3" fmla="*/ 2147483647 h 1590"/>
              <a:gd name="T4" fmla="*/ 10080626 w 498"/>
              <a:gd name="T5" fmla="*/ 2147483647 h 1590"/>
              <a:gd name="T6" fmla="*/ 45362814 w 498"/>
              <a:gd name="T7" fmla="*/ 2147483647 h 1590"/>
              <a:gd name="T8" fmla="*/ 231854417 w 498"/>
              <a:gd name="T9" fmla="*/ 2147483647 h 1590"/>
              <a:gd name="T10" fmla="*/ 549394126 w 498"/>
              <a:gd name="T11" fmla="*/ 2147483647 h 1590"/>
              <a:gd name="T12" fmla="*/ 940019241 w 498"/>
              <a:gd name="T13" fmla="*/ 2147483647 h 1590"/>
              <a:gd name="T14" fmla="*/ 1255037902 w 498"/>
              <a:gd name="T15" fmla="*/ 2147483647 h 159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98"/>
              <a:gd name="T25" fmla="*/ 0 h 1590"/>
              <a:gd name="T26" fmla="*/ 498 w 498"/>
              <a:gd name="T27" fmla="*/ 1590 h 159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98" h="1590">
                <a:moveTo>
                  <a:pt x="0" y="0"/>
                </a:moveTo>
                <a:cubicBezTo>
                  <a:pt x="1" y="516"/>
                  <a:pt x="3" y="1032"/>
                  <a:pt x="4" y="1252"/>
                </a:cubicBezTo>
                <a:cubicBezTo>
                  <a:pt x="5" y="1472"/>
                  <a:pt x="2" y="1285"/>
                  <a:pt x="4" y="1318"/>
                </a:cubicBezTo>
                <a:cubicBezTo>
                  <a:pt x="6" y="1351"/>
                  <a:pt x="3" y="1414"/>
                  <a:pt x="18" y="1451"/>
                </a:cubicBezTo>
                <a:cubicBezTo>
                  <a:pt x="33" y="1488"/>
                  <a:pt x="59" y="1518"/>
                  <a:pt x="92" y="1540"/>
                </a:cubicBezTo>
                <a:cubicBezTo>
                  <a:pt x="125" y="1562"/>
                  <a:pt x="171" y="1590"/>
                  <a:pt x="218" y="1584"/>
                </a:cubicBezTo>
                <a:cubicBezTo>
                  <a:pt x="265" y="1578"/>
                  <a:pt x="326" y="1552"/>
                  <a:pt x="373" y="1503"/>
                </a:cubicBezTo>
                <a:cubicBezTo>
                  <a:pt x="420" y="1454"/>
                  <a:pt x="477" y="1325"/>
                  <a:pt x="498" y="1289"/>
                </a:cubicBezTo>
              </a:path>
            </a:pathLst>
          </a:custGeom>
          <a:noFill/>
          <a:ln w="762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000000"/>
              </a:solidFill>
            </a:endParaRPr>
          </a:p>
        </p:txBody>
      </p:sp>
      <p:pic>
        <p:nvPicPr>
          <p:cNvPr id="6" name="Picture 1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1143000"/>
            <a:ext cx="3200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 169"/>
          <p:cNvSpPr>
            <a:spLocks/>
          </p:cNvSpPr>
          <p:nvPr/>
        </p:nvSpPr>
        <p:spPr bwMode="auto">
          <a:xfrm>
            <a:off x="6654800" y="1752607"/>
            <a:ext cx="2000250" cy="2473325"/>
          </a:xfrm>
          <a:custGeom>
            <a:avLst/>
            <a:gdLst>
              <a:gd name="T0" fmla="*/ 797342705 w 1279"/>
              <a:gd name="T1" fmla="*/ 2147483647 h 1600"/>
              <a:gd name="T2" fmla="*/ 364430182 w 1279"/>
              <a:gd name="T3" fmla="*/ 2147483647 h 1600"/>
              <a:gd name="T4" fmla="*/ 56254102 w 1279"/>
              <a:gd name="T5" fmla="*/ 2147483647 h 1600"/>
              <a:gd name="T6" fmla="*/ 56254102 w 1279"/>
              <a:gd name="T7" fmla="*/ 2147483647 h 1600"/>
              <a:gd name="T8" fmla="*/ 401116536 w 1279"/>
              <a:gd name="T9" fmla="*/ 2147483647 h 1600"/>
              <a:gd name="T10" fmla="*/ 851151013 w 1279"/>
              <a:gd name="T11" fmla="*/ 2147483647 h 1600"/>
              <a:gd name="T12" fmla="*/ 1447935303 w 1279"/>
              <a:gd name="T13" fmla="*/ 2147483647 h 1600"/>
              <a:gd name="T14" fmla="*/ 1897969878 w 1279"/>
              <a:gd name="T15" fmla="*/ 2147483647 h 1600"/>
              <a:gd name="T16" fmla="*/ 2147483647 w 1279"/>
              <a:gd name="T17" fmla="*/ 1517386357 h 1600"/>
              <a:gd name="T18" fmla="*/ 2147483647 w 1279"/>
              <a:gd name="T19" fmla="*/ 740771625 h 1600"/>
              <a:gd name="T20" fmla="*/ 2147483647 w 1279"/>
              <a:gd name="T21" fmla="*/ 281971427 h 1600"/>
              <a:gd name="T22" fmla="*/ 2147483647 w 1279"/>
              <a:gd name="T23" fmla="*/ 0 h 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79"/>
              <a:gd name="T37" fmla="*/ 0 h 1600"/>
              <a:gd name="T38" fmla="*/ 1279 w 1279"/>
              <a:gd name="T39" fmla="*/ 1600 h 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79" h="1600">
                <a:moveTo>
                  <a:pt x="326" y="938"/>
                </a:moveTo>
                <a:cubicBezTo>
                  <a:pt x="262" y="955"/>
                  <a:pt x="199" y="973"/>
                  <a:pt x="149" y="1012"/>
                </a:cubicBezTo>
                <a:cubicBezTo>
                  <a:pt x="99" y="1051"/>
                  <a:pt x="44" y="1109"/>
                  <a:pt x="23" y="1174"/>
                </a:cubicBezTo>
                <a:cubicBezTo>
                  <a:pt x="2" y="1239"/>
                  <a:pt x="0" y="1341"/>
                  <a:pt x="23" y="1403"/>
                </a:cubicBezTo>
                <a:cubicBezTo>
                  <a:pt x="46" y="1465"/>
                  <a:pt x="110" y="1513"/>
                  <a:pt x="164" y="1544"/>
                </a:cubicBezTo>
                <a:cubicBezTo>
                  <a:pt x="218" y="1575"/>
                  <a:pt x="277" y="1600"/>
                  <a:pt x="348" y="1588"/>
                </a:cubicBezTo>
                <a:cubicBezTo>
                  <a:pt x="419" y="1576"/>
                  <a:pt x="521" y="1543"/>
                  <a:pt x="592" y="1470"/>
                </a:cubicBezTo>
                <a:cubicBezTo>
                  <a:pt x="663" y="1397"/>
                  <a:pt x="728" y="1291"/>
                  <a:pt x="776" y="1152"/>
                </a:cubicBezTo>
                <a:cubicBezTo>
                  <a:pt x="824" y="1013"/>
                  <a:pt x="846" y="775"/>
                  <a:pt x="880" y="635"/>
                </a:cubicBezTo>
                <a:cubicBezTo>
                  <a:pt x="914" y="495"/>
                  <a:pt x="944" y="396"/>
                  <a:pt x="983" y="310"/>
                </a:cubicBezTo>
                <a:cubicBezTo>
                  <a:pt x="1022" y="224"/>
                  <a:pt x="1067" y="170"/>
                  <a:pt x="1116" y="118"/>
                </a:cubicBezTo>
                <a:cubicBezTo>
                  <a:pt x="1165" y="66"/>
                  <a:pt x="1252" y="20"/>
                  <a:pt x="1279" y="0"/>
                </a:cubicBezTo>
              </a:path>
            </a:pathLst>
          </a:custGeom>
          <a:noFill/>
          <a:ln w="762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000000"/>
              </a:solidFill>
            </a:endParaRPr>
          </a:p>
        </p:txBody>
      </p:sp>
      <p:sp>
        <p:nvSpPr>
          <p:cNvPr id="8" name="Freeform 160"/>
          <p:cNvSpPr>
            <a:spLocks/>
          </p:cNvSpPr>
          <p:nvPr/>
        </p:nvSpPr>
        <p:spPr bwMode="auto">
          <a:xfrm>
            <a:off x="4800601" y="1701801"/>
            <a:ext cx="762000" cy="2527406"/>
          </a:xfrm>
          <a:custGeom>
            <a:avLst/>
            <a:gdLst>
              <a:gd name="T0" fmla="*/ 0 w 498"/>
              <a:gd name="T1" fmla="*/ 0 h 1590"/>
              <a:gd name="T2" fmla="*/ 10080626 w 498"/>
              <a:gd name="T3" fmla="*/ 2147483647 h 1590"/>
              <a:gd name="T4" fmla="*/ 10080626 w 498"/>
              <a:gd name="T5" fmla="*/ 2147483647 h 1590"/>
              <a:gd name="T6" fmla="*/ 45362814 w 498"/>
              <a:gd name="T7" fmla="*/ 2147483647 h 1590"/>
              <a:gd name="T8" fmla="*/ 231854417 w 498"/>
              <a:gd name="T9" fmla="*/ 2147483647 h 1590"/>
              <a:gd name="T10" fmla="*/ 549394126 w 498"/>
              <a:gd name="T11" fmla="*/ 2147483647 h 1590"/>
              <a:gd name="T12" fmla="*/ 940019241 w 498"/>
              <a:gd name="T13" fmla="*/ 2147483647 h 1590"/>
              <a:gd name="T14" fmla="*/ 1255037902 w 498"/>
              <a:gd name="T15" fmla="*/ 2147483647 h 159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98"/>
              <a:gd name="T25" fmla="*/ 0 h 1590"/>
              <a:gd name="T26" fmla="*/ 498 w 498"/>
              <a:gd name="T27" fmla="*/ 1590 h 1590"/>
              <a:gd name="connsiteX0" fmla="*/ 0 w 10000"/>
              <a:gd name="connsiteY0" fmla="*/ 0 h 10013"/>
              <a:gd name="connsiteX1" fmla="*/ 80 w 10000"/>
              <a:gd name="connsiteY1" fmla="*/ 7874 h 10013"/>
              <a:gd name="connsiteX2" fmla="*/ 80 w 10000"/>
              <a:gd name="connsiteY2" fmla="*/ 8289 h 10013"/>
              <a:gd name="connsiteX3" fmla="*/ 361 w 10000"/>
              <a:gd name="connsiteY3" fmla="*/ 9126 h 10013"/>
              <a:gd name="connsiteX4" fmla="*/ 2097 w 10000"/>
              <a:gd name="connsiteY4" fmla="*/ 9761 h 10013"/>
              <a:gd name="connsiteX5" fmla="*/ 4378 w 10000"/>
              <a:gd name="connsiteY5" fmla="*/ 9962 h 10013"/>
              <a:gd name="connsiteX6" fmla="*/ 7490 w 10000"/>
              <a:gd name="connsiteY6" fmla="*/ 9453 h 10013"/>
              <a:gd name="connsiteX7" fmla="*/ 10000 w 10000"/>
              <a:gd name="connsiteY7" fmla="*/ 8107 h 10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10013">
                <a:moveTo>
                  <a:pt x="0" y="0"/>
                </a:moveTo>
                <a:cubicBezTo>
                  <a:pt x="20" y="3245"/>
                  <a:pt x="60" y="6491"/>
                  <a:pt x="80" y="7874"/>
                </a:cubicBezTo>
                <a:cubicBezTo>
                  <a:pt x="100" y="9258"/>
                  <a:pt x="40" y="8082"/>
                  <a:pt x="80" y="8289"/>
                </a:cubicBezTo>
                <a:cubicBezTo>
                  <a:pt x="120" y="8497"/>
                  <a:pt x="25" y="8881"/>
                  <a:pt x="361" y="9126"/>
                </a:cubicBezTo>
                <a:cubicBezTo>
                  <a:pt x="697" y="9371"/>
                  <a:pt x="1435" y="9622"/>
                  <a:pt x="2097" y="9761"/>
                </a:cubicBezTo>
                <a:cubicBezTo>
                  <a:pt x="2760" y="9899"/>
                  <a:pt x="3479" y="10013"/>
                  <a:pt x="4378" y="9962"/>
                </a:cubicBezTo>
                <a:cubicBezTo>
                  <a:pt x="5277" y="9911"/>
                  <a:pt x="6546" y="9761"/>
                  <a:pt x="7490" y="9453"/>
                </a:cubicBezTo>
                <a:cubicBezTo>
                  <a:pt x="8434" y="9145"/>
                  <a:pt x="9578" y="8333"/>
                  <a:pt x="10000" y="8107"/>
                </a:cubicBezTo>
              </a:path>
            </a:pathLst>
          </a:custGeom>
          <a:noFill/>
          <a:ln w="762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00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133600" y="4572000"/>
            <a:ext cx="8077200" cy="1676400"/>
          </a:xfrm>
          <a:prstGeom prst="roundRect">
            <a:avLst/>
          </a:prstGeom>
          <a:solidFill>
            <a:srgbClr val="F9FBA3"/>
          </a:solidFill>
          <a:ln w="25400" cap="flat" cmpd="sng" algn="ctr">
            <a:solidFill>
              <a:srgbClr val="BBE0E3">
                <a:shade val="50000"/>
              </a:srgbClr>
            </a:solidFill>
            <a:prstDash val="solid"/>
          </a:ln>
          <a:effectLst/>
          <a:scene3d>
            <a:camera prst="perspectiveRelaxedModerately"/>
            <a:lightRig rig="threePt" dir="t"/>
          </a:scene3d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Text Box 162"/>
          <p:cNvSpPr txBox="1">
            <a:spLocks noChangeArrowheads="1"/>
          </p:cNvSpPr>
          <p:nvPr/>
        </p:nvSpPr>
        <p:spPr bwMode="auto">
          <a:xfrm>
            <a:off x="2653145" y="4835538"/>
            <a:ext cx="7543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err="1">
                <a:solidFill>
                  <a:srgbClr val="000000"/>
                </a:solidFill>
                <a:latin typeface="+mj-lt"/>
              </a:rPr>
              <a:t>Nét</a:t>
            </a:r>
            <a:r>
              <a:rPr lang="en-US" sz="4000">
                <a:solidFill>
                  <a:srgbClr val="000000"/>
                </a:solidFill>
                <a:latin typeface="+mj-lt"/>
              </a:rPr>
              <a:t> 1 </a:t>
            </a:r>
            <a:r>
              <a:rPr lang="en-US" sz="4000" err="1">
                <a:solidFill>
                  <a:srgbClr val="000000"/>
                </a:solidFill>
                <a:latin typeface="+mj-lt"/>
              </a:rPr>
              <a:t>của</a:t>
            </a:r>
            <a:r>
              <a:rPr lang="en-US" sz="4000">
                <a:solidFill>
                  <a:srgbClr val="000000"/>
                </a:solidFill>
                <a:latin typeface="+mj-lt"/>
              </a:rPr>
              <a:t> </a:t>
            </a:r>
            <a:r>
              <a:rPr lang="en-US" sz="4000" err="1">
                <a:solidFill>
                  <a:srgbClr val="000000"/>
                </a:solidFill>
                <a:latin typeface="+mj-lt"/>
              </a:rPr>
              <a:t>chữ</a:t>
            </a:r>
            <a:r>
              <a:rPr lang="en-US" sz="4000">
                <a:solidFill>
                  <a:srgbClr val="000000"/>
                </a:solidFill>
                <a:latin typeface="+mj-lt"/>
              </a:rPr>
              <a:t> </a:t>
            </a:r>
            <a:r>
              <a:rPr lang="en-US" sz="4000" err="1">
                <a:solidFill>
                  <a:srgbClr val="000000"/>
                </a:solidFill>
                <a:latin typeface="+mj-lt"/>
              </a:rPr>
              <a:t>hoa</a:t>
            </a:r>
            <a:r>
              <a:rPr lang="en-US" sz="4000">
                <a:solidFill>
                  <a:srgbClr val="000000"/>
                </a:solidFill>
                <a:latin typeface="+mj-lt"/>
              </a:rPr>
              <a:t> </a:t>
            </a:r>
            <a:r>
              <a:rPr lang="en-US" sz="4000" b="1">
                <a:solidFill>
                  <a:srgbClr val="000000"/>
                </a:solidFill>
                <a:latin typeface="+mj-lt"/>
              </a:rPr>
              <a:t>M</a:t>
            </a:r>
            <a:r>
              <a:rPr lang="en-US" sz="4000">
                <a:solidFill>
                  <a:srgbClr val="000000"/>
                </a:solidFill>
                <a:latin typeface="+mj-lt"/>
              </a:rPr>
              <a:t> </a:t>
            </a:r>
            <a:r>
              <a:rPr lang="en-US" sz="4000" err="1">
                <a:solidFill>
                  <a:srgbClr val="000000"/>
                </a:solidFill>
                <a:latin typeface="+mj-lt"/>
              </a:rPr>
              <a:t>gần</a:t>
            </a:r>
            <a:r>
              <a:rPr lang="en-US" sz="4000">
                <a:solidFill>
                  <a:srgbClr val="000000"/>
                </a:solidFill>
                <a:latin typeface="+mj-lt"/>
              </a:rPr>
              <a:t> </a:t>
            </a:r>
            <a:r>
              <a:rPr lang="en-US" sz="4000" err="1">
                <a:solidFill>
                  <a:srgbClr val="000000"/>
                </a:solidFill>
                <a:latin typeface="+mj-lt"/>
              </a:rPr>
              <a:t>giống</a:t>
            </a:r>
            <a:r>
              <a:rPr lang="en-US" sz="4000">
                <a:solidFill>
                  <a:srgbClr val="000000"/>
                </a:solidFill>
                <a:latin typeface="+mj-lt"/>
              </a:rPr>
              <a:t> </a:t>
            </a:r>
            <a:r>
              <a:rPr lang="en-US" sz="4000" err="1">
                <a:solidFill>
                  <a:srgbClr val="000000"/>
                </a:solidFill>
                <a:latin typeface="+mj-lt"/>
              </a:rPr>
              <a:t>nét</a:t>
            </a:r>
            <a:r>
              <a:rPr lang="en-US" sz="4000">
                <a:solidFill>
                  <a:srgbClr val="000000"/>
                </a:solidFill>
                <a:latin typeface="+mj-lt"/>
              </a:rPr>
              <a:t> 1 </a:t>
            </a:r>
            <a:r>
              <a:rPr lang="en-US" sz="4000" err="1">
                <a:solidFill>
                  <a:srgbClr val="000000"/>
                </a:solidFill>
                <a:latin typeface="+mj-lt"/>
              </a:rPr>
              <a:t>của</a:t>
            </a:r>
            <a:r>
              <a:rPr lang="en-US" sz="4000">
                <a:solidFill>
                  <a:srgbClr val="000000"/>
                </a:solidFill>
                <a:latin typeface="+mj-lt"/>
              </a:rPr>
              <a:t> </a:t>
            </a:r>
            <a:r>
              <a:rPr lang="en-US" sz="4000" err="1">
                <a:solidFill>
                  <a:srgbClr val="000000"/>
                </a:solidFill>
                <a:latin typeface="+mj-lt"/>
              </a:rPr>
              <a:t>chữ</a:t>
            </a:r>
            <a:r>
              <a:rPr lang="en-US" sz="4000">
                <a:solidFill>
                  <a:srgbClr val="000000"/>
                </a:solidFill>
                <a:latin typeface="+mj-lt"/>
              </a:rPr>
              <a:t> </a:t>
            </a:r>
            <a:r>
              <a:rPr lang="en-US" sz="4000" err="1">
                <a:solidFill>
                  <a:srgbClr val="000000"/>
                </a:solidFill>
                <a:latin typeface="+mj-lt"/>
              </a:rPr>
              <a:t>hoa</a:t>
            </a:r>
            <a:r>
              <a:rPr lang="en-US" sz="4000">
                <a:solidFill>
                  <a:srgbClr val="000000"/>
                </a:solidFill>
                <a:latin typeface="+mj-lt"/>
              </a:rPr>
              <a:t> </a:t>
            </a:r>
            <a:r>
              <a:rPr lang="en-US" sz="4000" b="1">
                <a:solidFill>
                  <a:srgbClr val="000000"/>
                </a:solidFill>
                <a:latin typeface="+mj-lt"/>
              </a:rPr>
              <a:t>A.</a:t>
            </a:r>
          </a:p>
        </p:txBody>
      </p:sp>
      <p:sp>
        <p:nvSpPr>
          <p:cNvPr id="12" name="Text Box 164"/>
          <p:cNvSpPr txBox="1">
            <a:spLocks noChangeArrowheads="1"/>
          </p:cNvSpPr>
          <p:nvPr/>
        </p:nvSpPr>
        <p:spPr bwMode="auto">
          <a:xfrm>
            <a:off x="2667000" y="4800601"/>
            <a:ext cx="7543800" cy="13112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err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400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 4 </a:t>
            </a:r>
            <a:r>
              <a:rPr lang="en-US" sz="4000" err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của</a:t>
            </a:r>
            <a:r>
              <a:rPr lang="en-US" sz="400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err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err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400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b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M</a:t>
            </a:r>
            <a:r>
              <a:rPr lang="en-US" sz="400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err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giống</a:t>
            </a:r>
            <a:r>
              <a:rPr lang="en-US" sz="400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err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400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 2 </a:t>
            </a:r>
            <a:r>
              <a:rPr lang="en-US" sz="4000" err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của</a:t>
            </a:r>
            <a:r>
              <a:rPr lang="en-US" sz="400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err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err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400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b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3" name="Text Box 192">
            <a:extLst>
              <a:ext uri="{FF2B5EF4-FFF2-40B4-BE49-F238E27FC236}">
                <a16:creationId xmlns:a16="http://schemas.microsoft.com/office/drawing/2014/main" id="{1515596B-C0DD-478A-B252-70C5E4800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8850" y="563893"/>
            <a:ext cx="7886700" cy="523220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0000"/>
            </a:solidFill>
            <a:prstDash val="solid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800" kern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Hoạt</a:t>
            </a:r>
            <a:r>
              <a:rPr lang="en-US" sz="2800" ker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</a:t>
            </a:r>
            <a:r>
              <a:rPr lang="en-US" sz="2800" kern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động</a:t>
            </a:r>
            <a:r>
              <a:rPr lang="en-US" sz="2800" ker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1: </a:t>
            </a:r>
            <a:r>
              <a:rPr lang="en-US" sz="28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Hướng</a:t>
            </a:r>
            <a:r>
              <a:rPr lang="en-US" sz="28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dẫn</a:t>
            </a:r>
            <a:r>
              <a:rPr lang="en-US" sz="28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viết</a:t>
            </a:r>
            <a:r>
              <a:rPr lang="en-US" sz="28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chữ</a:t>
            </a:r>
            <a:r>
              <a:rPr lang="en-US" sz="28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hoa</a:t>
            </a:r>
            <a:r>
              <a:rPr lang="en-US" sz="28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M</a:t>
            </a:r>
          </a:p>
        </p:txBody>
      </p:sp>
    </p:spTree>
    <p:extLst>
      <p:ext uri="{BB962C8B-B14F-4D97-AF65-F5344CB8AC3E}">
        <p14:creationId xmlns:p14="http://schemas.microsoft.com/office/powerpoint/2010/main" val="15801682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63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52 0.00162 L 0.42344 0.0037 " pathEditMode="fixed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00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7" grpId="0" animBg="1"/>
      <p:bldP spid="8" grpId="0" animBg="1"/>
      <p:bldP spid="11" grpId="0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638800" y="2766217"/>
            <a:ext cx="4800600" cy="1325563"/>
          </a:xfrm>
          <a:solidFill>
            <a:srgbClr val="629359"/>
          </a:solidFill>
        </p:spPr>
        <p:txBody>
          <a:bodyPr>
            <a:normAutofit/>
          </a:bodyPr>
          <a:lstStyle/>
          <a:p>
            <a:r>
              <a:rPr lang="en-US" sz="5400" b="1">
                <a:solidFill>
                  <a:srgbClr val="FFFF00"/>
                </a:solidFill>
                <a:latin typeface="+mn-lt"/>
                <a:cs typeface="Times New Roman" panose="02020603050405020304" pitchFamily="18" charset="0"/>
              </a:rPr>
              <a:t>VIẾT BẢNG CON</a:t>
            </a:r>
          </a:p>
        </p:txBody>
      </p:sp>
    </p:spTree>
    <p:extLst>
      <p:ext uri="{BB962C8B-B14F-4D97-AF65-F5344CB8AC3E}">
        <p14:creationId xmlns:p14="http://schemas.microsoft.com/office/powerpoint/2010/main" val="299967035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00"/>
          <p:cNvSpPr txBox="1">
            <a:spLocks noChangeArrowheads="1"/>
          </p:cNvSpPr>
          <p:nvPr/>
        </p:nvSpPr>
        <p:spPr bwMode="auto">
          <a:xfrm>
            <a:off x="1673198" y="679953"/>
            <a:ext cx="8915400" cy="584775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0000"/>
            </a:solidFill>
            <a:prstDash val="solid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Hoạt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động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2: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Hướng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dẫn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viết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câu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ứng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dụng</a:t>
            </a:r>
            <a:endParaRPr lang="en-US" sz="3200" kern="0">
              <a:solidFill>
                <a:srgbClr val="000000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43526" y="1570973"/>
            <a:ext cx="7893686" cy="128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1851285" y="3184724"/>
            <a:ext cx="8001000" cy="2112217"/>
          </a:xfrm>
          <a:prstGeom prst="roundRect">
            <a:avLst/>
          </a:prstGeom>
          <a:noFill/>
          <a:ln w="25400" cap="flat" cmpd="sng" algn="ctr">
            <a:solidFill>
              <a:srgbClr val="006600"/>
            </a:solidFill>
            <a:prstDash val="sysDash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Text Box 121"/>
          <p:cNvSpPr txBox="1">
            <a:spLocks noChangeArrowheads="1"/>
          </p:cNvSpPr>
          <p:nvPr/>
        </p:nvSpPr>
        <p:spPr bwMode="auto">
          <a:xfrm>
            <a:off x="2271236" y="3579114"/>
            <a:ext cx="7161098" cy="1323439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err="1">
                <a:solidFill>
                  <a:srgbClr val="0000FF"/>
                </a:solidFill>
                <a:latin typeface="+mj-lt"/>
              </a:rPr>
              <a:t>Câu</a:t>
            </a:r>
            <a:r>
              <a:rPr lang="en-US" sz="4000">
                <a:solidFill>
                  <a:srgbClr val="0000FF"/>
                </a:solidFill>
                <a:latin typeface="+mj-lt"/>
              </a:rPr>
              <a:t> </a:t>
            </a:r>
            <a:r>
              <a:rPr lang="en-US" sz="4000" err="1">
                <a:solidFill>
                  <a:srgbClr val="0000FF"/>
                </a:solidFill>
                <a:latin typeface="+mj-lt"/>
              </a:rPr>
              <a:t>thành</a:t>
            </a:r>
            <a:r>
              <a:rPr lang="en-US" sz="4000">
                <a:solidFill>
                  <a:srgbClr val="0000FF"/>
                </a:solidFill>
                <a:latin typeface="+mj-lt"/>
              </a:rPr>
              <a:t> </a:t>
            </a:r>
            <a:r>
              <a:rPr lang="en-US" sz="4000" err="1">
                <a:solidFill>
                  <a:srgbClr val="0000FF"/>
                </a:solidFill>
                <a:latin typeface="+mj-lt"/>
              </a:rPr>
              <a:t>ngữ</a:t>
            </a:r>
            <a:r>
              <a:rPr lang="en-US" sz="4000">
                <a:solidFill>
                  <a:srgbClr val="0000FF"/>
                </a:solidFill>
                <a:latin typeface="+mj-lt"/>
              </a:rPr>
              <a:t> </a:t>
            </a:r>
            <a:r>
              <a:rPr lang="en-US" sz="4000" err="1">
                <a:solidFill>
                  <a:srgbClr val="0000FF"/>
                </a:solidFill>
                <a:latin typeface="+mj-lt"/>
              </a:rPr>
              <a:t>này</a:t>
            </a:r>
            <a:r>
              <a:rPr lang="en-US" sz="4000">
                <a:solidFill>
                  <a:srgbClr val="0000FF"/>
                </a:solidFill>
                <a:latin typeface="+mj-lt"/>
              </a:rPr>
              <a:t> </a:t>
            </a:r>
            <a:r>
              <a:rPr lang="en-US" sz="4000" err="1">
                <a:solidFill>
                  <a:srgbClr val="0000FF"/>
                </a:solidFill>
                <a:latin typeface="+mj-lt"/>
              </a:rPr>
              <a:t>khuyên</a:t>
            </a:r>
            <a:r>
              <a:rPr lang="en-US" sz="4000">
                <a:solidFill>
                  <a:srgbClr val="0000FF"/>
                </a:solidFill>
                <a:latin typeface="+mj-lt"/>
              </a:rPr>
              <a:t> </a:t>
            </a:r>
            <a:r>
              <a:rPr lang="en-US" sz="4000" err="1">
                <a:solidFill>
                  <a:srgbClr val="0000FF"/>
                </a:solidFill>
                <a:latin typeface="+mj-lt"/>
              </a:rPr>
              <a:t>chúng</a:t>
            </a:r>
            <a:r>
              <a:rPr lang="en-US" sz="4000">
                <a:solidFill>
                  <a:srgbClr val="0000FF"/>
                </a:solidFill>
                <a:latin typeface="+mj-lt"/>
              </a:rPr>
              <a:t> ta </a:t>
            </a:r>
            <a:r>
              <a:rPr lang="en-US" sz="4000" err="1">
                <a:solidFill>
                  <a:srgbClr val="0000FF"/>
                </a:solidFill>
                <a:latin typeface="+mj-lt"/>
              </a:rPr>
              <a:t>điều</a:t>
            </a:r>
            <a:r>
              <a:rPr lang="en-US" sz="4000">
                <a:solidFill>
                  <a:srgbClr val="0000FF"/>
                </a:solidFill>
                <a:latin typeface="+mj-lt"/>
              </a:rPr>
              <a:t> </a:t>
            </a:r>
            <a:r>
              <a:rPr lang="en-US" sz="4000" err="1">
                <a:solidFill>
                  <a:srgbClr val="0000FF"/>
                </a:solidFill>
                <a:latin typeface="+mj-lt"/>
              </a:rPr>
              <a:t>gì</a:t>
            </a:r>
            <a:r>
              <a:rPr lang="en-US" sz="4000">
                <a:solidFill>
                  <a:srgbClr val="0000FF"/>
                </a:solidFill>
                <a:latin typeface="+mj-lt"/>
              </a:rPr>
              <a:t>?</a:t>
            </a:r>
          </a:p>
        </p:txBody>
      </p:sp>
      <p:sp>
        <p:nvSpPr>
          <p:cNvPr id="7" name="Text Box 127"/>
          <p:cNvSpPr txBox="1">
            <a:spLocks noChangeArrowheads="1"/>
          </p:cNvSpPr>
          <p:nvPr/>
        </p:nvSpPr>
        <p:spPr bwMode="auto">
          <a:xfrm>
            <a:off x="2271236" y="3429000"/>
            <a:ext cx="7281474" cy="1631216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err="1">
                <a:solidFill>
                  <a:srgbClr val="0000FF"/>
                </a:solidFill>
                <a:latin typeface="+mj-lt"/>
              </a:rPr>
              <a:t>Câu</a:t>
            </a:r>
            <a:r>
              <a:rPr lang="en-US" sz="4000">
                <a:solidFill>
                  <a:srgbClr val="0000FF"/>
                </a:solidFill>
                <a:latin typeface="+mj-lt"/>
              </a:rPr>
              <a:t> </a:t>
            </a:r>
            <a:r>
              <a:rPr lang="en-US" sz="4000" err="1">
                <a:solidFill>
                  <a:srgbClr val="0000FF"/>
                </a:solidFill>
                <a:latin typeface="+mj-lt"/>
              </a:rPr>
              <a:t>ứng</a:t>
            </a:r>
            <a:r>
              <a:rPr lang="en-US" sz="4000">
                <a:solidFill>
                  <a:srgbClr val="0000FF"/>
                </a:solidFill>
                <a:latin typeface="+mj-lt"/>
              </a:rPr>
              <a:t> </a:t>
            </a:r>
            <a:r>
              <a:rPr lang="en-US" sz="4000" err="1">
                <a:solidFill>
                  <a:srgbClr val="0000FF"/>
                </a:solidFill>
                <a:latin typeface="+mj-lt"/>
              </a:rPr>
              <a:t>dụng</a:t>
            </a:r>
            <a:r>
              <a:rPr lang="en-US" sz="4000">
                <a:solidFill>
                  <a:srgbClr val="0000FF"/>
                </a:solidFill>
                <a:latin typeface="+mj-lt"/>
              </a:rPr>
              <a:t> </a:t>
            </a:r>
            <a:r>
              <a:rPr lang="en-US" sz="4000" err="1">
                <a:solidFill>
                  <a:srgbClr val="0000FF"/>
                </a:solidFill>
                <a:latin typeface="+mj-lt"/>
              </a:rPr>
              <a:t>có</a:t>
            </a:r>
            <a:r>
              <a:rPr lang="en-US" sz="4000">
                <a:solidFill>
                  <a:srgbClr val="0000FF"/>
                </a:solidFill>
                <a:latin typeface="+mj-lt"/>
              </a:rPr>
              <a:t> </a:t>
            </a:r>
            <a:r>
              <a:rPr lang="en-US" sz="4000" err="1">
                <a:solidFill>
                  <a:srgbClr val="0000FF"/>
                </a:solidFill>
                <a:latin typeface="+mj-lt"/>
              </a:rPr>
              <a:t>mấy</a:t>
            </a:r>
            <a:r>
              <a:rPr lang="en-US" sz="4000">
                <a:solidFill>
                  <a:srgbClr val="0000FF"/>
                </a:solidFill>
                <a:latin typeface="+mj-lt"/>
              </a:rPr>
              <a:t> </a:t>
            </a:r>
            <a:r>
              <a:rPr lang="en-US" sz="4000" err="1">
                <a:solidFill>
                  <a:srgbClr val="0000FF"/>
                </a:solidFill>
                <a:latin typeface="+mj-lt"/>
              </a:rPr>
              <a:t>chữ</a:t>
            </a:r>
            <a:r>
              <a:rPr lang="en-US" sz="4000">
                <a:solidFill>
                  <a:srgbClr val="0000FF"/>
                </a:solidFill>
                <a:latin typeface="+mj-lt"/>
              </a:rPr>
              <a:t>?</a:t>
            </a:r>
          </a:p>
          <a:p>
            <a:pPr>
              <a:spcBef>
                <a:spcPct val="50000"/>
              </a:spcBef>
            </a:pPr>
            <a:r>
              <a:rPr lang="en-US" sz="4000">
                <a:solidFill>
                  <a:srgbClr val="0000FF"/>
                </a:solidFill>
                <a:latin typeface="+mj-lt"/>
              </a:rPr>
              <a:t>  </a:t>
            </a:r>
          </a:p>
        </p:txBody>
      </p:sp>
      <p:sp>
        <p:nvSpPr>
          <p:cNvPr id="8" name="Text Box 128"/>
          <p:cNvSpPr txBox="1">
            <a:spLocks noChangeArrowheads="1"/>
          </p:cNvSpPr>
          <p:nvPr/>
        </p:nvSpPr>
        <p:spPr bwMode="auto">
          <a:xfrm>
            <a:off x="2271236" y="3429000"/>
            <a:ext cx="7360286" cy="156966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4800" kern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800" kern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kern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và</a:t>
            </a:r>
            <a:r>
              <a:rPr lang="en-US" sz="4800" kern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kern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800" kern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kern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cách</a:t>
            </a:r>
            <a:r>
              <a:rPr lang="en-US" sz="4800" kern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kern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nhau</a:t>
            </a:r>
            <a:r>
              <a:rPr lang="en-US" sz="4800" kern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kern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mấy</a:t>
            </a:r>
            <a:r>
              <a:rPr lang="en-US" sz="4800" kern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con </a:t>
            </a:r>
            <a:r>
              <a:rPr lang="en-US" sz="4800" kern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800" kern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o?</a:t>
            </a:r>
          </a:p>
        </p:txBody>
      </p:sp>
    </p:spTree>
    <p:extLst>
      <p:ext uri="{BB962C8B-B14F-4D97-AF65-F5344CB8AC3E}">
        <p14:creationId xmlns:p14="http://schemas.microsoft.com/office/powerpoint/2010/main" val="29815379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727" y="1417157"/>
            <a:ext cx="7895004" cy="12838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2962" y="2931663"/>
            <a:ext cx="7543801" cy="3383573"/>
          </a:xfrm>
          <a:prstGeom prst="rect">
            <a:avLst/>
          </a:prstGeom>
        </p:spPr>
      </p:pic>
      <p:sp>
        <p:nvSpPr>
          <p:cNvPr id="5" name="Text Box 200">
            <a:extLst>
              <a:ext uri="{FF2B5EF4-FFF2-40B4-BE49-F238E27FC236}">
                <a16:creationId xmlns:a16="http://schemas.microsoft.com/office/drawing/2014/main" id="{D6E7B832-637D-45C7-B1AE-9B5997B61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198" y="679953"/>
            <a:ext cx="8915400" cy="584775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0000"/>
            </a:solidFill>
            <a:prstDash val="solid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Hoạt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động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2: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Hướng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dẫn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viết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câu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ứng</a:t>
            </a:r>
            <a:r>
              <a:rPr lang="en-US" sz="3200" kern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kern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dụng</a:t>
            </a:r>
            <a:endParaRPr lang="en-US" sz="3200" kern="0">
              <a:solidFill>
                <a:srgbClr val="000000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800660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124200" y="761318"/>
            <a:ext cx="4419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4000" b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Tư</a:t>
            </a:r>
            <a:r>
              <a:rPr lang="en-US" sz="4000" b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000" b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thế</a:t>
            </a:r>
            <a:r>
              <a:rPr lang="en-US" sz="4000" b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000" b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ngồi</a:t>
            </a:r>
            <a:r>
              <a:rPr lang="en-US" sz="4000" b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000" b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viết</a:t>
            </a:r>
            <a:endParaRPr lang="en-US" sz="4000" b="1">
              <a:solidFill>
                <a:srgbClr val="00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14400" y="1676400"/>
            <a:ext cx="6096000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-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Lưng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thẳng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không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tì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ngực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vào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bàn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-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Ngồi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hơi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cúi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-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Mắt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cách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vơ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̉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khoảng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25 - 30cm.</a:t>
            </a:r>
          </a:p>
          <a:p>
            <a:pPr>
              <a:spcBef>
                <a:spcPct val="50000"/>
              </a:spcBef>
            </a:pP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-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Tay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phải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cầm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bút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-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Tay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trái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tì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nhẹ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lên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mép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vở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để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giư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̃.</a:t>
            </a:r>
          </a:p>
          <a:p>
            <a:pPr>
              <a:spcBef>
                <a:spcPct val="50000"/>
              </a:spcBef>
            </a:pP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-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Hai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chân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để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song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song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thoải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i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mái</a:t>
            </a:r>
            <a:r>
              <a:rPr lang="en-US" i="1">
                <a:solidFill>
                  <a:srgbClr val="000000"/>
                </a:solidFill>
                <a:latin typeface="+mj-lt"/>
                <a:cs typeface="Times New Roman" pitchFamily="18" charset="0"/>
              </a:rPr>
              <a:t>.</a:t>
            </a:r>
          </a:p>
        </p:txBody>
      </p:sp>
      <p:pic>
        <p:nvPicPr>
          <p:cNvPr id="4" name="Picture 2" descr="Hinh ngo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469204"/>
            <a:ext cx="2846717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92342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2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2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80"/>
                            </p:stCondLst>
                            <p:childTnLst>
                              <p:par>
                                <p:cTn id="2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840"/>
                            </p:stCondLst>
                            <p:childTnLst>
                              <p:par>
                                <p:cTn id="3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80"/>
                            </p:stCondLst>
                            <p:childTnLst>
                              <p:par>
                                <p:cTn id="4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280"/>
                            </p:stCondLst>
                            <p:childTnLst>
                              <p:par>
                                <p:cTn id="47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600200" y="2766218"/>
            <a:ext cx="10515600" cy="1325563"/>
          </a:xfrm>
        </p:spPr>
        <p:txBody>
          <a:bodyPr/>
          <a:lstStyle/>
          <a:p>
            <a:r>
              <a:rPr lang="en-US"/>
              <a:t>               </a:t>
            </a:r>
            <a:r>
              <a:rPr lang="en-US" sz="6000" b="1">
                <a:cs typeface="Times New Roman" pitchFamily="18" charset="0"/>
              </a:rPr>
              <a:t>VIẾT BÀI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8382000" y="1600200"/>
            <a:ext cx="3810000" cy="384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840653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F05C5E5-782B-4644-9CD2-ECD79D61D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57200"/>
            <a:ext cx="87630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1EF07B7-A44A-4C8A-B00E-E586C385C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200400"/>
            <a:ext cx="87630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27369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1" y="762001"/>
            <a:ext cx="8458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>
                <a:solidFill>
                  <a:prstClr val="black"/>
                </a:solidFill>
                <a:latin typeface="+mj-lt"/>
                <a:ea typeface="+mj-ea"/>
                <a:cs typeface="Times New Roman" pitchFamily="18" charset="0"/>
              </a:rPr>
              <a:t>CỦNG CỐ - DẶN DÒ</a:t>
            </a:r>
            <a:endParaRPr lang="en-US" sz="1400"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1777663"/>
            <a:ext cx="66294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745867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148985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4716</TotalTime>
  <Words>427</Words>
  <Application>Microsoft Office PowerPoint</Application>
  <PresentationFormat>Widescreen</PresentationFormat>
  <Paragraphs>67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UTM Avo</vt:lpstr>
      <vt:lpstr>Calibri</vt:lpstr>
      <vt:lpstr>Arial</vt:lpstr>
      <vt:lpstr>Times New Roman</vt:lpstr>
      <vt:lpstr>Calibri Light</vt:lpstr>
      <vt:lpstr>Office Theme</vt:lpstr>
      <vt:lpstr>Tuần 14</vt:lpstr>
      <vt:lpstr>PowerPoint Presentation</vt:lpstr>
      <vt:lpstr>PowerPoint Presentation</vt:lpstr>
      <vt:lpstr>A. L</vt:lpstr>
      <vt:lpstr>A. 4 nét</vt:lpstr>
      <vt:lpstr>A. 2 ô li</vt:lpstr>
      <vt:lpstr>QUAN SÁT CHỮ MẪU</vt:lpstr>
      <vt:lpstr>PowerPoint Presentation</vt:lpstr>
      <vt:lpstr> </vt:lpstr>
      <vt:lpstr>PowerPoint Presentation</vt:lpstr>
      <vt:lpstr>PowerPoint Presentation</vt:lpstr>
      <vt:lpstr>VIẾT BẢNG CON</vt:lpstr>
      <vt:lpstr>PowerPoint Presentation</vt:lpstr>
      <vt:lpstr>PowerPoint Presentation</vt:lpstr>
      <vt:lpstr>PowerPoint Presentation</vt:lpstr>
      <vt:lpstr>               VIẾT BÀI</vt:lpstr>
      <vt:lpstr>PowerPoint Presentation</vt:lpstr>
      <vt:lpstr>PowerPoint Presentation</vt:lpstr>
      <vt:lpstr>PowerPoint Presentation</vt:lpstr>
    </vt:vector>
  </TitlesOfParts>
  <Company>Thang Binh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TBComputer</dc:creator>
  <cp:lastModifiedBy>admin</cp:lastModifiedBy>
  <cp:revision>429</cp:revision>
  <dcterms:created xsi:type="dcterms:W3CDTF">2008-10-27T13:46:20Z</dcterms:created>
  <dcterms:modified xsi:type="dcterms:W3CDTF">2022-01-21T04:50:44Z</dcterms:modified>
</cp:coreProperties>
</file>