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x-wav"/>
  <Default Extension="wdp" ContentType="image/vnd.ms-photo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1"/>
  </p:notesMasterIdLst>
  <p:sldIdLst>
    <p:sldId id="332" r:id="rId2"/>
    <p:sldId id="257" r:id="rId3"/>
    <p:sldId id="346" r:id="rId4"/>
    <p:sldId id="355" r:id="rId5"/>
    <p:sldId id="347" r:id="rId6"/>
    <p:sldId id="348" r:id="rId7"/>
    <p:sldId id="349" r:id="rId8"/>
    <p:sldId id="350" r:id="rId9"/>
    <p:sldId id="351" r:id="rId10"/>
    <p:sldId id="352" r:id="rId11"/>
    <p:sldId id="353" r:id="rId12"/>
    <p:sldId id="326" r:id="rId13"/>
    <p:sldId id="327" r:id="rId14"/>
    <p:sldId id="328" r:id="rId15"/>
    <p:sldId id="329" r:id="rId16"/>
    <p:sldId id="279" r:id="rId17"/>
    <p:sldId id="343" r:id="rId18"/>
    <p:sldId id="334" r:id="rId19"/>
    <p:sldId id="277" r:id="rId20"/>
    <p:sldId id="335" r:id="rId21"/>
    <p:sldId id="324" r:id="rId22"/>
    <p:sldId id="341" r:id="rId23"/>
    <p:sldId id="278" r:id="rId24"/>
    <p:sldId id="337" r:id="rId25"/>
    <p:sldId id="336" r:id="rId26"/>
    <p:sldId id="338" r:id="rId27"/>
    <p:sldId id="354" r:id="rId28"/>
    <p:sldId id="339" r:id="rId29"/>
    <p:sldId id="270" r:id="rId30"/>
  </p:sldIdLst>
  <p:sldSz cx="12192000" cy="6858000"/>
  <p:notesSz cx="6858000" cy="9144000"/>
  <p:embeddedFontLst>
    <p:embeddedFont>
      <p:font typeface="等线" panose="02010600030101010101" pitchFamily="2" charset="-122"/>
      <p:regular r:id="rId32"/>
      <p:bold r:id="rId33"/>
    </p:embeddedFont>
    <p:embeddedFont>
      <p:font typeface="Calibri" panose="020F0502020204030204" pitchFamily="34" charset="0"/>
      <p:regular r:id="rId34"/>
      <p:bold r:id="rId35"/>
      <p:italic r:id="rId36"/>
      <p:boldItalic r:id="rId37"/>
    </p:embeddedFont>
    <p:embeddedFont>
      <p:font typeface="Cambria" panose="02040503050406030204" pitchFamily="18" charset="0"/>
      <p:regular r:id="rId38"/>
      <p:bold r:id="rId39"/>
      <p:italic r:id="rId40"/>
      <p:boldItalic r:id="rId41"/>
    </p:embeddedFont>
    <p:embeddedFont>
      <p:font typeface="HP001 4 hàng" panose="020B0603050302020204" pitchFamily="34" charset="0"/>
      <p:regular r:id="rId42"/>
      <p:bold r:id="rId43"/>
    </p:embeddedFont>
    <p:embeddedFont>
      <p:font typeface="UTM Avo" panose="02040603050506020204" pitchFamily="18" charset="0"/>
      <p:regular r:id="rId44"/>
      <p:bold r:id="rId45"/>
      <p:italic r:id="rId46"/>
      <p:boldItalic r:id="rId4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8119"/>
    <a:srgbClr val="9B21AF"/>
    <a:srgbClr val="FFFF99"/>
    <a:srgbClr val="404040"/>
    <a:srgbClr val="FF7707"/>
    <a:srgbClr val="FFAF6C"/>
    <a:srgbClr val="FFFFFF"/>
    <a:srgbClr val="FFFB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7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3.fntdata"/><Relationship Id="rId42" Type="http://schemas.openxmlformats.org/officeDocument/2006/relationships/font" Target="fonts/font11.fntdata"/><Relationship Id="rId47" Type="http://schemas.openxmlformats.org/officeDocument/2006/relationships/font" Target="fonts/font16.fntdata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2.fntdata"/><Relationship Id="rId38" Type="http://schemas.openxmlformats.org/officeDocument/2006/relationships/font" Target="fonts/font7.fntdata"/><Relationship Id="rId46" Type="http://schemas.openxmlformats.org/officeDocument/2006/relationships/font" Target="fonts/font1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1.fntdata"/><Relationship Id="rId37" Type="http://schemas.openxmlformats.org/officeDocument/2006/relationships/font" Target="fonts/font6.fntdata"/><Relationship Id="rId40" Type="http://schemas.openxmlformats.org/officeDocument/2006/relationships/font" Target="fonts/font9.fntdata"/><Relationship Id="rId45" Type="http://schemas.openxmlformats.org/officeDocument/2006/relationships/font" Target="fonts/font1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5.fntdata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4" Type="http://schemas.openxmlformats.org/officeDocument/2006/relationships/font" Target="fonts/font1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4.fntdata"/><Relationship Id="rId43" Type="http://schemas.openxmlformats.org/officeDocument/2006/relationships/font" Target="fonts/font12.fntdata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D4106C-F81B-419F-8B8A-11BEF00505E5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D60B57-4A5F-4A5A-B2EF-C3ACA09B5E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4094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E39EF-C0E5-4896-B9D3-7E7938E4611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68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mũi</a:t>
            </a:r>
            <a:r>
              <a:rPr lang="en-US" dirty="0"/>
              <a:t> </a:t>
            </a:r>
            <a:r>
              <a:rPr lang="en-US" dirty="0" err="1"/>
              <a:t>tên</a:t>
            </a:r>
            <a:r>
              <a:rPr lang="en-US" dirty="0"/>
              <a:t> </a:t>
            </a:r>
            <a:r>
              <a:rPr lang="en-US" dirty="0" err="1"/>
              <a:t>để</a:t>
            </a:r>
            <a:r>
              <a:rPr lang="en-US" dirty="0"/>
              <a:t> </a:t>
            </a:r>
            <a:r>
              <a:rPr lang="en-US" dirty="0" err="1"/>
              <a:t>tiếp</a:t>
            </a:r>
            <a:r>
              <a:rPr lang="en-US" dirty="0"/>
              <a:t> </a:t>
            </a:r>
            <a:r>
              <a:rPr lang="en-US" dirty="0" err="1"/>
              <a:t>tục</a:t>
            </a:r>
            <a:r>
              <a:rPr lang="en-US" dirty="0"/>
              <a:t> </a:t>
            </a:r>
            <a:r>
              <a:rPr lang="en-US" dirty="0" err="1"/>
              <a:t>bài</a:t>
            </a:r>
            <a:r>
              <a:rPr lang="en-US" dirty="0"/>
              <a:t> </a:t>
            </a:r>
            <a:r>
              <a:rPr lang="en-US" dirty="0" err="1"/>
              <a:t>học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D60B57-4A5F-4A5A-B2EF-C3ACA09B5E6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0155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Có</a:t>
            </a:r>
            <a:r>
              <a:rPr lang="en-US" dirty="0"/>
              <a:t> video ở </a:t>
            </a:r>
            <a:r>
              <a:rPr lang="en-US" dirty="0" err="1"/>
              <a:t>bên</a:t>
            </a:r>
            <a:r>
              <a:rPr lang="en-US" dirty="0"/>
              <a:t> </a:t>
            </a:r>
            <a:r>
              <a:rPr lang="en-US" dirty="0" err="1"/>
              <a:t>cạnh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D60B57-4A5F-4A5A-B2EF-C3ACA09B5E6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335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Có</a:t>
            </a:r>
            <a:r>
              <a:rPr lang="en-US" dirty="0"/>
              <a:t> video ở </a:t>
            </a:r>
            <a:r>
              <a:rPr lang="en-US" dirty="0" err="1"/>
              <a:t>bên</a:t>
            </a:r>
            <a:r>
              <a:rPr lang="en-US" dirty="0"/>
              <a:t> </a:t>
            </a:r>
            <a:r>
              <a:rPr lang="en-US" dirty="0" err="1"/>
              <a:t>cạnh</a:t>
            </a:r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D60B57-4A5F-4A5A-B2EF-C3ACA09B5E61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623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 preserve="1">
  <p:cSld name="1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13;p7"/>
          <p:cNvSpPr txBox="1">
            <a:spLocks noGrp="1"/>
          </p:cNvSpPr>
          <p:nvPr>
            <p:ph type="ctrTitle"/>
          </p:nvPr>
        </p:nvSpPr>
        <p:spPr>
          <a:xfrm>
            <a:off x="1524001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5999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4" name="Google Shape;14;p7"/>
          <p:cNvSpPr txBox="1">
            <a:spLocks noGrp="1"/>
          </p:cNvSpPr>
          <p:nvPr>
            <p:ph type="subTitle" idx="1"/>
          </p:nvPr>
        </p:nvSpPr>
        <p:spPr>
          <a:xfrm>
            <a:off x="1524001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1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1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2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13" tIns="45694" rIns="91413" bIns="45694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146B2CB-5A67-4AB8-9A1B-7AE29B183FB4}"/>
              </a:ext>
            </a:extLst>
          </p:cNvPr>
          <p:cNvSpPr/>
          <p:nvPr userDrawn="1"/>
        </p:nvSpPr>
        <p:spPr>
          <a:xfrm>
            <a:off x="2629362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031242C-EE37-4189-AA61-DC2C941D481E}"/>
              </a:ext>
            </a:extLst>
          </p:cNvPr>
          <p:cNvSpPr/>
          <p:nvPr userDrawn="1"/>
        </p:nvSpPr>
        <p:spPr>
          <a:xfrm>
            <a:off x="11248043" y="0"/>
            <a:ext cx="1117600" cy="1536700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04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preserve="1" userDrawn="1">
  <p:cSld name="2_Title and Conten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8"/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1" y="20645"/>
            <a:ext cx="12184879" cy="6816715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8"/>
          <p:cNvSpPr txBox="1">
            <a:spLocks noGrp="1"/>
          </p:cNvSpPr>
          <p:nvPr>
            <p:ph type="dt" idx="10"/>
          </p:nvPr>
        </p:nvSpPr>
        <p:spPr>
          <a:xfrm>
            <a:off x="838201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24" name="Google Shape;24;p8"/>
          <p:cNvSpPr txBox="1">
            <a:spLocks noGrp="1"/>
          </p:cNvSpPr>
          <p:nvPr>
            <p:ph type="ftr" idx="11"/>
          </p:nvPr>
        </p:nvSpPr>
        <p:spPr>
          <a:xfrm>
            <a:off x="4038601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25" name="Google Shape;25;p8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640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 preserve="1" userDrawn="1">
  <p:cSld name="2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1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30;p9"/>
          <p:cNvSpPr txBox="1">
            <a:spLocks noGrp="1"/>
          </p:cNvSpPr>
          <p:nvPr>
            <p:ph type="dt" idx="10"/>
          </p:nvPr>
        </p:nvSpPr>
        <p:spPr>
          <a:xfrm>
            <a:off x="838201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31" name="Google Shape;31;p9"/>
          <p:cNvSpPr txBox="1">
            <a:spLocks noGrp="1"/>
          </p:cNvSpPr>
          <p:nvPr>
            <p:ph type="ftr" idx="11"/>
          </p:nvPr>
        </p:nvSpPr>
        <p:spPr>
          <a:xfrm>
            <a:off x="4038601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2" name="Google Shape;32;p9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39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 preserve="1" userDrawn="1">
  <p:cSld name="2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1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99653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Title and Content" preserve="1" userDrawn="1">
  <p:cSld name="2_Title and Conten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Google Shape;34;p1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1" y="2006"/>
            <a:ext cx="12165839" cy="6853993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Google Shape;37;p10"/>
          <p:cNvSpPr txBox="1">
            <a:spLocks noGrp="1"/>
          </p:cNvSpPr>
          <p:nvPr>
            <p:ph type="dt" idx="10"/>
          </p:nvPr>
        </p:nvSpPr>
        <p:spPr>
          <a:xfrm>
            <a:off x="838201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38" name="Google Shape;38;p10"/>
          <p:cNvSpPr txBox="1">
            <a:spLocks noGrp="1"/>
          </p:cNvSpPr>
          <p:nvPr>
            <p:ph type="ftr" idx="11"/>
          </p:nvPr>
        </p:nvSpPr>
        <p:spPr>
          <a:xfrm>
            <a:off x="4038601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9" name="Google Shape;39;p10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 preserve="1">
  <p:cSld name="1_Comparison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1"/>
          <p:cNvSpPr txBox="1">
            <a:spLocks noGrp="1"/>
          </p:cNvSpPr>
          <p:nvPr>
            <p:ph type="title"/>
          </p:nvPr>
        </p:nvSpPr>
        <p:spPr>
          <a:xfrm>
            <a:off x="839789" y="365127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2" name="Google Shape;42;p11"/>
          <p:cNvSpPr txBox="1"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154" lvl="0" indent="-228577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309" lvl="1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463" lvl="2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617" lvl="3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5771" lvl="4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2926" lvl="5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080" lvl="6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234" lvl="7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389" lvl="8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Google Shape;43;p11"/>
          <p:cNvSpPr txBox="1">
            <a:spLocks noGrp="1"/>
          </p:cNvSpPr>
          <p:nvPr>
            <p:ph type="body" idx="2"/>
          </p:nvPr>
        </p:nvSpPr>
        <p:spPr>
          <a:xfrm>
            <a:off x="839789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154" lvl="0" indent="-342866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309" lvl="1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463" lvl="2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617" lvl="3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5771" lvl="4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2926" lvl="5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080" lvl="6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234" lvl="7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389" lvl="8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Google Shape;44;p11"/>
          <p:cNvSpPr txBox="1">
            <a:spLocks noGrp="1"/>
          </p:cNvSpPr>
          <p:nvPr>
            <p:ph type="body" idx="3"/>
          </p:nvPr>
        </p:nvSpPr>
        <p:spPr>
          <a:xfrm>
            <a:off x="6172201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154" lvl="0" indent="-228577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309" lvl="1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463" lvl="2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617" lvl="3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5771" lvl="4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2926" lvl="5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080" lvl="6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234" lvl="7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389" lvl="8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Google Shape;45;p11"/>
          <p:cNvSpPr txBox="1">
            <a:spLocks noGrp="1"/>
          </p:cNvSpPr>
          <p:nvPr>
            <p:ph type="body" idx="4"/>
          </p:nvPr>
        </p:nvSpPr>
        <p:spPr>
          <a:xfrm>
            <a:off x="6172201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154" lvl="0" indent="-342866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309" lvl="1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463" lvl="2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617" lvl="3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5771" lvl="4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2926" lvl="5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080" lvl="6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234" lvl="7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389" lvl="8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dt" idx="10"/>
          </p:nvPr>
        </p:nvSpPr>
        <p:spPr>
          <a:xfrm>
            <a:off x="838201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47" name="Google Shape;47;p11"/>
          <p:cNvSpPr txBox="1">
            <a:spLocks noGrp="1"/>
          </p:cNvSpPr>
          <p:nvPr>
            <p:ph type="ftr" idx="11"/>
          </p:nvPr>
        </p:nvSpPr>
        <p:spPr>
          <a:xfrm>
            <a:off x="4038601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48" name="Google Shape;48;p11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pic>
        <p:nvPicPr>
          <p:cNvPr id="49" name="Google Shape;49;p11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" y="18651"/>
            <a:ext cx="12191999" cy="6820698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03918220-0F7E-4221-B2FB-0A9068CC7E92}"/>
              </a:ext>
            </a:extLst>
          </p:cNvPr>
          <p:cNvSpPr/>
          <p:nvPr userDrawn="1"/>
        </p:nvSpPr>
        <p:spPr>
          <a:xfrm>
            <a:off x="10933906" y="116681"/>
            <a:ext cx="1117600" cy="1536700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064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D1F7F18-CCB7-414F-B16B-64885FE5FED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01448" y="-90897"/>
            <a:ext cx="12613690" cy="7095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D805BF-682A-40E7-A8E6-EFFF65BEC2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ACBDF3-D54A-4F8A-9ACC-26F0AF5421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E62C5-69E7-4A83-8593-178101313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24EA7C-0BEB-441A-8A40-755387E1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DC6656-9747-40E9-A931-748DC0D7F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36E4766-883B-4D27-9EF0-95A9BD22266C}"/>
              </a:ext>
            </a:extLst>
          </p:cNvPr>
          <p:cNvSpPr/>
          <p:nvPr userDrawn="1"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172138A-F4A3-4018-96E5-39F5CEEC784D}"/>
              </a:ext>
            </a:extLst>
          </p:cNvPr>
          <p:cNvSpPr/>
          <p:nvPr userDrawn="1"/>
        </p:nvSpPr>
        <p:spPr>
          <a:xfrm>
            <a:off x="11248043" y="0"/>
            <a:ext cx="1117600" cy="1536700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441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B350663-EC9A-4C44-B607-B63DB2B7FE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8487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246000-100C-40C4-BEF3-5A3E38B69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DF0F9-3FE1-432B-9703-5AE876434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5A5E0-2AFF-4AB5-ACE6-7DA7CD46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69C67-F520-4179-9639-626A99809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F03E5-824A-4731-8801-F2B2084D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33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B350663-EC9A-4C44-B607-B63DB2B7FE3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246000-100C-40C4-BEF3-5A3E38B69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DF0F9-3FE1-432B-9703-5AE876434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5A5E0-2AFF-4AB5-ACE6-7DA7CD46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69C67-F520-4179-9639-626A99809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F03E5-824A-4731-8801-F2B2084D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811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6B4D996-D27A-45F3-8A94-7114A45F776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AFCBFE-611A-4CAB-A894-937638D9F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E8545-01CE-4FAF-BFB4-D08B76DD53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B6410-3F70-4DB6-82F8-946CB7F5F4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48675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BDD0EC9-AAF6-4028-9E61-DCAAC85097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638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406D12-DD67-40A6-97ED-B7D5D4460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CBBF0A-4F4C-440C-AEB2-3BB590C3D7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FB3446-FD4B-4976-AEB2-B88314DBD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683C8-11B5-46C6-8BB4-D1474691F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26DA4-DFC7-4240-8A46-029882411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1578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58C8D-0F65-41F2-8D2B-8E662F01D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23DC4F-F04B-4EF7-855D-738F4446D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48651F-A381-4808-8187-C91BA0034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A18D3B-4ACD-4E73-89EB-965186A19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3145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6D94F5-CFF9-40EA-9987-8B1A63E8847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E6104B-2458-498C-ABBA-C0DED10B7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C4E4CF-1B85-4D09-81A8-6864E71AE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8E9558-AFB0-4D59-A785-A2FDA3555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2081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7524DFA-13F6-43C0-9053-95A339ACE8C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3A6E64-5B43-4BA6-8890-55DEB65FE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79167-2151-44FC-BF25-DFD27049F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6E8D4D-9575-44FE-80EF-A5E5D37744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0DF73A-77BC-4174-B01E-823EE96F1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88BB73-AA98-40B8-86A0-7E9FF8C49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D71948-3005-4AD2-A429-FBDF9FC90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9252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FCD88A7-8EBB-43E1-AB26-941303AA5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DBF4CA-4B3B-47DC-AC91-7CC00B696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4900BA-A396-46B0-A22B-E6A8AD387D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F30CA7-1F4D-40C1-9A6A-040327EAE2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1032F2-F618-4746-9BAE-D6D1CB3D4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2D1357-92FD-4B75-BF6D-B58B30699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FC0E1B-A2C9-4098-AFC0-7ED63619D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4246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6C6A0C5-A58D-497D-87A0-F926B583C14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AED18E-A2B7-4E79-BCB2-5A940B92F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76CAEA-67BE-4816-B1E7-41658737EA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957672-735A-48CF-B4BE-6D3607120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E929CE-D546-45E7-9512-43EAA33AD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64245-321E-4D0A-977E-D09E6120C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1840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3AE678F-A982-4A11-B6D5-E4EA8E0CAAC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01CF19-F0A5-4049-B00B-5887BAD1E9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CFEB78-67CD-4D61-A945-C99A96A6C1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EC5EB8-55E4-40D3-9444-A75EEE310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4AE4C-470C-4596-927E-BEBE02463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8276C-9A0E-4BF6-88D9-D4C27235E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6700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149D5-D9AD-4ACB-B6FF-2DAC3709B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4FFB89-B9BD-4AE7-AEE1-E3D3BB9C45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55F649-BCD4-4DF4-9D3A-5A1788C1E3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077461-4DD8-41EB-BB6D-74D8AE1E75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960BD7-E350-4338-AE4E-097AA1748B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C91111-8CC6-49E8-AFF4-460D7AA5C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B47E37-C210-4655-8E14-302E21E83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78A9EA-D7E5-4BBD-AB42-C9A78E6B6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A878C85-2C2D-4555-91B2-7F695AA418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3128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userDrawn="1">
  <p:cSld name="1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C354FBDB-570B-47DF-96E0-31EC931D5420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C1CF827-6BA9-40C6-9B49-3FA88AEC37A3}"/>
              </a:ext>
            </a:extLst>
          </p:cNvPr>
          <p:cNvSpPr/>
          <p:nvPr userDrawn="1"/>
        </p:nvSpPr>
        <p:spPr>
          <a:xfrm>
            <a:off x="11248043" y="0"/>
            <a:ext cx="1117600" cy="1536700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2456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EE5A00-8F8E-42AF-90E2-066651466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D880EE-B25B-4758-91EB-EBD635871C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255D9-F2D3-47EC-8DB1-5B378E86D5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C8935-5503-46B3-AA64-FDD06962785D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2A118-F643-4454-B34F-A87946B13F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72231-B6D0-41EB-A4EC-39B7F5689F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339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49" r:id="rId7"/>
    <p:sldLayoutId id="2147483650" r:id="rId8"/>
    <p:sldLayoutId id="2147483685" r:id="rId9"/>
    <p:sldLayoutId id="2147483652" r:id="rId10"/>
    <p:sldLayoutId id="2147483651" r:id="rId11"/>
    <p:sldLayoutId id="2147483654" r:id="rId12"/>
    <p:sldLayoutId id="2147483655" r:id="rId13"/>
    <p:sldLayoutId id="2147483656" r:id="rId14"/>
    <p:sldLayoutId id="2147483657" r:id="rId15"/>
    <p:sldLayoutId id="2147483658" r:id="rId16"/>
    <p:sldLayoutId id="2147483659" r:id="rId17"/>
    <p:sldLayoutId id="2147483653" r:id="rId18"/>
    <p:sldLayoutId id="2147483692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14.png"/><Relationship Id="rId4" Type="http://schemas.openxmlformats.org/officeDocument/2006/relationships/image" Target="../media/image13.gi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gif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8.gif"/><Relationship Id="rId12" Type="http://schemas.openxmlformats.org/officeDocument/2006/relationships/image" Target="../media/image23.png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17.gif"/><Relationship Id="rId11" Type="http://schemas.openxmlformats.org/officeDocument/2006/relationships/image" Target="../media/image22.gif"/><Relationship Id="rId5" Type="http://schemas.openxmlformats.org/officeDocument/2006/relationships/image" Target="../media/image16.gif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2.gif"/><Relationship Id="rId4" Type="http://schemas.openxmlformats.org/officeDocument/2006/relationships/image" Target="../media/image19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slide" Target="slide10.xml"/><Relationship Id="rId18" Type="http://schemas.openxmlformats.org/officeDocument/2006/relationships/image" Target="../media/image16.gif"/><Relationship Id="rId26" Type="http://schemas.microsoft.com/office/2007/relationships/hdphoto" Target="../media/hdphoto3.wdp"/><Relationship Id="rId3" Type="http://schemas.openxmlformats.org/officeDocument/2006/relationships/slide" Target="slide8.xml"/><Relationship Id="rId21" Type="http://schemas.openxmlformats.org/officeDocument/2006/relationships/slide" Target="slide7.xml"/><Relationship Id="rId7" Type="http://schemas.openxmlformats.org/officeDocument/2006/relationships/image" Target="../media/image19.gif"/><Relationship Id="rId12" Type="http://schemas.openxmlformats.org/officeDocument/2006/relationships/image" Target="../media/image28.gif"/><Relationship Id="rId17" Type="http://schemas.openxmlformats.org/officeDocument/2006/relationships/slide" Target="slide6.xml"/><Relationship Id="rId25" Type="http://schemas.openxmlformats.org/officeDocument/2006/relationships/image" Target="../media/image34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30.gif"/><Relationship Id="rId20" Type="http://schemas.openxmlformats.org/officeDocument/2006/relationships/image" Target="../media/image31.gi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6.png"/><Relationship Id="rId11" Type="http://schemas.openxmlformats.org/officeDocument/2006/relationships/image" Target="../media/image12.gif"/><Relationship Id="rId24" Type="http://schemas.microsoft.com/office/2007/relationships/hdphoto" Target="../media/hdphoto2.wdp"/><Relationship Id="rId5" Type="http://schemas.openxmlformats.org/officeDocument/2006/relationships/image" Target="../media/image25.png"/><Relationship Id="rId15" Type="http://schemas.openxmlformats.org/officeDocument/2006/relationships/slide" Target="slide9.xml"/><Relationship Id="rId23" Type="http://schemas.openxmlformats.org/officeDocument/2006/relationships/image" Target="../media/image33.png"/><Relationship Id="rId28" Type="http://schemas.openxmlformats.org/officeDocument/2006/relationships/image" Target="../media/image35.jpeg"/><Relationship Id="rId10" Type="http://schemas.openxmlformats.org/officeDocument/2006/relationships/image" Target="../media/image27.gif"/><Relationship Id="rId19" Type="http://schemas.openxmlformats.org/officeDocument/2006/relationships/slide" Target="slide11.xml"/><Relationship Id="rId4" Type="http://schemas.openxmlformats.org/officeDocument/2006/relationships/image" Target="../media/image24.gif"/><Relationship Id="rId9" Type="http://schemas.openxmlformats.org/officeDocument/2006/relationships/image" Target="../media/image21.png"/><Relationship Id="rId14" Type="http://schemas.openxmlformats.org/officeDocument/2006/relationships/image" Target="../media/image29.gif"/><Relationship Id="rId22" Type="http://schemas.openxmlformats.org/officeDocument/2006/relationships/image" Target="../media/image32.gif"/><Relationship Id="rId27" Type="http://schemas.openxmlformats.org/officeDocument/2006/relationships/slide" Target="slide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3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6" Type="http://schemas.openxmlformats.org/officeDocument/2006/relationships/slide" Target="slide5.xml"/><Relationship Id="rId5" Type="http://schemas.openxmlformats.org/officeDocument/2006/relationships/image" Target="../media/image16.gif"/><Relationship Id="rId4" Type="http://schemas.openxmlformats.org/officeDocument/2006/relationships/image" Target="../media/image3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2.gif"/><Relationship Id="rId4" Type="http://schemas.openxmlformats.org/officeDocument/2006/relationships/image" Target="../media/image3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2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7.png"/><Relationship Id="rId5" Type="http://schemas.openxmlformats.org/officeDocument/2006/relationships/slide" Target="slide5.xml"/><Relationship Id="rId4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0.gif"/><Relationship Id="rId4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4.gif"/><Relationship Id="rId4" Type="http://schemas.openxmlformats.org/officeDocument/2006/relationships/image" Target="../media/image3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1.gif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notesSlide" Target="../notesSlides/notesSlid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6" Type="http://schemas.openxmlformats.org/officeDocument/2006/relationships/image" Target="../media/image41.png"/><Relationship Id="rId5" Type="http://schemas.openxmlformats.org/officeDocument/2006/relationships/image" Target="../media/image42.png"/><Relationship Id="rId4" Type="http://schemas.openxmlformats.org/officeDocument/2006/relationships/notesSlide" Target="../notesSlides/notesSlide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4" Type="http://schemas.openxmlformats.org/officeDocument/2006/relationships/image" Target="../media/image4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.xml"/><Relationship Id="rId5" Type="http://schemas.microsoft.com/office/2007/relationships/hdphoto" Target="../media/hdphoto4.wdp"/><Relationship Id="rId4" Type="http://schemas.openxmlformats.org/officeDocument/2006/relationships/image" Target="../media/image4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A144B1-BC48-4FB5-81A0-5EEE0F41D92F}"/>
              </a:ext>
            </a:extLst>
          </p:cNvPr>
          <p:cNvSpPr/>
          <p:nvPr/>
        </p:nvSpPr>
        <p:spPr>
          <a:xfrm>
            <a:off x="3171161" y="1791296"/>
            <a:ext cx="5849678" cy="23469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914377">
              <a:lnSpc>
                <a:spcPct val="150000"/>
              </a:lnSpc>
              <a:defRPr/>
            </a:pPr>
            <a:r>
              <a:rPr lang="en-US" sz="5200" b="1" dirty="0" err="1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Tuần</a:t>
            </a:r>
            <a:r>
              <a:rPr lang="en-US" sz="5200" b="1" dirty="0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16</a:t>
            </a:r>
          </a:p>
          <a:p>
            <a:pPr algn="ctr" defTabSz="914377">
              <a:lnSpc>
                <a:spcPct val="150000"/>
              </a:lnSpc>
              <a:defRPr/>
            </a:pP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Bài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82: </a:t>
            </a: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eng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– </a:t>
            </a: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ec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08EF6DA-C8F1-435A-8108-A2019195E96B}"/>
              </a:ext>
            </a:extLst>
          </p:cNvPr>
          <p:cNvSpPr/>
          <p:nvPr/>
        </p:nvSpPr>
        <p:spPr>
          <a:xfrm>
            <a:off x="8869877" y="76327"/>
            <a:ext cx="28600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TIẾNG VIỆT 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FE75980-B8E4-42A9-95B4-7B4E5FA54707}"/>
              </a:ext>
            </a:extLst>
          </p:cNvPr>
          <p:cNvSpPr/>
          <p:nvPr/>
        </p:nvSpPr>
        <p:spPr>
          <a:xfrm>
            <a:off x="10738978" y="722658"/>
            <a:ext cx="9909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Tập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1911169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368F5C-6701-4B30-9893-5730FB33C4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544" y="536715"/>
            <a:ext cx="9845960" cy="59808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B4CF43A-1CF0-41E0-A515-16DFB0E25B5A}"/>
              </a:ext>
            </a:extLst>
          </p:cNvPr>
          <p:cNvSpPr txBox="1"/>
          <p:nvPr/>
        </p:nvSpPr>
        <p:spPr>
          <a:xfrm>
            <a:off x="3785181" y="3869918"/>
            <a:ext cx="57779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n>
                  <a:solidFill>
                    <a:schemeClr val="accent6">
                      <a:lumMod val="60000"/>
                      <a:lumOff val="40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</a:rPr>
              <a:t>KHỞI ĐỘNG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DD501CE-FCB7-401D-BB98-068CE848C0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666651">
            <a:off x="2188243" y="5328643"/>
            <a:ext cx="368565" cy="49142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34C8B48-3A5E-4862-A4B0-B68FCB7C8B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867183">
            <a:off x="8650934" y="2817831"/>
            <a:ext cx="993597" cy="93515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DE3AE6F-4734-499E-BBE0-2CF9933D5F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44611">
            <a:off x="1264165" y="1721198"/>
            <a:ext cx="943740" cy="88822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58E15D7-483B-476E-9BD9-7840658765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78054">
            <a:off x="2456546" y="5135754"/>
            <a:ext cx="326938" cy="78598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B262F3D-12CE-4FEF-994B-336E47EB77E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038" r="2271" b="9565"/>
          <a:stretch/>
        </p:blipFill>
        <p:spPr>
          <a:xfrm>
            <a:off x="9753791" y="29714"/>
            <a:ext cx="2383425" cy="1814372"/>
          </a:xfrm>
          <a:prstGeom prst="rect">
            <a:avLst/>
          </a:prstGeom>
        </p:spPr>
      </p:pic>
      <p:sp>
        <p:nvSpPr>
          <p:cNvPr id="20" name="Cloud 19">
            <a:extLst>
              <a:ext uri="{FF2B5EF4-FFF2-40B4-BE49-F238E27FC236}">
                <a16:creationId xmlns:a16="http://schemas.microsoft.com/office/drawing/2014/main" id="{A1BA109D-83FE-4B8A-854C-BE3E8B23FC1A}"/>
              </a:ext>
            </a:extLst>
          </p:cNvPr>
          <p:cNvSpPr/>
          <p:nvPr/>
        </p:nvSpPr>
        <p:spPr>
          <a:xfrm>
            <a:off x="3631688" y="186072"/>
            <a:ext cx="1944698" cy="701286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Cloud 20">
            <a:extLst>
              <a:ext uri="{FF2B5EF4-FFF2-40B4-BE49-F238E27FC236}">
                <a16:creationId xmlns:a16="http://schemas.microsoft.com/office/drawing/2014/main" id="{B047D718-3874-41EB-BDA9-5C96A5B51483}"/>
              </a:ext>
            </a:extLst>
          </p:cNvPr>
          <p:cNvSpPr/>
          <p:nvPr/>
        </p:nvSpPr>
        <p:spPr>
          <a:xfrm>
            <a:off x="5795749" y="89703"/>
            <a:ext cx="1219200" cy="696835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Cloud 21">
            <a:extLst>
              <a:ext uri="{FF2B5EF4-FFF2-40B4-BE49-F238E27FC236}">
                <a16:creationId xmlns:a16="http://schemas.microsoft.com/office/drawing/2014/main" id="{00A14E69-B8EF-49D9-A58E-8BC795450334}"/>
              </a:ext>
            </a:extLst>
          </p:cNvPr>
          <p:cNvSpPr/>
          <p:nvPr/>
        </p:nvSpPr>
        <p:spPr>
          <a:xfrm>
            <a:off x="8045934" y="16834"/>
            <a:ext cx="1633192" cy="765251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Cloud 22">
            <a:extLst>
              <a:ext uri="{FF2B5EF4-FFF2-40B4-BE49-F238E27FC236}">
                <a16:creationId xmlns:a16="http://schemas.microsoft.com/office/drawing/2014/main" id="{5EE8BA84-48B1-40F8-A282-0272A875DC82}"/>
              </a:ext>
            </a:extLst>
          </p:cNvPr>
          <p:cNvSpPr/>
          <p:nvPr/>
        </p:nvSpPr>
        <p:spPr>
          <a:xfrm>
            <a:off x="8590780" y="99342"/>
            <a:ext cx="1944698" cy="1041492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027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repeatCount="3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2.08333E-7 -1.85185E-6 L 2.08333E-7 -0.07222 " pathEditMode="relative" rAng="0" ptsTypes="AA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F922A94-F581-4B5F-87EB-7F590263C2E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91" t="29380" r="4771" b="-14075"/>
          <a:stretch/>
        </p:blipFill>
        <p:spPr>
          <a:xfrm>
            <a:off x="-4549" y="454724"/>
            <a:ext cx="12192000" cy="770773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67D59A0-ED0A-493C-8E46-A6CB6E4DB44E}"/>
              </a:ext>
            </a:extLst>
          </p:cNvPr>
          <p:cNvSpPr/>
          <p:nvPr/>
        </p:nvSpPr>
        <p:spPr>
          <a:xfrm>
            <a:off x="1322396" y="965517"/>
            <a:ext cx="8242175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dirty="0">
                <a:solidFill>
                  <a:srgbClr val="FF0000"/>
                </a:solidFill>
                <a:latin typeface="+mj-lt"/>
                <a:cs typeface="Times New Roman" panose="02020603050405020304" pitchFamily="18" charset="0"/>
              </a:rPr>
              <a:t>BẮT B</a:t>
            </a:r>
            <a:r>
              <a:rPr lang="vi-VN" sz="8000" b="1" dirty="0">
                <a:solidFill>
                  <a:srgbClr val="FF0000"/>
                </a:solidFill>
                <a:latin typeface="+mj-lt"/>
                <a:cs typeface="Times New Roman" panose="02020603050405020304" pitchFamily="18" charset="0"/>
              </a:rPr>
              <a:t>Ư</a:t>
            </a:r>
            <a:r>
              <a:rPr lang="en-US" sz="8000" b="1" dirty="0">
                <a:solidFill>
                  <a:srgbClr val="FF0000"/>
                </a:solidFill>
                <a:latin typeface="+mj-lt"/>
                <a:cs typeface="Times New Roman" panose="02020603050405020304" pitchFamily="18" charset="0"/>
              </a:rPr>
              <a:t>ỚM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08DCD2-2819-4965-B00A-967419C0FC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090097" y="116904"/>
            <a:ext cx="1609725" cy="156465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D508CCE-A3E7-47D6-8802-1767780DD23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359182" y="3137569"/>
            <a:ext cx="1629846" cy="132823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D4B8305-BB06-4F14-862B-E6B40EF6A64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6990" y="3757885"/>
            <a:ext cx="1163738" cy="114977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7ABF3D6-80B5-4744-95F5-54743142544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1036" y="4336412"/>
            <a:ext cx="548775" cy="4351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94056B7-CC43-48E3-8EDB-B8537B394ED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5816" y="4023163"/>
            <a:ext cx="558289" cy="44264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86E45E3-F5A8-495F-91BD-8B51D8F20C3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7185" y="6199356"/>
            <a:ext cx="558289" cy="4426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8A2A01A-7CF8-4C0B-9AB2-F608741CE6E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8271" y="5880497"/>
            <a:ext cx="1232887" cy="97750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45A37A0-AADD-45C1-8881-4FE728621BD7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0756" y="4097580"/>
            <a:ext cx="1848838" cy="97750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CD6C243-CA3E-417A-9C32-5FD3B6784A8E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3484" y="4023163"/>
            <a:ext cx="745136" cy="108164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151E748-1F71-48AD-9FB8-18683EF5B88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3729" y="5104812"/>
            <a:ext cx="1917579" cy="1622567"/>
          </a:xfrm>
          <a:prstGeom prst="rect">
            <a:avLst/>
          </a:prstGeom>
        </p:spPr>
      </p:pic>
      <p:pic>
        <p:nvPicPr>
          <p:cNvPr id="17" name="baby-game-mane-without-laughter-8779">
            <a:hlinkClick r:id="" action="ppaction://media"/>
            <a:extLst>
              <a:ext uri="{FF2B5EF4-FFF2-40B4-BE49-F238E27FC236}">
                <a16:creationId xmlns:a16="http://schemas.microsoft.com/office/drawing/2014/main" id="{00A0897E-91F3-421E-B224-A834E2297245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6447.1562"/>
                </p14:media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2192000" y="49927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336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072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xit" presetSubtype="8" repeatCount="64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9531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9531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53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4D0982A-CEFA-4A83-BA17-706B5A8F79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91" t="29380" r="4771" b="-14075"/>
          <a:stretch/>
        </p:blipFill>
        <p:spPr>
          <a:xfrm>
            <a:off x="-4549" y="454724"/>
            <a:ext cx="12192000" cy="770773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0C90B-E75E-4CB0-BBC0-9583C150FF6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524000"/>
            <a:ext cx="10515600" cy="42418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400" b="1" dirty="0" err="1"/>
              <a:t>Hướng</a:t>
            </a:r>
            <a:r>
              <a:rPr lang="en-US" sz="2400" b="1" dirty="0"/>
              <a:t> </a:t>
            </a:r>
            <a:r>
              <a:rPr lang="en-US" sz="2400" b="1" dirty="0" err="1"/>
              <a:t>dẫn</a:t>
            </a:r>
            <a:r>
              <a:rPr lang="en-US" sz="2400" b="1" dirty="0"/>
              <a:t> </a:t>
            </a:r>
            <a:r>
              <a:rPr lang="en-US" sz="2400" b="1" dirty="0" err="1"/>
              <a:t>chơi</a:t>
            </a:r>
            <a:r>
              <a:rPr lang="en-US" sz="2400" b="1" dirty="0"/>
              <a:t>:</a:t>
            </a:r>
          </a:p>
          <a:p>
            <a:pPr marL="0" indent="0" algn="just">
              <a:buNone/>
            </a:pPr>
            <a:endParaRPr lang="en-US" sz="2400" b="1" dirty="0"/>
          </a:p>
          <a:p>
            <a:pPr algn="just">
              <a:buFontTx/>
              <a:buChar char="-"/>
            </a:pPr>
            <a:r>
              <a:rPr lang="en-US" sz="2400" dirty="0"/>
              <a:t>Chia </a:t>
            </a:r>
            <a:r>
              <a:rPr lang="en-US" sz="2400" dirty="0" err="1"/>
              <a:t>lớp</a:t>
            </a:r>
            <a:r>
              <a:rPr lang="en-US" sz="2400" dirty="0"/>
              <a:t> </a:t>
            </a:r>
            <a:r>
              <a:rPr lang="en-US" sz="2400" dirty="0" err="1"/>
              <a:t>thành</a:t>
            </a:r>
            <a:r>
              <a:rPr lang="en-US" sz="2400" dirty="0"/>
              <a:t> 2 </a:t>
            </a:r>
            <a:r>
              <a:rPr lang="en-US" sz="2400" dirty="0" err="1"/>
              <a:t>đội</a:t>
            </a:r>
            <a:r>
              <a:rPr lang="en-US" sz="2400" dirty="0"/>
              <a:t>, </a:t>
            </a:r>
            <a:r>
              <a:rPr lang="en-US" sz="2400" dirty="0" err="1"/>
              <a:t>đội</a:t>
            </a:r>
            <a:r>
              <a:rPr lang="en-US" sz="2400" dirty="0"/>
              <a:t> A </a:t>
            </a:r>
            <a:r>
              <a:rPr lang="en-US" sz="2400" dirty="0" err="1"/>
              <a:t>và</a:t>
            </a:r>
            <a:r>
              <a:rPr lang="en-US" sz="2400" dirty="0"/>
              <a:t> </a:t>
            </a:r>
            <a:r>
              <a:rPr lang="en-US" sz="2400" dirty="0" err="1"/>
              <a:t>đội</a:t>
            </a:r>
            <a:r>
              <a:rPr lang="en-US" sz="2400" dirty="0"/>
              <a:t> B.</a:t>
            </a:r>
          </a:p>
          <a:p>
            <a:pPr algn="just">
              <a:buFontTx/>
              <a:buChar char="-"/>
            </a:pPr>
            <a:r>
              <a:rPr lang="en-US" sz="2400" dirty="0" err="1"/>
              <a:t>Mỗi</a:t>
            </a:r>
            <a:r>
              <a:rPr lang="en-US" sz="2400" dirty="0"/>
              <a:t> </a:t>
            </a:r>
            <a:r>
              <a:rPr lang="en-US" sz="2400" dirty="0" err="1"/>
              <a:t>độ</a:t>
            </a:r>
            <a:r>
              <a:rPr lang="en-US" sz="2400" dirty="0"/>
              <a:t> </a:t>
            </a:r>
            <a:r>
              <a:rPr lang="en-US" sz="2400" dirty="0" err="1"/>
              <a:t>sẽ</a:t>
            </a:r>
            <a:r>
              <a:rPr lang="en-US" sz="2400" dirty="0"/>
              <a:t> </a:t>
            </a:r>
            <a:r>
              <a:rPr lang="en-US" sz="2400" dirty="0" err="1"/>
              <a:t>lần</a:t>
            </a:r>
            <a:r>
              <a:rPr lang="en-US" sz="2400" dirty="0"/>
              <a:t> </a:t>
            </a:r>
            <a:r>
              <a:rPr lang="en-US" sz="2400" dirty="0" err="1"/>
              <a:t>lượt</a:t>
            </a:r>
            <a:r>
              <a:rPr lang="en-US" sz="2400" dirty="0"/>
              <a:t> click </a:t>
            </a:r>
            <a:r>
              <a:rPr lang="en-US" sz="2400" dirty="0" err="1"/>
              <a:t>vào</a:t>
            </a:r>
            <a:r>
              <a:rPr lang="en-US" sz="2400" dirty="0"/>
              <a:t> </a:t>
            </a:r>
            <a:r>
              <a:rPr lang="en-US" sz="2400" dirty="0" err="1"/>
              <a:t>số</a:t>
            </a:r>
            <a:r>
              <a:rPr lang="en-US" sz="2400" dirty="0"/>
              <a:t> </a:t>
            </a:r>
            <a:r>
              <a:rPr lang="en-US" sz="2400" dirty="0" err="1"/>
              <a:t>mình</a:t>
            </a:r>
            <a:r>
              <a:rPr lang="en-US" sz="2400" dirty="0"/>
              <a:t> </a:t>
            </a:r>
            <a:r>
              <a:rPr lang="en-US" sz="2400" dirty="0" err="1"/>
              <a:t>chọn</a:t>
            </a:r>
            <a:r>
              <a:rPr lang="en-US" sz="2400" dirty="0"/>
              <a:t> </a:t>
            </a:r>
            <a:r>
              <a:rPr lang="en-US" sz="2400" dirty="0" err="1"/>
              <a:t>để</a:t>
            </a:r>
            <a:r>
              <a:rPr lang="en-US" sz="2400" dirty="0"/>
              <a:t> </a:t>
            </a:r>
            <a:r>
              <a:rPr lang="en-US" sz="2400" dirty="0" err="1"/>
              <a:t>có</a:t>
            </a:r>
            <a:r>
              <a:rPr lang="en-US" sz="2400" dirty="0"/>
              <a:t> </a:t>
            </a:r>
            <a:r>
              <a:rPr lang="en-US" sz="2400" dirty="0" err="1"/>
              <a:t>câu</a:t>
            </a:r>
            <a:r>
              <a:rPr lang="en-US" sz="2400" dirty="0"/>
              <a:t> </a:t>
            </a:r>
            <a:r>
              <a:rPr lang="en-US" sz="2400" dirty="0" err="1"/>
              <a:t>hỏi</a:t>
            </a:r>
            <a:r>
              <a:rPr lang="en-US" sz="2400" dirty="0"/>
              <a:t>.</a:t>
            </a:r>
          </a:p>
          <a:p>
            <a:pPr algn="just">
              <a:buFontTx/>
              <a:buChar char="-"/>
            </a:pPr>
            <a:r>
              <a:rPr lang="en-US" sz="2400" dirty="0"/>
              <a:t>Sau </a:t>
            </a:r>
            <a:r>
              <a:rPr lang="en-US" sz="2400" dirty="0" err="1"/>
              <a:t>khi</a:t>
            </a:r>
            <a:r>
              <a:rPr lang="en-US" sz="2400" dirty="0"/>
              <a:t> </a:t>
            </a:r>
            <a:r>
              <a:rPr lang="en-US" sz="2400" dirty="0" err="1"/>
              <a:t>trả</a:t>
            </a:r>
            <a:r>
              <a:rPr lang="en-US" sz="2400" dirty="0"/>
              <a:t> </a:t>
            </a:r>
            <a:r>
              <a:rPr lang="en-US" sz="2400" dirty="0" err="1"/>
              <a:t>lời</a:t>
            </a:r>
            <a:r>
              <a:rPr lang="en-US" sz="2400" dirty="0"/>
              <a:t> </a:t>
            </a:r>
            <a:r>
              <a:rPr lang="en-US" sz="2400" dirty="0" err="1"/>
              <a:t>đúng</a:t>
            </a:r>
            <a:r>
              <a:rPr lang="en-US" sz="2400" dirty="0"/>
              <a:t>, click quay </a:t>
            </a:r>
            <a:r>
              <a:rPr lang="en-US" sz="2400" dirty="0" err="1"/>
              <a:t>về</a:t>
            </a:r>
            <a:r>
              <a:rPr lang="en-US" sz="2400" dirty="0"/>
              <a:t>, </a:t>
            </a:r>
            <a:r>
              <a:rPr lang="en-US" sz="2400" dirty="0" err="1"/>
              <a:t>sau</a:t>
            </a:r>
            <a:r>
              <a:rPr lang="en-US" sz="2400" dirty="0"/>
              <a:t> </a:t>
            </a:r>
            <a:r>
              <a:rPr lang="en-US" sz="2400" dirty="0" err="1"/>
              <a:t>đó</a:t>
            </a:r>
            <a:r>
              <a:rPr lang="en-US" sz="2400" dirty="0"/>
              <a:t> click </a:t>
            </a:r>
            <a:r>
              <a:rPr lang="en-US" sz="2400" dirty="0" err="1"/>
              <a:t>vào</a:t>
            </a:r>
            <a:r>
              <a:rPr lang="en-US" sz="2400" dirty="0"/>
              <a:t> con </a:t>
            </a:r>
            <a:r>
              <a:rPr lang="en-US" sz="2400" dirty="0" err="1"/>
              <a:t>bướm</a:t>
            </a:r>
            <a:r>
              <a:rPr lang="en-US" sz="2400" dirty="0"/>
              <a:t> </a:t>
            </a:r>
            <a:r>
              <a:rPr lang="en-US" sz="2400" dirty="0" err="1"/>
              <a:t>trên</a:t>
            </a:r>
            <a:r>
              <a:rPr lang="en-US" sz="2400" dirty="0"/>
              <a:t> </a:t>
            </a:r>
            <a:r>
              <a:rPr lang="en-US" sz="2400" dirty="0" err="1"/>
              <a:t>số</a:t>
            </a:r>
            <a:r>
              <a:rPr lang="en-US" sz="2400" dirty="0"/>
              <a:t> </a:t>
            </a:r>
            <a:r>
              <a:rPr lang="en-US" sz="2400" dirty="0" err="1"/>
              <a:t>đã</a:t>
            </a:r>
            <a:r>
              <a:rPr lang="en-US" sz="2400" dirty="0"/>
              <a:t> </a:t>
            </a:r>
            <a:r>
              <a:rPr lang="en-US" sz="2400" dirty="0" err="1"/>
              <a:t>chọn</a:t>
            </a:r>
            <a:r>
              <a:rPr lang="en-US" sz="2400" dirty="0"/>
              <a:t> </a:t>
            </a:r>
            <a:r>
              <a:rPr lang="en-US" sz="2400" dirty="0" err="1"/>
              <a:t>để</a:t>
            </a:r>
            <a:r>
              <a:rPr lang="en-US" sz="2400" dirty="0"/>
              <a:t> </a:t>
            </a:r>
            <a:r>
              <a:rPr lang="en-US" sz="2400" dirty="0" err="1"/>
              <a:t>làm</a:t>
            </a:r>
            <a:r>
              <a:rPr lang="en-US" sz="2400" dirty="0"/>
              <a:t> </a:t>
            </a:r>
            <a:r>
              <a:rPr lang="en-US" sz="2400" dirty="0" err="1"/>
              <a:t>biến</a:t>
            </a:r>
            <a:r>
              <a:rPr lang="en-US" sz="2400" dirty="0"/>
              <a:t> </a:t>
            </a:r>
            <a:r>
              <a:rPr lang="en-US" sz="2400" dirty="0" err="1"/>
              <a:t>mất</a:t>
            </a:r>
            <a:r>
              <a:rPr lang="en-US" sz="2400" dirty="0"/>
              <a:t> con </a:t>
            </a:r>
            <a:r>
              <a:rPr lang="en-US" sz="2400" dirty="0" err="1"/>
              <a:t>bướm</a:t>
            </a:r>
            <a:r>
              <a:rPr lang="en-US" sz="2400" dirty="0"/>
              <a:t>.</a:t>
            </a:r>
          </a:p>
          <a:p>
            <a:pPr algn="just">
              <a:buFontTx/>
              <a:buChar char="-"/>
            </a:pPr>
            <a:r>
              <a:rPr lang="en-US" sz="2400" dirty="0" err="1"/>
              <a:t>Đội</a:t>
            </a:r>
            <a:r>
              <a:rPr lang="en-US" sz="2400" dirty="0"/>
              <a:t> </a:t>
            </a:r>
            <a:r>
              <a:rPr lang="en-US" sz="2400" dirty="0" err="1"/>
              <a:t>nào</a:t>
            </a:r>
            <a:r>
              <a:rPr lang="en-US" sz="2400" dirty="0"/>
              <a:t> </a:t>
            </a:r>
            <a:r>
              <a:rPr lang="en-US" sz="2400" dirty="0" err="1"/>
              <a:t>trả</a:t>
            </a:r>
            <a:r>
              <a:rPr lang="en-US" sz="2400" dirty="0"/>
              <a:t> </a:t>
            </a:r>
            <a:r>
              <a:rPr lang="en-US" sz="2400" dirty="0" err="1"/>
              <a:t>lời</a:t>
            </a:r>
            <a:r>
              <a:rPr lang="en-US" sz="2400" dirty="0"/>
              <a:t> </a:t>
            </a:r>
            <a:r>
              <a:rPr lang="en-US" sz="2400" dirty="0" err="1"/>
              <a:t>đúng</a:t>
            </a:r>
            <a:r>
              <a:rPr lang="en-US" sz="2400" dirty="0"/>
              <a:t> (</a:t>
            </a:r>
            <a:r>
              <a:rPr lang="en-US" sz="2400" dirty="0" err="1"/>
              <a:t>bắt</a:t>
            </a:r>
            <a:r>
              <a:rPr lang="en-US" sz="2400" dirty="0"/>
              <a:t> </a:t>
            </a:r>
            <a:r>
              <a:rPr lang="en-US" sz="2400" dirty="0" err="1"/>
              <a:t>được</a:t>
            </a:r>
            <a:r>
              <a:rPr lang="en-US" sz="2400" dirty="0"/>
              <a:t> </a:t>
            </a:r>
            <a:r>
              <a:rPr lang="en-US" sz="2400" dirty="0" err="1"/>
              <a:t>bướm</a:t>
            </a:r>
            <a:r>
              <a:rPr lang="en-US" sz="2400" dirty="0"/>
              <a:t>), </a:t>
            </a:r>
            <a:r>
              <a:rPr lang="en-US" sz="2400" dirty="0" err="1"/>
              <a:t>giáo</a:t>
            </a:r>
            <a:r>
              <a:rPr lang="en-US" sz="2400" dirty="0"/>
              <a:t> </a:t>
            </a:r>
            <a:r>
              <a:rPr lang="en-US" sz="2400" dirty="0" err="1"/>
              <a:t>viên</a:t>
            </a:r>
            <a:r>
              <a:rPr lang="en-US" sz="2400" dirty="0"/>
              <a:t> click </a:t>
            </a:r>
            <a:r>
              <a:rPr lang="en-US" sz="2400" dirty="0" err="1"/>
              <a:t>vào</a:t>
            </a:r>
            <a:r>
              <a:rPr lang="en-US" sz="2400" dirty="0"/>
              <a:t> </a:t>
            </a:r>
            <a:r>
              <a:rPr lang="en-US" sz="2400" dirty="0" err="1"/>
              <a:t>tên</a:t>
            </a:r>
            <a:r>
              <a:rPr lang="en-US" sz="2400" dirty="0"/>
              <a:t> </a:t>
            </a:r>
            <a:r>
              <a:rPr lang="en-US" sz="2400" dirty="0" err="1"/>
              <a:t>đội</a:t>
            </a:r>
            <a:r>
              <a:rPr lang="en-US" sz="2400" dirty="0"/>
              <a:t> </a:t>
            </a:r>
            <a:r>
              <a:rPr lang="en-US" sz="2400" dirty="0" err="1"/>
              <a:t>để</a:t>
            </a:r>
            <a:r>
              <a:rPr lang="en-US" sz="2400" dirty="0"/>
              <a:t> </a:t>
            </a:r>
            <a:r>
              <a:rPr lang="en-US" sz="2400" dirty="0" err="1"/>
              <a:t>ghi</a:t>
            </a:r>
            <a:r>
              <a:rPr lang="en-US" sz="2400" dirty="0"/>
              <a:t> </a:t>
            </a:r>
            <a:r>
              <a:rPr lang="en-US" sz="2400" dirty="0" err="1"/>
              <a:t>điểm</a:t>
            </a:r>
            <a:r>
              <a:rPr lang="en-US" sz="2400" dirty="0"/>
              <a:t> </a:t>
            </a:r>
            <a:r>
              <a:rPr lang="en-US" sz="2400" dirty="0" err="1"/>
              <a:t>cho</a:t>
            </a:r>
            <a:r>
              <a:rPr lang="en-US" sz="2400" dirty="0"/>
              <a:t> </a:t>
            </a:r>
            <a:r>
              <a:rPr lang="en-US" sz="2400" dirty="0" err="1"/>
              <a:t>đội</a:t>
            </a:r>
            <a:r>
              <a:rPr lang="en-US" sz="2400" dirty="0"/>
              <a:t> </a:t>
            </a:r>
            <a:r>
              <a:rPr lang="en-US" sz="2400" dirty="0" err="1"/>
              <a:t>đó</a:t>
            </a:r>
            <a:r>
              <a:rPr lang="en-US" sz="2400" dirty="0"/>
              <a:t>.</a:t>
            </a:r>
          </a:p>
          <a:p>
            <a:pPr marL="0" indent="0" algn="just">
              <a:buNone/>
            </a:pPr>
            <a:r>
              <a:rPr lang="en-US" sz="2400" dirty="0"/>
              <a:t>- </a:t>
            </a:r>
            <a:r>
              <a:rPr lang="en-US" sz="2400" dirty="0" err="1"/>
              <a:t>Lần</a:t>
            </a:r>
            <a:r>
              <a:rPr lang="en-US" sz="2400" dirty="0"/>
              <a:t> </a:t>
            </a:r>
            <a:r>
              <a:rPr lang="en-US" sz="2400" dirty="0" err="1"/>
              <a:t>lượt</a:t>
            </a:r>
            <a:r>
              <a:rPr lang="en-US" sz="2400" dirty="0"/>
              <a:t> </a:t>
            </a:r>
            <a:r>
              <a:rPr lang="en-US" sz="2400" dirty="0" err="1"/>
              <a:t>với</a:t>
            </a:r>
            <a:r>
              <a:rPr lang="en-US" sz="2400" dirty="0"/>
              <a:t> </a:t>
            </a:r>
            <a:r>
              <a:rPr lang="en-US" sz="2400" dirty="0" err="1"/>
              <a:t>các</a:t>
            </a:r>
            <a:r>
              <a:rPr lang="en-US" sz="2400" dirty="0"/>
              <a:t> con </a:t>
            </a:r>
            <a:r>
              <a:rPr lang="en-US" sz="2400" dirty="0" err="1"/>
              <a:t>bướm</a:t>
            </a:r>
            <a:r>
              <a:rPr lang="en-US" sz="2400" dirty="0"/>
              <a:t> </a:t>
            </a:r>
            <a:r>
              <a:rPr lang="en-US" sz="2400" dirty="0" err="1"/>
              <a:t>còn</a:t>
            </a:r>
            <a:r>
              <a:rPr lang="en-US" sz="2400" dirty="0"/>
              <a:t> </a:t>
            </a:r>
            <a:r>
              <a:rPr lang="en-US" sz="2400" dirty="0" err="1"/>
              <a:t>lại</a:t>
            </a:r>
            <a:r>
              <a:rPr lang="en-US" sz="2400" dirty="0"/>
              <a:t>.</a:t>
            </a:r>
          </a:p>
        </p:txBody>
      </p:sp>
      <p:pic>
        <p:nvPicPr>
          <p:cNvPr id="4" name="1">
            <a:extLst>
              <a:ext uri="{FF2B5EF4-FFF2-40B4-BE49-F238E27FC236}">
                <a16:creationId xmlns:a16="http://schemas.microsoft.com/office/drawing/2014/main" id="{A6E911F3-DD51-4B98-BA4E-315C2BE512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175" y="222699"/>
            <a:ext cx="1589852" cy="15453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A4FB8BD-0827-4ED9-B827-E3AFCA4747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475794" y="1631420"/>
            <a:ext cx="1609725" cy="15646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E6EF51D-CA8D-402C-85F1-EBD2A69026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9088" y="5443192"/>
            <a:ext cx="1232887" cy="9775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663EE23-514E-4A00-8906-2E31821440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9872" y="4954516"/>
            <a:ext cx="1917579" cy="1622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55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xit" presetSubtype="8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" name="7">
            <a:hlinkClick r:id="rId3" action="ppaction://hlinksldjump"/>
            <a:extLst>
              <a:ext uri="{FF2B5EF4-FFF2-40B4-BE49-F238E27FC236}">
                <a16:creationId xmlns:a16="http://schemas.microsoft.com/office/drawing/2014/main" id="{7AD993B3-0EE4-41C6-9DF5-8D44D18889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854" y="2996892"/>
            <a:ext cx="1613086" cy="1545336"/>
          </a:xfrm>
          <a:prstGeom prst="rect">
            <a:avLst/>
          </a:prstGeom>
        </p:spPr>
      </p:pic>
      <p:grpSp>
        <p:nvGrpSpPr>
          <p:cNvPr id="76" name="Group 75">
            <a:extLst>
              <a:ext uri="{FF2B5EF4-FFF2-40B4-BE49-F238E27FC236}">
                <a16:creationId xmlns:a16="http://schemas.microsoft.com/office/drawing/2014/main" id="{7BF4E04F-4148-48E5-B744-94F0E9DDD148}"/>
              </a:ext>
            </a:extLst>
          </p:cNvPr>
          <p:cNvGrpSpPr/>
          <p:nvPr/>
        </p:nvGrpSpPr>
        <p:grpSpPr>
          <a:xfrm>
            <a:off x="72524" y="503583"/>
            <a:ext cx="11972195" cy="6187030"/>
            <a:chOff x="-274118" y="-273688"/>
            <a:chExt cx="12436078" cy="7040144"/>
          </a:xfrm>
        </p:grpSpPr>
        <p:sp>
          <p:nvSpPr>
            <p:cNvPr id="74" name="Cloud 73">
              <a:extLst>
                <a:ext uri="{FF2B5EF4-FFF2-40B4-BE49-F238E27FC236}">
                  <a16:creationId xmlns:a16="http://schemas.microsoft.com/office/drawing/2014/main" id="{4FB7C630-5659-4ED0-B9F7-884685D044CF}"/>
                </a:ext>
              </a:extLst>
            </p:cNvPr>
            <p:cNvSpPr/>
            <p:nvPr/>
          </p:nvSpPr>
          <p:spPr>
            <a:xfrm>
              <a:off x="1622250" y="300590"/>
              <a:ext cx="1944698" cy="701286"/>
            </a:xfrm>
            <a:prstGeom prst="cloud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2" name="Picture 61">
              <a:extLst>
                <a:ext uri="{FF2B5EF4-FFF2-40B4-BE49-F238E27FC236}">
                  <a16:creationId xmlns:a16="http://schemas.microsoft.com/office/drawing/2014/main" id="{6EEEBDD5-4C05-4C32-8154-BF494C7955C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002" t="-1332" r="40651" b="760"/>
            <a:stretch/>
          </p:blipFill>
          <p:spPr>
            <a:xfrm>
              <a:off x="10745187" y="537090"/>
              <a:ext cx="1416773" cy="3829625"/>
            </a:xfrm>
            <a:prstGeom prst="rect">
              <a:avLst/>
            </a:prstGeom>
          </p:spPr>
        </p:pic>
        <p:pic>
          <p:nvPicPr>
            <p:cNvPr id="60" name="Picture 59">
              <a:extLst>
                <a:ext uri="{FF2B5EF4-FFF2-40B4-BE49-F238E27FC236}">
                  <a16:creationId xmlns:a16="http://schemas.microsoft.com/office/drawing/2014/main" id="{5EE02B34-15DC-40D2-8950-726965225FC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74118" y="132219"/>
              <a:ext cx="2644197" cy="3467799"/>
            </a:xfrm>
            <a:prstGeom prst="rect">
              <a:avLst/>
            </a:prstGeom>
          </p:spPr>
        </p:pic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E1DB5D76-FE46-41F8-9299-5A948ECF612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62048" y="3324751"/>
              <a:ext cx="1232887" cy="977503"/>
            </a:xfrm>
            <a:prstGeom prst="rect">
              <a:avLst/>
            </a:prstGeom>
          </p:spPr>
        </p:pic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id="{7E10F728-E946-49E0-B202-0680F1ED1EE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45571" y="3807755"/>
              <a:ext cx="1848838" cy="977504"/>
            </a:xfrm>
            <a:prstGeom prst="rect">
              <a:avLst/>
            </a:prstGeom>
          </p:spPr>
        </p:pic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id="{3D05399F-6EE6-41B2-B51B-BB4292B657D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50344" y="2565352"/>
              <a:ext cx="745136" cy="1081649"/>
            </a:xfrm>
            <a:prstGeom prst="rect">
              <a:avLst/>
            </a:prstGeom>
          </p:spPr>
        </p:pic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25AF01F7-4767-4D12-A14B-4D1AA230B7A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215840">
              <a:off x="8277289" y="-273688"/>
              <a:ext cx="2456384" cy="1572398"/>
            </a:xfrm>
            <a:prstGeom prst="rect">
              <a:avLst/>
            </a:prstGeom>
          </p:spPr>
        </p:pic>
        <p:pic>
          <p:nvPicPr>
            <p:cNvPr id="64" name="Picture 63">
              <a:extLst>
                <a:ext uri="{FF2B5EF4-FFF2-40B4-BE49-F238E27FC236}">
                  <a16:creationId xmlns:a16="http://schemas.microsoft.com/office/drawing/2014/main" id="{32DD8CCC-7A8F-41CB-B6C2-2BDBC320794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2921" t="63767" r="78844" b="7827"/>
            <a:stretch/>
          </p:blipFill>
          <p:spPr>
            <a:xfrm rot="1949612">
              <a:off x="5406033" y="5684807"/>
              <a:ext cx="1292730" cy="1081649"/>
            </a:xfrm>
            <a:prstGeom prst="rect">
              <a:avLst/>
            </a:prstGeom>
          </p:spPr>
        </p:pic>
        <p:pic>
          <p:nvPicPr>
            <p:cNvPr id="66" name="Picture 65">
              <a:extLst>
                <a:ext uri="{FF2B5EF4-FFF2-40B4-BE49-F238E27FC236}">
                  <a16:creationId xmlns:a16="http://schemas.microsoft.com/office/drawing/2014/main" id="{96B147CC-AAF4-4640-9D94-CBBAC58A963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545468">
              <a:off x="11152951" y="3473656"/>
              <a:ext cx="855222" cy="567021"/>
            </a:xfrm>
            <a:prstGeom prst="rect">
              <a:avLst/>
            </a:prstGeom>
          </p:spPr>
        </p:pic>
        <p:sp>
          <p:nvSpPr>
            <p:cNvPr id="73" name="Cloud 72">
              <a:extLst>
                <a:ext uri="{FF2B5EF4-FFF2-40B4-BE49-F238E27FC236}">
                  <a16:creationId xmlns:a16="http://schemas.microsoft.com/office/drawing/2014/main" id="{A1855521-2EFB-4FC5-86B1-2DC997AEF415}"/>
                </a:ext>
              </a:extLst>
            </p:cNvPr>
            <p:cNvSpPr/>
            <p:nvPr/>
          </p:nvSpPr>
          <p:spPr>
            <a:xfrm>
              <a:off x="4945571" y="254620"/>
              <a:ext cx="1446088" cy="646465"/>
            </a:xfrm>
            <a:prstGeom prst="cloud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Cloud 74">
              <a:extLst>
                <a:ext uri="{FF2B5EF4-FFF2-40B4-BE49-F238E27FC236}">
                  <a16:creationId xmlns:a16="http://schemas.microsoft.com/office/drawing/2014/main" id="{23DAB69F-0E5A-464D-B35C-5D799004E5D3}"/>
                </a:ext>
              </a:extLst>
            </p:cNvPr>
            <p:cNvSpPr/>
            <p:nvPr/>
          </p:nvSpPr>
          <p:spPr>
            <a:xfrm>
              <a:off x="5251640" y="373249"/>
              <a:ext cx="2083618" cy="759074"/>
            </a:xfrm>
            <a:prstGeom prst="cloud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1" name="Picture 70">
            <a:extLst>
              <a:ext uri="{FF2B5EF4-FFF2-40B4-BE49-F238E27FC236}">
                <a16:creationId xmlns:a16="http://schemas.microsoft.com/office/drawing/2014/main" id="{9C134997-DC7C-4370-BD64-A1A8B9E74F0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0564" y="5303612"/>
            <a:ext cx="2027326" cy="1419129"/>
          </a:xfrm>
          <a:prstGeom prst="rect">
            <a:avLst/>
          </a:prstGeom>
        </p:spPr>
      </p:pic>
      <p:sp>
        <p:nvSpPr>
          <p:cNvPr id="9" name="Plus Sign 8">
            <a:extLst>
              <a:ext uri="{FF2B5EF4-FFF2-40B4-BE49-F238E27FC236}">
                <a16:creationId xmlns:a16="http://schemas.microsoft.com/office/drawing/2014/main" id="{48ACF843-198C-4DFB-854C-FFE1B606666F}"/>
              </a:ext>
            </a:extLst>
          </p:cNvPr>
          <p:cNvSpPr/>
          <p:nvPr/>
        </p:nvSpPr>
        <p:spPr>
          <a:xfrm>
            <a:off x="3609696" y="5556031"/>
            <a:ext cx="1134582" cy="1134582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hlinkClick r:id="rId13" action="ppaction://hlinksldjump"/>
            <a:extLst>
              <a:ext uri="{FF2B5EF4-FFF2-40B4-BE49-F238E27FC236}">
                <a16:creationId xmlns:a16="http://schemas.microsoft.com/office/drawing/2014/main" id="{19C8BA08-6BF8-4396-BBBA-A3FDD6B62D5F}"/>
              </a:ext>
            </a:extLst>
          </p:cNvPr>
          <p:cNvSpPr/>
          <p:nvPr/>
        </p:nvSpPr>
        <p:spPr>
          <a:xfrm>
            <a:off x="6829652" y="3041970"/>
            <a:ext cx="457200" cy="457200"/>
          </a:xfrm>
          <a:prstGeom prst="ellipse">
            <a:avLst/>
          </a:prstGeom>
          <a:solidFill>
            <a:srgbClr val="9F790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</a:p>
        </p:txBody>
      </p:sp>
      <p:pic>
        <p:nvPicPr>
          <p:cNvPr id="20" name="5">
            <a:hlinkClick r:id="rId13" action="ppaction://hlinksldjump"/>
            <a:extLst>
              <a:ext uri="{FF2B5EF4-FFF2-40B4-BE49-F238E27FC236}">
                <a16:creationId xmlns:a16="http://schemas.microsoft.com/office/drawing/2014/main" id="{5CDD5DCB-3A50-49C1-B841-4BD336B54267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0490" y="1504062"/>
            <a:ext cx="1606378" cy="1545336"/>
          </a:xfrm>
          <a:prstGeom prst="rect">
            <a:avLst/>
          </a:prstGeom>
        </p:spPr>
      </p:pic>
      <p:sp>
        <p:nvSpPr>
          <p:cNvPr id="21" name="Oval 20">
            <a:hlinkClick r:id="rId15" action="ppaction://hlinksldjump"/>
            <a:extLst>
              <a:ext uri="{FF2B5EF4-FFF2-40B4-BE49-F238E27FC236}">
                <a16:creationId xmlns:a16="http://schemas.microsoft.com/office/drawing/2014/main" id="{06AB7316-0653-4B0B-A1FC-99F31AD1D300}"/>
              </a:ext>
            </a:extLst>
          </p:cNvPr>
          <p:cNvSpPr/>
          <p:nvPr/>
        </p:nvSpPr>
        <p:spPr>
          <a:xfrm>
            <a:off x="6911964" y="4737917"/>
            <a:ext cx="457200" cy="457200"/>
          </a:xfrm>
          <a:prstGeom prst="ellipse">
            <a:avLst/>
          </a:prstGeom>
          <a:solidFill>
            <a:srgbClr val="E9A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</a:p>
        </p:txBody>
      </p:sp>
      <p:pic>
        <p:nvPicPr>
          <p:cNvPr id="22" name="4">
            <a:hlinkClick r:id="rId15" action="ppaction://hlinksldjump"/>
            <a:extLst>
              <a:ext uri="{FF2B5EF4-FFF2-40B4-BE49-F238E27FC236}">
                <a16:creationId xmlns:a16="http://schemas.microsoft.com/office/drawing/2014/main" id="{29AEAB35-E70E-41D5-91F7-1966DD07DD78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3050" y="3515564"/>
            <a:ext cx="1426479" cy="1260056"/>
          </a:xfrm>
          <a:prstGeom prst="rect">
            <a:avLst/>
          </a:prstGeom>
        </p:spPr>
      </p:pic>
      <p:sp>
        <p:nvSpPr>
          <p:cNvPr id="25" name="Oval 24">
            <a:hlinkClick r:id="rId3" action="ppaction://hlinksldjump"/>
            <a:extLst>
              <a:ext uri="{FF2B5EF4-FFF2-40B4-BE49-F238E27FC236}">
                <a16:creationId xmlns:a16="http://schemas.microsoft.com/office/drawing/2014/main" id="{9E732EF2-E77A-471C-B1AE-F40A7E1D3652}"/>
              </a:ext>
            </a:extLst>
          </p:cNvPr>
          <p:cNvSpPr/>
          <p:nvPr/>
        </p:nvSpPr>
        <p:spPr>
          <a:xfrm>
            <a:off x="3948387" y="4591929"/>
            <a:ext cx="457200" cy="4572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</a:p>
        </p:txBody>
      </p:sp>
      <p:sp>
        <p:nvSpPr>
          <p:cNvPr id="27" name="Oval 26">
            <a:hlinkClick r:id="rId17" action="ppaction://hlinksldjump"/>
            <a:extLst>
              <a:ext uri="{FF2B5EF4-FFF2-40B4-BE49-F238E27FC236}">
                <a16:creationId xmlns:a16="http://schemas.microsoft.com/office/drawing/2014/main" id="{3145AFB6-4353-4FB6-8AD1-3A799209C530}"/>
              </a:ext>
            </a:extLst>
          </p:cNvPr>
          <p:cNvSpPr/>
          <p:nvPr/>
        </p:nvSpPr>
        <p:spPr>
          <a:xfrm>
            <a:off x="3381096" y="2310065"/>
            <a:ext cx="457200" cy="457200"/>
          </a:xfrm>
          <a:prstGeom prst="ellipse">
            <a:avLst/>
          </a:prstGeom>
          <a:solidFill>
            <a:srgbClr val="1BA3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  <p:pic>
        <p:nvPicPr>
          <p:cNvPr id="28" name="1">
            <a:hlinkClick r:id="rId17" action="ppaction://hlinksldjump"/>
            <a:extLst>
              <a:ext uri="{FF2B5EF4-FFF2-40B4-BE49-F238E27FC236}">
                <a16:creationId xmlns:a16="http://schemas.microsoft.com/office/drawing/2014/main" id="{28893163-0963-47FA-9395-074D84D59EFE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114" y="752786"/>
            <a:ext cx="1589852" cy="1545336"/>
          </a:xfrm>
          <a:prstGeom prst="rect">
            <a:avLst/>
          </a:prstGeom>
        </p:spPr>
      </p:pic>
      <p:sp>
        <p:nvSpPr>
          <p:cNvPr id="29" name="Oval 28">
            <a:hlinkClick r:id="rId19" action="ppaction://hlinksldjump"/>
            <a:extLst>
              <a:ext uri="{FF2B5EF4-FFF2-40B4-BE49-F238E27FC236}">
                <a16:creationId xmlns:a16="http://schemas.microsoft.com/office/drawing/2014/main" id="{D5049759-E9E2-4EFA-90E3-2A351E0152AE}"/>
              </a:ext>
            </a:extLst>
          </p:cNvPr>
          <p:cNvSpPr/>
          <p:nvPr/>
        </p:nvSpPr>
        <p:spPr>
          <a:xfrm>
            <a:off x="9502763" y="4044804"/>
            <a:ext cx="457200" cy="457200"/>
          </a:xfrm>
          <a:prstGeom prst="ellipse">
            <a:avLst/>
          </a:prstGeom>
          <a:solidFill>
            <a:srgbClr val="9B21A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</a:p>
        </p:txBody>
      </p:sp>
      <p:pic>
        <p:nvPicPr>
          <p:cNvPr id="30" name="6">
            <a:hlinkClick r:id="rId19" action="ppaction://hlinksldjump"/>
            <a:extLst>
              <a:ext uri="{FF2B5EF4-FFF2-40B4-BE49-F238E27FC236}">
                <a16:creationId xmlns:a16="http://schemas.microsoft.com/office/drawing/2014/main" id="{DA6FBE29-923C-44BB-9D42-2C589122C7AD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17461">
            <a:off x="8654555" y="2346852"/>
            <a:ext cx="1727966" cy="1545336"/>
          </a:xfrm>
          <a:prstGeom prst="rect">
            <a:avLst/>
          </a:prstGeom>
        </p:spPr>
      </p:pic>
      <p:sp>
        <p:nvSpPr>
          <p:cNvPr id="31" name="Oval 30">
            <a:hlinkClick r:id="rId21" action="ppaction://hlinksldjump"/>
            <a:extLst>
              <a:ext uri="{FF2B5EF4-FFF2-40B4-BE49-F238E27FC236}">
                <a16:creationId xmlns:a16="http://schemas.microsoft.com/office/drawing/2014/main" id="{404C90BA-0244-4980-99FF-993F0A36938A}"/>
              </a:ext>
            </a:extLst>
          </p:cNvPr>
          <p:cNvSpPr/>
          <p:nvPr/>
        </p:nvSpPr>
        <p:spPr>
          <a:xfrm>
            <a:off x="733646" y="3892224"/>
            <a:ext cx="457200" cy="457200"/>
          </a:xfrm>
          <a:prstGeom prst="ellipse">
            <a:avLst/>
          </a:prstGeom>
          <a:solidFill>
            <a:srgbClr val="3E619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</a:p>
        </p:txBody>
      </p:sp>
      <p:pic>
        <p:nvPicPr>
          <p:cNvPr id="32" name="2">
            <a:hlinkClick r:id="rId21" action="ppaction://hlinksldjump"/>
            <a:extLst>
              <a:ext uri="{FF2B5EF4-FFF2-40B4-BE49-F238E27FC236}">
                <a16:creationId xmlns:a16="http://schemas.microsoft.com/office/drawing/2014/main" id="{6020350B-0A55-452D-9C11-5F7DE8ED5D5B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69163">
            <a:off x="570962" y="2860432"/>
            <a:ext cx="1490287" cy="1101229"/>
          </a:xfrm>
          <a:prstGeom prst="rect">
            <a:avLst/>
          </a:prstGeom>
        </p:spPr>
      </p:pic>
      <p:sp>
        <p:nvSpPr>
          <p:cNvPr id="39" name="Plus Sign 38">
            <a:extLst>
              <a:ext uri="{FF2B5EF4-FFF2-40B4-BE49-F238E27FC236}">
                <a16:creationId xmlns:a16="http://schemas.microsoft.com/office/drawing/2014/main" id="{D95C4ABF-F522-4267-A25D-BCCF660178BC}"/>
              </a:ext>
            </a:extLst>
          </p:cNvPr>
          <p:cNvSpPr/>
          <p:nvPr/>
        </p:nvSpPr>
        <p:spPr>
          <a:xfrm>
            <a:off x="10910137" y="5559919"/>
            <a:ext cx="1134582" cy="1134582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74433638-68BA-4DE6-BDBE-9FA2C3F49F3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1168" y="2912579"/>
            <a:ext cx="558289" cy="442643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E9910FB1-0DB3-4DF7-9F6F-CAE2973463D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921" t="63767" r="78844" b="7827"/>
          <a:stretch/>
        </p:blipFill>
        <p:spPr>
          <a:xfrm rot="20991004">
            <a:off x="5051116" y="5960560"/>
            <a:ext cx="1292730" cy="1081649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0113BAD3-8D01-4895-A720-D4DBA930906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36369">
            <a:off x="5346017" y="3718677"/>
            <a:ext cx="330606" cy="753965"/>
          </a:xfrm>
          <a:prstGeom prst="rect">
            <a:avLst/>
          </a:prstGeom>
        </p:spPr>
      </p:pic>
      <p:pic>
        <p:nvPicPr>
          <p:cNvPr id="72" name="Picture 71">
            <a:extLst>
              <a:ext uri="{FF2B5EF4-FFF2-40B4-BE49-F238E27FC236}">
                <a16:creationId xmlns:a16="http://schemas.microsoft.com/office/drawing/2014/main" id="{042C90FA-0D58-4521-A4B2-BAE0BBC770F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1918">
            <a:off x="5749331" y="3656878"/>
            <a:ext cx="330606" cy="753965"/>
          </a:xfrm>
          <a:prstGeom prst="rect">
            <a:avLst/>
          </a:prstGeom>
        </p:spPr>
      </p:pic>
      <p:pic>
        <p:nvPicPr>
          <p:cNvPr id="77" name="Đội B">
            <a:extLst>
              <a:ext uri="{FF2B5EF4-FFF2-40B4-BE49-F238E27FC236}">
                <a16:creationId xmlns:a16="http://schemas.microsoft.com/office/drawing/2014/main" id="{A0BF2942-AB24-4495-A477-0DB3E903CE14}"/>
              </a:ext>
            </a:extLst>
          </p:cNvPr>
          <p:cNvPicPr>
            <a:picLocks noChangeAspect="1"/>
          </p:cNvPicPr>
          <p:nvPr/>
        </p:nvPicPr>
        <p:blipFill rotWithShape="1"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9896" b="100000" l="9883" r="89971"/>
                    </a14:imgEffect>
                  </a14:imgLayer>
                </a14:imgProps>
              </a:ext>
            </a:extLst>
          </a:blip>
          <a:srcRect l="30643" t="31195" r="31012" b="4112"/>
          <a:stretch>
            <a:fillRect/>
          </a:stretch>
        </p:blipFill>
        <p:spPr>
          <a:xfrm>
            <a:off x="8676034" y="4949495"/>
            <a:ext cx="2449850" cy="1987501"/>
          </a:xfrm>
          <a:prstGeom prst="rect">
            <a:avLst/>
          </a:prstGeom>
        </p:spPr>
      </p:pic>
      <p:pic>
        <p:nvPicPr>
          <p:cNvPr id="78" name="Đội A">
            <a:extLst>
              <a:ext uri="{FF2B5EF4-FFF2-40B4-BE49-F238E27FC236}">
                <a16:creationId xmlns:a16="http://schemas.microsoft.com/office/drawing/2014/main" id="{1B9CA1B5-D9DB-4015-9DF6-643816CB3EB9}"/>
              </a:ext>
            </a:extLst>
          </p:cNvPr>
          <p:cNvPicPr>
            <a:picLocks noChangeAspect="1"/>
          </p:cNvPicPr>
          <p:nvPr/>
        </p:nvPicPr>
        <p:blipFill rotWithShape="1"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4108" t="17379" r="35452" b="16393"/>
          <a:stretch>
            <a:fillRect/>
          </a:stretch>
        </p:blipFill>
        <p:spPr>
          <a:xfrm>
            <a:off x="72524" y="4856043"/>
            <a:ext cx="2536972" cy="1987501"/>
          </a:xfrm>
          <a:prstGeom prst="rect">
            <a:avLst/>
          </a:prstGeom>
        </p:spPr>
      </p:pic>
      <p:sp>
        <p:nvSpPr>
          <p:cNvPr id="79" name="Heart 78">
            <a:extLst>
              <a:ext uri="{FF2B5EF4-FFF2-40B4-BE49-F238E27FC236}">
                <a16:creationId xmlns:a16="http://schemas.microsoft.com/office/drawing/2014/main" id="{CA8B2614-1247-4254-83FE-56BDAFB6291D}"/>
              </a:ext>
            </a:extLst>
          </p:cNvPr>
          <p:cNvSpPr/>
          <p:nvPr/>
        </p:nvSpPr>
        <p:spPr>
          <a:xfrm>
            <a:off x="2309475" y="5887246"/>
            <a:ext cx="1437592" cy="835495"/>
          </a:xfrm>
          <a:prstGeom prst="hear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n w="10160">
                  <a:solidFill>
                    <a:srgbClr val="00B0F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1</a:t>
            </a:r>
          </a:p>
        </p:txBody>
      </p:sp>
      <p:sp>
        <p:nvSpPr>
          <p:cNvPr id="80" name="Heart 79">
            <a:extLst>
              <a:ext uri="{FF2B5EF4-FFF2-40B4-BE49-F238E27FC236}">
                <a16:creationId xmlns:a16="http://schemas.microsoft.com/office/drawing/2014/main" id="{502FE4D8-B262-4F2B-A169-19FF116B2569}"/>
              </a:ext>
            </a:extLst>
          </p:cNvPr>
          <p:cNvSpPr/>
          <p:nvPr/>
        </p:nvSpPr>
        <p:spPr>
          <a:xfrm>
            <a:off x="7558795" y="5936322"/>
            <a:ext cx="1437592" cy="835495"/>
          </a:xfrm>
          <a:prstGeom prst="hear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n>
                  <a:solidFill>
                    <a:srgbClr val="FFFF00"/>
                  </a:solidFill>
                </a:ln>
                <a:solidFill>
                  <a:srgbClr val="00B0F0"/>
                </a:solidFill>
              </a:rPr>
              <a:t>1</a:t>
            </a:r>
          </a:p>
        </p:txBody>
      </p:sp>
      <p:sp>
        <p:nvSpPr>
          <p:cNvPr id="86" name="Heart 85">
            <a:extLst>
              <a:ext uri="{FF2B5EF4-FFF2-40B4-BE49-F238E27FC236}">
                <a16:creationId xmlns:a16="http://schemas.microsoft.com/office/drawing/2014/main" id="{B68C743E-D66F-4EC1-B5C3-E4BAEABECE0D}"/>
              </a:ext>
            </a:extLst>
          </p:cNvPr>
          <p:cNvSpPr/>
          <p:nvPr/>
        </p:nvSpPr>
        <p:spPr>
          <a:xfrm>
            <a:off x="2309475" y="5870684"/>
            <a:ext cx="1437592" cy="835495"/>
          </a:xfrm>
          <a:prstGeom prst="hear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n w="10160">
                  <a:solidFill>
                    <a:srgbClr val="00B0F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2</a:t>
            </a:r>
          </a:p>
        </p:txBody>
      </p:sp>
      <p:sp>
        <p:nvSpPr>
          <p:cNvPr id="87" name="Heart 86">
            <a:extLst>
              <a:ext uri="{FF2B5EF4-FFF2-40B4-BE49-F238E27FC236}">
                <a16:creationId xmlns:a16="http://schemas.microsoft.com/office/drawing/2014/main" id="{5443ED88-8931-4011-871A-DA28A74A9401}"/>
              </a:ext>
            </a:extLst>
          </p:cNvPr>
          <p:cNvSpPr/>
          <p:nvPr/>
        </p:nvSpPr>
        <p:spPr>
          <a:xfrm>
            <a:off x="2304617" y="5894993"/>
            <a:ext cx="1437592" cy="835495"/>
          </a:xfrm>
          <a:prstGeom prst="hear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n w="10160">
                  <a:solidFill>
                    <a:srgbClr val="00B0F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3</a:t>
            </a:r>
          </a:p>
        </p:txBody>
      </p:sp>
      <p:sp>
        <p:nvSpPr>
          <p:cNvPr id="88" name="Heart 87">
            <a:extLst>
              <a:ext uri="{FF2B5EF4-FFF2-40B4-BE49-F238E27FC236}">
                <a16:creationId xmlns:a16="http://schemas.microsoft.com/office/drawing/2014/main" id="{52427312-BAFE-4258-9068-7B0287EB5F6A}"/>
              </a:ext>
            </a:extLst>
          </p:cNvPr>
          <p:cNvSpPr/>
          <p:nvPr/>
        </p:nvSpPr>
        <p:spPr>
          <a:xfrm>
            <a:off x="2321275" y="5898222"/>
            <a:ext cx="1437592" cy="835495"/>
          </a:xfrm>
          <a:prstGeom prst="hear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n w="10160">
                  <a:solidFill>
                    <a:srgbClr val="00B0F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4</a:t>
            </a:r>
          </a:p>
        </p:txBody>
      </p:sp>
      <p:sp>
        <p:nvSpPr>
          <p:cNvPr id="89" name="Heart 88">
            <a:extLst>
              <a:ext uri="{FF2B5EF4-FFF2-40B4-BE49-F238E27FC236}">
                <a16:creationId xmlns:a16="http://schemas.microsoft.com/office/drawing/2014/main" id="{025929C0-E448-48BA-A7B6-AC7C782E8296}"/>
              </a:ext>
            </a:extLst>
          </p:cNvPr>
          <p:cNvSpPr/>
          <p:nvPr/>
        </p:nvSpPr>
        <p:spPr>
          <a:xfrm>
            <a:off x="2308335" y="5873507"/>
            <a:ext cx="1437592" cy="835495"/>
          </a:xfrm>
          <a:prstGeom prst="hear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n w="10160">
                  <a:solidFill>
                    <a:srgbClr val="00B0F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5</a:t>
            </a:r>
          </a:p>
        </p:txBody>
      </p:sp>
      <p:sp>
        <p:nvSpPr>
          <p:cNvPr id="90" name="Heart 89">
            <a:extLst>
              <a:ext uri="{FF2B5EF4-FFF2-40B4-BE49-F238E27FC236}">
                <a16:creationId xmlns:a16="http://schemas.microsoft.com/office/drawing/2014/main" id="{1DB18B4B-AC98-4431-9997-967800A84C65}"/>
              </a:ext>
            </a:extLst>
          </p:cNvPr>
          <p:cNvSpPr/>
          <p:nvPr/>
        </p:nvSpPr>
        <p:spPr>
          <a:xfrm>
            <a:off x="2344593" y="5879423"/>
            <a:ext cx="1437592" cy="835495"/>
          </a:xfrm>
          <a:prstGeom prst="hear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n w="10160">
                  <a:solidFill>
                    <a:srgbClr val="00B0F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6</a:t>
            </a:r>
          </a:p>
        </p:txBody>
      </p:sp>
      <p:sp>
        <p:nvSpPr>
          <p:cNvPr id="91" name="Heart 90">
            <a:extLst>
              <a:ext uri="{FF2B5EF4-FFF2-40B4-BE49-F238E27FC236}">
                <a16:creationId xmlns:a16="http://schemas.microsoft.com/office/drawing/2014/main" id="{D05568DF-3C8F-4E13-8A63-8FE3B02DBD38}"/>
              </a:ext>
            </a:extLst>
          </p:cNvPr>
          <p:cNvSpPr/>
          <p:nvPr/>
        </p:nvSpPr>
        <p:spPr>
          <a:xfrm>
            <a:off x="7533978" y="5949130"/>
            <a:ext cx="1437592" cy="835495"/>
          </a:xfrm>
          <a:prstGeom prst="hear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n>
                  <a:solidFill>
                    <a:srgbClr val="FFFF00"/>
                  </a:solidFill>
                </a:ln>
                <a:solidFill>
                  <a:srgbClr val="00B0F0"/>
                </a:solidFill>
              </a:rPr>
              <a:t>2</a:t>
            </a:r>
          </a:p>
        </p:txBody>
      </p:sp>
      <p:sp>
        <p:nvSpPr>
          <p:cNvPr id="92" name="Heart 91">
            <a:extLst>
              <a:ext uri="{FF2B5EF4-FFF2-40B4-BE49-F238E27FC236}">
                <a16:creationId xmlns:a16="http://schemas.microsoft.com/office/drawing/2014/main" id="{1CC84FEF-29D6-470C-BEFF-72F08AF18DB5}"/>
              </a:ext>
            </a:extLst>
          </p:cNvPr>
          <p:cNvSpPr/>
          <p:nvPr/>
        </p:nvSpPr>
        <p:spPr>
          <a:xfrm>
            <a:off x="7567568" y="5929912"/>
            <a:ext cx="1437592" cy="835495"/>
          </a:xfrm>
          <a:prstGeom prst="hear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n>
                  <a:solidFill>
                    <a:srgbClr val="FFFF00"/>
                  </a:solidFill>
                </a:ln>
                <a:solidFill>
                  <a:srgbClr val="00B0F0"/>
                </a:solidFill>
              </a:rPr>
              <a:t>3</a:t>
            </a:r>
          </a:p>
        </p:txBody>
      </p:sp>
      <p:sp>
        <p:nvSpPr>
          <p:cNvPr id="93" name="Heart 92">
            <a:extLst>
              <a:ext uri="{FF2B5EF4-FFF2-40B4-BE49-F238E27FC236}">
                <a16:creationId xmlns:a16="http://schemas.microsoft.com/office/drawing/2014/main" id="{8E41AEB8-4519-466E-809C-4223537A5671}"/>
              </a:ext>
            </a:extLst>
          </p:cNvPr>
          <p:cNvSpPr/>
          <p:nvPr/>
        </p:nvSpPr>
        <p:spPr>
          <a:xfrm>
            <a:off x="7613767" y="5933117"/>
            <a:ext cx="1437592" cy="835495"/>
          </a:xfrm>
          <a:prstGeom prst="hear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n>
                  <a:solidFill>
                    <a:srgbClr val="FFFF00"/>
                  </a:solidFill>
                </a:ln>
                <a:solidFill>
                  <a:srgbClr val="00B0F0"/>
                </a:solidFill>
              </a:rPr>
              <a:t>4</a:t>
            </a:r>
          </a:p>
        </p:txBody>
      </p:sp>
      <p:sp>
        <p:nvSpPr>
          <p:cNvPr id="94" name="Heart 93">
            <a:extLst>
              <a:ext uri="{FF2B5EF4-FFF2-40B4-BE49-F238E27FC236}">
                <a16:creationId xmlns:a16="http://schemas.microsoft.com/office/drawing/2014/main" id="{DB9E6828-B874-4361-A3AE-427290B23179}"/>
              </a:ext>
            </a:extLst>
          </p:cNvPr>
          <p:cNvSpPr/>
          <p:nvPr/>
        </p:nvSpPr>
        <p:spPr>
          <a:xfrm>
            <a:off x="7580971" y="5919642"/>
            <a:ext cx="1437592" cy="835495"/>
          </a:xfrm>
          <a:prstGeom prst="hear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n>
                  <a:solidFill>
                    <a:srgbClr val="FFFF00"/>
                  </a:solidFill>
                </a:ln>
                <a:solidFill>
                  <a:srgbClr val="00B0F0"/>
                </a:solidFill>
              </a:rPr>
              <a:t>5</a:t>
            </a:r>
          </a:p>
        </p:txBody>
      </p:sp>
      <p:sp>
        <p:nvSpPr>
          <p:cNvPr id="95" name="Heart 94">
            <a:extLst>
              <a:ext uri="{FF2B5EF4-FFF2-40B4-BE49-F238E27FC236}">
                <a16:creationId xmlns:a16="http://schemas.microsoft.com/office/drawing/2014/main" id="{92CC22DF-204C-4135-84AB-6E7B996BCD6D}"/>
              </a:ext>
            </a:extLst>
          </p:cNvPr>
          <p:cNvSpPr/>
          <p:nvPr/>
        </p:nvSpPr>
        <p:spPr>
          <a:xfrm>
            <a:off x="7598450" y="5919642"/>
            <a:ext cx="1437592" cy="835495"/>
          </a:xfrm>
          <a:prstGeom prst="hear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n>
                  <a:solidFill>
                    <a:srgbClr val="FFFF00"/>
                  </a:solidFill>
                </a:ln>
                <a:solidFill>
                  <a:srgbClr val="00B0F0"/>
                </a:solidFill>
              </a:rPr>
              <a:t>6</a:t>
            </a:r>
          </a:p>
        </p:txBody>
      </p:sp>
      <p:pic>
        <p:nvPicPr>
          <p:cNvPr id="1026" name="Picture 2" descr="Máy Tính Biểu Tượng Phần Mềm Máy Tính Thông Tin Jenzabar Microsoft - nút  trở lại png tải về - Miễn phí trong suốt Văn Bản png Tải về.">
            <a:hlinkClick r:id="rId27" action="ppaction://hlinksldjump"/>
            <a:extLst>
              <a:ext uri="{FF2B5EF4-FFF2-40B4-BE49-F238E27FC236}">
                <a16:creationId xmlns:a16="http://schemas.microsoft.com/office/drawing/2014/main" id="{307A9C25-96C8-493E-AC6C-3028FCDA51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93" t="7643" r="21798" b="7886"/>
          <a:stretch/>
        </p:blipFill>
        <p:spPr bwMode="auto">
          <a:xfrm flipH="1">
            <a:off x="11285462" y="6045572"/>
            <a:ext cx="759257" cy="76205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0452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0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5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0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5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4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0" presetClass="exit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5" grpId="0" animBg="1"/>
      <p:bldP spid="27" grpId="0" animBg="1"/>
      <p:bldP spid="29" grpId="0" animBg="1"/>
      <p:bldP spid="31" grpId="0" animBg="1"/>
      <p:bldP spid="79" grpId="0" animBg="1"/>
      <p:bldP spid="80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D2818BC-D9A2-456A-B98D-FBDB56D99E6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5" t="37" r="14947" b="-1"/>
          <a:stretch/>
        </p:blipFill>
        <p:spPr>
          <a:xfrm>
            <a:off x="31845" y="495761"/>
            <a:ext cx="12128310" cy="6467617"/>
          </a:xfrm>
          <a:prstGeom prst="rect">
            <a:avLst/>
          </a:prstGeom>
        </p:spPr>
      </p:pic>
      <p:sp>
        <p:nvSpPr>
          <p:cNvPr id="5" name="Rectangle: Diagonal Corners Snipped 4">
            <a:extLst>
              <a:ext uri="{FF2B5EF4-FFF2-40B4-BE49-F238E27FC236}">
                <a16:creationId xmlns:a16="http://schemas.microsoft.com/office/drawing/2014/main" id="{B129AAE9-403E-4959-9212-07F7AD0F459D}"/>
              </a:ext>
            </a:extLst>
          </p:cNvPr>
          <p:cNvSpPr/>
          <p:nvPr/>
        </p:nvSpPr>
        <p:spPr>
          <a:xfrm>
            <a:off x="3034748" y="2838515"/>
            <a:ext cx="3856383" cy="918222"/>
          </a:xfrm>
          <a:prstGeom prst="snip2Diag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4400" i="1" dirty="0">
                <a:solidFill>
                  <a:srgbClr val="002060"/>
                </a:solidFill>
                <a:cs typeface="Times New Roman" panose="02020603050405020304" pitchFamily="18" charset="0"/>
              </a:rPr>
              <a:t>A</a:t>
            </a:r>
            <a:r>
              <a:rPr lang="vi-VN" sz="4400" i="1" dirty="0">
                <a:solidFill>
                  <a:srgbClr val="002060"/>
                </a:solidFill>
                <a:cs typeface="Times New Roman" panose="02020603050405020304" pitchFamily="18" charset="0"/>
              </a:rPr>
              <a:t>.</a:t>
            </a:r>
            <a:r>
              <a:rPr lang="vi-VN" sz="36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36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gặp</a:t>
            </a:r>
            <a:r>
              <a:rPr lang="en-US" sz="3600" i="1" dirty="0">
                <a:solidFill>
                  <a:srgbClr val="002060"/>
                </a:solidFill>
                <a:cs typeface="Times New Roman" panose="02020603050405020304" pitchFamily="18" charset="0"/>
              </a:rPr>
              <a:t>, </a:t>
            </a:r>
            <a:r>
              <a:rPr lang="en-US" sz="36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ghì</a:t>
            </a:r>
            <a:endParaRPr lang="en-US" sz="3600" i="1" dirty="0">
              <a:solidFill>
                <a:srgbClr val="002060"/>
              </a:solidFill>
              <a:cs typeface="Times New Roman" panose="02020603050405020304" pitchFamily="18" charset="0"/>
            </a:endParaRPr>
          </a:p>
        </p:txBody>
      </p:sp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6DED9378-F541-4F1B-9E1F-2A9FABB7D205}"/>
              </a:ext>
            </a:extLst>
          </p:cNvPr>
          <p:cNvSpPr/>
          <p:nvPr/>
        </p:nvSpPr>
        <p:spPr>
          <a:xfrm>
            <a:off x="846161" y="495761"/>
            <a:ext cx="10868555" cy="1398613"/>
          </a:xfrm>
          <a:prstGeom prst="snip2Diag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36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Điền</a:t>
            </a:r>
            <a:r>
              <a:rPr lang="en-US" sz="36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3600" b="1" i="1" dirty="0">
                <a:solidFill>
                  <a:srgbClr val="FF0000"/>
                </a:solidFill>
                <a:cs typeface="Times New Roman" panose="02020603050405020304" pitchFamily="18" charset="0"/>
              </a:rPr>
              <a:t>g</a:t>
            </a:r>
            <a:r>
              <a:rPr lang="en-US" sz="3600" i="1" dirty="0">
                <a:solidFill>
                  <a:srgbClr val="002060"/>
                </a:solidFill>
                <a:cs typeface="Times New Roman" panose="02020603050405020304" pitchFamily="18" charset="0"/>
              </a:rPr>
              <a:t> hay </a:t>
            </a:r>
            <a:r>
              <a:rPr lang="en-US" sz="3600" b="1" i="1" dirty="0" err="1">
                <a:solidFill>
                  <a:srgbClr val="FF0000"/>
                </a:solidFill>
                <a:cs typeface="Times New Roman" panose="02020603050405020304" pitchFamily="18" charset="0"/>
              </a:rPr>
              <a:t>gh</a:t>
            </a:r>
            <a:r>
              <a:rPr lang="en-US" sz="3600" i="1" dirty="0">
                <a:solidFill>
                  <a:srgbClr val="FF0000"/>
                </a:solidFill>
                <a:cs typeface="Times New Roman" panose="02020603050405020304" pitchFamily="18" charset="0"/>
              </a:rPr>
              <a:t>?</a:t>
            </a:r>
          </a:p>
          <a:p>
            <a:pPr algn="ctr">
              <a:lnSpc>
                <a:spcPct val="150000"/>
              </a:lnSpc>
            </a:pPr>
            <a:r>
              <a:rPr lang="en-US" sz="36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Vượn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36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mẹ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3600" i="1" dirty="0">
                <a:solidFill>
                  <a:srgbClr val="FF0000"/>
                </a:solidFill>
                <a:cs typeface="Times New Roman" panose="02020603050405020304" pitchFamily="18" charset="0"/>
              </a:rPr>
              <a:t>…..</a:t>
            </a:r>
            <a:r>
              <a:rPr lang="en-US" sz="36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ặp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36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bác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36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thợ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36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săn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, </a:t>
            </a:r>
            <a:r>
              <a:rPr lang="en-US" sz="36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ôm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3600" i="1" dirty="0">
                <a:solidFill>
                  <a:srgbClr val="FF0000"/>
                </a:solidFill>
                <a:cs typeface="Times New Roman" panose="02020603050405020304" pitchFamily="18" charset="0"/>
              </a:rPr>
              <a:t>….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ì </a:t>
            </a:r>
            <a:r>
              <a:rPr lang="en-US" sz="36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vượn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 con.</a:t>
            </a:r>
          </a:p>
        </p:txBody>
      </p:sp>
      <p:sp>
        <p:nvSpPr>
          <p:cNvPr id="7" name="Rectangle: Diagonal Corners Snipped 6">
            <a:extLst>
              <a:ext uri="{FF2B5EF4-FFF2-40B4-BE49-F238E27FC236}">
                <a16:creationId xmlns:a16="http://schemas.microsoft.com/office/drawing/2014/main" id="{4E44C82D-09CF-4A37-9258-8EC36CD802DF}"/>
              </a:ext>
            </a:extLst>
          </p:cNvPr>
          <p:cNvSpPr/>
          <p:nvPr/>
        </p:nvSpPr>
        <p:spPr>
          <a:xfrm>
            <a:off x="3034748" y="3806543"/>
            <a:ext cx="3856384" cy="918222"/>
          </a:xfrm>
          <a:prstGeom prst="snip2Diag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4400" i="1" dirty="0">
                <a:solidFill>
                  <a:srgbClr val="002060"/>
                </a:solidFill>
                <a:cs typeface="Times New Roman" panose="02020603050405020304" pitchFamily="18" charset="0"/>
              </a:rPr>
              <a:t>B.</a:t>
            </a:r>
            <a:r>
              <a:rPr lang="vi-VN" sz="36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36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gặp</a:t>
            </a:r>
            <a:r>
              <a:rPr lang="en-US" sz="3600" i="1" dirty="0">
                <a:solidFill>
                  <a:srgbClr val="002060"/>
                </a:solidFill>
                <a:cs typeface="Times New Roman" panose="02020603050405020304" pitchFamily="18" charset="0"/>
              </a:rPr>
              <a:t>, </a:t>
            </a:r>
            <a:r>
              <a:rPr lang="en-US" sz="36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gì</a:t>
            </a:r>
            <a:endParaRPr lang="en-US" sz="6600" i="1" dirty="0">
              <a:solidFill>
                <a:srgbClr val="002060"/>
              </a:solidFill>
              <a:cs typeface="Times New Roman" panose="02020603050405020304" pitchFamily="18" charset="0"/>
            </a:endParaRPr>
          </a:p>
        </p:txBody>
      </p:sp>
      <p:sp>
        <p:nvSpPr>
          <p:cNvPr id="8" name="Rectangle: Diagonal Corners Snipped 7">
            <a:extLst>
              <a:ext uri="{FF2B5EF4-FFF2-40B4-BE49-F238E27FC236}">
                <a16:creationId xmlns:a16="http://schemas.microsoft.com/office/drawing/2014/main" id="{919290E1-67F0-4331-86FC-F06FA9DB13F9}"/>
              </a:ext>
            </a:extLst>
          </p:cNvPr>
          <p:cNvSpPr/>
          <p:nvPr/>
        </p:nvSpPr>
        <p:spPr>
          <a:xfrm>
            <a:off x="3034747" y="4774571"/>
            <a:ext cx="3856383" cy="918222"/>
          </a:xfrm>
          <a:prstGeom prst="snip2Diag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4400" i="1" dirty="0">
                <a:solidFill>
                  <a:srgbClr val="002060"/>
                </a:solidFill>
                <a:cs typeface="Times New Roman" panose="02020603050405020304" pitchFamily="18" charset="0"/>
              </a:rPr>
              <a:t>C. </a:t>
            </a:r>
            <a:r>
              <a:rPr lang="en-US" sz="36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ghặp</a:t>
            </a:r>
            <a:r>
              <a:rPr lang="en-US" sz="3600" i="1" dirty="0">
                <a:solidFill>
                  <a:srgbClr val="002060"/>
                </a:solidFill>
                <a:cs typeface="Times New Roman" panose="02020603050405020304" pitchFamily="18" charset="0"/>
              </a:rPr>
              <a:t>, </a:t>
            </a:r>
            <a:r>
              <a:rPr lang="en-US" sz="36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ghì</a:t>
            </a:r>
            <a:endParaRPr lang="en-US" sz="6600" i="1" dirty="0">
              <a:solidFill>
                <a:srgbClr val="002060"/>
              </a:solidFill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966435-1EDB-475A-9C00-15E7E2B2D7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460860" y="1016468"/>
            <a:ext cx="1589852" cy="1545336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D19C056F-C912-4F81-AC51-1847191742A9}"/>
              </a:ext>
            </a:extLst>
          </p:cNvPr>
          <p:cNvGrpSpPr/>
          <p:nvPr/>
        </p:nvGrpSpPr>
        <p:grpSpPr>
          <a:xfrm>
            <a:off x="9660836" y="5607051"/>
            <a:ext cx="2499320" cy="1033669"/>
            <a:chOff x="10086190" y="5607051"/>
            <a:chExt cx="2073965" cy="1033669"/>
          </a:xfrm>
        </p:grpSpPr>
        <p:pic>
          <p:nvPicPr>
            <p:cNvPr id="13" name="Picture 12">
              <a:hlinkClick r:id="rId6" action="ppaction://hlinksldjump"/>
              <a:extLst>
                <a:ext uri="{FF2B5EF4-FFF2-40B4-BE49-F238E27FC236}">
                  <a16:creationId xmlns:a16="http://schemas.microsoft.com/office/drawing/2014/main" id="{4ABCF0DC-2D73-4BD6-BB9F-2BC88171CB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5073" r="67990" b="29855"/>
            <a:stretch/>
          </p:blipFill>
          <p:spPr>
            <a:xfrm flipH="1">
              <a:off x="10086190" y="5607051"/>
              <a:ext cx="2073965" cy="1033669"/>
            </a:xfrm>
            <a:prstGeom prst="rect">
              <a:avLst/>
            </a:prstGeom>
          </p:spPr>
        </p:pic>
        <p:sp>
          <p:nvSpPr>
            <p:cNvPr id="14" name="TextBox 13">
              <a:hlinkClick r:id="rId6" action="ppaction://hlinksldjump"/>
              <a:extLst>
                <a:ext uri="{FF2B5EF4-FFF2-40B4-BE49-F238E27FC236}">
                  <a16:creationId xmlns:a16="http://schemas.microsoft.com/office/drawing/2014/main" id="{E73F3834-F632-4B3B-9201-D81E8A3385D8}"/>
                </a:ext>
              </a:extLst>
            </p:cNvPr>
            <p:cNvSpPr txBox="1"/>
            <p:nvPr/>
          </p:nvSpPr>
          <p:spPr>
            <a:xfrm>
              <a:off x="10374424" y="5798997"/>
              <a:ext cx="14974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Quay </a:t>
              </a:r>
              <a:r>
                <a:rPr lang="en-US" sz="2400" b="1" spc="50" dirty="0" err="1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về</a:t>
              </a:r>
              <a:endParaRPr lang="en-US" sz="2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5424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3.7037E-7 L -0.35795 0.16366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04" y="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rong Buzz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rong Buzz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D2818BC-D9A2-456A-B98D-FBDB56D99E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5" t="37" r="14947" b="-1"/>
          <a:stretch/>
        </p:blipFill>
        <p:spPr>
          <a:xfrm>
            <a:off x="31845" y="434074"/>
            <a:ext cx="12128310" cy="6565813"/>
          </a:xfrm>
          <a:prstGeom prst="rect">
            <a:avLst/>
          </a:prstGeom>
        </p:spPr>
      </p:pic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6DED9378-F541-4F1B-9E1F-2A9FABB7D205}"/>
              </a:ext>
            </a:extLst>
          </p:cNvPr>
          <p:cNvSpPr/>
          <p:nvPr/>
        </p:nvSpPr>
        <p:spPr>
          <a:xfrm>
            <a:off x="150125" y="2267561"/>
            <a:ext cx="11887200" cy="1912403"/>
          </a:xfrm>
          <a:prstGeom prst="snip2Diag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4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Đọc</a:t>
            </a:r>
            <a:r>
              <a:rPr lang="en-US" sz="4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to </a:t>
            </a:r>
            <a:r>
              <a:rPr lang="en-US" sz="4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câu</a:t>
            </a:r>
            <a:r>
              <a:rPr lang="en-US" sz="4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4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sau</a:t>
            </a:r>
            <a:r>
              <a:rPr lang="en-US" sz="4400" i="1" dirty="0">
                <a:solidFill>
                  <a:srgbClr val="002060"/>
                </a:solidFill>
                <a:cs typeface="Times New Roman" panose="02020603050405020304" pitchFamily="18" charset="0"/>
              </a:rPr>
              <a:t>:</a:t>
            </a:r>
            <a:endParaRPr lang="en-US" sz="4400" i="1" dirty="0">
              <a:solidFill>
                <a:srgbClr val="FF0000"/>
              </a:solidFill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Vượn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mẹ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gặp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bác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thợ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săn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, </a:t>
            </a: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ôm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ghì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vượn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 con.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19C056F-C912-4F81-AC51-1847191742A9}"/>
              </a:ext>
            </a:extLst>
          </p:cNvPr>
          <p:cNvGrpSpPr/>
          <p:nvPr/>
        </p:nvGrpSpPr>
        <p:grpSpPr>
          <a:xfrm>
            <a:off x="9846366" y="5607051"/>
            <a:ext cx="2313790" cy="1033669"/>
            <a:chOff x="10086190" y="5607051"/>
            <a:chExt cx="2073965" cy="1033669"/>
          </a:xfrm>
        </p:grpSpPr>
        <p:pic>
          <p:nvPicPr>
            <p:cNvPr id="13" name="Picture 12">
              <a:hlinkClick r:id="rId3" action="ppaction://hlinksldjump"/>
              <a:extLst>
                <a:ext uri="{FF2B5EF4-FFF2-40B4-BE49-F238E27FC236}">
                  <a16:creationId xmlns:a16="http://schemas.microsoft.com/office/drawing/2014/main" id="{4ABCF0DC-2D73-4BD6-BB9F-2BC88171CB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5073" r="67990" b="29855"/>
            <a:stretch/>
          </p:blipFill>
          <p:spPr>
            <a:xfrm flipH="1">
              <a:off x="10086190" y="5607051"/>
              <a:ext cx="2073965" cy="1033669"/>
            </a:xfrm>
            <a:prstGeom prst="rect">
              <a:avLst/>
            </a:prstGeom>
          </p:spPr>
        </p:pic>
        <p:sp>
          <p:nvSpPr>
            <p:cNvPr id="14" name="TextBox 13">
              <a:hlinkClick r:id="rId3" action="ppaction://hlinksldjump"/>
              <a:extLst>
                <a:ext uri="{FF2B5EF4-FFF2-40B4-BE49-F238E27FC236}">
                  <a16:creationId xmlns:a16="http://schemas.microsoft.com/office/drawing/2014/main" id="{E73F3834-F632-4B3B-9201-D81E8A3385D8}"/>
                </a:ext>
              </a:extLst>
            </p:cNvPr>
            <p:cNvSpPr txBox="1"/>
            <p:nvPr/>
          </p:nvSpPr>
          <p:spPr>
            <a:xfrm>
              <a:off x="10374424" y="5798997"/>
              <a:ext cx="14974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Quay </a:t>
              </a:r>
              <a:r>
                <a:rPr lang="en-US" sz="2400" b="1" spc="50" dirty="0" err="1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về</a:t>
              </a:r>
              <a:endParaRPr lang="en-US" sz="2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endParaRPr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6CA914C0-E23C-4C0C-A0A7-6A5EDA35E2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54259" flipH="1">
            <a:off x="9594397" y="1771525"/>
            <a:ext cx="1589852" cy="1174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05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D2818BC-D9A2-456A-B98D-FBDB56D99E6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5" t="37" r="14947" b="-1"/>
          <a:stretch/>
        </p:blipFill>
        <p:spPr>
          <a:xfrm>
            <a:off x="31845" y="420822"/>
            <a:ext cx="12128310" cy="6565813"/>
          </a:xfrm>
          <a:prstGeom prst="rect">
            <a:avLst/>
          </a:prstGeom>
        </p:spPr>
      </p:pic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6DED9378-F541-4F1B-9E1F-2A9FABB7D205}"/>
              </a:ext>
            </a:extLst>
          </p:cNvPr>
          <p:cNvSpPr/>
          <p:nvPr/>
        </p:nvSpPr>
        <p:spPr>
          <a:xfrm>
            <a:off x="2170161" y="1070955"/>
            <a:ext cx="8229600" cy="1095848"/>
          </a:xfrm>
          <a:prstGeom prst="snip2Diag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44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Vì</a:t>
            </a:r>
            <a:r>
              <a:rPr lang="en-US" sz="44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4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sao</a:t>
            </a:r>
            <a:r>
              <a:rPr lang="en-US" sz="44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4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bác</a:t>
            </a:r>
            <a:r>
              <a:rPr lang="en-US" sz="44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4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thợ</a:t>
            </a:r>
            <a:r>
              <a:rPr lang="en-US" sz="44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4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săn</a:t>
            </a:r>
            <a:r>
              <a:rPr lang="en-US" sz="44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4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bỏ</a:t>
            </a:r>
            <a:r>
              <a:rPr lang="en-US" sz="44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4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đi</a:t>
            </a:r>
            <a:r>
              <a:rPr lang="en-US" sz="4400" i="1" dirty="0">
                <a:solidFill>
                  <a:srgbClr val="0070C0"/>
                </a:solidFill>
                <a:cs typeface="Times New Roman" panose="02020603050405020304" pitchFamily="18" charset="0"/>
              </a:rPr>
              <a:t>?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19C056F-C912-4F81-AC51-1847191742A9}"/>
              </a:ext>
            </a:extLst>
          </p:cNvPr>
          <p:cNvGrpSpPr/>
          <p:nvPr/>
        </p:nvGrpSpPr>
        <p:grpSpPr>
          <a:xfrm>
            <a:off x="9793358" y="5607051"/>
            <a:ext cx="2366798" cy="1033669"/>
            <a:chOff x="10086190" y="5607051"/>
            <a:chExt cx="2073965" cy="1033669"/>
          </a:xfrm>
        </p:grpSpPr>
        <p:pic>
          <p:nvPicPr>
            <p:cNvPr id="13" name="Picture 12">
              <a:hlinkClick r:id="rId5" action="ppaction://hlinksldjump"/>
              <a:extLst>
                <a:ext uri="{FF2B5EF4-FFF2-40B4-BE49-F238E27FC236}">
                  <a16:creationId xmlns:a16="http://schemas.microsoft.com/office/drawing/2014/main" id="{4ABCF0DC-2D73-4BD6-BB9F-2BC88171CB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5073" r="67990" b="29855"/>
            <a:stretch/>
          </p:blipFill>
          <p:spPr>
            <a:xfrm flipH="1">
              <a:off x="10086190" y="5607051"/>
              <a:ext cx="2073965" cy="1033669"/>
            </a:xfrm>
            <a:prstGeom prst="rect">
              <a:avLst/>
            </a:prstGeom>
          </p:spPr>
        </p:pic>
        <p:sp>
          <p:nvSpPr>
            <p:cNvPr id="14" name="TextBox 13">
              <a:hlinkClick r:id="rId5" action="ppaction://hlinksldjump"/>
              <a:extLst>
                <a:ext uri="{FF2B5EF4-FFF2-40B4-BE49-F238E27FC236}">
                  <a16:creationId xmlns:a16="http://schemas.microsoft.com/office/drawing/2014/main" id="{E73F3834-F632-4B3B-9201-D81E8A3385D8}"/>
                </a:ext>
              </a:extLst>
            </p:cNvPr>
            <p:cNvSpPr txBox="1"/>
            <p:nvPr/>
          </p:nvSpPr>
          <p:spPr>
            <a:xfrm>
              <a:off x="10374424" y="5798997"/>
              <a:ext cx="14974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Quay </a:t>
              </a:r>
              <a:r>
                <a:rPr lang="en-US" sz="2400" b="1" spc="50" dirty="0" err="1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về</a:t>
              </a:r>
              <a:endParaRPr lang="en-US" sz="2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endParaRPr>
            </a:p>
          </p:txBody>
        </p:sp>
      </p:grpSp>
      <p:sp>
        <p:nvSpPr>
          <p:cNvPr id="8" name="Rectangle: Diagonal Corners Snipped 7">
            <a:extLst>
              <a:ext uri="{FF2B5EF4-FFF2-40B4-BE49-F238E27FC236}">
                <a16:creationId xmlns:a16="http://schemas.microsoft.com/office/drawing/2014/main" id="{E4FFC019-C549-4B91-B495-1BE82CDD1183}"/>
              </a:ext>
            </a:extLst>
          </p:cNvPr>
          <p:cNvSpPr/>
          <p:nvPr/>
        </p:nvSpPr>
        <p:spPr>
          <a:xfrm>
            <a:off x="2170161" y="2924397"/>
            <a:ext cx="8444829" cy="1033669"/>
          </a:xfrm>
          <a:prstGeom prst="snip2Diag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r>
              <a:rPr kumimoji="0" lang="en-US" sz="4000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A. </a:t>
            </a:r>
            <a:r>
              <a:rPr kumimoji="0" lang="en-US" sz="4000" i="1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Vì</a:t>
            </a:r>
            <a:r>
              <a:rPr kumimoji="0" lang="en-US" sz="4000" i="1" u="none" strike="noStrike" kern="120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 </a:t>
            </a:r>
            <a:r>
              <a:rPr kumimoji="0" lang="en-US" sz="4000" i="1" u="none" strike="noStrike" kern="1200" cap="none" spc="0" normalizeH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vượn</a:t>
            </a:r>
            <a:r>
              <a:rPr kumimoji="0" lang="en-US" sz="4000" i="1" u="none" strike="noStrike" kern="120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 </a:t>
            </a:r>
            <a:r>
              <a:rPr kumimoji="0" lang="en-US" sz="4000" i="1" u="none" strike="noStrike" kern="1200" cap="none" spc="0" normalizeH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mẹ</a:t>
            </a:r>
            <a:r>
              <a:rPr kumimoji="0" lang="en-US" sz="4000" i="1" u="none" strike="noStrike" kern="120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 </a:t>
            </a:r>
            <a:r>
              <a:rPr kumimoji="0" lang="en-US" sz="4000" i="1" u="none" strike="noStrike" kern="1200" cap="none" spc="0" normalizeH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đã</a:t>
            </a:r>
            <a:r>
              <a:rPr kumimoji="0" lang="en-US" sz="4000" i="1" u="none" strike="noStrike" kern="120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 </a:t>
            </a:r>
            <a:r>
              <a:rPr kumimoji="0" lang="en-US" sz="4000" i="1" u="none" strike="noStrike" kern="1200" cap="none" spc="0" normalizeH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nhận</a:t>
            </a:r>
            <a:r>
              <a:rPr kumimoji="0" lang="en-US" sz="4000" i="1" u="none" strike="noStrike" kern="120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 ra </a:t>
            </a:r>
            <a:r>
              <a:rPr kumimoji="0" lang="en-US" sz="4000" i="1" u="none" strike="noStrike" kern="1200" cap="none" spc="0" normalizeH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bác</a:t>
            </a:r>
            <a:endParaRPr lang="en-US" sz="4000" i="1" dirty="0">
              <a:solidFill>
                <a:srgbClr val="002060"/>
              </a:solidFill>
              <a:cs typeface="Times New Roman" panose="02020603050405020304" pitchFamily="18" charset="0"/>
            </a:endParaRPr>
          </a:p>
        </p:txBody>
      </p:sp>
      <p:sp>
        <p:nvSpPr>
          <p:cNvPr id="9" name="Rectangle: Diagonal Corners Snipped 8">
            <a:extLst>
              <a:ext uri="{FF2B5EF4-FFF2-40B4-BE49-F238E27FC236}">
                <a16:creationId xmlns:a16="http://schemas.microsoft.com/office/drawing/2014/main" id="{06FB6BA5-1E27-4D4E-8957-8A4C9729B0B9}"/>
              </a:ext>
            </a:extLst>
          </p:cNvPr>
          <p:cNvSpPr/>
          <p:nvPr/>
        </p:nvSpPr>
        <p:spPr>
          <a:xfrm>
            <a:off x="2170161" y="4111214"/>
            <a:ext cx="8444829" cy="1033669"/>
          </a:xfrm>
          <a:prstGeom prst="snip2Diag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r>
              <a:rPr lang="en-US" sz="4000" i="1" dirty="0">
                <a:solidFill>
                  <a:srgbClr val="002060"/>
                </a:solidFill>
                <a:cs typeface="Times New Roman" panose="02020603050405020304" pitchFamily="18" charset="0"/>
              </a:rPr>
              <a:t>B. </a:t>
            </a:r>
            <a:r>
              <a:rPr lang="en-US" sz="40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Chẳng</a:t>
            </a:r>
            <a:r>
              <a:rPr lang="en-US" sz="40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nỡ</a:t>
            </a:r>
            <a:r>
              <a:rPr lang="en-US" sz="40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giết</a:t>
            </a:r>
            <a:r>
              <a:rPr lang="en-US" sz="40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mẹ</a:t>
            </a:r>
            <a:r>
              <a:rPr lang="en-US" sz="4000" i="1" dirty="0">
                <a:solidFill>
                  <a:srgbClr val="002060"/>
                </a:solidFill>
                <a:cs typeface="Times New Roman" panose="02020603050405020304" pitchFamily="18" charset="0"/>
              </a:rPr>
              <a:t> con </a:t>
            </a:r>
            <a:r>
              <a:rPr lang="en-US" sz="40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vượn</a:t>
            </a:r>
            <a:endParaRPr kumimoji="0" lang="en-US" sz="6000" i="1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cs typeface="Times New Roman" panose="02020603050405020304" pitchFamily="18" charset="0"/>
            </a:endParaRPr>
          </a:p>
        </p:txBody>
      </p:sp>
      <p:pic>
        <p:nvPicPr>
          <p:cNvPr id="16" name="7">
            <a:extLst>
              <a:ext uri="{FF2B5EF4-FFF2-40B4-BE49-F238E27FC236}">
                <a16:creationId xmlns:a16="http://schemas.microsoft.com/office/drawing/2014/main" id="{740310CD-0185-4D7E-8434-57252028F99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002863" y="1154501"/>
            <a:ext cx="2166653" cy="1268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616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rong Buzz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1.85185E-6 L -0.10638 0.36829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26" y="1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D2818BC-D9A2-456A-B98D-FBDB56D99E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5" t="37" r="14947" b="-1"/>
          <a:stretch/>
        </p:blipFill>
        <p:spPr>
          <a:xfrm>
            <a:off x="63690" y="394318"/>
            <a:ext cx="12128310" cy="6565813"/>
          </a:xfrm>
          <a:prstGeom prst="rect">
            <a:avLst/>
          </a:prstGeom>
        </p:spPr>
      </p:pic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6DED9378-F541-4F1B-9E1F-2A9FABB7D205}"/>
              </a:ext>
            </a:extLst>
          </p:cNvPr>
          <p:cNvSpPr/>
          <p:nvPr/>
        </p:nvSpPr>
        <p:spPr>
          <a:xfrm>
            <a:off x="1683027" y="2548657"/>
            <a:ext cx="8269356" cy="1760686"/>
          </a:xfrm>
          <a:prstGeom prst="snip2Diag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5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Nêu</a:t>
            </a:r>
            <a:r>
              <a:rPr lang="en-US" sz="5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3 </a:t>
            </a:r>
            <a:r>
              <a:rPr lang="en-US" sz="5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tiếng</a:t>
            </a:r>
            <a:r>
              <a:rPr lang="en-US" sz="5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5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có</a:t>
            </a:r>
            <a:r>
              <a:rPr lang="en-US" sz="5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5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vần</a:t>
            </a:r>
            <a:r>
              <a:rPr lang="en-US" sz="5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5400" i="1" dirty="0">
                <a:solidFill>
                  <a:srgbClr val="C00000"/>
                </a:solidFill>
                <a:cs typeface="Times New Roman" panose="02020603050405020304" pitchFamily="18" charset="0"/>
              </a:rPr>
              <a:t>ang.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19C056F-C912-4F81-AC51-1847191742A9}"/>
              </a:ext>
            </a:extLst>
          </p:cNvPr>
          <p:cNvGrpSpPr/>
          <p:nvPr/>
        </p:nvGrpSpPr>
        <p:grpSpPr>
          <a:xfrm>
            <a:off x="9753600" y="5607051"/>
            <a:ext cx="2406555" cy="1033669"/>
            <a:chOff x="10086190" y="5607051"/>
            <a:chExt cx="2073965" cy="1033669"/>
          </a:xfrm>
        </p:grpSpPr>
        <p:pic>
          <p:nvPicPr>
            <p:cNvPr id="13" name="Picture 12">
              <a:hlinkClick r:id="rId3" action="ppaction://hlinksldjump"/>
              <a:extLst>
                <a:ext uri="{FF2B5EF4-FFF2-40B4-BE49-F238E27FC236}">
                  <a16:creationId xmlns:a16="http://schemas.microsoft.com/office/drawing/2014/main" id="{4ABCF0DC-2D73-4BD6-BB9F-2BC88171CB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5073" r="67990" b="29855"/>
            <a:stretch/>
          </p:blipFill>
          <p:spPr>
            <a:xfrm flipH="1">
              <a:off x="10086190" y="5607051"/>
              <a:ext cx="2073965" cy="1033669"/>
            </a:xfrm>
            <a:prstGeom prst="rect">
              <a:avLst/>
            </a:prstGeom>
          </p:spPr>
        </p:pic>
        <p:sp>
          <p:nvSpPr>
            <p:cNvPr id="14" name="TextBox 13">
              <a:hlinkClick r:id="rId3" action="ppaction://hlinksldjump"/>
              <a:extLst>
                <a:ext uri="{FF2B5EF4-FFF2-40B4-BE49-F238E27FC236}">
                  <a16:creationId xmlns:a16="http://schemas.microsoft.com/office/drawing/2014/main" id="{E73F3834-F632-4B3B-9201-D81E8A3385D8}"/>
                </a:ext>
              </a:extLst>
            </p:cNvPr>
            <p:cNvSpPr txBox="1"/>
            <p:nvPr/>
          </p:nvSpPr>
          <p:spPr>
            <a:xfrm>
              <a:off x="10374424" y="5798997"/>
              <a:ext cx="14974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Quay </a:t>
              </a:r>
              <a:r>
                <a:rPr lang="en-US" sz="2400" b="1" spc="50" dirty="0" err="1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về</a:t>
              </a:r>
              <a:endParaRPr lang="en-US" sz="2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endParaRPr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8E518E8C-8A20-4C78-8920-36613CBCA9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6338" y="1846472"/>
            <a:ext cx="1589852" cy="1404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636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D2818BC-D9A2-456A-B98D-FBDB56D99E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5" t="37" r="14947" b="-1"/>
          <a:stretch/>
        </p:blipFill>
        <p:spPr>
          <a:xfrm>
            <a:off x="63690" y="394318"/>
            <a:ext cx="12128310" cy="6565813"/>
          </a:xfrm>
          <a:prstGeom prst="rect">
            <a:avLst/>
          </a:prstGeom>
        </p:spPr>
      </p:pic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6DED9378-F541-4F1B-9E1F-2A9FABB7D205}"/>
              </a:ext>
            </a:extLst>
          </p:cNvPr>
          <p:cNvSpPr/>
          <p:nvPr/>
        </p:nvSpPr>
        <p:spPr>
          <a:xfrm>
            <a:off x="1603512" y="2573610"/>
            <a:ext cx="8195931" cy="1760686"/>
          </a:xfrm>
          <a:prstGeom prst="snip2Diag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5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Nêu</a:t>
            </a:r>
            <a:r>
              <a:rPr lang="en-US" sz="5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3 </a:t>
            </a:r>
            <a:r>
              <a:rPr lang="en-US" sz="5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tiếng</a:t>
            </a:r>
            <a:r>
              <a:rPr lang="en-US" sz="5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5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có</a:t>
            </a:r>
            <a:r>
              <a:rPr lang="en-US" sz="5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5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vần</a:t>
            </a:r>
            <a:r>
              <a:rPr lang="en-US" sz="5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5400" i="1" dirty="0">
                <a:solidFill>
                  <a:srgbClr val="C00000"/>
                </a:solidFill>
                <a:cs typeface="Times New Roman" panose="02020603050405020304" pitchFamily="18" charset="0"/>
              </a:rPr>
              <a:t>ac.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19C056F-C912-4F81-AC51-1847191742A9}"/>
              </a:ext>
            </a:extLst>
          </p:cNvPr>
          <p:cNvGrpSpPr/>
          <p:nvPr/>
        </p:nvGrpSpPr>
        <p:grpSpPr>
          <a:xfrm>
            <a:off x="9594574" y="5607051"/>
            <a:ext cx="2565581" cy="1033669"/>
            <a:chOff x="10086190" y="5607051"/>
            <a:chExt cx="2073965" cy="1033669"/>
          </a:xfrm>
        </p:grpSpPr>
        <p:pic>
          <p:nvPicPr>
            <p:cNvPr id="13" name="Picture 12">
              <a:hlinkClick r:id="rId3" action="ppaction://hlinksldjump"/>
              <a:extLst>
                <a:ext uri="{FF2B5EF4-FFF2-40B4-BE49-F238E27FC236}">
                  <a16:creationId xmlns:a16="http://schemas.microsoft.com/office/drawing/2014/main" id="{4ABCF0DC-2D73-4BD6-BB9F-2BC88171CB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5073" r="67990" b="29855"/>
            <a:stretch/>
          </p:blipFill>
          <p:spPr>
            <a:xfrm flipH="1">
              <a:off x="10086190" y="5607051"/>
              <a:ext cx="2073965" cy="1033669"/>
            </a:xfrm>
            <a:prstGeom prst="rect">
              <a:avLst/>
            </a:prstGeom>
          </p:spPr>
        </p:pic>
        <p:sp>
          <p:nvSpPr>
            <p:cNvPr id="14" name="TextBox 13">
              <a:hlinkClick r:id="rId3" action="ppaction://hlinksldjump"/>
              <a:extLst>
                <a:ext uri="{FF2B5EF4-FFF2-40B4-BE49-F238E27FC236}">
                  <a16:creationId xmlns:a16="http://schemas.microsoft.com/office/drawing/2014/main" id="{E73F3834-F632-4B3B-9201-D81E8A3385D8}"/>
                </a:ext>
              </a:extLst>
            </p:cNvPr>
            <p:cNvSpPr txBox="1"/>
            <p:nvPr/>
          </p:nvSpPr>
          <p:spPr>
            <a:xfrm>
              <a:off x="10374424" y="5798997"/>
              <a:ext cx="14974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Quay </a:t>
              </a:r>
              <a:r>
                <a:rPr lang="en-US" sz="2400" b="1" spc="50" dirty="0" err="1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về</a:t>
              </a:r>
              <a:endParaRPr lang="en-US" sz="2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endParaRPr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E609F6ED-8694-409F-A333-903D40A56940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974256" y="2229246"/>
            <a:ext cx="1226306" cy="1174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309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D2818BC-D9A2-456A-B98D-FBDB56D99E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5" t="37" r="14947" b="-1"/>
          <a:stretch/>
        </p:blipFill>
        <p:spPr>
          <a:xfrm>
            <a:off x="63690" y="394318"/>
            <a:ext cx="12128310" cy="6565813"/>
          </a:xfrm>
          <a:prstGeom prst="rect">
            <a:avLst/>
          </a:prstGeom>
        </p:spPr>
      </p:pic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6DED9378-F541-4F1B-9E1F-2A9FABB7D205}"/>
              </a:ext>
            </a:extLst>
          </p:cNvPr>
          <p:cNvSpPr/>
          <p:nvPr/>
        </p:nvSpPr>
        <p:spPr>
          <a:xfrm>
            <a:off x="583096" y="1894721"/>
            <a:ext cx="10257181" cy="2915817"/>
          </a:xfrm>
          <a:prstGeom prst="snip2Diag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48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Đọc</a:t>
            </a:r>
            <a:r>
              <a:rPr lang="en-US" sz="4800" i="1" dirty="0">
                <a:solidFill>
                  <a:srgbClr val="002060"/>
                </a:solidFill>
                <a:cs typeface="Times New Roman" panose="02020603050405020304" pitchFamily="18" charset="0"/>
              </a:rPr>
              <a:t> to </a:t>
            </a:r>
            <a:r>
              <a:rPr lang="en-US" sz="48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câu</a:t>
            </a:r>
            <a:r>
              <a:rPr lang="en-US" sz="48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48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sau</a:t>
            </a:r>
            <a:r>
              <a:rPr lang="en-US" sz="4800" i="1" dirty="0">
                <a:solidFill>
                  <a:srgbClr val="002060"/>
                </a:solidFill>
                <a:cs typeface="Times New Roman" panose="02020603050405020304" pitchFamily="18" charset="0"/>
              </a:rPr>
              <a:t>:</a:t>
            </a:r>
          </a:p>
          <a:p>
            <a:pPr algn="ctr">
              <a:lnSpc>
                <a:spcPct val="150000"/>
              </a:lnSpc>
            </a:pPr>
            <a:r>
              <a:rPr lang="en-US" sz="4800" i="1" dirty="0" err="1">
                <a:solidFill>
                  <a:srgbClr val="C00000"/>
                </a:solidFill>
                <a:cs typeface="Times New Roman" panose="02020603050405020304" pitchFamily="18" charset="0"/>
              </a:rPr>
              <a:t>Vầng</a:t>
            </a:r>
            <a:r>
              <a:rPr lang="en-US" sz="4800" i="1" dirty="0">
                <a:solidFill>
                  <a:srgbClr val="C00000"/>
                </a:solidFill>
                <a:cs typeface="Times New Roman" panose="02020603050405020304" pitchFamily="18" charset="0"/>
              </a:rPr>
              <a:t> </a:t>
            </a:r>
            <a:r>
              <a:rPr lang="en-US" sz="4800" i="1" dirty="0" err="1">
                <a:solidFill>
                  <a:srgbClr val="C00000"/>
                </a:solidFill>
                <a:cs typeface="Times New Roman" panose="02020603050405020304" pitchFamily="18" charset="0"/>
              </a:rPr>
              <a:t>trăng</a:t>
            </a:r>
            <a:r>
              <a:rPr lang="en-US" sz="4800" i="1" dirty="0">
                <a:solidFill>
                  <a:srgbClr val="C00000"/>
                </a:solidFill>
                <a:cs typeface="Times New Roman" panose="02020603050405020304" pitchFamily="18" charset="0"/>
              </a:rPr>
              <a:t> </a:t>
            </a:r>
            <a:r>
              <a:rPr lang="en-US" sz="4800" i="1" dirty="0" err="1">
                <a:solidFill>
                  <a:srgbClr val="C00000"/>
                </a:solidFill>
                <a:cs typeface="Times New Roman" panose="02020603050405020304" pitchFamily="18" charset="0"/>
              </a:rPr>
              <a:t>sáng</a:t>
            </a:r>
            <a:r>
              <a:rPr lang="en-US" sz="4800" i="1" dirty="0">
                <a:solidFill>
                  <a:srgbClr val="C00000"/>
                </a:solidFill>
                <a:cs typeface="Times New Roman" panose="02020603050405020304" pitchFamily="18" charset="0"/>
              </a:rPr>
              <a:t> </a:t>
            </a:r>
            <a:r>
              <a:rPr lang="en-US" sz="4800" i="1" dirty="0" err="1">
                <a:solidFill>
                  <a:srgbClr val="C00000"/>
                </a:solidFill>
                <a:cs typeface="Times New Roman" panose="02020603050405020304" pitchFamily="18" charset="0"/>
              </a:rPr>
              <a:t>vằng</a:t>
            </a:r>
            <a:r>
              <a:rPr lang="en-US" sz="4800" i="1" dirty="0">
                <a:solidFill>
                  <a:srgbClr val="C00000"/>
                </a:solidFill>
                <a:cs typeface="Times New Roman" panose="02020603050405020304" pitchFamily="18" charset="0"/>
              </a:rPr>
              <a:t> </a:t>
            </a:r>
            <a:r>
              <a:rPr lang="en-US" sz="4800" i="1" dirty="0" err="1">
                <a:solidFill>
                  <a:srgbClr val="C00000"/>
                </a:solidFill>
                <a:cs typeface="Times New Roman" panose="02020603050405020304" pitchFamily="18" charset="0"/>
              </a:rPr>
              <a:t>vặc</a:t>
            </a:r>
            <a:r>
              <a:rPr lang="en-US" sz="4800" i="1" dirty="0">
                <a:solidFill>
                  <a:srgbClr val="C00000"/>
                </a:solidFill>
                <a:cs typeface="Times New Roman" panose="02020603050405020304" pitchFamily="18" charset="0"/>
              </a:rPr>
              <a:t>. 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19C056F-C912-4F81-AC51-1847191742A9}"/>
              </a:ext>
            </a:extLst>
          </p:cNvPr>
          <p:cNvGrpSpPr/>
          <p:nvPr/>
        </p:nvGrpSpPr>
        <p:grpSpPr>
          <a:xfrm>
            <a:off x="9753600" y="5607051"/>
            <a:ext cx="2406555" cy="1033669"/>
            <a:chOff x="10086190" y="5607051"/>
            <a:chExt cx="2073965" cy="1033669"/>
          </a:xfrm>
        </p:grpSpPr>
        <p:pic>
          <p:nvPicPr>
            <p:cNvPr id="13" name="Picture 12">
              <a:hlinkClick r:id="rId3" action="ppaction://hlinksldjump"/>
              <a:extLst>
                <a:ext uri="{FF2B5EF4-FFF2-40B4-BE49-F238E27FC236}">
                  <a16:creationId xmlns:a16="http://schemas.microsoft.com/office/drawing/2014/main" id="{4ABCF0DC-2D73-4BD6-BB9F-2BC88171CB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5073" r="67990" b="29855"/>
            <a:stretch/>
          </p:blipFill>
          <p:spPr>
            <a:xfrm flipH="1">
              <a:off x="10086190" y="5607051"/>
              <a:ext cx="2073965" cy="1033669"/>
            </a:xfrm>
            <a:prstGeom prst="rect">
              <a:avLst/>
            </a:prstGeom>
          </p:spPr>
        </p:pic>
        <p:sp>
          <p:nvSpPr>
            <p:cNvPr id="14" name="TextBox 13">
              <a:hlinkClick r:id="rId3" action="ppaction://hlinksldjump"/>
              <a:extLst>
                <a:ext uri="{FF2B5EF4-FFF2-40B4-BE49-F238E27FC236}">
                  <a16:creationId xmlns:a16="http://schemas.microsoft.com/office/drawing/2014/main" id="{E73F3834-F632-4B3B-9201-D81E8A3385D8}"/>
                </a:ext>
              </a:extLst>
            </p:cNvPr>
            <p:cNvSpPr txBox="1"/>
            <p:nvPr/>
          </p:nvSpPr>
          <p:spPr>
            <a:xfrm>
              <a:off x="10374424" y="5798997"/>
              <a:ext cx="14974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Quay </a:t>
              </a:r>
              <a:r>
                <a:rPr lang="en-US" sz="2400" b="1" spc="50" dirty="0" err="1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về</a:t>
              </a:r>
              <a:endParaRPr lang="en-US" sz="2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endParaRPr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E9DF20AD-ABE5-4E59-8273-4902AB0DCDB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934367" flipH="1">
            <a:off x="9429369" y="1962337"/>
            <a:ext cx="1313642" cy="1174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26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2DEA1CF-23D2-4A53-A858-8721B56B99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345396" y="294215"/>
            <a:ext cx="8246554" cy="6269569"/>
          </a:xfrm>
          <a:prstGeom prst="rect">
            <a:avLst/>
          </a:prstGeom>
        </p:spPr>
      </p:pic>
      <p:sp>
        <p:nvSpPr>
          <p:cNvPr id="5" name="Shape 233">
            <a:extLst>
              <a:ext uri="{FF2B5EF4-FFF2-40B4-BE49-F238E27FC236}">
                <a16:creationId xmlns:a16="http://schemas.microsoft.com/office/drawing/2014/main" id="{B29369FC-01E8-4FAB-A739-4D5C5A57C2D7}"/>
              </a:ext>
            </a:extLst>
          </p:cNvPr>
          <p:cNvSpPr/>
          <p:nvPr/>
        </p:nvSpPr>
        <p:spPr>
          <a:xfrm>
            <a:off x="5783777" y="2668137"/>
            <a:ext cx="4942606" cy="11359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defTabSz="412750" hangingPunct="0">
              <a:lnSpc>
                <a:spcPct val="150000"/>
              </a:lnSpc>
              <a:defRPr sz="2600" cap="none">
                <a:solidFill>
                  <a:srgbClr val="717172"/>
                </a:solidFill>
                <a:latin typeface="Lato Regular"/>
                <a:ea typeface="Lato Regular"/>
                <a:cs typeface="Lato Regular"/>
                <a:sym typeface="Lato Regular"/>
              </a:defRPr>
            </a:pPr>
            <a:r>
              <a:rPr lang="en-US" sz="5400" b="1" i="1" kern="0" dirty="0">
                <a:solidFill>
                  <a:srgbClr val="FF0000"/>
                </a:solidFill>
                <a:latin typeface="+mj-lt"/>
                <a:ea typeface="Cambria" panose="02040503050406030204" pitchFamily="18" charset="0"/>
                <a:cs typeface="Lato Regular"/>
                <a:sym typeface="Lato Regular"/>
              </a:rPr>
              <a:t>1. LÀM QUEN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9C20EE-7417-44AC-AC48-3ABB0946CF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9880" r="44990" b="13876"/>
          <a:stretch/>
        </p:blipFill>
        <p:spPr>
          <a:xfrm flipH="1">
            <a:off x="792117" y="2409418"/>
            <a:ext cx="3144805" cy="4011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ACB8A21-2471-41CB-90F9-48CAE3BA2522}"/>
              </a:ext>
            </a:extLst>
          </p:cNvPr>
          <p:cNvSpPr txBox="1"/>
          <p:nvPr/>
        </p:nvSpPr>
        <p:spPr>
          <a:xfrm>
            <a:off x="832371" y="4591404"/>
            <a:ext cx="51683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i="1" dirty="0" err="1">
                <a:ea typeface="Cambria" panose="02040503050406030204" pitchFamily="18" charset="0"/>
                <a:cs typeface="Calibri" panose="020F0502020204030204" pitchFamily="34" charset="0"/>
              </a:rPr>
              <a:t>xà</a:t>
            </a:r>
            <a:r>
              <a:rPr lang="en-US" sz="8000" i="1" dirty="0"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lang="en-US" sz="8000" i="1" dirty="0" err="1">
                <a:ea typeface="Cambria" panose="02040503050406030204" pitchFamily="18" charset="0"/>
                <a:cs typeface="Calibri" panose="020F0502020204030204" pitchFamily="34" charset="0"/>
              </a:rPr>
              <a:t>beng</a:t>
            </a:r>
            <a:endParaRPr lang="en-US" sz="8000" i="1" dirty="0">
              <a:ea typeface="Cambria" panose="02040503050406030204" pitchFamily="18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4591D1-7A05-4C06-BFE7-BAB72C2AEADB}"/>
              </a:ext>
            </a:extLst>
          </p:cNvPr>
          <p:cNvSpPr txBox="1"/>
          <p:nvPr/>
        </p:nvSpPr>
        <p:spPr>
          <a:xfrm>
            <a:off x="2975266" y="4591404"/>
            <a:ext cx="269271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i="1" dirty="0" err="1">
                <a:solidFill>
                  <a:srgbClr val="FF0000"/>
                </a:solidFill>
                <a:ea typeface="Cambria" panose="02040503050406030204" pitchFamily="18" charset="0"/>
                <a:cs typeface="Calibri" panose="020F0502020204030204" pitchFamily="34" charset="0"/>
              </a:rPr>
              <a:t>eng</a:t>
            </a:r>
            <a:endParaRPr lang="en-US" sz="8000" i="1" dirty="0">
              <a:solidFill>
                <a:srgbClr val="FF0000"/>
              </a:solidFill>
              <a:ea typeface="Cambria" panose="02040503050406030204" pitchFamily="18" charset="0"/>
              <a:cs typeface="Calibri" panose="020F050202020403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17ED224-FB80-4E24-9860-EF325355F68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2" t="2202" r="17080" b="27018"/>
          <a:stretch/>
        </p:blipFill>
        <p:spPr>
          <a:xfrm>
            <a:off x="345650" y="1699580"/>
            <a:ext cx="4929809" cy="24582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agB7TOR0PQo9ipMKa8LXf5SfzAI1DPvn">
            <a:hlinkClick r:id="" action="ppaction://media"/>
            <a:extLst>
              <a:ext uri="{FF2B5EF4-FFF2-40B4-BE49-F238E27FC236}">
                <a16:creationId xmlns:a16="http://schemas.microsoft.com/office/drawing/2014/main" id="{03F0F37A-6D7E-4D7F-BA98-8620140C80D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231" end="5121.3333"/>
                </p14:media>
              </p:ext>
            </p:extLst>
          </p:nvPr>
        </p:nvPicPr>
        <p:blipFill rotWithShape="1">
          <a:blip r:embed="rId6"/>
          <a:srcRect l="29841" t="14199" r="29724" b="14359"/>
          <a:stretch>
            <a:fillRect/>
          </a:stretch>
        </p:blipFill>
        <p:spPr>
          <a:xfrm>
            <a:off x="6096000" y="103002"/>
            <a:ext cx="5905883" cy="5869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567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390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21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83CA7C0-3F46-4584-BC1E-7FF0581BA891}"/>
              </a:ext>
            </a:extLst>
          </p:cNvPr>
          <p:cNvSpPr txBox="1"/>
          <p:nvPr/>
        </p:nvSpPr>
        <p:spPr>
          <a:xfrm>
            <a:off x="1166189" y="4725701"/>
            <a:ext cx="47045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i="1" dirty="0" err="1">
                <a:ea typeface="Cambria" panose="02040503050406030204" pitchFamily="18" charset="0"/>
                <a:cs typeface="Calibri" panose="020F0502020204030204" pitchFamily="34" charset="0"/>
              </a:rPr>
              <a:t>béc</a:t>
            </a:r>
            <a:r>
              <a:rPr lang="en-US" sz="8000" i="1" dirty="0"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lang="en-US" sz="8000" i="1" dirty="0" err="1">
                <a:ea typeface="Cambria" panose="02040503050406030204" pitchFamily="18" charset="0"/>
                <a:cs typeface="Calibri" panose="020F0502020204030204" pitchFamily="34" charset="0"/>
              </a:rPr>
              <a:t>giê</a:t>
            </a:r>
            <a:endParaRPr lang="en-US" sz="8000" i="1" dirty="0">
              <a:ea typeface="Cambria" panose="02040503050406030204" pitchFamily="18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C48900-A110-4AAE-AA60-9FA33B4DAB8B}"/>
              </a:ext>
            </a:extLst>
          </p:cNvPr>
          <p:cNvSpPr txBox="1"/>
          <p:nvPr/>
        </p:nvSpPr>
        <p:spPr>
          <a:xfrm>
            <a:off x="1847562" y="4730988"/>
            <a:ext cx="24593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i="1" dirty="0" err="1">
                <a:solidFill>
                  <a:srgbClr val="FF0000"/>
                </a:solidFill>
                <a:ea typeface="Cambria" panose="02040503050406030204" pitchFamily="18" charset="0"/>
                <a:cs typeface="Calibri" panose="020F0502020204030204" pitchFamily="34" charset="0"/>
              </a:rPr>
              <a:t>ec</a:t>
            </a:r>
            <a:endParaRPr lang="en-US" sz="8000" i="1" dirty="0">
              <a:solidFill>
                <a:srgbClr val="FF0000"/>
              </a:solidFill>
              <a:ea typeface="Cambria" panose="02040503050406030204" pitchFamily="18" charset="0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53DBB52-D639-46DC-8689-D66C537E44A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645" t="6256" r="36462" b="22416"/>
          <a:stretch/>
        </p:blipFill>
        <p:spPr>
          <a:xfrm>
            <a:off x="1550498" y="733999"/>
            <a:ext cx="2932245" cy="3798244"/>
          </a:xfrm>
          <a:prstGeom prst="rect">
            <a:avLst/>
          </a:prstGeom>
        </p:spPr>
      </p:pic>
      <p:pic>
        <p:nvPicPr>
          <p:cNvPr id="2" name="rvgfNoMQbsjzVw1AK1VffZdlAgCzgP4k">
            <a:hlinkClick r:id="" action="ppaction://media"/>
            <a:extLst>
              <a:ext uri="{FF2B5EF4-FFF2-40B4-BE49-F238E27FC236}">
                <a16:creationId xmlns:a16="http://schemas.microsoft.com/office/drawing/2014/main" id="{18A6116D-AFC9-42F4-BF47-C88A5D715B8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83" end="6034.3333"/>
                </p14:media>
              </p:ext>
            </p:extLst>
          </p:nvPr>
        </p:nvPicPr>
        <p:blipFill rotWithShape="1">
          <a:blip r:embed="rId6"/>
          <a:srcRect l="28361" t="13731" r="22984" b="7263"/>
          <a:stretch>
            <a:fillRect/>
          </a:stretch>
        </p:blipFill>
        <p:spPr>
          <a:xfrm>
            <a:off x="5728372" y="232197"/>
            <a:ext cx="6463628" cy="6393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334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9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6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A392D76-2A8B-4802-8329-1CA3155788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816" y="1274695"/>
            <a:ext cx="4665052" cy="5136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E8D6204-0A32-41F3-A0A1-D8B692318528}"/>
              </a:ext>
            </a:extLst>
          </p:cNvPr>
          <p:cNvSpPr txBox="1">
            <a:spLocks/>
          </p:cNvSpPr>
          <p:nvPr/>
        </p:nvSpPr>
        <p:spPr>
          <a:xfrm>
            <a:off x="4460303" y="57292"/>
            <a:ext cx="4399539" cy="97606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i="1" dirty="0">
                <a:solidFill>
                  <a:srgbClr val="C00000"/>
                </a:solidFill>
                <a:latin typeface="UTM Avo" panose="02040603050506020204" pitchFamily="18" charset="0"/>
              </a:rPr>
              <a:t>BẢNG GÀI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843D71-B191-4F3D-B08A-24FD79A2C266}"/>
              </a:ext>
            </a:extLst>
          </p:cNvPr>
          <p:cNvSpPr txBox="1"/>
          <p:nvPr/>
        </p:nvSpPr>
        <p:spPr>
          <a:xfrm>
            <a:off x="7932090" y="2471850"/>
            <a:ext cx="439953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i="1" dirty="0" err="1">
                <a:ea typeface="Cambria" panose="02040503050406030204" pitchFamily="18" charset="0"/>
                <a:cs typeface="Calibri" panose="020F0502020204030204" pitchFamily="34" charset="0"/>
              </a:rPr>
              <a:t>xà</a:t>
            </a:r>
            <a:r>
              <a:rPr lang="en-US" sz="6600" i="1" dirty="0"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lang="en-US" sz="6600" i="1" dirty="0" err="1">
                <a:ea typeface="Cambria" panose="02040503050406030204" pitchFamily="18" charset="0"/>
                <a:cs typeface="Calibri" panose="020F0502020204030204" pitchFamily="34" charset="0"/>
              </a:rPr>
              <a:t>beng</a:t>
            </a:r>
            <a:endParaRPr lang="en-US" sz="6600" i="1" dirty="0">
              <a:ea typeface="Cambria" panose="02040503050406030204" pitchFamily="18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D84198-90FA-4DA9-B6D7-6F858C3C3A18}"/>
              </a:ext>
            </a:extLst>
          </p:cNvPr>
          <p:cNvSpPr txBox="1"/>
          <p:nvPr/>
        </p:nvSpPr>
        <p:spPr>
          <a:xfrm>
            <a:off x="5903406" y="2471850"/>
            <a:ext cx="258044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i="1" dirty="0" err="1">
                <a:solidFill>
                  <a:srgbClr val="FF0000"/>
                </a:solidFill>
                <a:ea typeface="Cambria" panose="02040503050406030204" pitchFamily="18" charset="0"/>
                <a:cs typeface="Calibri" panose="020F0502020204030204" pitchFamily="34" charset="0"/>
              </a:rPr>
              <a:t>eng</a:t>
            </a:r>
            <a:endParaRPr lang="en-US" sz="6600" b="1" i="1" dirty="0">
              <a:solidFill>
                <a:srgbClr val="FF0000"/>
              </a:solidFill>
              <a:ea typeface="Cambria" panose="02040503050406030204" pitchFamily="18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E5653B-D24B-4E88-B65D-359FE7BDCCC6}"/>
              </a:ext>
            </a:extLst>
          </p:cNvPr>
          <p:cNvSpPr txBox="1"/>
          <p:nvPr/>
        </p:nvSpPr>
        <p:spPr>
          <a:xfrm>
            <a:off x="8091120" y="3865543"/>
            <a:ext cx="39949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i="1" dirty="0" err="1">
                <a:ea typeface="Cambria" panose="02040503050406030204" pitchFamily="18" charset="0"/>
                <a:cs typeface="Calibri" panose="020F0502020204030204" pitchFamily="34" charset="0"/>
              </a:rPr>
              <a:t>béc</a:t>
            </a:r>
            <a:r>
              <a:rPr lang="en-US" sz="6600" i="1" dirty="0"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lang="en-US" sz="6600" i="1" dirty="0" err="1">
                <a:ea typeface="Cambria" panose="02040503050406030204" pitchFamily="18" charset="0"/>
                <a:cs typeface="Calibri" panose="020F0502020204030204" pitchFamily="34" charset="0"/>
              </a:rPr>
              <a:t>giê</a:t>
            </a:r>
            <a:endParaRPr lang="en-US" sz="6600" i="1" dirty="0">
              <a:ea typeface="Cambria" panose="02040503050406030204" pitchFamily="18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9E39D54-AA1E-4223-8605-8E9CF7179B0C}"/>
              </a:ext>
            </a:extLst>
          </p:cNvPr>
          <p:cNvSpPr txBox="1"/>
          <p:nvPr/>
        </p:nvSpPr>
        <p:spPr>
          <a:xfrm>
            <a:off x="6052457" y="3821188"/>
            <a:ext cx="158592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i="1" dirty="0" err="1">
                <a:solidFill>
                  <a:srgbClr val="FF0000"/>
                </a:solidFill>
                <a:ea typeface="Cambria" panose="02040503050406030204" pitchFamily="18" charset="0"/>
                <a:cs typeface="Calibri" panose="020F0502020204030204" pitchFamily="34" charset="0"/>
              </a:rPr>
              <a:t>ec</a:t>
            </a:r>
            <a:endParaRPr lang="en-US" sz="6600" b="1" i="1" dirty="0">
              <a:solidFill>
                <a:srgbClr val="FF0000"/>
              </a:solidFill>
              <a:ea typeface="Cambria" panose="02040503050406030204" pitchFamily="18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8903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B5EF564-A55B-47B4-8F1C-CDD8986516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0076" y="583096"/>
            <a:ext cx="12262076" cy="62749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92C9A87-0EC0-4D6A-B95C-511066B803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58940">
            <a:off x="4171772" y="3192521"/>
            <a:ext cx="1979721" cy="233825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F210116-4BA1-4424-BE6D-C581176EA29E}"/>
              </a:ext>
            </a:extLst>
          </p:cNvPr>
          <p:cNvSpPr txBox="1">
            <a:spLocks/>
          </p:cNvSpPr>
          <p:nvPr/>
        </p:nvSpPr>
        <p:spPr>
          <a:xfrm>
            <a:off x="1683133" y="784479"/>
            <a:ext cx="9158584" cy="238953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i="1" dirty="0">
                <a:solidFill>
                  <a:srgbClr val="C00000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  <a:latin typeface="UTM Avo" panose="02040603050506020204" pitchFamily="18" charset="0"/>
              </a:rPr>
              <a:t>GIẢI LAO</a:t>
            </a:r>
          </a:p>
          <a:p>
            <a:pPr algn="ctr"/>
            <a:r>
              <a:rPr lang="en-US" sz="5400" i="1" dirty="0">
                <a:solidFill>
                  <a:srgbClr val="C00000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  <a:latin typeface="UTM Avo" panose="02040603050506020204" pitchFamily="18" charset="0"/>
              </a:rPr>
              <a:t> </a:t>
            </a:r>
            <a:r>
              <a:rPr lang="en-US" sz="5400" i="1" dirty="0">
                <a:solidFill>
                  <a:srgbClr val="002060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  <a:latin typeface="UTM Avo" panose="02040603050506020204" pitchFamily="18" charset="0"/>
              </a:rPr>
              <a:t>BÀI HÁT: CON LỢN ÉC</a:t>
            </a:r>
          </a:p>
        </p:txBody>
      </p:sp>
    </p:spTree>
    <p:extLst>
      <p:ext uri="{BB962C8B-B14F-4D97-AF65-F5344CB8AC3E}">
        <p14:creationId xmlns:p14="http://schemas.microsoft.com/office/powerpoint/2010/main" val="174297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 Lợn Éc - Con Heo Đất - Nhạc Thiếu Nhi Hay Nhất Kênh Bé Yêu">
            <a:hlinkClick r:id="" action="ppaction://media"/>
            <a:extLst>
              <a:ext uri="{FF2B5EF4-FFF2-40B4-BE49-F238E27FC236}">
                <a16:creationId xmlns:a16="http://schemas.microsoft.com/office/drawing/2014/main" id="{5B32EC33-93F3-450C-A8D0-3548C6FDA88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7490" end="1.0677609999E6"/>
                </p14:media>
              </p:ext>
            </p:extLst>
          </p:nvPr>
        </p:nvPicPr>
        <p:blipFill rotWithShape="1">
          <a:blip r:embed="rId4"/>
          <a:srcRect t="7515"/>
          <a:stretch/>
        </p:blipFill>
        <p:spPr>
          <a:xfrm>
            <a:off x="264885" y="450574"/>
            <a:ext cx="11662230" cy="6240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305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2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C3F939D-EC67-44C4-9921-708E7D4038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345396" y="294215"/>
            <a:ext cx="8246554" cy="6269569"/>
          </a:xfrm>
          <a:prstGeom prst="rect">
            <a:avLst/>
          </a:prstGeom>
        </p:spPr>
      </p:pic>
      <p:sp>
        <p:nvSpPr>
          <p:cNvPr id="5" name="Shape 233">
            <a:extLst>
              <a:ext uri="{FF2B5EF4-FFF2-40B4-BE49-F238E27FC236}">
                <a16:creationId xmlns:a16="http://schemas.microsoft.com/office/drawing/2014/main" id="{B29369FC-01E8-4FAB-A739-4D5C5A57C2D7}"/>
              </a:ext>
            </a:extLst>
          </p:cNvPr>
          <p:cNvSpPr/>
          <p:nvPr/>
        </p:nvSpPr>
        <p:spPr>
          <a:xfrm>
            <a:off x="5112184" y="2657448"/>
            <a:ext cx="5990378" cy="12564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algn="ctr" defTabSz="412750" hangingPunct="0">
              <a:lnSpc>
                <a:spcPct val="150000"/>
              </a:lnSpc>
              <a:defRPr sz="2600" cap="none">
                <a:solidFill>
                  <a:srgbClr val="717172"/>
                </a:solidFill>
                <a:latin typeface="Lato Regular"/>
                <a:ea typeface="Lato Regular"/>
                <a:cs typeface="Lato Regular"/>
                <a:sym typeface="Lato Regular"/>
              </a:defRPr>
            </a:pPr>
            <a:r>
              <a:rPr lang="en-US" sz="6000" b="1" i="1" kern="0" dirty="0">
                <a:solidFill>
                  <a:srgbClr val="FF0000"/>
                </a:solidFill>
                <a:latin typeface="+mj-lt"/>
                <a:ea typeface="Cambria" panose="02040503050406030204" pitchFamily="18" charset="0"/>
                <a:cs typeface="Lato Regular"/>
                <a:sym typeface="Lato Regular"/>
              </a:rPr>
              <a:t>2. LUYỆN TẬP</a:t>
            </a:r>
            <a:endParaRPr sz="6000" b="1" i="1" kern="0" dirty="0">
              <a:solidFill>
                <a:srgbClr val="FF0000"/>
              </a:solidFill>
              <a:latin typeface="+mj-lt"/>
              <a:ea typeface="Cambria" panose="02040503050406030204" pitchFamily="18" charset="0"/>
              <a:cs typeface="Lato Regular"/>
              <a:sym typeface="Lato Regular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6EC83B3-4F15-4A74-9175-28C69D12086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9880" r="44990" b="13876"/>
          <a:stretch/>
        </p:blipFill>
        <p:spPr>
          <a:xfrm flipH="1">
            <a:off x="792117" y="2409418"/>
            <a:ext cx="3144805" cy="4011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571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65DBE4FA-2A6D-45AD-9383-85E65FDB44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2674" y="507813"/>
            <a:ext cx="697671" cy="69767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4E34DFB-BF28-4710-BBFE-266E74555BC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04" t="12082" r="10947" b="3183"/>
          <a:stretch/>
        </p:blipFill>
        <p:spPr>
          <a:xfrm>
            <a:off x="2406374" y="1319202"/>
            <a:ext cx="7379249" cy="52505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A86E3DC-F906-4B2D-AC31-3D31CC392E3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12" t="3442" r="35719" b="89627"/>
          <a:stretch/>
        </p:blipFill>
        <p:spPr>
          <a:xfrm>
            <a:off x="2406374" y="460484"/>
            <a:ext cx="7379249" cy="6038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1CFDB65-DEF9-4693-B48E-1F47867307CB}"/>
              </a:ext>
            </a:extLst>
          </p:cNvPr>
          <p:cNvCxnSpPr>
            <a:cxnSpLocks/>
          </p:cNvCxnSpPr>
          <p:nvPr/>
        </p:nvCxnSpPr>
        <p:spPr>
          <a:xfrm>
            <a:off x="3198188" y="3712777"/>
            <a:ext cx="53909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8DC0AD0-A518-470D-BCB1-DE037A0ED9D4}"/>
              </a:ext>
            </a:extLst>
          </p:cNvPr>
          <p:cNvCxnSpPr>
            <a:cxnSpLocks/>
          </p:cNvCxnSpPr>
          <p:nvPr/>
        </p:nvCxnSpPr>
        <p:spPr>
          <a:xfrm>
            <a:off x="3805156" y="3675182"/>
            <a:ext cx="493215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0330433-42D5-4842-BCD3-DBD196562F5A}"/>
              </a:ext>
            </a:extLst>
          </p:cNvPr>
          <p:cNvCxnSpPr>
            <a:cxnSpLocks/>
          </p:cNvCxnSpPr>
          <p:nvPr/>
        </p:nvCxnSpPr>
        <p:spPr>
          <a:xfrm>
            <a:off x="3805156" y="3749221"/>
            <a:ext cx="493215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1A1448D-A2F9-4CBB-9702-AD6975913972}"/>
              </a:ext>
            </a:extLst>
          </p:cNvPr>
          <p:cNvCxnSpPr>
            <a:cxnSpLocks/>
          </p:cNvCxnSpPr>
          <p:nvPr/>
        </p:nvCxnSpPr>
        <p:spPr>
          <a:xfrm>
            <a:off x="5706013" y="3718356"/>
            <a:ext cx="77997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E7DE82A-16AB-48F8-B64B-12CDDCA2B177}"/>
              </a:ext>
            </a:extLst>
          </p:cNvPr>
          <p:cNvCxnSpPr>
            <a:cxnSpLocks/>
          </p:cNvCxnSpPr>
          <p:nvPr/>
        </p:nvCxnSpPr>
        <p:spPr>
          <a:xfrm>
            <a:off x="8533294" y="3712777"/>
            <a:ext cx="77997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1C22DB0-BE51-4644-81CE-2FF92AE38729}"/>
              </a:ext>
            </a:extLst>
          </p:cNvPr>
          <p:cNvCxnSpPr>
            <a:cxnSpLocks/>
          </p:cNvCxnSpPr>
          <p:nvPr/>
        </p:nvCxnSpPr>
        <p:spPr>
          <a:xfrm>
            <a:off x="3431205" y="6483625"/>
            <a:ext cx="493215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0B36C26-8DF8-4CB2-80CF-442CE691A8CF}"/>
              </a:ext>
            </a:extLst>
          </p:cNvPr>
          <p:cNvCxnSpPr>
            <a:cxnSpLocks/>
          </p:cNvCxnSpPr>
          <p:nvPr/>
        </p:nvCxnSpPr>
        <p:spPr>
          <a:xfrm>
            <a:off x="3431205" y="6569765"/>
            <a:ext cx="493215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7F7813A-1998-44C3-8D95-611631C5FB73}"/>
              </a:ext>
            </a:extLst>
          </p:cNvPr>
          <p:cNvCxnSpPr>
            <a:cxnSpLocks/>
          </p:cNvCxnSpPr>
          <p:nvPr/>
        </p:nvCxnSpPr>
        <p:spPr>
          <a:xfrm>
            <a:off x="8420650" y="6530009"/>
            <a:ext cx="77997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3E8C0CA-665D-40D4-A843-6C083D9C0916}"/>
              </a:ext>
            </a:extLst>
          </p:cNvPr>
          <p:cNvCxnSpPr>
            <a:cxnSpLocks/>
          </p:cNvCxnSpPr>
          <p:nvPr/>
        </p:nvCxnSpPr>
        <p:spPr>
          <a:xfrm>
            <a:off x="7600924" y="6543261"/>
            <a:ext cx="77997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D0C2E225-5F13-47E9-9637-28D4D95843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602" y="785644"/>
            <a:ext cx="968072" cy="1272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919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04403C0-75EB-4959-9018-3EBC9338A8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437531" y="151414"/>
            <a:ext cx="8246554" cy="626956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766900F-DB13-4BA2-B984-2761B7567B9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9880" r="44990" b="13876"/>
          <a:stretch/>
        </p:blipFill>
        <p:spPr>
          <a:xfrm flipH="1">
            <a:off x="792117" y="2409418"/>
            <a:ext cx="3144805" cy="4011565"/>
          </a:xfrm>
          <a:prstGeom prst="rect">
            <a:avLst/>
          </a:prstGeom>
        </p:spPr>
      </p:pic>
      <p:sp>
        <p:nvSpPr>
          <p:cNvPr id="5" name="Shape 233">
            <a:extLst>
              <a:ext uri="{FF2B5EF4-FFF2-40B4-BE49-F238E27FC236}">
                <a16:creationId xmlns:a16="http://schemas.microsoft.com/office/drawing/2014/main" id="{B29369FC-01E8-4FAB-A739-4D5C5A57C2D7}"/>
              </a:ext>
            </a:extLst>
          </p:cNvPr>
          <p:cNvSpPr/>
          <p:nvPr/>
        </p:nvSpPr>
        <p:spPr>
          <a:xfrm>
            <a:off x="5553058" y="2476604"/>
            <a:ext cx="4969564" cy="12564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algn="ctr" defTabSz="412750" hangingPunct="0">
              <a:lnSpc>
                <a:spcPct val="150000"/>
              </a:lnSpc>
              <a:defRPr sz="2600" cap="none">
                <a:solidFill>
                  <a:srgbClr val="717172"/>
                </a:solidFill>
                <a:latin typeface="Lato Regular"/>
                <a:ea typeface="Lato Regular"/>
                <a:cs typeface="Lato Regular"/>
                <a:sym typeface="Lato Regular"/>
              </a:defRPr>
            </a:pPr>
            <a:r>
              <a:rPr lang="en-US" sz="6000" b="1" i="1" kern="0" dirty="0">
                <a:solidFill>
                  <a:srgbClr val="FF0000"/>
                </a:solidFill>
                <a:latin typeface="+mj-lt"/>
                <a:ea typeface="Cambria" panose="02040503050406030204" pitchFamily="18" charset="0"/>
                <a:cs typeface="Lato Regular"/>
                <a:sym typeface="Lato Regular"/>
              </a:rPr>
              <a:t>3. TẬP ĐỌC</a:t>
            </a:r>
            <a:endParaRPr sz="6000" b="1" i="1" kern="0" dirty="0">
              <a:solidFill>
                <a:srgbClr val="FF0000"/>
              </a:solidFill>
              <a:latin typeface="+mj-lt"/>
              <a:ea typeface="Cambria" panose="02040503050406030204" pitchFamily="18" charset="0"/>
              <a:cs typeface="Lato Regular"/>
              <a:sym typeface="Lato Regular"/>
            </a:endParaRPr>
          </a:p>
        </p:txBody>
      </p:sp>
    </p:spTree>
    <p:extLst>
      <p:ext uri="{BB962C8B-B14F-4D97-AF65-F5344CB8AC3E}">
        <p14:creationId xmlns:p14="http://schemas.microsoft.com/office/powerpoint/2010/main" val="1341750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212A9A1-8295-40A9-87E6-77E7BB5247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71" t="19022" r="11696" b="46582"/>
          <a:stretch/>
        </p:blipFill>
        <p:spPr>
          <a:xfrm>
            <a:off x="1046679" y="1294087"/>
            <a:ext cx="10880521" cy="34697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C21339E-3D51-49B3-8782-AFCA447C94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5" t="12341" r="8054" b="2088"/>
          <a:stretch/>
        </p:blipFill>
        <p:spPr>
          <a:xfrm>
            <a:off x="1583392" y="427189"/>
            <a:ext cx="9644512" cy="633804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ABF4B8-F67F-4F47-A40F-83746FAB02A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2" t="1859" r="80954" b="92920"/>
          <a:stretch/>
        </p:blipFill>
        <p:spPr>
          <a:xfrm>
            <a:off x="884096" y="497047"/>
            <a:ext cx="1940053" cy="5698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024B0A5-3BBC-4397-BB92-1C8FA443F09B}"/>
              </a:ext>
            </a:extLst>
          </p:cNvPr>
          <p:cNvCxnSpPr>
            <a:cxnSpLocks/>
          </p:cNvCxnSpPr>
          <p:nvPr/>
        </p:nvCxnSpPr>
        <p:spPr>
          <a:xfrm>
            <a:off x="5698432" y="3837537"/>
            <a:ext cx="94090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45F6A7-71C2-45B3-B7F8-6E2F872ADAFE}"/>
              </a:ext>
            </a:extLst>
          </p:cNvPr>
          <p:cNvCxnSpPr>
            <a:cxnSpLocks/>
          </p:cNvCxnSpPr>
          <p:nvPr/>
        </p:nvCxnSpPr>
        <p:spPr>
          <a:xfrm>
            <a:off x="2637183" y="4290181"/>
            <a:ext cx="139810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FF4D772-9742-4609-9A15-909BCACB414B}"/>
              </a:ext>
            </a:extLst>
          </p:cNvPr>
          <p:cNvCxnSpPr>
            <a:cxnSpLocks/>
          </p:cNvCxnSpPr>
          <p:nvPr/>
        </p:nvCxnSpPr>
        <p:spPr>
          <a:xfrm>
            <a:off x="5476460" y="4248355"/>
            <a:ext cx="871331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A0036E6-CB83-4DB9-8614-1B1AC927BD98}"/>
              </a:ext>
            </a:extLst>
          </p:cNvPr>
          <p:cNvCxnSpPr>
            <a:cxnSpLocks/>
          </p:cNvCxnSpPr>
          <p:nvPr/>
        </p:nvCxnSpPr>
        <p:spPr>
          <a:xfrm>
            <a:off x="6486940" y="4242763"/>
            <a:ext cx="135834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45FBB5C-0A16-41E6-A048-8BBD5AC29444}"/>
              </a:ext>
            </a:extLst>
          </p:cNvPr>
          <p:cNvCxnSpPr>
            <a:cxnSpLocks/>
          </p:cNvCxnSpPr>
          <p:nvPr/>
        </p:nvCxnSpPr>
        <p:spPr>
          <a:xfrm>
            <a:off x="6831498" y="4758564"/>
            <a:ext cx="139810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EBAB48E-F85C-464D-B749-C1F4AE991FAC}"/>
              </a:ext>
            </a:extLst>
          </p:cNvPr>
          <p:cNvCxnSpPr>
            <a:cxnSpLocks/>
          </p:cNvCxnSpPr>
          <p:nvPr/>
        </p:nvCxnSpPr>
        <p:spPr>
          <a:xfrm>
            <a:off x="2637183" y="5149503"/>
            <a:ext cx="100716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FB3CDEE-6AD5-41F0-A7A2-7CE913BE7D4C}"/>
              </a:ext>
            </a:extLst>
          </p:cNvPr>
          <p:cNvCxnSpPr>
            <a:cxnSpLocks/>
          </p:cNvCxnSpPr>
          <p:nvPr/>
        </p:nvCxnSpPr>
        <p:spPr>
          <a:xfrm>
            <a:off x="10058397" y="5630719"/>
            <a:ext cx="64297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63875C2-A8A7-4D61-BFFA-752F61D5E27C}"/>
              </a:ext>
            </a:extLst>
          </p:cNvPr>
          <p:cNvCxnSpPr>
            <a:cxnSpLocks/>
          </p:cNvCxnSpPr>
          <p:nvPr/>
        </p:nvCxnSpPr>
        <p:spPr>
          <a:xfrm>
            <a:off x="5519529" y="6074667"/>
            <a:ext cx="1119809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3D60859-34B5-47BA-919F-A008B0772E4B}"/>
              </a:ext>
            </a:extLst>
          </p:cNvPr>
          <p:cNvCxnSpPr>
            <a:cxnSpLocks/>
          </p:cNvCxnSpPr>
          <p:nvPr/>
        </p:nvCxnSpPr>
        <p:spPr>
          <a:xfrm>
            <a:off x="7832035" y="6074667"/>
            <a:ext cx="1384853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3E9CD26-5BDE-4A05-9C23-A5906FCEB8EE}"/>
              </a:ext>
            </a:extLst>
          </p:cNvPr>
          <p:cNvCxnSpPr>
            <a:cxnSpLocks/>
          </p:cNvCxnSpPr>
          <p:nvPr/>
        </p:nvCxnSpPr>
        <p:spPr>
          <a:xfrm>
            <a:off x="2610679" y="6074667"/>
            <a:ext cx="64297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5588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C21339E-3D51-49B3-8782-AFCA447C94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5" t="12341" r="8054" b="2088"/>
          <a:stretch/>
        </p:blipFill>
        <p:spPr>
          <a:xfrm>
            <a:off x="1510340" y="472919"/>
            <a:ext cx="9644512" cy="633804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ABF4B8-F67F-4F47-A40F-83746FAB02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3" r="5593"/>
          <a:stretch/>
        </p:blipFill>
        <p:spPr>
          <a:xfrm>
            <a:off x="408811" y="472919"/>
            <a:ext cx="2165645" cy="6361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2" name="Cloud 21">
            <a:extLst>
              <a:ext uri="{FF2B5EF4-FFF2-40B4-BE49-F238E27FC236}">
                <a16:creationId xmlns:a16="http://schemas.microsoft.com/office/drawing/2014/main" id="{98945B4C-546C-4244-82BF-900E84EE038B}"/>
              </a:ext>
            </a:extLst>
          </p:cNvPr>
          <p:cNvSpPr/>
          <p:nvPr/>
        </p:nvSpPr>
        <p:spPr>
          <a:xfrm>
            <a:off x="2747271" y="3303436"/>
            <a:ext cx="424234" cy="256044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23" name="Cloud 22">
            <a:extLst>
              <a:ext uri="{FF2B5EF4-FFF2-40B4-BE49-F238E27FC236}">
                <a16:creationId xmlns:a16="http://schemas.microsoft.com/office/drawing/2014/main" id="{D82BCF10-7D51-4A97-898D-D204012F7A08}"/>
              </a:ext>
            </a:extLst>
          </p:cNvPr>
          <p:cNvSpPr/>
          <p:nvPr/>
        </p:nvSpPr>
        <p:spPr>
          <a:xfrm>
            <a:off x="7561794" y="3205265"/>
            <a:ext cx="424234" cy="340354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24" name="Cloud 23">
            <a:extLst>
              <a:ext uri="{FF2B5EF4-FFF2-40B4-BE49-F238E27FC236}">
                <a16:creationId xmlns:a16="http://schemas.microsoft.com/office/drawing/2014/main" id="{A6C8908D-A1DC-4337-8947-0F8839D51663}"/>
              </a:ext>
            </a:extLst>
          </p:cNvPr>
          <p:cNvSpPr/>
          <p:nvPr/>
        </p:nvSpPr>
        <p:spPr>
          <a:xfrm>
            <a:off x="3993857" y="3830106"/>
            <a:ext cx="424233" cy="256044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25" name="Cloud 24">
            <a:extLst>
              <a:ext uri="{FF2B5EF4-FFF2-40B4-BE49-F238E27FC236}">
                <a16:creationId xmlns:a16="http://schemas.microsoft.com/office/drawing/2014/main" id="{1A9E8621-2561-4E71-9792-E90BA386D6D2}"/>
              </a:ext>
            </a:extLst>
          </p:cNvPr>
          <p:cNvSpPr/>
          <p:nvPr/>
        </p:nvSpPr>
        <p:spPr>
          <a:xfrm>
            <a:off x="7773911" y="3815591"/>
            <a:ext cx="424234" cy="207832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6" name="Cloud 25">
            <a:extLst>
              <a:ext uri="{FF2B5EF4-FFF2-40B4-BE49-F238E27FC236}">
                <a16:creationId xmlns:a16="http://schemas.microsoft.com/office/drawing/2014/main" id="{C4D2FF30-FE89-4878-8146-F369A9A8AB56}"/>
              </a:ext>
            </a:extLst>
          </p:cNvPr>
          <p:cNvSpPr/>
          <p:nvPr/>
        </p:nvSpPr>
        <p:spPr>
          <a:xfrm>
            <a:off x="2747271" y="4316363"/>
            <a:ext cx="371056" cy="207832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000" b="1" dirty="0">
                <a:ln/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27" name="Cloud 26">
            <a:extLst>
              <a:ext uri="{FF2B5EF4-FFF2-40B4-BE49-F238E27FC236}">
                <a16:creationId xmlns:a16="http://schemas.microsoft.com/office/drawing/2014/main" id="{A5AF6E87-CDFB-4CEF-8208-A13B6897FD03}"/>
              </a:ext>
            </a:extLst>
          </p:cNvPr>
          <p:cNvSpPr/>
          <p:nvPr/>
        </p:nvSpPr>
        <p:spPr>
          <a:xfrm>
            <a:off x="8022942" y="4267034"/>
            <a:ext cx="424234" cy="257161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28" name="Cloud 27">
            <a:extLst>
              <a:ext uri="{FF2B5EF4-FFF2-40B4-BE49-F238E27FC236}">
                <a16:creationId xmlns:a16="http://schemas.microsoft.com/office/drawing/2014/main" id="{7C5499BD-BE4C-44C7-84EA-B51E2FD4C24F}"/>
              </a:ext>
            </a:extLst>
          </p:cNvPr>
          <p:cNvSpPr/>
          <p:nvPr/>
        </p:nvSpPr>
        <p:spPr>
          <a:xfrm>
            <a:off x="2692217" y="5161257"/>
            <a:ext cx="424234" cy="257161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29" name="Cloud 28">
            <a:extLst>
              <a:ext uri="{FF2B5EF4-FFF2-40B4-BE49-F238E27FC236}">
                <a16:creationId xmlns:a16="http://schemas.microsoft.com/office/drawing/2014/main" id="{DC76AE5C-6DE8-4CAA-B7C5-4E7BDC06A9B4}"/>
              </a:ext>
            </a:extLst>
          </p:cNvPr>
          <p:cNvSpPr/>
          <p:nvPr/>
        </p:nvSpPr>
        <p:spPr>
          <a:xfrm>
            <a:off x="8031244" y="5103519"/>
            <a:ext cx="424234" cy="257161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31" name="Cloud 30">
            <a:extLst>
              <a:ext uri="{FF2B5EF4-FFF2-40B4-BE49-F238E27FC236}">
                <a16:creationId xmlns:a16="http://schemas.microsoft.com/office/drawing/2014/main" id="{8AF428D9-9C83-4CE1-92E2-B033598092FF}"/>
              </a:ext>
            </a:extLst>
          </p:cNvPr>
          <p:cNvSpPr/>
          <p:nvPr/>
        </p:nvSpPr>
        <p:spPr>
          <a:xfrm>
            <a:off x="9106331" y="5578608"/>
            <a:ext cx="424234" cy="257161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32" name="Cloud 31">
            <a:extLst>
              <a:ext uri="{FF2B5EF4-FFF2-40B4-BE49-F238E27FC236}">
                <a16:creationId xmlns:a16="http://schemas.microsoft.com/office/drawing/2014/main" id="{F39364B4-6217-4692-8989-8956FECDC5CA}"/>
              </a:ext>
            </a:extLst>
          </p:cNvPr>
          <p:cNvSpPr/>
          <p:nvPr/>
        </p:nvSpPr>
        <p:spPr>
          <a:xfrm>
            <a:off x="1394708" y="3556555"/>
            <a:ext cx="954156" cy="636105"/>
          </a:xfrm>
          <a:prstGeom prst="cloud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3600" b="1" dirty="0">
                <a:ln/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33" name="Cloud 32">
            <a:extLst>
              <a:ext uri="{FF2B5EF4-FFF2-40B4-BE49-F238E27FC236}">
                <a16:creationId xmlns:a16="http://schemas.microsoft.com/office/drawing/2014/main" id="{EB811E4A-270C-479B-A70A-132E9E43198F}"/>
              </a:ext>
            </a:extLst>
          </p:cNvPr>
          <p:cNvSpPr/>
          <p:nvPr/>
        </p:nvSpPr>
        <p:spPr>
          <a:xfrm>
            <a:off x="1394708" y="4395614"/>
            <a:ext cx="954156" cy="636105"/>
          </a:xfrm>
          <a:prstGeom prst="cloud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3600" b="1" dirty="0">
                <a:ln/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34" name="Cloud 33">
            <a:extLst>
              <a:ext uri="{FF2B5EF4-FFF2-40B4-BE49-F238E27FC236}">
                <a16:creationId xmlns:a16="http://schemas.microsoft.com/office/drawing/2014/main" id="{B9016BF0-43B8-4AA2-A130-F649155DFA2B}"/>
              </a:ext>
            </a:extLst>
          </p:cNvPr>
          <p:cNvSpPr/>
          <p:nvPr/>
        </p:nvSpPr>
        <p:spPr>
          <a:xfrm>
            <a:off x="1394708" y="5517716"/>
            <a:ext cx="954156" cy="636105"/>
          </a:xfrm>
          <a:prstGeom prst="cloud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3600" b="1" dirty="0">
                <a:ln/>
                <a:solidFill>
                  <a:srgbClr val="C00000"/>
                </a:solidFill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251535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35BA9E-094D-4D16-BAB6-76E4576A25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0" t="1078" r="12254" b="8502"/>
          <a:stretch/>
        </p:blipFill>
        <p:spPr>
          <a:xfrm>
            <a:off x="62346" y="634630"/>
            <a:ext cx="11877690" cy="5464050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76FEC483-CA5E-4BE1-BD81-856426C01B48}"/>
              </a:ext>
            </a:extLst>
          </p:cNvPr>
          <p:cNvSpPr/>
          <p:nvPr/>
        </p:nvSpPr>
        <p:spPr>
          <a:xfrm>
            <a:off x="1576745" y="2931503"/>
            <a:ext cx="1043743" cy="911188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16DD7E4-17D1-4CF8-9649-15F335551983}"/>
              </a:ext>
            </a:extLst>
          </p:cNvPr>
          <p:cNvSpPr/>
          <p:nvPr/>
        </p:nvSpPr>
        <p:spPr>
          <a:xfrm>
            <a:off x="1701811" y="3951758"/>
            <a:ext cx="806146" cy="911188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>
                <a:solidFill>
                  <a:srgbClr val="FF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699044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898879F-6711-4BAB-9CA7-AF815FCC0F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511138" y="294215"/>
            <a:ext cx="8246554" cy="626956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D7929D3-A7A0-4CE0-9C9A-418ADBB23CC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9880" r="44990" b="13876"/>
          <a:stretch/>
        </p:blipFill>
        <p:spPr>
          <a:xfrm flipH="1">
            <a:off x="1126436" y="2152316"/>
            <a:ext cx="3144805" cy="4011565"/>
          </a:xfrm>
          <a:prstGeom prst="rect">
            <a:avLst/>
          </a:prstGeom>
        </p:spPr>
      </p:pic>
      <p:sp>
        <p:nvSpPr>
          <p:cNvPr id="5" name="Shape 233">
            <a:extLst>
              <a:ext uri="{FF2B5EF4-FFF2-40B4-BE49-F238E27FC236}">
                <a16:creationId xmlns:a16="http://schemas.microsoft.com/office/drawing/2014/main" id="{B29369FC-01E8-4FAB-A739-4D5C5A57C2D7}"/>
              </a:ext>
            </a:extLst>
          </p:cNvPr>
          <p:cNvSpPr/>
          <p:nvPr/>
        </p:nvSpPr>
        <p:spPr>
          <a:xfrm>
            <a:off x="5658678" y="2648882"/>
            <a:ext cx="4969564" cy="12564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algn="ctr" defTabSz="412750" hangingPunct="0">
              <a:lnSpc>
                <a:spcPct val="150000"/>
              </a:lnSpc>
              <a:defRPr sz="2600" cap="none">
                <a:solidFill>
                  <a:srgbClr val="717172"/>
                </a:solidFill>
                <a:latin typeface="Lato Regular"/>
                <a:ea typeface="Lato Regular"/>
                <a:cs typeface="Lato Regular"/>
                <a:sym typeface="Lato Regular"/>
              </a:defRPr>
            </a:pPr>
            <a:r>
              <a:rPr lang="en-US" sz="6000" b="1" i="1" kern="0" dirty="0">
                <a:solidFill>
                  <a:srgbClr val="FF0000"/>
                </a:solidFill>
                <a:latin typeface="+mj-lt"/>
                <a:ea typeface="Cambria" panose="02040503050406030204" pitchFamily="18" charset="0"/>
                <a:cs typeface="Lato Regular"/>
                <a:sym typeface="Lato Regular"/>
              </a:rPr>
              <a:t>4. TẬP VIẾT</a:t>
            </a:r>
            <a:endParaRPr sz="6000" b="1" i="1" kern="0" dirty="0">
              <a:solidFill>
                <a:srgbClr val="FF0000"/>
              </a:solidFill>
              <a:latin typeface="+mj-lt"/>
              <a:ea typeface="Cambria" panose="02040503050406030204" pitchFamily="18" charset="0"/>
              <a:cs typeface="Lato Regular"/>
              <a:sym typeface="Lato Regular"/>
            </a:endParaRPr>
          </a:p>
        </p:txBody>
      </p:sp>
    </p:spTree>
    <p:extLst>
      <p:ext uri="{BB962C8B-B14F-4D97-AF65-F5344CB8AC3E}">
        <p14:creationId xmlns:p14="http://schemas.microsoft.com/office/powerpoint/2010/main" val="64769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d50PSRnABo4eKtii0xNwJr6RfZo86Z2c">
            <a:hlinkClick r:id="" action="ppaction://media"/>
            <a:extLst>
              <a:ext uri="{FF2B5EF4-FFF2-40B4-BE49-F238E27FC236}">
                <a16:creationId xmlns:a16="http://schemas.microsoft.com/office/drawing/2014/main" id="{8A7CC9A4-B59D-4A78-9DB9-2F0127FD64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175" r="5001" b="10300"/>
          <a:stretch/>
        </p:blipFill>
        <p:spPr>
          <a:xfrm>
            <a:off x="411542" y="870448"/>
            <a:ext cx="11368916" cy="565542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EFBFD86-5072-413F-A25D-89FDBD82BF0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57" t="9735" r="69433" b="63832"/>
          <a:stretch/>
        </p:blipFill>
        <p:spPr>
          <a:xfrm>
            <a:off x="1256649" y="506929"/>
            <a:ext cx="2137160" cy="7818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39365AD-2168-4981-AA9E-A82CF3CFADE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5180" y="506929"/>
            <a:ext cx="1161639" cy="1161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369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100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hape 233">
            <a:extLst>
              <a:ext uri="{FF2B5EF4-FFF2-40B4-BE49-F238E27FC236}">
                <a16:creationId xmlns:a16="http://schemas.microsoft.com/office/drawing/2014/main" id="{39F7801D-01BC-41F8-A3EF-56F891F1B01C}"/>
              </a:ext>
            </a:extLst>
          </p:cNvPr>
          <p:cNvSpPr/>
          <p:nvPr/>
        </p:nvSpPr>
        <p:spPr>
          <a:xfrm>
            <a:off x="4419669" y="620012"/>
            <a:ext cx="5107089" cy="789960"/>
          </a:xfrm>
          <a:prstGeom prst="rect">
            <a:avLst/>
          </a:prstGeom>
          <a:ln w="28575"/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lIns="25400" tIns="25400" rIns="25400" bIns="25400" anchor="ctr">
            <a:spAutoFit/>
          </a:bodyPr>
          <a:lstStyle/>
          <a:p>
            <a:pPr algn="ctr" defTabSz="412750" hangingPunct="0">
              <a:defRPr sz="2600" cap="none">
                <a:solidFill>
                  <a:srgbClr val="717172"/>
                </a:solidFill>
                <a:latin typeface="Lato Regular"/>
                <a:ea typeface="Lato Regular"/>
                <a:cs typeface="Lato Regular"/>
                <a:sym typeface="Lato Regular"/>
              </a:defRPr>
            </a:pPr>
            <a:r>
              <a:rPr lang="en-US" sz="4800" b="1" i="1" kern="0" dirty="0">
                <a:solidFill>
                  <a:srgbClr val="0070C0"/>
                </a:solidFill>
                <a:latin typeface="+mj-lt"/>
                <a:ea typeface="Cambria" panose="02040503050406030204" pitchFamily="18" charset="0"/>
                <a:cs typeface="Lato Regular"/>
                <a:sym typeface="Lato Regular"/>
              </a:rPr>
              <a:t>VIẾT BẢNG CON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7258B98-E255-41F6-ABAC-DA95C25115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1690" y="257132"/>
            <a:ext cx="1460310" cy="14603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257DEB5-D9E5-465B-8728-A04F9AF6034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3404" t="31853" r="11751" b="32212"/>
          <a:stretch/>
        </p:blipFill>
        <p:spPr>
          <a:xfrm>
            <a:off x="8133010" y="4515949"/>
            <a:ext cx="3087330" cy="13022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243BDD-38CF-49D8-8860-D852EB5FFE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3010" y="1892462"/>
            <a:ext cx="3018408" cy="207245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806806-B12F-4209-950B-2721F62C11C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288" t="20193" r="6031" b="20116"/>
          <a:stretch/>
        </p:blipFill>
        <p:spPr>
          <a:xfrm>
            <a:off x="551512" y="1960472"/>
            <a:ext cx="6421702" cy="4008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4A8F834-A31A-4454-9F53-64A7CF12EA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167" y="2306860"/>
            <a:ext cx="3091728" cy="40630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10A7E2D-B300-4266-83E2-E30C2B5772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4824" y="79043"/>
            <a:ext cx="7066466" cy="6328389"/>
          </a:xfrm>
          <a:prstGeom prst="rect">
            <a:avLst/>
          </a:prstGeom>
        </p:spPr>
      </p:pic>
      <p:sp>
        <p:nvSpPr>
          <p:cNvPr id="6" name="Shape 233">
            <a:extLst>
              <a:ext uri="{FF2B5EF4-FFF2-40B4-BE49-F238E27FC236}">
                <a16:creationId xmlns:a16="http://schemas.microsoft.com/office/drawing/2014/main" id="{30EE5953-9E03-4FC7-B085-3A7AB9ADC976}"/>
              </a:ext>
            </a:extLst>
          </p:cNvPr>
          <p:cNvSpPr/>
          <p:nvPr/>
        </p:nvSpPr>
        <p:spPr>
          <a:xfrm>
            <a:off x="5544524" y="2599863"/>
            <a:ext cx="4673534" cy="16582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algn="ctr" defTabSz="412750" hangingPunct="0">
              <a:lnSpc>
                <a:spcPct val="150000"/>
              </a:lnSpc>
              <a:defRPr sz="2600" cap="none">
                <a:solidFill>
                  <a:srgbClr val="717172"/>
                </a:solidFill>
                <a:latin typeface="Lato Regular"/>
                <a:ea typeface="Lato Regular"/>
                <a:cs typeface="Lato Regular"/>
                <a:sym typeface="Lato Regular"/>
              </a:defRPr>
            </a:pPr>
            <a:r>
              <a:rPr lang="en-US" sz="8000" b="1" i="1" kern="0" dirty="0">
                <a:solidFill>
                  <a:srgbClr val="FF0000"/>
                </a:solidFill>
                <a:latin typeface="+mj-lt"/>
                <a:ea typeface="Cambria" panose="02040503050406030204" pitchFamily="18" charset="0"/>
                <a:cs typeface="Lato Regular"/>
                <a:sym typeface="Lato Regular"/>
              </a:rPr>
              <a:t>DẶN DÒ</a:t>
            </a:r>
          </a:p>
        </p:txBody>
      </p:sp>
    </p:spTree>
    <p:extLst>
      <p:ext uri="{BB962C8B-B14F-4D97-AF65-F5344CB8AC3E}">
        <p14:creationId xmlns:p14="http://schemas.microsoft.com/office/powerpoint/2010/main" val="316537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233">
            <a:extLst>
              <a:ext uri="{FF2B5EF4-FFF2-40B4-BE49-F238E27FC236}">
                <a16:creationId xmlns:a16="http://schemas.microsoft.com/office/drawing/2014/main" id="{5E84211F-C12C-4BBE-9C07-3C1C6C0607F3}"/>
              </a:ext>
            </a:extLst>
          </p:cNvPr>
          <p:cNvSpPr/>
          <p:nvPr/>
        </p:nvSpPr>
        <p:spPr>
          <a:xfrm>
            <a:off x="6110136" y="472073"/>
            <a:ext cx="4773764" cy="789960"/>
          </a:xfrm>
          <a:prstGeom prst="rect">
            <a:avLst/>
          </a:prstGeom>
          <a:ln w="28575"/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lIns="25400" tIns="25400" rIns="25400" bIns="25400" anchor="ctr">
            <a:spAutoFit/>
          </a:bodyPr>
          <a:lstStyle/>
          <a:p>
            <a:pPr algn="ctr" defTabSz="412750" hangingPunct="0">
              <a:defRPr sz="2600" cap="none">
                <a:solidFill>
                  <a:srgbClr val="717172"/>
                </a:solidFill>
                <a:latin typeface="Lato Regular"/>
                <a:ea typeface="Lato Regular"/>
                <a:cs typeface="Lato Regular"/>
                <a:sym typeface="Lato Regular"/>
              </a:defRPr>
            </a:pPr>
            <a:r>
              <a:rPr lang="en-US" sz="4800" i="1" kern="0" dirty="0">
                <a:solidFill>
                  <a:srgbClr val="0070C0"/>
                </a:solidFill>
                <a:latin typeface="+mj-lt"/>
                <a:ea typeface="Cambria" panose="02040503050406030204" pitchFamily="18" charset="0"/>
                <a:cs typeface="Lato Regular"/>
                <a:sym typeface="Lato Regular"/>
              </a:rPr>
              <a:t>ĐỌC LẠI BÀI 82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29BF4F0-5C69-4D1B-A5E0-CE9307685EBE}"/>
              </a:ext>
            </a:extLst>
          </p:cNvPr>
          <p:cNvGrpSpPr/>
          <p:nvPr/>
        </p:nvGrpSpPr>
        <p:grpSpPr>
          <a:xfrm>
            <a:off x="2605850" y="1349358"/>
            <a:ext cx="6592832" cy="5508642"/>
            <a:chOff x="3010383" y="1245296"/>
            <a:chExt cx="6592832" cy="5508642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31648978-275E-4F6C-8CC3-E184A998D7E1}"/>
                </a:ext>
              </a:extLst>
            </p:cNvPr>
            <p:cNvGrpSpPr/>
            <p:nvPr/>
          </p:nvGrpSpPr>
          <p:grpSpPr>
            <a:xfrm>
              <a:off x="3010383" y="1245296"/>
              <a:ext cx="6592832" cy="5508642"/>
              <a:chOff x="1130300" y="1138889"/>
              <a:chExt cx="6592832" cy="5508642"/>
            </a:xfrm>
          </p:grpSpPr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CA47C365-681E-410D-B519-80FFE415EF3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-1" r="525" b="37988"/>
              <a:stretch/>
            </p:blipFill>
            <p:spPr>
              <a:xfrm>
                <a:off x="1130300" y="1138889"/>
                <a:ext cx="6592832" cy="2663323"/>
              </a:xfrm>
              <a:prstGeom prst="rect">
                <a:avLst/>
              </a:prstGeom>
            </p:spPr>
          </p:pic>
          <p:pic>
            <p:nvPicPr>
              <p:cNvPr id="20" name="Picture 19">
                <a:extLst>
                  <a:ext uri="{FF2B5EF4-FFF2-40B4-BE49-F238E27FC236}">
                    <a16:creationId xmlns:a16="http://schemas.microsoft.com/office/drawing/2014/main" id="{2E1940A6-DC56-40EF-9691-B38070A2524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25" b="30485"/>
              <a:stretch/>
            </p:blipFill>
            <p:spPr>
              <a:xfrm>
                <a:off x="1130300" y="3661978"/>
                <a:ext cx="6592832" cy="2985553"/>
              </a:xfrm>
              <a:prstGeom prst="rect">
                <a:avLst/>
              </a:prstGeom>
            </p:spPr>
          </p:pic>
        </p:grp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BA1CA29-ECA7-477F-B200-BBBB53CAD6B8}"/>
                </a:ext>
              </a:extLst>
            </p:cNvPr>
            <p:cNvSpPr txBox="1"/>
            <p:nvPr/>
          </p:nvSpPr>
          <p:spPr>
            <a:xfrm>
              <a:off x="4459815" y="1635272"/>
              <a:ext cx="1423451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400" b="1" dirty="0" err="1">
                  <a:latin typeface="HP001 4 hàng" panose="020B0603050302020204" pitchFamily="34" charset="0"/>
                </a:rPr>
                <a:t>eng</a:t>
              </a:r>
              <a:endParaRPr lang="en-US" sz="4400" b="1" dirty="0">
                <a:latin typeface="HP001 4 hàng" panose="020B0603050302020204" pitchFamily="34" charset="0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6992918-19A6-4C5D-9CB6-FD08CCCD38ED}"/>
                </a:ext>
              </a:extLst>
            </p:cNvPr>
            <p:cNvSpPr txBox="1"/>
            <p:nvPr/>
          </p:nvSpPr>
          <p:spPr>
            <a:xfrm>
              <a:off x="4463302" y="3319678"/>
              <a:ext cx="170495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400" b="1" dirty="0" err="1">
                  <a:latin typeface="HP001 4 hàng" panose="020B0603050302020204" pitchFamily="34" charset="0"/>
                </a:rPr>
                <a:t>ec</a:t>
              </a:r>
              <a:endParaRPr lang="en-US" sz="4400" b="1" dirty="0">
                <a:latin typeface="HP001 4 hàng" panose="020B0603050302020204" pitchFamily="34" charset="0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94AA82FA-ACBA-4002-94E3-4CCBA77D5A81}"/>
                </a:ext>
              </a:extLst>
            </p:cNvPr>
            <p:cNvSpPr txBox="1"/>
            <p:nvPr/>
          </p:nvSpPr>
          <p:spPr>
            <a:xfrm>
              <a:off x="4455682" y="2499185"/>
              <a:ext cx="240259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400" b="1" dirty="0" err="1">
                  <a:latin typeface="HP001 4 hàng" panose="020B0603050302020204" pitchFamily="34" charset="0"/>
                </a:rPr>
                <a:t>xà</a:t>
              </a:r>
              <a:r>
                <a:rPr lang="en-US" sz="4400" b="1" dirty="0">
                  <a:latin typeface="HP001 4 hàng" panose="020B0603050302020204" pitchFamily="34" charset="0"/>
                </a:rPr>
                <a:t> </a:t>
              </a:r>
              <a:r>
                <a:rPr lang="en-US" sz="4400" b="1" dirty="0" err="1">
                  <a:latin typeface="HP001 4 hàng" panose="020B0603050302020204" pitchFamily="34" charset="0"/>
                </a:rPr>
                <a:t>beng</a:t>
              </a:r>
              <a:endParaRPr lang="en-US" sz="4400" b="1" dirty="0">
                <a:latin typeface="HP001 4 hàng" panose="020B0603050302020204" pitchFamily="34" charset="0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BBC0379-8464-47A2-86AD-1A588E25B4EA}"/>
                </a:ext>
              </a:extLst>
            </p:cNvPr>
            <p:cNvSpPr txBox="1"/>
            <p:nvPr/>
          </p:nvSpPr>
          <p:spPr>
            <a:xfrm>
              <a:off x="4448062" y="4173739"/>
              <a:ext cx="170495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400" b="1" dirty="0" err="1">
                  <a:latin typeface="HP001 4 hàng" panose="020B0603050302020204" pitchFamily="34" charset="0"/>
                </a:rPr>
                <a:t>xe</a:t>
              </a:r>
              <a:r>
                <a:rPr lang="en-US" sz="4400" b="1" dirty="0">
                  <a:latin typeface="HP001 4 hàng" panose="020B0603050302020204" pitchFamily="34" charset="0"/>
                </a:rPr>
                <a:t> </a:t>
              </a:r>
              <a:r>
                <a:rPr lang="en-US" sz="4400" b="1" dirty="0" err="1">
                  <a:latin typeface="HP001 4 hàng" panose="020B0603050302020204" pitchFamily="34" charset="0"/>
                </a:rPr>
                <a:t>téc</a:t>
              </a:r>
              <a:endParaRPr lang="en-US" sz="4400" b="1" dirty="0">
                <a:latin typeface="HP001 4 hàng" panose="020B0603050302020204" pitchFamily="34" charset="0"/>
              </a:endParaRPr>
            </a:p>
          </p:txBody>
        </p: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7A9003FF-3CDE-4B2B-98EF-0AAC09E8E2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7030"/>
            <a:ext cx="1460310" cy="1460310"/>
          </a:xfrm>
          <a:prstGeom prst="rect">
            <a:avLst/>
          </a:prstGeom>
        </p:spPr>
      </p:pic>
      <p:sp>
        <p:nvSpPr>
          <p:cNvPr id="9" name="Shape 233">
            <a:extLst>
              <a:ext uri="{FF2B5EF4-FFF2-40B4-BE49-F238E27FC236}">
                <a16:creationId xmlns:a16="http://schemas.microsoft.com/office/drawing/2014/main" id="{39F7801D-01BC-41F8-A3EF-56F891F1B01C}"/>
              </a:ext>
            </a:extLst>
          </p:cNvPr>
          <p:cNvSpPr/>
          <p:nvPr/>
        </p:nvSpPr>
        <p:spPr>
          <a:xfrm>
            <a:off x="1610870" y="472073"/>
            <a:ext cx="4012294" cy="789960"/>
          </a:xfrm>
          <a:prstGeom prst="rect">
            <a:avLst/>
          </a:prstGeom>
          <a:ln w="28575"/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lIns="25400" tIns="25400" rIns="25400" bIns="25400" anchor="ctr">
            <a:spAutoFit/>
          </a:bodyPr>
          <a:lstStyle/>
          <a:p>
            <a:pPr algn="ctr" defTabSz="412750" hangingPunct="0">
              <a:defRPr sz="2600" cap="none">
                <a:solidFill>
                  <a:srgbClr val="717172"/>
                </a:solidFill>
                <a:latin typeface="Lato Regular"/>
                <a:ea typeface="Lato Regular"/>
                <a:cs typeface="Lato Regular"/>
                <a:sym typeface="Lato Regular"/>
              </a:defRPr>
            </a:pPr>
            <a:r>
              <a:rPr lang="en-US" sz="4800" i="1" kern="0" dirty="0">
                <a:solidFill>
                  <a:srgbClr val="0070C0"/>
                </a:solidFill>
                <a:latin typeface="+mj-lt"/>
                <a:ea typeface="Cambria" panose="02040503050406030204" pitchFamily="18" charset="0"/>
                <a:cs typeface="Lato Regular"/>
                <a:sym typeface="Lato Regular"/>
              </a:rPr>
              <a:t>VIẾT VÀO VỞ</a:t>
            </a:r>
          </a:p>
        </p:txBody>
      </p:sp>
    </p:spTree>
    <p:extLst>
      <p:ext uri="{BB962C8B-B14F-4D97-AF65-F5344CB8AC3E}">
        <p14:creationId xmlns:p14="http://schemas.microsoft.com/office/powerpoint/2010/main" val="67872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25782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UTM Avo">
      <a:majorFont>
        <a:latin typeface="UTM Avo"/>
        <a:ea typeface=""/>
        <a:cs typeface=""/>
      </a:majorFont>
      <a:minorFont>
        <a:latin typeface="UTM Av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3836</TotalTime>
  <Words>334</Words>
  <Application>Microsoft Office PowerPoint</Application>
  <PresentationFormat>Widescreen</PresentationFormat>
  <Paragraphs>95</Paragraphs>
  <Slides>29</Slides>
  <Notes>4</Notes>
  <HiddenSlides>0</HiddenSlides>
  <MMClips>5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HP001 4 hàng</vt:lpstr>
      <vt:lpstr>Arial</vt:lpstr>
      <vt:lpstr>Calibri</vt:lpstr>
      <vt:lpstr>Lato Regular</vt:lpstr>
      <vt:lpstr>Times New Roman</vt:lpstr>
      <vt:lpstr>UTM Avo</vt:lpstr>
      <vt:lpstr>等线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80</cp:revision>
  <dcterms:created xsi:type="dcterms:W3CDTF">2021-11-01T08:16:43Z</dcterms:created>
  <dcterms:modified xsi:type="dcterms:W3CDTF">2022-01-21T04:36:27Z</dcterms:modified>
</cp:coreProperties>
</file>