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77" r:id="rId1"/>
  </p:sldMasterIdLst>
  <p:notesMasterIdLst>
    <p:notesMasterId r:id="rId26"/>
  </p:notesMasterIdLst>
  <p:sldIdLst>
    <p:sldId id="288" r:id="rId2"/>
    <p:sldId id="280" r:id="rId3"/>
    <p:sldId id="281" r:id="rId4"/>
    <p:sldId id="333" r:id="rId5"/>
    <p:sldId id="260" r:id="rId6"/>
    <p:sldId id="275" r:id="rId7"/>
    <p:sldId id="277" r:id="rId8"/>
    <p:sldId id="278" r:id="rId9"/>
    <p:sldId id="258" r:id="rId10"/>
    <p:sldId id="334" r:id="rId11"/>
    <p:sldId id="308" r:id="rId12"/>
    <p:sldId id="279" r:id="rId13"/>
    <p:sldId id="335" r:id="rId14"/>
    <p:sldId id="310" r:id="rId15"/>
    <p:sldId id="331" r:id="rId16"/>
    <p:sldId id="337" r:id="rId17"/>
    <p:sldId id="309" r:id="rId18"/>
    <p:sldId id="346" r:id="rId19"/>
    <p:sldId id="338" r:id="rId20"/>
    <p:sldId id="347" r:id="rId21"/>
    <p:sldId id="352" r:id="rId22"/>
    <p:sldId id="354" r:id="rId23"/>
    <p:sldId id="353" r:id="rId24"/>
    <p:sldId id="270" r:id="rId25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HP001 4 hàng" panose="020B0604020202020204" charset="0"/>
      <p:regular r:id="rId31"/>
      <p:bold r:id="rId32"/>
    </p:embeddedFont>
    <p:embeddedFont>
      <p:font typeface="UTM Avo" panose="02040603050506020204" pitchFamily="18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 varScale="1">
        <p:scale>
          <a:sx n="82" d="100"/>
          <a:sy n="82" d="100"/>
        </p:scale>
        <p:origin x="54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99790-167B-467B-AB1C-6A58CF98F412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C58A9-F9D8-485D-BE72-33D173B31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16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1E48AC-B66D-4E84-A34C-173ADF3BCF22}"/>
              </a:ext>
            </a:extLst>
          </p:cNvPr>
          <p:cNvSpPr/>
          <p:nvPr userDrawn="1"/>
        </p:nvSpPr>
        <p:spPr>
          <a:xfrm>
            <a:off x="11105002" y="0"/>
            <a:ext cx="1266940" cy="14762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7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316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22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8283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94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DDFD565-A3BA-4AC4-91A5-D4F2517C1882}"/>
              </a:ext>
            </a:extLst>
          </p:cNvPr>
          <p:cNvSpPr/>
          <p:nvPr userDrawn="1"/>
        </p:nvSpPr>
        <p:spPr>
          <a:xfrm>
            <a:off x="10829580" y="136523"/>
            <a:ext cx="1266940" cy="14762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70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98320E8-A2EB-4EB9-8C9E-69D45431EB3A}"/>
              </a:ext>
            </a:extLst>
          </p:cNvPr>
          <p:cNvSpPr/>
          <p:nvPr userDrawn="1"/>
        </p:nvSpPr>
        <p:spPr>
          <a:xfrm>
            <a:off x="11105002" y="0"/>
            <a:ext cx="1266940" cy="14762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97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942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157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495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AB744F-7D12-43FE-BEC4-9B01FA0367E6}"/>
              </a:ext>
            </a:extLst>
          </p:cNvPr>
          <p:cNvSpPr/>
          <p:nvPr userDrawn="1"/>
        </p:nvSpPr>
        <p:spPr>
          <a:xfrm>
            <a:off x="11105002" y="0"/>
            <a:ext cx="1266940" cy="14762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58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645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530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817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071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7485E6-0099-4351-A1D1-3E6CE188FABF}"/>
              </a:ext>
            </a:extLst>
          </p:cNvPr>
          <p:cNvSpPr/>
          <p:nvPr userDrawn="1"/>
        </p:nvSpPr>
        <p:spPr>
          <a:xfrm>
            <a:off x="11105002" y="0"/>
            <a:ext cx="1266940" cy="14762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50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042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13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34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8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778" r:id="rId16"/>
    <p:sldLayoutId id="2147483781" r:id="rId17"/>
    <p:sldLayoutId id="2147483785" r:id="rId18"/>
    <p:sldLayoutId id="2147483793" r:id="rId1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2.png"/><Relationship Id="rId3" Type="http://schemas.openxmlformats.org/officeDocument/2006/relationships/audio" Target="../media/audio2.wav"/><Relationship Id="rId7" Type="http://schemas.openxmlformats.org/officeDocument/2006/relationships/image" Target="../media/image16.jpeg"/><Relationship Id="rId12" Type="http://schemas.openxmlformats.org/officeDocument/2006/relationships/image" Target="../media/image17.png"/><Relationship Id="rId17" Type="http://schemas.openxmlformats.org/officeDocument/2006/relationships/image" Target="../media/image18.png"/><Relationship Id="rId2" Type="http://schemas.openxmlformats.org/officeDocument/2006/relationships/audio" Target="../media/audio1.wav"/><Relationship Id="rId16" Type="http://schemas.openxmlformats.org/officeDocument/2006/relationships/slide" Target="slide3.xml"/><Relationship Id="rId1" Type="http://schemas.openxmlformats.org/officeDocument/2006/relationships/slideLayout" Target="../slideLayouts/slideLayout16.xml"/><Relationship Id="rId6" Type="http://schemas.openxmlformats.org/officeDocument/2006/relationships/audio" Target="../media/audio5.wav"/><Relationship Id="rId11" Type="http://schemas.openxmlformats.org/officeDocument/2006/relationships/image" Target="../media/image13.png"/><Relationship Id="rId5" Type="http://schemas.openxmlformats.org/officeDocument/2006/relationships/audio" Target="../media/audio4.wav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microsoft.com/office/2007/relationships/hdphoto" Target="../media/hdphoto1.wdp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595" y="1783102"/>
            <a:ext cx="9142810" cy="1155849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9302" y="2942197"/>
            <a:ext cx="13410604" cy="1655762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76: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ươn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-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ươt</a:t>
            </a:r>
            <a:endParaRPr lang="en-US" sz="5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3A70C8-CCBF-485A-A094-81500FD9B962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F7A7AA-3158-4710-9F00-F9887779CF82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4885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idx="4294967295"/>
          </p:nvPr>
        </p:nvSpPr>
        <p:spPr>
          <a:xfrm>
            <a:off x="1959137" y="585518"/>
            <a:ext cx="10668000" cy="289718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sz="88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động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</a:t>
            </a:r>
            <a:br>
              <a:rPr lang="en-US" sz="88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Trò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chơi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 Bay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lên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nào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27FBDF-19D9-4D3A-B431-969FE7B720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514" y="4569"/>
            <a:ext cx="1702671" cy="3424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FE3DC3-80A5-4925-A1F2-D5C089F6F2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9" y="585518"/>
            <a:ext cx="1934848" cy="33252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7EDCDA-0540-41BA-A01B-2EC1B390F8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567" y="106147"/>
            <a:ext cx="1350570" cy="21420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5B2E42-EE20-4837-B708-8C21CC7BA3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809" y="4224000"/>
            <a:ext cx="1006063" cy="21918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91CD30-E34A-405C-BE6F-FCCCC05E8B1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727" y="4491756"/>
            <a:ext cx="802061" cy="1334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1DAF77-0647-4C5A-B6D4-41099ABC61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358" y="4224000"/>
            <a:ext cx="1006063" cy="191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57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L -0.01081 -0.98865 " pathEditMode="relative" rAng="0" ptsTypes="AA">
                                      <p:cBhvr>
                                        <p:cTn id="45" dur="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33333E-6 L -0.00104 -0.96828 " pathEditMode="relative" rAng="0" ptsTypes="AA">
                                      <p:cBhvr>
                                        <p:cTn id="50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484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4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1.45833E-6 -4.07407E-6 L 0.01237 -1.02106 " pathEditMode="relative" rAng="0" ptsTypes="AA">
                                      <p:cBhvr>
                                        <p:cTn id="55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138" y="-53205"/>
            <a:ext cx="12282138" cy="690870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955" y="2768809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930" y="1663580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65" y="2159164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311" y="1173467"/>
            <a:ext cx="2175133" cy="33852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698" y="2826162"/>
            <a:ext cx="1921689" cy="31028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610" y="1106164"/>
            <a:ext cx="1934848" cy="33252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680" y="2880668"/>
            <a:ext cx="1892555" cy="3148600"/>
          </a:xfrm>
          <a:prstGeom prst="rect">
            <a:avLst/>
          </a:prstGeom>
        </p:spPr>
      </p:pic>
      <p:sp>
        <p:nvSpPr>
          <p:cNvPr id="28" name="Rounded Rectangle 27">
            <a:hlinkClick r:id="rId16" action="ppaction://hlinksldjump"/>
          </p:cNvPr>
          <p:cNvSpPr/>
          <p:nvPr/>
        </p:nvSpPr>
        <p:spPr>
          <a:xfrm>
            <a:off x="-132375" y="5928995"/>
            <a:ext cx="2296708" cy="758825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huồn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29" name="Rounded Rectangle 28">
            <a:hlinkClick r:id="rId16" action="ppaction://hlinksldjump"/>
          </p:cNvPr>
          <p:cNvSpPr/>
          <p:nvPr/>
        </p:nvSpPr>
        <p:spPr>
          <a:xfrm>
            <a:off x="1525092" y="4803150"/>
            <a:ext cx="2370110" cy="976676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huột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UTM Avo" panose="02040603050506020204" pitchFamily="18" charset="0"/>
            </a:endParaRPr>
          </a:p>
        </p:txBody>
      </p:sp>
      <p:sp>
        <p:nvSpPr>
          <p:cNvPr id="30" name="Rounded Rectangle 29">
            <a:hlinkClick r:id="rId16" action="ppaction://hlinksldjump"/>
          </p:cNvPr>
          <p:cNvSpPr/>
          <p:nvPr/>
        </p:nvSpPr>
        <p:spPr>
          <a:xfrm>
            <a:off x="3144486" y="5779826"/>
            <a:ext cx="2675192" cy="1090930"/>
          </a:xfrm>
          <a:prstGeom prst="roundRect">
            <a:avLst>
              <a:gd name="adj" fmla="val 25844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râm</a:t>
            </a:r>
            <a:r>
              <a:rPr lang="en-US" sz="44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bụt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31" name="Rounded Rectangle 30">
            <a:hlinkClick r:id="rId16" action="ppaction://hlinksldjump"/>
          </p:cNvPr>
          <p:cNvSpPr/>
          <p:nvPr/>
        </p:nvSpPr>
        <p:spPr>
          <a:xfrm>
            <a:off x="5000507" y="4472712"/>
            <a:ext cx="2386799" cy="796834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ún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 con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UTM Avo" panose="02040603050506020204" pitchFamily="18" charset="0"/>
            </a:endParaRPr>
          </a:p>
        </p:txBody>
      </p:sp>
      <p:sp>
        <p:nvSpPr>
          <p:cNvPr id="32" name="Rounded Rectangle 31">
            <a:hlinkClick r:id="rId16" action="ppaction://hlinksldjump"/>
          </p:cNvPr>
          <p:cNvSpPr/>
          <p:nvPr/>
        </p:nvSpPr>
        <p:spPr>
          <a:xfrm>
            <a:off x="6009254" y="5848406"/>
            <a:ext cx="4255914" cy="1022350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á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thờn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bơn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UTM Avo" panose="02040603050506020204" pitchFamily="18" charset="0"/>
            </a:endParaRPr>
          </a:p>
        </p:txBody>
      </p:sp>
      <p:sp>
        <p:nvSpPr>
          <p:cNvPr id="33" name="Rounded Rectangle 32">
            <a:hlinkClick r:id="rId16" action="ppaction://hlinksldjump"/>
          </p:cNvPr>
          <p:cNvSpPr/>
          <p:nvPr/>
        </p:nvSpPr>
        <p:spPr>
          <a:xfrm>
            <a:off x="8410971" y="4343096"/>
            <a:ext cx="2333613" cy="796834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s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ơn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nhà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UTM Avo" panose="02040603050506020204" pitchFamily="18" charset="0"/>
            </a:endParaRPr>
          </a:p>
        </p:txBody>
      </p:sp>
      <p:sp>
        <p:nvSpPr>
          <p:cNvPr id="34" name="Rounded Rectangle 33">
            <a:hlinkClick r:id="rId16" action="ppaction://hlinksldjump"/>
          </p:cNvPr>
          <p:cNvSpPr/>
          <p:nvPr/>
        </p:nvSpPr>
        <p:spPr>
          <a:xfrm>
            <a:off x="10904958" y="5903714"/>
            <a:ext cx="1018459" cy="784106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ớt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B1A5B0-A9BA-40A2-851B-2078FA4B11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2" y="-52705"/>
            <a:ext cx="785943" cy="36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74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08333E-7 4.81481E-6 L 0.01237 -1.02107 " pathEditMode="relative" rAng="0" ptsTypes="AA">
                                      <p:cBhvr>
                                        <p:cTn id="51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04167E-6 3.7037E-7 L -0.00234 -0.78819 " pathEditMode="relative" rAng="0" ptsTypes="AA">
                                      <p:cBhvr>
                                        <p:cTn id="56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-0.01081 -0.98865 " pathEditMode="relative" rAng="0" ptsTypes="AA">
                                      <p:cBhvr>
                                        <p:cTn id="61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07407E-6 L -0.01446 -0.73819 " pathEditMode="relative" rAng="0" ptsTypes="AA">
                                      <p:cBhvr>
                                        <p:cTn id="66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44444E-6 L -0.00547 -0.99213 " pathEditMode="relative" rAng="0" ptsTypes="AA">
                                      <p:cBhvr>
                                        <p:cTn id="71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496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00651 -0.74768 " pathEditMode="relative" rAng="0" ptsTypes="AA">
                                      <p:cBhvr>
                                        <p:cTn id="76" dur="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373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-0.00104 -0.96829 " pathEditMode="relative" rAng="0" ptsTypes="AA">
                                      <p:cBhvr>
                                        <p:cTn id="81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484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9cd6c5a">
            <a:extLst>
              <a:ext uri="{FF2B5EF4-FFF2-40B4-BE49-F238E27FC236}">
                <a16:creationId xmlns:a16="http://schemas.microsoft.com/office/drawing/2014/main" id="{E91D5F37-F64E-49E7-9CA5-547FDB6F4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254" y="134118"/>
            <a:ext cx="8872989" cy="1879015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505" y="1942742"/>
            <a:ext cx="8872990" cy="3756791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09" y="5051935"/>
            <a:ext cx="11777345" cy="1574700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DCE84-ECE6-481E-AE29-0A51D944B1A2}"/>
              </a:ext>
            </a:extLst>
          </p:cNvPr>
          <p:cNvSpPr txBox="1"/>
          <p:nvPr/>
        </p:nvSpPr>
        <p:spPr>
          <a:xfrm>
            <a:off x="3472458" y="2792054"/>
            <a:ext cx="7495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 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76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lang="en-US" sz="6600" b="1" noProof="0" dirty="0" err="1">
                <a:solidFill>
                  <a:prstClr val="white"/>
                </a:solidFill>
                <a:latin typeface="UTM Avo" panose="02040603050506020204" pitchFamily="18" charset="0"/>
              </a:rPr>
              <a:t>ươn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- </a:t>
            </a:r>
            <a:r>
              <a:rPr lang="en-US" sz="6600" b="1" noProof="0" dirty="0" err="1">
                <a:solidFill>
                  <a:prstClr val="white"/>
                </a:solidFill>
                <a:latin typeface="UTM Avo" panose="02040603050506020204" pitchFamily="18" charset="0"/>
              </a:rPr>
              <a:t>ươt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806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13" y="204258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6096000" y="3145232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 QUEN</a:t>
            </a:r>
            <a:endParaRPr kumimoji="0" lang="en-US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577064" y="1635794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E753EC-FCA7-4519-A558-29BA88A60B0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5" b="18763"/>
          <a:stretch/>
        </p:blipFill>
        <p:spPr>
          <a:xfrm>
            <a:off x="0" y="1273175"/>
            <a:ext cx="6286500" cy="321468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53320D-D485-4295-9538-86C556E51166}"/>
              </a:ext>
            </a:extLst>
          </p:cNvPr>
          <p:cNvSpPr txBox="1"/>
          <p:nvPr/>
        </p:nvSpPr>
        <p:spPr>
          <a:xfrm>
            <a:off x="1407136" y="4779201"/>
            <a:ext cx="32848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con l</a:t>
            </a:r>
            <a:r>
              <a:rPr lang="vi-VN" sz="5400" b="1" dirty="0"/>
              <a:t>ư</a:t>
            </a:r>
            <a:r>
              <a:rPr lang="en-US" sz="5400" b="1" dirty="0" err="1"/>
              <a:t>ơn</a:t>
            </a:r>
            <a:endParaRPr lang="en-US" sz="5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B9EE1D-87B4-4021-A211-C4B7BBA9779B}"/>
              </a:ext>
            </a:extLst>
          </p:cNvPr>
          <p:cNvSpPr txBox="1"/>
          <p:nvPr/>
        </p:nvSpPr>
        <p:spPr>
          <a:xfrm>
            <a:off x="3150730" y="4779201"/>
            <a:ext cx="15231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ư</a:t>
            </a:r>
            <a:r>
              <a:rPr lang="en-US" sz="5400" b="1" dirty="0" err="1">
                <a:solidFill>
                  <a:srgbClr val="FF0000"/>
                </a:solidFill>
              </a:rPr>
              <a:t>ơn</a:t>
            </a:r>
            <a:endParaRPr lang="en-US" sz="5400" b="1" dirty="0">
              <a:solidFill>
                <a:srgbClr val="FF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D4759AE-6B84-4D0D-ADCC-AC7CE1923BF3}"/>
              </a:ext>
            </a:extLst>
          </p:cNvPr>
          <p:cNvGrpSpPr/>
          <p:nvPr/>
        </p:nvGrpSpPr>
        <p:grpSpPr>
          <a:xfrm>
            <a:off x="7188022" y="1272618"/>
            <a:ext cx="4411751" cy="3057889"/>
            <a:chOff x="3809999" y="1444181"/>
            <a:chExt cx="2209801" cy="152761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371BFA-A999-4DFB-8648-3E9768495F0D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ư</a:t>
              </a:r>
              <a:r>
                <a:rPr lang="vi-VN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ơ</a:t>
              </a:r>
              <a:r>
                <a:rPr lang="en-US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n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25CD447-2FF4-41F4-B35A-3478138CC5C3}"/>
                </a:ext>
              </a:extLst>
            </p:cNvPr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ư</a:t>
              </a:r>
              <a:r>
                <a:rPr lang="en-US" sz="72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ơ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74D492-5070-4EF5-9C03-31888160043A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79701DD-75BC-440A-9B41-3BE7BF66F34A}"/>
              </a:ext>
            </a:extLst>
          </p:cNvPr>
          <p:cNvSpPr/>
          <p:nvPr/>
        </p:nvSpPr>
        <p:spPr>
          <a:xfrm>
            <a:off x="6522346" y="4779201"/>
            <a:ext cx="51058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vi-VN" sz="5400" kern="0" dirty="0">
                <a:solidFill>
                  <a:prstClr val="black"/>
                </a:solidFill>
              </a:rPr>
              <a:t>(</a:t>
            </a:r>
            <a:r>
              <a:rPr lang="en-US" sz="5400" kern="0" dirty="0" err="1">
                <a:solidFill>
                  <a:prstClr val="black"/>
                </a:solidFill>
              </a:rPr>
              <a:t>ưa</a:t>
            </a:r>
            <a:r>
              <a:rPr lang="vi-VN" sz="5400" kern="0" dirty="0">
                <a:solidFill>
                  <a:prstClr val="black"/>
                </a:solidFill>
              </a:rPr>
              <a:t> – n</a:t>
            </a:r>
            <a:r>
              <a:rPr lang="en-US" sz="5400" kern="0" dirty="0">
                <a:solidFill>
                  <a:prstClr val="black"/>
                </a:solidFill>
              </a:rPr>
              <a:t>ờ</a:t>
            </a:r>
            <a:r>
              <a:rPr lang="vi-VN" sz="5400" kern="0" dirty="0">
                <a:solidFill>
                  <a:prstClr val="black"/>
                </a:solidFill>
              </a:rPr>
              <a:t> - </a:t>
            </a:r>
            <a:r>
              <a:rPr lang="en-US" sz="5400" kern="0" dirty="0" err="1">
                <a:solidFill>
                  <a:prstClr val="black"/>
                </a:solidFill>
              </a:rPr>
              <a:t>ươn</a:t>
            </a:r>
            <a:r>
              <a:rPr lang="vi-VN" sz="5400" kern="0" dirty="0">
                <a:solidFill>
                  <a:prstClr val="black"/>
                </a:solidFill>
              </a:rPr>
              <a:t>)</a:t>
            </a:r>
            <a:endParaRPr lang="en-US" sz="54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C31D3D-411B-4294-B8F8-6AC2FFD1BEE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1" t="10052" r="30379" b="25899"/>
          <a:stretch/>
        </p:blipFill>
        <p:spPr>
          <a:xfrm>
            <a:off x="0" y="525463"/>
            <a:ext cx="5307013" cy="415448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C6B9F9-659D-4485-8999-FABA97758A96}"/>
              </a:ext>
            </a:extLst>
          </p:cNvPr>
          <p:cNvSpPr txBox="1"/>
          <p:nvPr/>
        </p:nvSpPr>
        <p:spPr>
          <a:xfrm>
            <a:off x="1319753" y="4845377"/>
            <a:ext cx="30732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l</a:t>
            </a:r>
            <a:r>
              <a:rPr lang="vi-VN" sz="5400" b="1" dirty="0"/>
              <a:t>ư</a:t>
            </a:r>
            <a:r>
              <a:rPr lang="en-US" sz="5400" b="1" dirty="0" err="1"/>
              <a:t>ớt</a:t>
            </a:r>
            <a:r>
              <a:rPr lang="en-US" sz="5400" b="1" dirty="0"/>
              <a:t> </a:t>
            </a:r>
            <a:r>
              <a:rPr lang="en-US" sz="5400" b="1" dirty="0" err="1"/>
              <a:t>ván</a:t>
            </a:r>
            <a:endParaRPr lang="en-US" sz="5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3477C1-5DDF-49B0-AD79-672812F96390}"/>
              </a:ext>
            </a:extLst>
          </p:cNvPr>
          <p:cNvSpPr txBox="1"/>
          <p:nvPr/>
        </p:nvSpPr>
        <p:spPr>
          <a:xfrm>
            <a:off x="1519730" y="4845377"/>
            <a:ext cx="13276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ư</a:t>
            </a:r>
            <a:r>
              <a:rPr lang="en-US" sz="5400" b="1" dirty="0" err="1">
                <a:solidFill>
                  <a:srgbClr val="FF0000"/>
                </a:solidFill>
              </a:rPr>
              <a:t>ớt</a:t>
            </a:r>
            <a:endParaRPr lang="en-US" sz="5400" b="1" dirty="0">
              <a:solidFill>
                <a:srgbClr val="FF000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A980A4F-92B3-40D3-ABB3-31286150781B}"/>
              </a:ext>
            </a:extLst>
          </p:cNvPr>
          <p:cNvGrpSpPr/>
          <p:nvPr/>
        </p:nvGrpSpPr>
        <p:grpSpPr>
          <a:xfrm>
            <a:off x="6626271" y="1026273"/>
            <a:ext cx="4411751" cy="3050645"/>
            <a:chOff x="3809999" y="1447800"/>
            <a:chExt cx="2209801" cy="1524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34D5A9-6F08-4835-B4B4-522320E1672C}"/>
                </a:ext>
              </a:extLst>
            </p:cNvPr>
            <p:cNvSpPr/>
            <p:nvPr/>
          </p:nvSpPr>
          <p:spPr>
            <a:xfrm>
              <a:off x="3809999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ươt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4A943D-E8B2-4821-9329-76828D9E7389}"/>
                </a:ext>
              </a:extLst>
            </p:cNvPr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ư</a:t>
              </a:r>
              <a:r>
                <a:rPr lang="en-US" sz="72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ơ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8918994-ACB9-4166-9FCF-6D1D96798BC7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t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954C226-B0DD-4F1B-BADA-21B8C5566F91}"/>
              </a:ext>
            </a:extLst>
          </p:cNvPr>
          <p:cNvSpPr/>
          <p:nvPr/>
        </p:nvSpPr>
        <p:spPr>
          <a:xfrm>
            <a:off x="6709898" y="4779201"/>
            <a:ext cx="47307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vi-VN" sz="5400" kern="0" dirty="0">
                <a:solidFill>
                  <a:prstClr val="black"/>
                </a:solidFill>
              </a:rPr>
              <a:t>(</a:t>
            </a:r>
            <a:r>
              <a:rPr lang="en-US" sz="5400" kern="0" dirty="0" err="1">
                <a:solidFill>
                  <a:prstClr val="black"/>
                </a:solidFill>
              </a:rPr>
              <a:t>ưa</a:t>
            </a:r>
            <a:r>
              <a:rPr lang="vi-VN" sz="5400" kern="0" dirty="0">
                <a:solidFill>
                  <a:prstClr val="black"/>
                </a:solidFill>
              </a:rPr>
              <a:t> – </a:t>
            </a:r>
            <a:r>
              <a:rPr lang="en-US" sz="5400" kern="0" dirty="0" err="1">
                <a:solidFill>
                  <a:prstClr val="black"/>
                </a:solidFill>
              </a:rPr>
              <a:t>tờ</a:t>
            </a:r>
            <a:r>
              <a:rPr lang="vi-VN" sz="5400" kern="0" dirty="0">
                <a:solidFill>
                  <a:prstClr val="black"/>
                </a:solidFill>
              </a:rPr>
              <a:t> - </a:t>
            </a:r>
            <a:r>
              <a:rPr lang="en-US" sz="5400" kern="0" dirty="0" err="1">
                <a:solidFill>
                  <a:prstClr val="black"/>
                </a:solidFill>
              </a:rPr>
              <a:t>ươt</a:t>
            </a:r>
            <a:r>
              <a:rPr lang="vi-VN" sz="5400" kern="0" dirty="0">
                <a:solidFill>
                  <a:prstClr val="black"/>
                </a:solidFill>
              </a:rPr>
              <a:t>)</a:t>
            </a:r>
            <a:endParaRPr lang="en-US" sz="54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069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5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636863" y="2505670"/>
            <a:ext cx="1481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ươn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571452" y="2505670"/>
            <a:ext cx="16193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l</a:t>
            </a:r>
            <a:r>
              <a:rPr lang="en-US" sz="5400" dirty="0" err="1">
                <a:solidFill>
                  <a:srgbClr val="FF0000"/>
                </a:solidFill>
              </a:rPr>
              <a:t>ươn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636863" y="3844051"/>
            <a:ext cx="12939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ươt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571452" y="3844051"/>
            <a:ext cx="14318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l</a:t>
            </a:r>
            <a:r>
              <a:rPr lang="en-US" sz="5400" dirty="0" err="1">
                <a:solidFill>
                  <a:srgbClr val="FF0000"/>
                </a:solidFill>
              </a:rPr>
              <a:t>ướt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B1F91A-27CE-47A3-9FD2-B3755E1E7B61}"/>
              </a:ext>
            </a:extLst>
          </p:cNvPr>
          <p:cNvSpPr/>
          <p:nvPr/>
        </p:nvSpPr>
        <p:spPr>
          <a:xfrm>
            <a:off x="1485835" y="503797"/>
            <a:ext cx="108857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  <a:latin typeface="UTM Avo"/>
              </a:rPr>
              <a:t>2.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Giúp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thỏ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đem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cà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rốt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về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hai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nhà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kho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cho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đúng</a:t>
            </a:r>
            <a:endParaRPr lang="en-US" sz="3200" dirty="0">
              <a:solidFill>
                <a:prstClr val="black"/>
              </a:solidFill>
              <a:latin typeface="UTM Avo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911A0040-3E6E-4090-9872-92DD8B4EC2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8" t="6755" r="6531" b="12922"/>
          <a:stretch/>
        </p:blipFill>
        <p:spPr>
          <a:xfrm>
            <a:off x="0" y="1143001"/>
            <a:ext cx="12192000" cy="5662860"/>
          </a:xfrm>
          <a:prstGeom prst="rect">
            <a:avLst/>
          </a:prstGeom>
          <a:ln>
            <a:noFill/>
          </a:ln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EC3FEBD-60B0-4B11-8940-ED210CAEFD27}"/>
              </a:ext>
            </a:extLst>
          </p:cNvPr>
          <p:cNvCxnSpPr>
            <a:cxnSpLocks/>
          </p:cNvCxnSpPr>
          <p:nvPr/>
        </p:nvCxnSpPr>
        <p:spPr>
          <a:xfrm flipV="1">
            <a:off x="1905000" y="3537857"/>
            <a:ext cx="1219200" cy="5878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53F4EDA-A6FF-45E5-A274-0AF15E7E0E5A}"/>
              </a:ext>
            </a:extLst>
          </p:cNvPr>
          <p:cNvCxnSpPr>
            <a:cxnSpLocks/>
          </p:cNvCxnSpPr>
          <p:nvPr/>
        </p:nvCxnSpPr>
        <p:spPr>
          <a:xfrm flipV="1">
            <a:off x="4256314" y="3429000"/>
            <a:ext cx="3505200" cy="6966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F56086A-2475-4353-B176-B758A4F79CB4}"/>
              </a:ext>
            </a:extLst>
          </p:cNvPr>
          <p:cNvCxnSpPr>
            <a:cxnSpLocks/>
          </p:cNvCxnSpPr>
          <p:nvPr/>
        </p:nvCxnSpPr>
        <p:spPr>
          <a:xfrm flipV="1">
            <a:off x="6683829" y="3537857"/>
            <a:ext cx="1186542" cy="5878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3CE13E8-AC33-4854-8524-CCACF7E1D53F}"/>
              </a:ext>
            </a:extLst>
          </p:cNvPr>
          <p:cNvCxnSpPr>
            <a:cxnSpLocks/>
          </p:cNvCxnSpPr>
          <p:nvPr/>
        </p:nvCxnSpPr>
        <p:spPr>
          <a:xfrm flipH="1" flipV="1">
            <a:off x="8403771" y="3614057"/>
            <a:ext cx="283029" cy="5116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6E588FF-0787-4CBB-8FFD-E8F3793A86E4}"/>
              </a:ext>
            </a:extLst>
          </p:cNvPr>
          <p:cNvCxnSpPr>
            <a:cxnSpLocks/>
          </p:cNvCxnSpPr>
          <p:nvPr/>
        </p:nvCxnSpPr>
        <p:spPr>
          <a:xfrm flipH="1" flipV="1">
            <a:off x="4354286" y="3429000"/>
            <a:ext cx="6139544" cy="6966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8A4FDB-F515-4B72-9A9D-1F8B8C1AC0EE}"/>
              </a:ext>
            </a:extLst>
          </p:cNvPr>
          <p:cNvSpPr/>
          <p:nvPr/>
        </p:nvSpPr>
        <p:spPr>
          <a:xfrm>
            <a:off x="1797377" y="1052848"/>
            <a:ext cx="87952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vi-VN" sz="4400" b="1" dirty="0">
                <a:solidFill>
                  <a:prstClr val="black"/>
                </a:solidFill>
                <a:latin typeface="UTM Avo" panose="02040603050506020204" pitchFamily="18" charset="0"/>
              </a:rPr>
              <a:t>Tìm tiếng ngoài bài có vần:</a:t>
            </a:r>
            <a:endParaRPr lang="en-US" sz="4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C6E946-A947-4E4E-BB63-3BEB3A76A77F}"/>
              </a:ext>
            </a:extLst>
          </p:cNvPr>
          <p:cNvSpPr/>
          <p:nvPr/>
        </p:nvSpPr>
        <p:spPr>
          <a:xfrm>
            <a:off x="1871431" y="2396904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solidFill>
                  <a:schemeClr val="tx1"/>
                </a:solidFill>
              </a:rPr>
              <a:t>ươn</a:t>
            </a:r>
            <a:endParaRPr lang="en-US" sz="8800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C9AA64-CDD6-408B-BC81-E6222FCE4B5A}"/>
              </a:ext>
            </a:extLst>
          </p:cNvPr>
          <p:cNvSpPr/>
          <p:nvPr/>
        </p:nvSpPr>
        <p:spPr>
          <a:xfrm>
            <a:off x="6389591" y="2396904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solidFill>
                  <a:schemeClr val="tx1"/>
                </a:solidFill>
              </a:rPr>
              <a:t>ươt</a:t>
            </a:r>
            <a:endParaRPr lang="en-US" sz="8800" dirty="0">
              <a:solidFill>
                <a:schemeClr val="tx1"/>
              </a:solidFill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8CF5A672-1378-4191-88E3-4457FD94FAE3}"/>
              </a:ext>
            </a:extLst>
          </p:cNvPr>
          <p:cNvGrpSpPr/>
          <p:nvPr/>
        </p:nvGrpSpPr>
        <p:grpSpPr>
          <a:xfrm>
            <a:off x="10401105" y="4565471"/>
            <a:ext cx="1652436" cy="1825828"/>
            <a:chOff x="11173066" y="3333751"/>
            <a:chExt cx="2768600" cy="305911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B88B041-E66D-4152-A1ED-32240D32C7CB}"/>
                </a:ext>
              </a:extLst>
            </p:cNvPr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B67A3A7-3777-4BD0-9121-49CF6217C181}"/>
                </a:ext>
              </a:extLst>
            </p:cNvPr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4DC9B2D-16F2-41CF-9FC8-389EC954766B}"/>
                </a:ext>
              </a:extLst>
            </p:cNvPr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3788658-1E51-4A13-90CC-6FD89AF67E1E}"/>
                </a:ext>
              </a:extLst>
            </p:cNvPr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2609B27-F8BC-4706-B60D-3ECBFE3BC443}"/>
                </a:ext>
              </a:extLst>
            </p:cNvPr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D083E28-DD60-49D2-8FAB-8CFC333AB8A0}"/>
                </a:ext>
              </a:extLst>
            </p:cNvPr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23558AD6-D497-4297-AC61-1E2C7294BDB2}"/>
                </a:ext>
              </a:extLst>
            </p:cNvPr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D7482F87-717C-44CD-B600-0134F73D9642}"/>
                </a:ext>
              </a:extLst>
            </p:cNvPr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060F03DD-B9DB-4FA9-B7B4-ACC63B9C9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85DF889B-8A8B-4682-B45F-9025594AA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EADCC67D-CADF-4636-8FDE-98AE79868F39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668D18F-3972-4D63-AACA-C2A6668379B5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46346CD-A896-491A-97C4-60D753D4ACB0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46C475A5-26E5-4F82-8AF8-5571C7D91204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062305D-BBAA-493E-A2F6-693637CE0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70DAAF23-B37E-43BF-9903-E7172AB10069}"/>
                </a:ext>
              </a:extLst>
            </p:cNvPr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81017095-495D-4FDD-A439-F1FB2FCE0343}"/>
                </a:ext>
              </a:extLst>
            </p:cNvPr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916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788726" y="3183902"/>
            <a:ext cx="33839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FF0000"/>
                </a:solidFill>
              </a:rPr>
              <a:t>GIẢI LAO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1s.com - Baby Shark Dance  babyshark Most Viewed Video  Animal Songs  PINKFONG Songs for Children">
            <a:hlinkClick r:id="" action="ppaction://media"/>
            <a:extLst>
              <a:ext uri="{FF2B5EF4-FFF2-40B4-BE49-F238E27FC236}">
                <a16:creationId xmlns:a16="http://schemas.microsoft.com/office/drawing/2014/main" id="{0241CC4D-3827-434E-B3D3-2879649C1F9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096" end="3167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7250"/>
            <a:ext cx="12192000" cy="644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7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A0C6F085-8B3F-4826-B41E-B0148BC46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877" y="12324"/>
            <a:ext cx="6287678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DF46EFC-B41A-4190-9247-310014E46C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268" y="5071621"/>
            <a:ext cx="12170004" cy="1368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9F3C9C-17DD-4D8E-AB76-91C4115859BC}"/>
              </a:ext>
            </a:extLst>
          </p:cNvPr>
          <p:cNvSpPr txBox="1"/>
          <p:nvPr/>
        </p:nvSpPr>
        <p:spPr>
          <a:xfrm>
            <a:off x="6406638" y="1480170"/>
            <a:ext cx="473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图片 91">
            <a:extLst>
              <a:ext uri="{FF2B5EF4-FFF2-40B4-BE49-F238E27FC236}">
                <a16:creationId xmlns:a16="http://schemas.microsoft.com/office/drawing/2014/main" id="{0488F72E-188B-46BD-95FA-2F37D05B9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871" y="2479249"/>
            <a:ext cx="3604628" cy="2971242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1308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AECC08-D0C6-433C-B058-90DA1CBA30C1}"/>
              </a:ext>
            </a:extLst>
          </p:cNvPr>
          <p:cNvSpPr txBox="1"/>
          <p:nvPr/>
        </p:nvSpPr>
        <p:spPr>
          <a:xfrm>
            <a:off x="4958258" y="31014"/>
            <a:ext cx="25458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Lư</a:t>
            </a:r>
            <a:r>
              <a:rPr lang="en-US" sz="4400" kern="0" dirty="0" err="1">
                <a:solidFill>
                  <a:srgbClr val="FF0000"/>
                </a:solidFill>
              </a:rPr>
              <a:t>ớt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ván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16B50F-B95D-4B12-9B1F-75F1A75CF647}"/>
              </a:ext>
            </a:extLst>
          </p:cNvPr>
          <p:cNvSpPr/>
          <p:nvPr/>
        </p:nvSpPr>
        <p:spPr>
          <a:xfrm>
            <a:off x="135873" y="800455"/>
            <a:ext cx="1192025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3600" dirty="0">
                <a:solidFill>
                  <a:prstClr val="black"/>
                </a:solidFill>
                <a:latin typeface="UTM Avo" pitchFamily="18" charset="0"/>
              </a:rPr>
              <a:t>	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Cún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thỏ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và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vượn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ra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biển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</a:t>
            </a:r>
          </a:p>
          <a:p>
            <a:pPr lvl="0" algn="just"/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	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Biển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đẹp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quá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Trên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bở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lũ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biển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trượt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ván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nô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đùa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ầm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ĩ.</a:t>
            </a:r>
          </a:p>
          <a:p>
            <a:pPr lvl="0" algn="ctr">
              <a:defRPr/>
            </a:pP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    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Trên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mặt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biển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Bọn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cá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chuồn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hăm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hở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lướt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ván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Đến</a:t>
            </a:r>
            <a:endParaRPr lang="en-US" sz="3200" dirty="0">
              <a:solidFill>
                <a:prstClr val="black"/>
              </a:solidFill>
              <a:latin typeface="UTM Avo" pitchFamily="18" charset="0"/>
            </a:endParaRPr>
          </a:p>
          <a:p>
            <a:pPr lvl="0" algn="just"/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l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ợt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cún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nó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l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ớt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như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múa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l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ợn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V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ợn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ch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a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dám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ra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xa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Thỏ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sợ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ướt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, ở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trên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bờ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cổ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vũ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</a:t>
            </a:r>
          </a:p>
          <a:p>
            <a:pPr lvl="0" algn="just"/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     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Gần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tr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a,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ba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bạn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về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nhà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Ra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biển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thật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thú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vị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0FA3841-8140-49BF-A0CC-C3D36E2AAF7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0" t="58133" r="5212" b="-217"/>
          <a:stretch/>
        </p:blipFill>
        <p:spPr>
          <a:xfrm>
            <a:off x="2434979" y="4033010"/>
            <a:ext cx="7742098" cy="2577109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7FA26C-A273-4B50-AFAD-1D6FCEAE7F6A}"/>
              </a:ext>
            </a:extLst>
          </p:cNvPr>
          <p:cNvCxnSpPr/>
          <p:nvPr/>
        </p:nvCxnSpPr>
        <p:spPr>
          <a:xfrm>
            <a:off x="7206792" y="1863553"/>
            <a:ext cx="17345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D12E12-0736-44DF-8AB5-B436AC7C788F}"/>
              </a:ext>
            </a:extLst>
          </p:cNvPr>
          <p:cNvCxnSpPr/>
          <p:nvPr/>
        </p:nvCxnSpPr>
        <p:spPr>
          <a:xfrm>
            <a:off x="8762707" y="2354726"/>
            <a:ext cx="17345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B714FE-C730-46E1-9257-F9E7F72E1ADE}"/>
              </a:ext>
            </a:extLst>
          </p:cNvPr>
          <p:cNvCxnSpPr>
            <a:cxnSpLocks/>
          </p:cNvCxnSpPr>
          <p:nvPr/>
        </p:nvCxnSpPr>
        <p:spPr>
          <a:xfrm>
            <a:off x="5152217" y="2354726"/>
            <a:ext cx="19206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46D2002-E520-4D82-9CED-409C53062DDD}"/>
              </a:ext>
            </a:extLst>
          </p:cNvPr>
          <p:cNvCxnSpPr>
            <a:cxnSpLocks/>
          </p:cNvCxnSpPr>
          <p:nvPr/>
        </p:nvCxnSpPr>
        <p:spPr>
          <a:xfrm>
            <a:off x="2699384" y="2846290"/>
            <a:ext cx="378955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88024F-71E6-4291-B7DE-1D1BE7614DCE}"/>
              </a:ext>
            </a:extLst>
          </p:cNvPr>
          <p:cNvCxnSpPr>
            <a:cxnSpLocks/>
          </p:cNvCxnSpPr>
          <p:nvPr/>
        </p:nvCxnSpPr>
        <p:spPr>
          <a:xfrm>
            <a:off x="135873" y="3334894"/>
            <a:ext cx="121605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CDA7526-00B9-413F-B080-C0F418CBF4EE}"/>
              </a:ext>
            </a:extLst>
          </p:cNvPr>
          <p:cNvCxnSpPr>
            <a:cxnSpLocks/>
          </p:cNvCxnSpPr>
          <p:nvPr/>
        </p:nvCxnSpPr>
        <p:spPr>
          <a:xfrm>
            <a:off x="6700470" y="2846290"/>
            <a:ext cx="95625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357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43CABFEA-FDB7-4759-87FF-AB54800989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0" t="58133" r="5212" b="-217"/>
          <a:stretch/>
        </p:blipFill>
        <p:spPr>
          <a:xfrm>
            <a:off x="2452540" y="4184999"/>
            <a:ext cx="7535286" cy="25082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AECC08-D0C6-433C-B058-90DA1CBA30C1}"/>
              </a:ext>
            </a:extLst>
          </p:cNvPr>
          <p:cNvSpPr txBox="1"/>
          <p:nvPr/>
        </p:nvSpPr>
        <p:spPr>
          <a:xfrm>
            <a:off x="4958258" y="31014"/>
            <a:ext cx="25458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Lướt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ván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16B50F-B95D-4B12-9B1F-75F1A75CF647}"/>
              </a:ext>
            </a:extLst>
          </p:cNvPr>
          <p:cNvSpPr/>
          <p:nvPr/>
        </p:nvSpPr>
        <p:spPr>
          <a:xfrm>
            <a:off x="548325" y="584013"/>
            <a:ext cx="1121768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	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Cún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thỏ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vượn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	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đẹp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quá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Trên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lũ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trượt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nô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đùa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ầm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ĩ.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Trên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mặt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Bọn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chuồn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hăm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hở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lướt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Đến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l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ợt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cún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nó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l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ớt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múa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l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ợn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V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ợn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ch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dám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xa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Thỏ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sợ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ướt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, ở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trên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Gần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tr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a,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thật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thú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1B36F8-28FC-4A1C-BEF8-B9FD38A89CB5}"/>
              </a:ext>
            </a:extLst>
          </p:cNvPr>
          <p:cNvSpPr/>
          <p:nvPr/>
        </p:nvSpPr>
        <p:spPr>
          <a:xfrm>
            <a:off x="1249052" y="825986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D27F8E2-C16D-449D-8578-AB9FF3239E02}"/>
              </a:ext>
            </a:extLst>
          </p:cNvPr>
          <p:cNvSpPr/>
          <p:nvPr/>
        </p:nvSpPr>
        <p:spPr>
          <a:xfrm>
            <a:off x="1249052" y="1359097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02C6B95-1BB0-48B4-9F14-652BE6B0B9DD}"/>
              </a:ext>
            </a:extLst>
          </p:cNvPr>
          <p:cNvSpPr/>
          <p:nvPr/>
        </p:nvSpPr>
        <p:spPr>
          <a:xfrm>
            <a:off x="4418029" y="1359097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79927C-2DF9-4E4F-8F44-38303DDF355E}"/>
              </a:ext>
            </a:extLst>
          </p:cNvPr>
          <p:cNvSpPr/>
          <p:nvPr/>
        </p:nvSpPr>
        <p:spPr>
          <a:xfrm>
            <a:off x="1121790" y="2324936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BA373D1-CE40-4B43-9AF4-523202FE596D}"/>
              </a:ext>
            </a:extLst>
          </p:cNvPr>
          <p:cNvSpPr/>
          <p:nvPr/>
        </p:nvSpPr>
        <p:spPr>
          <a:xfrm>
            <a:off x="4160699" y="2134181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F14A5AC-9253-4688-8870-912A64C48A7D}"/>
              </a:ext>
            </a:extLst>
          </p:cNvPr>
          <p:cNvSpPr/>
          <p:nvPr/>
        </p:nvSpPr>
        <p:spPr>
          <a:xfrm>
            <a:off x="10500022" y="2076005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0BC085-9ABC-4485-ADB1-948AEC7EF9B6}"/>
              </a:ext>
            </a:extLst>
          </p:cNvPr>
          <p:cNvSpPr/>
          <p:nvPr/>
        </p:nvSpPr>
        <p:spPr>
          <a:xfrm>
            <a:off x="6851947" y="2595215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800818B-D177-4FC9-B6F7-6C7B548AB519}"/>
              </a:ext>
            </a:extLst>
          </p:cNvPr>
          <p:cNvSpPr/>
          <p:nvPr/>
        </p:nvSpPr>
        <p:spPr>
          <a:xfrm>
            <a:off x="421063" y="3237255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8C983BA-9A2E-4424-8699-2F2502C04D5B}"/>
              </a:ext>
            </a:extLst>
          </p:cNvPr>
          <p:cNvSpPr/>
          <p:nvPr/>
        </p:nvSpPr>
        <p:spPr>
          <a:xfrm>
            <a:off x="1121790" y="3691911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53FECAD-017F-437D-A6F1-A5C7D0FAB9A0}"/>
              </a:ext>
            </a:extLst>
          </p:cNvPr>
          <p:cNvSpPr/>
          <p:nvPr/>
        </p:nvSpPr>
        <p:spPr>
          <a:xfrm>
            <a:off x="6304960" y="4019282"/>
            <a:ext cx="513073" cy="33143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10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64D83C3-6DF5-4633-995C-01CF44E46F0E}"/>
              </a:ext>
            </a:extLst>
          </p:cNvPr>
          <p:cNvCxnSpPr>
            <a:cxnSpLocks/>
          </p:cNvCxnSpPr>
          <p:nvPr/>
        </p:nvCxnSpPr>
        <p:spPr>
          <a:xfrm flipH="1">
            <a:off x="2452541" y="779418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87A1098-DB7D-4E62-98FF-B12D61CD7EB1}"/>
              </a:ext>
            </a:extLst>
          </p:cNvPr>
          <p:cNvCxnSpPr>
            <a:cxnSpLocks/>
          </p:cNvCxnSpPr>
          <p:nvPr/>
        </p:nvCxnSpPr>
        <p:spPr>
          <a:xfrm flipH="1">
            <a:off x="6243687" y="1293638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AA01DFC-4866-4CF3-9D75-224A0ED40346}"/>
              </a:ext>
            </a:extLst>
          </p:cNvPr>
          <p:cNvCxnSpPr>
            <a:cxnSpLocks/>
          </p:cNvCxnSpPr>
          <p:nvPr/>
        </p:nvCxnSpPr>
        <p:spPr>
          <a:xfrm flipH="1">
            <a:off x="9920141" y="1265031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1AA9A05-0583-4214-AFD8-5149D3D4578B}"/>
              </a:ext>
            </a:extLst>
          </p:cNvPr>
          <p:cNvCxnSpPr>
            <a:cxnSpLocks/>
          </p:cNvCxnSpPr>
          <p:nvPr/>
        </p:nvCxnSpPr>
        <p:spPr>
          <a:xfrm flipH="1">
            <a:off x="2329992" y="2727190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4E3C1FD-A884-4A0F-AF4F-C5996ADC1313}"/>
              </a:ext>
            </a:extLst>
          </p:cNvPr>
          <p:cNvCxnSpPr>
            <a:cxnSpLocks/>
          </p:cNvCxnSpPr>
          <p:nvPr/>
        </p:nvCxnSpPr>
        <p:spPr>
          <a:xfrm flipH="1">
            <a:off x="2680355" y="3237255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C0D4B73-8599-4317-BD5E-4F453C9F82A8}"/>
              </a:ext>
            </a:extLst>
          </p:cNvPr>
          <p:cNvCxnSpPr>
            <a:cxnSpLocks/>
          </p:cNvCxnSpPr>
          <p:nvPr/>
        </p:nvCxnSpPr>
        <p:spPr>
          <a:xfrm flipH="1">
            <a:off x="3272671" y="3691911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713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822" y="471340"/>
            <a:ext cx="8872990" cy="4387133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20" y="3429000"/>
            <a:ext cx="12181132" cy="3197635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3122" y="3784312"/>
            <a:ext cx="3289953" cy="2733702"/>
          </a:xfrm>
          <a:prstGeom prst="rect">
            <a:avLst/>
          </a:prstGeom>
        </p:spPr>
      </p:pic>
      <p:pic>
        <p:nvPicPr>
          <p:cNvPr id="9" name="图片 3" descr="fc85f2a324e3c42c2067966f589847df">
            <a:extLst>
              <a:ext uri="{FF2B5EF4-FFF2-40B4-BE49-F238E27FC236}">
                <a16:creationId xmlns:a16="http://schemas.microsoft.com/office/drawing/2014/main" id="{F33F0A87-210B-4834-8C16-DC195B6065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8115" y="4986498"/>
            <a:ext cx="3406140" cy="1512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A130C2-4675-4822-86A2-5910DCF635BF}"/>
              </a:ext>
            </a:extLst>
          </p:cNvPr>
          <p:cNvSpPr txBox="1"/>
          <p:nvPr/>
        </p:nvSpPr>
        <p:spPr>
          <a:xfrm>
            <a:off x="3668859" y="1529152"/>
            <a:ext cx="7091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HIỂU BÀI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3353D1-8349-478F-800D-4970733DA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50" y="1299991"/>
            <a:ext cx="11449153" cy="45861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977AD78-01EF-4E7B-B39C-45C75036FC89}"/>
              </a:ext>
            </a:extLst>
          </p:cNvPr>
          <p:cNvCxnSpPr/>
          <p:nvPr/>
        </p:nvCxnSpPr>
        <p:spPr>
          <a:xfrm>
            <a:off x="4656841" y="2724346"/>
            <a:ext cx="1772239" cy="24792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DCE327E-6CF6-4B64-A3F1-7C52A5D7E95F}"/>
              </a:ext>
            </a:extLst>
          </p:cNvPr>
          <p:cNvCxnSpPr>
            <a:cxnSpLocks/>
          </p:cNvCxnSpPr>
          <p:nvPr/>
        </p:nvCxnSpPr>
        <p:spPr>
          <a:xfrm flipV="1">
            <a:off x="4656841" y="2865748"/>
            <a:ext cx="1772239" cy="23944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8AA1E47-126A-4C33-89DD-A38BF1F67AAB}"/>
              </a:ext>
            </a:extLst>
          </p:cNvPr>
          <p:cNvCxnSpPr>
            <a:cxnSpLocks/>
          </p:cNvCxnSpPr>
          <p:nvPr/>
        </p:nvCxnSpPr>
        <p:spPr>
          <a:xfrm>
            <a:off x="4656841" y="4062953"/>
            <a:ext cx="168268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823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366192" y="1762435"/>
            <a:ext cx="3419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5400" b="1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FE1E5C9E-6F09-4085-B7B9-F095388E10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4" t="21436" r="5369"/>
          <a:stretch/>
        </p:blipFill>
        <p:spPr>
          <a:xfrm>
            <a:off x="245151" y="1972020"/>
            <a:ext cx="11701697" cy="256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18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22304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4138367" y="2666379"/>
            <a:ext cx="32051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ươn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465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3234964" y="2666379"/>
            <a:ext cx="57220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con </a:t>
            </a:r>
            <a:r>
              <a:rPr kumimoji="0" lang="en-US" sz="1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lươn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921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4138367" y="2666379"/>
            <a:ext cx="32051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ươt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38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3205115" y="2694660"/>
            <a:ext cx="6796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l</a:t>
            </a:r>
            <a:r>
              <a:rPr lang="vi-VN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ư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ớt</a:t>
            </a:r>
            <a:r>
              <a:rPr lang="en-US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ván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2084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931</TotalTime>
  <Words>322</Words>
  <Application>Microsoft Office PowerPoint</Application>
  <PresentationFormat>Widescreen</PresentationFormat>
  <Paragraphs>64</Paragraphs>
  <Slides>24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UTM Avo</vt:lpstr>
      <vt:lpstr>HP001 4 hàng</vt:lpstr>
      <vt:lpstr>Arial</vt:lpstr>
      <vt:lpstr>Calibri</vt:lpstr>
      <vt:lpstr>inpin heiti</vt:lpstr>
      <vt:lpstr>Office Theme</vt:lpstr>
      <vt:lpstr>Tuần 15</vt:lpstr>
      <vt:lpstr> Khởi động: Trò chơi: Bay lên nào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88</cp:revision>
  <dcterms:created xsi:type="dcterms:W3CDTF">2021-11-01T08:16:43Z</dcterms:created>
  <dcterms:modified xsi:type="dcterms:W3CDTF">2022-01-21T04:55:50Z</dcterms:modified>
</cp:coreProperties>
</file>