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7" r:id="rId1"/>
  </p:sldMasterIdLst>
  <p:notesMasterIdLst>
    <p:notesMasterId r:id="rId40"/>
  </p:notesMasterIdLst>
  <p:sldIdLst>
    <p:sldId id="288" r:id="rId2"/>
    <p:sldId id="261" r:id="rId3"/>
    <p:sldId id="257" r:id="rId4"/>
    <p:sldId id="263" r:id="rId5"/>
    <p:sldId id="266" r:id="rId6"/>
    <p:sldId id="264" r:id="rId7"/>
    <p:sldId id="265" r:id="rId8"/>
    <p:sldId id="353" r:id="rId9"/>
    <p:sldId id="282" r:id="rId10"/>
    <p:sldId id="260" r:id="rId11"/>
    <p:sldId id="275" r:id="rId12"/>
    <p:sldId id="334" r:id="rId13"/>
    <p:sldId id="284" r:id="rId14"/>
    <p:sldId id="278" r:id="rId15"/>
    <p:sldId id="332" r:id="rId16"/>
    <p:sldId id="333" r:id="rId17"/>
    <p:sldId id="343" r:id="rId18"/>
    <p:sldId id="342" r:id="rId19"/>
    <p:sldId id="341" r:id="rId20"/>
    <p:sldId id="340" r:id="rId21"/>
    <p:sldId id="339" r:id="rId22"/>
    <p:sldId id="344" r:id="rId23"/>
    <p:sldId id="306" r:id="rId24"/>
    <p:sldId id="308" r:id="rId25"/>
    <p:sldId id="279" r:id="rId26"/>
    <p:sldId id="303" r:id="rId27"/>
    <p:sldId id="335" r:id="rId28"/>
    <p:sldId id="336" r:id="rId29"/>
    <p:sldId id="337" r:id="rId30"/>
    <p:sldId id="318" r:id="rId31"/>
    <p:sldId id="338" r:id="rId32"/>
    <p:sldId id="346" r:id="rId33"/>
    <p:sldId id="347" r:id="rId34"/>
    <p:sldId id="348" r:id="rId35"/>
    <p:sldId id="349" r:id="rId36"/>
    <p:sldId id="350" r:id="rId37"/>
    <p:sldId id="351" r:id="rId38"/>
    <p:sldId id="270" r:id="rId39"/>
  </p:sldIdLst>
  <p:sldSz cx="12192000" cy="6858000"/>
  <p:notesSz cx="6858000" cy="9144000"/>
  <p:embeddedFontLst>
    <p:embeddedFont>
      <p:font typeface="Arial Black" panose="020B0A04020102020204" pitchFamily="34" charset="0"/>
      <p:bold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Calibri Light" panose="020F0302020204030204" pitchFamily="34" charset="0"/>
      <p:regular r:id="rId46"/>
      <p:italic r:id="rId47"/>
    </p:embeddedFont>
    <p:embeddedFont>
      <p:font typeface="HP001 4 hàng" panose="020B0604020202020204" charset="0"/>
      <p:regular r:id="rId48"/>
      <p:bold r:id="rId49"/>
    </p:embeddedFont>
    <p:embeddedFont>
      <p:font typeface="UTM Avo" panose="02040603050506020204" pitchFamily="18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94660"/>
  </p:normalViewPr>
  <p:slideViewPr>
    <p:cSldViewPr snapToGrid="0">
      <p:cViewPr varScale="1">
        <p:scale>
          <a:sx n="82" d="100"/>
          <a:sy n="82" d="100"/>
        </p:scale>
        <p:origin x="5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AF2CD-3E8A-46CC-96E9-BC32FD3256F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C7067A-B45F-4C6D-A8E6-8B3B44692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73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7067A-B45F-4C6D-A8E6-8B3B446924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257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1D15C23-5B9F-43B0-8501-D0FE5304F166}"/>
              </a:ext>
            </a:extLst>
          </p:cNvPr>
          <p:cNvSpPr/>
          <p:nvPr userDrawn="1"/>
        </p:nvSpPr>
        <p:spPr>
          <a:xfrm>
            <a:off x="11226188" y="110169"/>
            <a:ext cx="1067261" cy="136609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90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13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782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8446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68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4D73F08-B49E-474D-8671-C37EE28B88E0}"/>
              </a:ext>
            </a:extLst>
          </p:cNvPr>
          <p:cNvSpPr/>
          <p:nvPr userDrawn="1"/>
        </p:nvSpPr>
        <p:spPr>
          <a:xfrm>
            <a:off x="10939750" y="136523"/>
            <a:ext cx="1067261" cy="136609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312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0CEF0F9-B6DB-4AD9-9FC2-08DF5CEAAF5A}"/>
              </a:ext>
            </a:extLst>
          </p:cNvPr>
          <p:cNvSpPr/>
          <p:nvPr userDrawn="1"/>
        </p:nvSpPr>
        <p:spPr>
          <a:xfrm>
            <a:off x="11226188" y="110169"/>
            <a:ext cx="1067261" cy="136609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73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27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50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435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653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09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85" r:id="rId7"/>
    <p:sldLayoutId id="2147483759" r:id="rId8"/>
    <p:sldLayoutId id="2147483761" r:id="rId9"/>
    <p:sldLayoutId id="2147483764" r:id="rId10"/>
    <p:sldLayoutId id="214748376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gif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13" Type="http://schemas.openxmlformats.org/officeDocument/2006/relationships/slide" Target="slide7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0.xml"/><Relationship Id="rId21" Type="http://schemas.openxmlformats.org/officeDocument/2006/relationships/slide" Target="slide8.xml"/><Relationship Id="rId7" Type="http://schemas.openxmlformats.org/officeDocument/2006/relationships/slide" Target="slide5.xml"/><Relationship Id="rId12" Type="http://schemas.openxmlformats.org/officeDocument/2006/relationships/image" Target="../media/image12.gif"/><Relationship Id="rId17" Type="http://schemas.openxmlformats.org/officeDocument/2006/relationships/image" Target="../media/image8.png"/><Relationship Id="rId2" Type="http://schemas.microsoft.com/office/2007/relationships/media" Target="../media/media1.mp3"/><Relationship Id="rId16" Type="http://schemas.openxmlformats.org/officeDocument/2006/relationships/image" Target="../media/image14.gif"/><Relationship Id="rId20" Type="http://schemas.openxmlformats.org/officeDocument/2006/relationships/image" Target="../media/image15.png"/><Relationship Id="rId1" Type="http://schemas.openxmlformats.org/officeDocument/2006/relationships/audio" Target="NULL" TargetMode="External"/><Relationship Id="rId6" Type="http://schemas.openxmlformats.org/officeDocument/2006/relationships/image" Target="../media/image6.jpg"/><Relationship Id="rId11" Type="http://schemas.openxmlformats.org/officeDocument/2006/relationships/slide" Target="slide4.xml"/><Relationship Id="rId5" Type="http://schemas.openxmlformats.org/officeDocument/2006/relationships/audio" Target="../media/audio1.wav"/><Relationship Id="rId15" Type="http://schemas.openxmlformats.org/officeDocument/2006/relationships/slide" Target="slide6.xml"/><Relationship Id="rId10" Type="http://schemas.openxmlformats.org/officeDocument/2006/relationships/image" Target="../media/image11.gif"/><Relationship Id="rId19" Type="http://schemas.openxmlformats.org/officeDocument/2006/relationships/slide" Target="slide18.xml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gif"/><Relationship Id="rId14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gif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11" Type="http://schemas.openxmlformats.org/officeDocument/2006/relationships/image" Target="../media/image9.png"/><Relationship Id="rId5" Type="http://schemas.openxmlformats.org/officeDocument/2006/relationships/image" Target="../media/image16.jpg"/><Relationship Id="rId10" Type="http://schemas.microsoft.com/office/2007/relationships/hdphoto" Target="../media/hdphoto1.wdp"/><Relationship Id="rId4" Type="http://schemas.openxmlformats.org/officeDocument/2006/relationships/audio" Target="../media/audio2.wav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0.xml"/><Relationship Id="rId7" Type="http://schemas.openxmlformats.org/officeDocument/2006/relationships/slide" Target="slide3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11" Type="http://schemas.openxmlformats.org/officeDocument/2006/relationships/image" Target="../media/image9.png"/><Relationship Id="rId5" Type="http://schemas.openxmlformats.org/officeDocument/2006/relationships/image" Target="../media/image16.jpg"/><Relationship Id="rId10" Type="http://schemas.openxmlformats.org/officeDocument/2006/relationships/image" Target="../media/image10.gif"/><Relationship Id="rId4" Type="http://schemas.openxmlformats.org/officeDocument/2006/relationships/audio" Target="../media/audio2.wav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0.xml"/><Relationship Id="rId7" Type="http://schemas.openxmlformats.org/officeDocument/2006/relationships/slide" Target="slide3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11" Type="http://schemas.openxmlformats.org/officeDocument/2006/relationships/image" Target="../media/image9.png"/><Relationship Id="rId5" Type="http://schemas.openxmlformats.org/officeDocument/2006/relationships/image" Target="../media/image16.jpg"/><Relationship Id="rId10" Type="http://schemas.openxmlformats.org/officeDocument/2006/relationships/image" Target="../media/image14.gif"/><Relationship Id="rId4" Type="http://schemas.openxmlformats.org/officeDocument/2006/relationships/audio" Target="../media/audio2.wav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7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slide" Target="slide3.xml"/><Relationship Id="rId11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8.png"/><Relationship Id="rId4" Type="http://schemas.openxmlformats.org/officeDocument/2006/relationships/image" Target="../media/image16.jpg"/><Relationship Id="rId9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9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2.gif"/><Relationship Id="rId5" Type="http://schemas.openxmlformats.org/officeDocument/2006/relationships/image" Target="../media/image8.pn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5" Type="http://schemas.microsoft.com/office/2007/relationships/hdphoto" Target="../media/hdphoto3.wdp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595" y="1783102"/>
            <a:ext cx="9142810" cy="1155849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09302" y="2942197"/>
            <a:ext cx="13410604" cy="1655762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78: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ăng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-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ăc</a:t>
            </a:r>
            <a:endParaRPr lang="en-US" sz="5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2E2E6C-2726-4CB3-BF2E-DF96CF0FD00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25B2BC-FA4B-41CE-999F-8FE06BA8DD9B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74885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628" y="2975410"/>
            <a:ext cx="4247418" cy="34438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3275" y="3881735"/>
            <a:ext cx="5514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Giúp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Khỉ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Về</a:t>
            </a:r>
            <a:r>
              <a:rPr kumimoji="0" lang="en-US" sz="5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Nhà</a:t>
            </a:r>
            <a:endParaRPr kumimoji="0" lang="en-US" sz="5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6" name="The_Wheels_On_The_Bu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1686.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02581" y="-1044140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3A38AD-95FF-4DD4-905E-AD7C45DCFF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314" cy="44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21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0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04 -0.30416 C 0.18399 -0.25115 0.18907 -0.17708 0.20704 -0.17824 C 0.23308 -0.17824 0.23503 -0.42615 0.26602 -0.42708 C 0.29401 -0.42708 0.27904 -0.21018 0.30599 -0.21111 C 0.33399 -0.21111 0.31901 -0.36805 0.34909 -0.36805 C 0.37605 -0.36805 0.36107 -0.26227 0.38503 -0.26227 C 0.40808 -0.26227 0.3961 -0.34305 0.41706 -0.34305 C 0.42904 -0.34305 0.43008 -0.32106 0.43099 -0.30416 " pathEditMode="relative" rAng="0" ptsTypes="AAAAAA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48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53797" y="3502992"/>
            <a:ext cx="3116706" cy="1496019"/>
          </a:xfrm>
          <a:prstGeom prst="rect">
            <a:avLst/>
          </a:prstGeom>
        </p:spPr>
      </p:pic>
      <p:sp>
        <p:nvSpPr>
          <p:cNvPr id="29" name="Pentagon 28"/>
          <p:cNvSpPr/>
          <p:nvPr/>
        </p:nvSpPr>
        <p:spPr>
          <a:xfrm>
            <a:off x="2547810" y="1698263"/>
            <a:ext cx="1661954" cy="55787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Qua</a:t>
            </a:r>
          </a:p>
        </p:txBody>
      </p:sp>
      <p:pic>
        <p:nvPicPr>
          <p:cNvPr id="4" name="khỉ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659" y="709768"/>
            <a:ext cx="2264554" cy="183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657">
            <a:off x="9544219" y="-112208"/>
            <a:ext cx="2772386" cy="2287447"/>
          </a:xfrm>
          <a:prstGeom prst="rect">
            <a:avLst/>
          </a:prstGeom>
        </p:spPr>
      </p:pic>
      <p:pic>
        <p:nvPicPr>
          <p:cNvPr id="6" name="con xanh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7081" y="1086735"/>
            <a:ext cx="2024350" cy="2039290"/>
          </a:xfrm>
          <a:prstGeom prst="rect">
            <a:avLst/>
          </a:prstGeom>
        </p:spPr>
      </p:pic>
      <p:pic>
        <p:nvPicPr>
          <p:cNvPr id="14" name="đột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57" y="3594242"/>
            <a:ext cx="2750216" cy="2171223"/>
          </a:xfrm>
          <a:prstGeom prst="rect">
            <a:avLst/>
          </a:prstGeom>
        </p:spPr>
      </p:pic>
      <p:sp>
        <p:nvSpPr>
          <p:cNvPr id="22" name="Pentagon 21"/>
          <p:cNvSpPr/>
          <p:nvPr/>
        </p:nvSpPr>
        <p:spPr>
          <a:xfrm>
            <a:off x="2547810" y="1699748"/>
            <a:ext cx="1661954" cy="55787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Qua</a:t>
            </a:r>
          </a:p>
        </p:txBody>
      </p:sp>
      <p:sp>
        <p:nvSpPr>
          <p:cNvPr id="23" name="Pentagon 22"/>
          <p:cNvSpPr/>
          <p:nvPr/>
        </p:nvSpPr>
        <p:spPr>
          <a:xfrm>
            <a:off x="2547810" y="1684353"/>
            <a:ext cx="1661954" cy="55787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Qua</a:t>
            </a:r>
          </a:p>
        </p:txBody>
      </p:sp>
      <p:sp>
        <p:nvSpPr>
          <p:cNvPr id="24" name="Pentagon 23"/>
          <p:cNvSpPr/>
          <p:nvPr/>
        </p:nvSpPr>
        <p:spPr>
          <a:xfrm>
            <a:off x="2547810" y="1684354"/>
            <a:ext cx="1661954" cy="557875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rPr>
              <a:t> Qua</a:t>
            </a:r>
          </a:p>
        </p:txBody>
      </p:sp>
      <p:pic>
        <p:nvPicPr>
          <p:cNvPr id="16" name="chim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629" y="4585183"/>
            <a:ext cx="1699168" cy="2002409"/>
          </a:xfrm>
          <a:prstGeom prst="rect">
            <a:avLst/>
          </a:prstGeom>
        </p:spPr>
      </p:pic>
      <p:pic>
        <p:nvPicPr>
          <p:cNvPr id="30" name="The_Wheels_On_The_Bu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1686.1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117081" y="-847310"/>
            <a:ext cx="609600" cy="609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2ECADC-2C90-42F1-A691-07204D7A92B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56" y="0"/>
            <a:ext cx="874035" cy="411287"/>
          </a:xfrm>
          <a:prstGeom prst="rect">
            <a:avLst/>
          </a:prstGeom>
        </p:spPr>
      </p:pic>
      <p:grpSp>
        <p:nvGrpSpPr>
          <p:cNvPr id="18" name="Nhóm 17">
            <a:extLst>
              <a:ext uri="{FF2B5EF4-FFF2-40B4-BE49-F238E27FC236}">
                <a16:creationId xmlns:a16="http://schemas.microsoft.com/office/drawing/2014/main" id="{80EB8D64-4E0D-42A4-9A27-4C007899F8A1}"/>
              </a:ext>
            </a:extLst>
          </p:cNvPr>
          <p:cNvGrpSpPr/>
          <p:nvPr/>
        </p:nvGrpSpPr>
        <p:grpSpPr>
          <a:xfrm>
            <a:off x="10084861" y="5868669"/>
            <a:ext cx="1709792" cy="718923"/>
            <a:chOff x="10465320" y="319703"/>
            <a:chExt cx="1709792" cy="718923"/>
          </a:xfrm>
        </p:grpSpPr>
        <p:pic>
          <p:nvPicPr>
            <p:cNvPr id="19" name="Picture 2" descr="C:\Users\ADMIN\Desktop\Tai nguyen thiet ke tro choi\Bảng gỗ\Picture1 (2).png">
              <a:hlinkClick r:id="rId19" action="ppaction://hlinksldjump"/>
              <a:extLst>
                <a:ext uri="{FF2B5EF4-FFF2-40B4-BE49-F238E27FC236}">
                  <a16:creationId xmlns:a16="http://schemas.microsoft.com/office/drawing/2014/main" id="{6266F464-4F8C-428B-AFD2-75BEFC1D71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5320" y="319703"/>
              <a:ext cx="1691103" cy="718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Hộp Văn bản 19">
              <a:hlinkClick r:id="rId21" action="ppaction://hlinksldjump"/>
              <a:extLst>
                <a:ext uri="{FF2B5EF4-FFF2-40B4-BE49-F238E27FC236}">
                  <a16:creationId xmlns:a16="http://schemas.microsoft.com/office/drawing/2014/main" id="{971BE33A-F8B3-4A33-89C3-5D7898C922AB}"/>
                </a:ext>
              </a:extLst>
            </p:cNvPr>
            <p:cNvSpPr txBox="1"/>
            <p:nvPr/>
          </p:nvSpPr>
          <p:spPr>
            <a:xfrm>
              <a:off x="10723034" y="497636"/>
              <a:ext cx="14520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prstClr val="black"/>
                  </a:solidFill>
                  <a:latin typeface="UTM Avo"/>
                </a:rPr>
                <a:t>KẾT THÚC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684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20248 0.158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17" y="79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248 0.15879 L 0.24258 0.5127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5" y="176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258 0.51273 L -0.05273 0.5682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6" y="27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73 0.56829 L -0.41679 0.1988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38" y="-18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 numSld="2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9" grpId="0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69612" y="-739360"/>
            <a:ext cx="609600" cy="609600"/>
          </a:xfrm>
          <a:prstGeom prst="rect">
            <a:avLst/>
          </a:prstGeom>
        </p:spPr>
      </p:pic>
      <p:sp>
        <p:nvSpPr>
          <p:cNvPr id="10" name="Flowchart: Display 9"/>
          <p:cNvSpPr/>
          <p:nvPr/>
        </p:nvSpPr>
        <p:spPr>
          <a:xfrm>
            <a:off x="1418602" y="428379"/>
            <a:ext cx="10687050" cy="5440849"/>
          </a:xfrm>
          <a:prstGeom prst="flowChartDisplay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  <a:ln w="762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n 12"/>
          <p:cNvSpPr/>
          <p:nvPr/>
        </p:nvSpPr>
        <p:spPr>
          <a:xfrm>
            <a:off x="1151901" y="428379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924857" y="145742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24338" y="5246805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518" y="2198869"/>
            <a:ext cx="1885950" cy="189986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192368" y="996470"/>
            <a:ext cx="443583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Đọc</a:t>
            </a:r>
            <a:r>
              <a:rPr lang="en-US" sz="60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từ</a:t>
            </a:r>
            <a:r>
              <a:rPr lang="en-US" sz="60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sau</a:t>
            </a:r>
            <a:endParaRPr kumimoji="0" lang="en-US" sz="60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03094" y="3044927"/>
            <a:ext cx="4610100" cy="9233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lang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thang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8" name="Picture 17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/>
        </p:blipFill>
        <p:spPr>
          <a:xfrm>
            <a:off x="10571018" y="5167483"/>
            <a:ext cx="1620982" cy="17335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C26BBF-B036-4950-BE4B-8780435D22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3" y="0"/>
            <a:ext cx="874035" cy="4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32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65410" y="-937915"/>
            <a:ext cx="609600" cy="609600"/>
          </a:xfrm>
          <a:prstGeom prst="rect">
            <a:avLst/>
          </a:prstGeom>
        </p:spPr>
      </p:pic>
      <p:sp>
        <p:nvSpPr>
          <p:cNvPr id="10" name="Flowchart: Display 9"/>
          <p:cNvSpPr/>
          <p:nvPr/>
        </p:nvSpPr>
        <p:spPr>
          <a:xfrm>
            <a:off x="1323191" y="520281"/>
            <a:ext cx="10687050" cy="5440849"/>
          </a:xfrm>
          <a:prstGeom prst="flowChartDisplay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  <a:ln w="762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n 12"/>
          <p:cNvSpPr/>
          <p:nvPr/>
        </p:nvSpPr>
        <p:spPr>
          <a:xfrm>
            <a:off x="1056490" y="520281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29446" y="237644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28927" y="5338707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96955" y="902639"/>
            <a:ext cx="443583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Đọc</a:t>
            </a:r>
            <a:r>
              <a:rPr lang="en-US" sz="60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từ</a:t>
            </a:r>
            <a:r>
              <a:rPr lang="en-US" sz="60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sau</a:t>
            </a:r>
            <a:endParaRPr kumimoji="0" lang="en-US" sz="60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09820" y="2609146"/>
            <a:ext cx="4610100" cy="9233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b</a:t>
            </a:r>
            <a:r>
              <a:rPr kumimoji="0" lang="en-US" sz="54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ản</a:t>
            </a:r>
            <a:r>
              <a:rPr kumimoji="0" 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nhạc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8" name="Picture 17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/>
        </p:blipFill>
        <p:spPr>
          <a:xfrm>
            <a:off x="10552582" y="5189606"/>
            <a:ext cx="1620982" cy="17335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191" y="2322802"/>
            <a:ext cx="2039907" cy="149601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B8BDE61-0709-4675-B14E-5226A549ED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3" y="0"/>
            <a:ext cx="874035" cy="4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99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45108" y="-756452"/>
            <a:ext cx="609600" cy="609600"/>
          </a:xfrm>
          <a:prstGeom prst="rect">
            <a:avLst/>
          </a:prstGeom>
        </p:spPr>
      </p:pic>
      <p:sp>
        <p:nvSpPr>
          <p:cNvPr id="10" name="Flowchart: Display 9"/>
          <p:cNvSpPr/>
          <p:nvPr/>
        </p:nvSpPr>
        <p:spPr>
          <a:xfrm>
            <a:off x="1194098" y="411287"/>
            <a:ext cx="10687050" cy="5440849"/>
          </a:xfrm>
          <a:prstGeom prst="flowChartDisplay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  <a:ln w="762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n 12"/>
          <p:cNvSpPr/>
          <p:nvPr/>
        </p:nvSpPr>
        <p:spPr>
          <a:xfrm>
            <a:off x="927397" y="411287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00353" y="128650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99834" y="5229713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62160" y="1467579"/>
            <a:ext cx="93312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Tiếng</a:t>
            </a:r>
            <a:r>
              <a:rPr kumimoji="0" lang="en-US" sz="32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nào</a:t>
            </a:r>
            <a:r>
              <a:rPr kumimoji="0" lang="en-US" sz="32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32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vần</a:t>
            </a:r>
            <a:r>
              <a:rPr kumimoji="0" lang="en-US" sz="32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ang, </a:t>
            </a:r>
            <a:r>
              <a:rPr kumimoji="0" lang="en-US" sz="32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tiếng</a:t>
            </a:r>
            <a:r>
              <a:rPr kumimoji="0" lang="en-US" sz="32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nào</a:t>
            </a:r>
            <a:r>
              <a:rPr kumimoji="0" lang="en-US" sz="32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32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vần</a:t>
            </a:r>
            <a:r>
              <a:rPr kumimoji="0" lang="en-US" sz="32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ac</a:t>
            </a:r>
            <a:endParaRPr kumimoji="0" lang="en-US" sz="32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32530" y="3076307"/>
            <a:ext cx="8390468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d</a:t>
            </a:r>
            <a:r>
              <a:rPr kumimoji="0" lang="en-US" sz="4000" b="1" i="0" u="none" strike="noStrike" kern="1200" cap="none" spc="0" normalizeH="0" baseline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ưa</a:t>
            </a:r>
            <a:r>
              <a:rPr kumimoji="0" lang="en-US" sz="40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gang, </a:t>
            </a:r>
            <a:r>
              <a:rPr kumimoji="0" lang="en-US" sz="40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chở</a:t>
            </a:r>
            <a:r>
              <a:rPr kumimoji="0" lang="en-US" sz="40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hàng</a:t>
            </a:r>
            <a:r>
              <a:rPr kumimoji="0" lang="en-US" sz="40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40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nhạc</a:t>
            </a:r>
            <a:r>
              <a:rPr kumimoji="0" lang="en-US" sz="4000" b="1" i="0" u="none" strike="noStrike" kern="1200" cap="none" spc="0" normalizeH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sĩ</a:t>
            </a:r>
            <a:endParaRPr kumimoji="0" lang="en-US" sz="40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8" name="Picture 17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/>
        </p:blipFill>
        <p:spPr>
          <a:xfrm>
            <a:off x="10454112" y="5166676"/>
            <a:ext cx="1620982" cy="17335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98919" y="2162664"/>
            <a:ext cx="1133477" cy="16192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550691-5BD9-4420-BBA5-A55B7C6547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3" y="0"/>
            <a:ext cx="874035" cy="4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92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65410" y="-937915"/>
            <a:ext cx="609600" cy="609600"/>
          </a:xfrm>
          <a:prstGeom prst="rect">
            <a:avLst/>
          </a:prstGeom>
        </p:spPr>
      </p:pic>
      <p:sp>
        <p:nvSpPr>
          <p:cNvPr id="10" name="Flowchart: Display 9"/>
          <p:cNvSpPr/>
          <p:nvPr/>
        </p:nvSpPr>
        <p:spPr>
          <a:xfrm>
            <a:off x="1226371" y="488008"/>
            <a:ext cx="10687050" cy="5440849"/>
          </a:xfrm>
          <a:prstGeom prst="flowChartDisplay">
            <a:avLst/>
          </a:prstGeom>
          <a:solidFill>
            <a:schemeClr val="accent1">
              <a:lumMod val="20000"/>
              <a:lumOff val="80000"/>
              <a:alpha val="78000"/>
            </a:schemeClr>
          </a:solidFill>
          <a:ln w="762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an 12"/>
          <p:cNvSpPr/>
          <p:nvPr/>
        </p:nvSpPr>
        <p:spPr>
          <a:xfrm>
            <a:off x="959670" y="488008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32626" y="205371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732107" y="5306434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41121" y="488007"/>
            <a:ext cx="34756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Đọc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bài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/>
              </a:rPr>
              <a:t>sau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036" b="80599" l="15154" r="63324"/>
                    </a14:imgEffect>
                  </a14:imgLayer>
                </a14:imgProps>
              </a:ext>
            </a:extLst>
          </a:blip>
          <a:srcRect l="14807" t="28545" r="36145" b="18756"/>
          <a:stretch/>
        </p:blipFill>
        <p:spPr>
          <a:xfrm>
            <a:off x="10571018" y="5157333"/>
            <a:ext cx="1620982" cy="17335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072" y="1979429"/>
            <a:ext cx="1575732" cy="19271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9E1C811-0B45-4478-BC4C-B84A775EEC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618" y="1335284"/>
            <a:ext cx="9043821" cy="34437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AB815AA-7FF7-40E7-BF65-865E8431B9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3" y="0"/>
            <a:ext cx="874035" cy="4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13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ut_On_Your_Dancing_Pant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5117.8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69612" y="-459164"/>
            <a:ext cx="609600" cy="609600"/>
          </a:xfrm>
          <a:prstGeom prst="rect">
            <a:avLst/>
          </a:prstGeom>
        </p:spPr>
      </p:pic>
      <p:sp>
        <p:nvSpPr>
          <p:cNvPr id="13" name="Can 12"/>
          <p:cNvSpPr/>
          <p:nvPr/>
        </p:nvSpPr>
        <p:spPr>
          <a:xfrm>
            <a:off x="1151901" y="708575"/>
            <a:ext cx="266701" cy="5440849"/>
          </a:xfrm>
          <a:prstGeom prst="can">
            <a:avLst>
              <a:gd name="adj" fmla="val 60122"/>
            </a:avLst>
          </a:prstGeom>
          <a:solidFill>
            <a:srgbClr val="66FFFF"/>
          </a:solidFill>
          <a:ln w="38100">
            <a:solidFill>
              <a:srgbClr val="FFFF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924857" y="425938"/>
            <a:ext cx="720788" cy="56527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24338" y="5527001"/>
            <a:ext cx="607526" cy="812923"/>
          </a:xfrm>
          <a:prstGeom prst="ellipse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251" y="2612629"/>
            <a:ext cx="1885950" cy="1899868"/>
          </a:xfrm>
          <a:prstGeom prst="rect">
            <a:avLst/>
          </a:prstGeom>
        </p:spPr>
      </p:pic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FE8AEADF-3D57-48ED-83CF-44327DFA4539}"/>
              </a:ext>
            </a:extLst>
          </p:cNvPr>
          <p:cNvSpPr/>
          <p:nvPr/>
        </p:nvSpPr>
        <p:spPr>
          <a:xfrm>
            <a:off x="4805226" y="2612629"/>
            <a:ext cx="3388880" cy="99906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5400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UTM Avo" panose="02040603050506020204" pitchFamily="18" charset="0"/>
              </a:rPr>
              <a:t>mới</a:t>
            </a:r>
            <a:endParaRPr lang="en-US" sz="5400" dirty="0">
              <a:solidFill>
                <a:srgbClr val="FFFF00"/>
              </a:solidFill>
              <a:latin typeface="UTM Avo" panose="0204060305050602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AE4705-2F79-4197-B20B-9DB3856782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3" y="0"/>
            <a:ext cx="874035" cy="4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1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" descr="31f7217a017c2d9a8a7bcbd9844c16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140704"/>
            <a:ext cx="8872990" cy="3756791"/>
          </a:xfrm>
          <a:prstGeom prst="rect">
            <a:avLst/>
          </a:prstGeom>
        </p:spPr>
      </p:pic>
      <p:pic>
        <p:nvPicPr>
          <p:cNvPr id="41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668" y="606971"/>
            <a:ext cx="8872989" cy="187901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641479" y="3055604"/>
            <a:ext cx="7495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 </a:t>
            </a:r>
            <a:r>
              <a:rPr lang="en-US" sz="6600" b="1" dirty="0">
                <a:solidFill>
                  <a:prstClr val="white"/>
                </a:solidFill>
                <a:latin typeface="UTM Avo" panose="02040603050506020204" pitchFamily="18" charset="0"/>
              </a:rPr>
              <a:t>78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lang="en-US" sz="6600" b="1" dirty="0" err="1">
                <a:solidFill>
                  <a:prstClr val="white"/>
                </a:solidFill>
                <a:latin typeface="UTM Avo" panose="02040603050506020204" pitchFamily="18" charset="0"/>
              </a:rPr>
              <a:t>ăng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- </a:t>
            </a:r>
            <a:r>
              <a:rPr lang="en-US" sz="6600" b="1" noProof="0" dirty="0" err="1">
                <a:solidFill>
                  <a:prstClr val="white"/>
                </a:solidFill>
                <a:latin typeface="UTM Avo" panose="02040603050506020204" pitchFamily="18" charset="0"/>
              </a:rPr>
              <a:t>ăc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3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946" y="5136776"/>
            <a:ext cx="11777345" cy="1574700"/>
          </a:xfrm>
          <a:prstGeom prst="rect">
            <a:avLst/>
          </a:prstGeom>
        </p:spPr>
      </p:pic>
      <p:pic>
        <p:nvPicPr>
          <p:cNvPr id="44" name="图片 15" descr="a05684f714522ad77246dba9447411ba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89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901" y="204258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6352158" y="2999271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</a:t>
            </a: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 </a:t>
            </a: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quen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613484" y="1764887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36C77C9-75C8-4C23-8327-C7CA981246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84" r="31031" b="27552"/>
          <a:stretch/>
        </p:blipFill>
        <p:spPr>
          <a:xfrm>
            <a:off x="984573" y="992774"/>
            <a:ext cx="4411749" cy="39931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1BA57F-3494-471A-BB50-8DD3C8286741}"/>
              </a:ext>
            </a:extLst>
          </p:cNvPr>
          <p:cNvSpPr txBox="1"/>
          <p:nvPr/>
        </p:nvSpPr>
        <p:spPr>
          <a:xfrm>
            <a:off x="2116667" y="5207000"/>
            <a:ext cx="22605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/>
              <a:t>măng</a:t>
            </a:r>
            <a:endParaRPr lang="en-US" sz="5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3791D4-E3EC-4A3F-AADA-04979E5BCA50}"/>
              </a:ext>
            </a:extLst>
          </p:cNvPr>
          <p:cNvSpPr txBox="1"/>
          <p:nvPr/>
        </p:nvSpPr>
        <p:spPr>
          <a:xfrm>
            <a:off x="2669991" y="5207000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</a:rPr>
              <a:t>ăng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B6A780-9888-44F5-9B51-58131BFA85CD}"/>
              </a:ext>
            </a:extLst>
          </p:cNvPr>
          <p:cNvSpPr/>
          <p:nvPr/>
        </p:nvSpPr>
        <p:spPr>
          <a:xfrm>
            <a:off x="6922676" y="1260084"/>
            <a:ext cx="4411749" cy="1677854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EB099C-70B2-44D3-B6F2-B05720C774D1}"/>
              </a:ext>
            </a:extLst>
          </p:cNvPr>
          <p:cNvSpPr/>
          <p:nvPr/>
        </p:nvSpPr>
        <p:spPr>
          <a:xfrm>
            <a:off x="6922676" y="2937938"/>
            <a:ext cx="2205875" cy="13727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ă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FAE639-A5EC-4612-89AC-81B5552041E9}"/>
              </a:ext>
            </a:extLst>
          </p:cNvPr>
          <p:cNvSpPr/>
          <p:nvPr/>
        </p:nvSpPr>
        <p:spPr>
          <a:xfrm>
            <a:off x="9128551" y="2937938"/>
            <a:ext cx="2205874" cy="1372790"/>
          </a:xfrm>
          <a:prstGeom prst="rect">
            <a:avLst/>
          </a:prstGeom>
          <a:solidFill>
            <a:srgbClr val="E9A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342C4E-054D-41E4-9483-C31E9488A7F1}"/>
              </a:ext>
            </a:extLst>
          </p:cNvPr>
          <p:cNvSpPr/>
          <p:nvPr/>
        </p:nvSpPr>
        <p:spPr>
          <a:xfrm>
            <a:off x="6579615" y="4745335"/>
            <a:ext cx="50978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vi-VN" sz="5400" kern="0" dirty="0">
                <a:solidFill>
                  <a:prstClr val="black"/>
                </a:solidFill>
              </a:rPr>
              <a:t>(</a:t>
            </a:r>
            <a:r>
              <a:rPr lang="en-US" sz="5400" kern="0" dirty="0">
                <a:solidFill>
                  <a:prstClr val="black"/>
                </a:solidFill>
              </a:rPr>
              <a:t>ă</a:t>
            </a:r>
            <a:r>
              <a:rPr lang="vi-VN" sz="5400" kern="0" dirty="0">
                <a:solidFill>
                  <a:prstClr val="black"/>
                </a:solidFill>
              </a:rPr>
              <a:t> - ngờ - </a:t>
            </a:r>
            <a:r>
              <a:rPr lang="en-US" sz="5400" kern="0" dirty="0">
                <a:solidFill>
                  <a:prstClr val="black"/>
                </a:solidFill>
              </a:rPr>
              <a:t>ă</a:t>
            </a:r>
            <a:r>
              <a:rPr lang="vi-VN" sz="5400" kern="0" dirty="0">
                <a:solidFill>
                  <a:prstClr val="black"/>
                </a:solidFill>
              </a:rPr>
              <a:t>ng)</a:t>
            </a:r>
            <a:endParaRPr lang="en-US" sz="54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 animBg="1"/>
      <p:bldP spid="15" grpId="0" animBg="1"/>
      <p:bldP spid="16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D4759AE-6B84-4D0D-ADCC-AC7CE1923BF3}"/>
              </a:ext>
            </a:extLst>
          </p:cNvPr>
          <p:cNvGrpSpPr/>
          <p:nvPr/>
        </p:nvGrpSpPr>
        <p:grpSpPr>
          <a:xfrm>
            <a:off x="7230355" y="1397639"/>
            <a:ext cx="4411751" cy="2964498"/>
            <a:chOff x="3809999" y="1490836"/>
            <a:chExt cx="2209801" cy="148096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E371BFA-A999-4DFB-8648-3E9768495F0D}"/>
                </a:ext>
              </a:extLst>
            </p:cNvPr>
            <p:cNvSpPr/>
            <p:nvPr/>
          </p:nvSpPr>
          <p:spPr>
            <a:xfrm>
              <a:off x="3809999" y="1490836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ăc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25CD447-2FF4-41F4-B35A-3478138CC5C3}"/>
                </a:ext>
              </a:extLst>
            </p:cNvPr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ă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74D492-5070-4EF5-9C03-31888160043A}"/>
                </a:ext>
              </a:extLst>
            </p:cNvPr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>
                  <a:solidFill>
                    <a:prstClr val="black"/>
                  </a:solidFill>
                  <a:latin typeface="UTM Avo" panose="02040603050506020204" pitchFamily="18" charset="0"/>
                </a:rPr>
                <a:t>c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5F59418-FE07-4BA2-9E72-567ACEE5D0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6" t="24901" r="29020" b="33070"/>
          <a:stretch/>
        </p:blipFill>
        <p:spPr>
          <a:xfrm>
            <a:off x="688156" y="1541397"/>
            <a:ext cx="4769964" cy="23165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F424A3-0729-4C3E-84DF-343D8A7A01B2}"/>
              </a:ext>
            </a:extLst>
          </p:cNvPr>
          <p:cNvSpPr txBox="1"/>
          <p:nvPr/>
        </p:nvSpPr>
        <p:spPr>
          <a:xfrm>
            <a:off x="1551589" y="4683018"/>
            <a:ext cx="24352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/>
              <a:t>tắc</a:t>
            </a:r>
            <a:r>
              <a:rPr lang="en-US" sz="5400" b="1" dirty="0"/>
              <a:t> </a:t>
            </a:r>
            <a:r>
              <a:rPr lang="en-US" sz="5400" b="1" dirty="0" err="1"/>
              <a:t>kè</a:t>
            </a:r>
            <a:endParaRPr lang="en-US" sz="5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9A574D-24AA-41E7-9ABC-1D52AD870A42}"/>
              </a:ext>
            </a:extLst>
          </p:cNvPr>
          <p:cNvSpPr txBox="1"/>
          <p:nvPr/>
        </p:nvSpPr>
        <p:spPr>
          <a:xfrm>
            <a:off x="1785215" y="4690657"/>
            <a:ext cx="11240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</a:rPr>
              <a:t>ắc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04B300-9C2F-4F55-B1DD-38B37C0DDE7E}"/>
              </a:ext>
            </a:extLst>
          </p:cNvPr>
          <p:cNvSpPr/>
          <p:nvPr/>
        </p:nvSpPr>
        <p:spPr>
          <a:xfrm>
            <a:off x="7269610" y="4690657"/>
            <a:ext cx="43332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vi-VN" sz="5400" kern="0" dirty="0">
                <a:solidFill>
                  <a:prstClr val="black"/>
                </a:solidFill>
              </a:rPr>
              <a:t>(</a:t>
            </a:r>
            <a:r>
              <a:rPr lang="en-US" sz="5400" kern="0" dirty="0">
                <a:solidFill>
                  <a:prstClr val="black"/>
                </a:solidFill>
              </a:rPr>
              <a:t>ă</a:t>
            </a:r>
            <a:r>
              <a:rPr lang="vi-VN" sz="5400" kern="0" dirty="0">
                <a:solidFill>
                  <a:prstClr val="black"/>
                </a:solidFill>
              </a:rPr>
              <a:t> – </a:t>
            </a:r>
            <a:r>
              <a:rPr lang="en-US" sz="5400" kern="0" dirty="0" err="1">
                <a:solidFill>
                  <a:prstClr val="black"/>
                </a:solidFill>
              </a:rPr>
              <a:t>cờ</a:t>
            </a:r>
            <a:r>
              <a:rPr lang="vi-VN" sz="5400" kern="0" dirty="0">
                <a:solidFill>
                  <a:prstClr val="black"/>
                </a:solidFill>
              </a:rPr>
              <a:t> - </a:t>
            </a:r>
            <a:r>
              <a:rPr lang="en-US" sz="5400" kern="0" dirty="0" err="1">
                <a:solidFill>
                  <a:prstClr val="black"/>
                </a:solidFill>
              </a:rPr>
              <a:t>ắc</a:t>
            </a:r>
            <a:r>
              <a:rPr lang="vi-VN" sz="5400" kern="0" dirty="0">
                <a:solidFill>
                  <a:prstClr val="black"/>
                </a:solidFill>
              </a:rPr>
              <a:t>)</a:t>
            </a:r>
            <a:endParaRPr lang="en-US" sz="54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692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/>
          <p:cNvGrpSpPr/>
          <p:nvPr/>
        </p:nvGrpSpPr>
        <p:grpSpPr>
          <a:xfrm>
            <a:off x="9682679" y="4489953"/>
            <a:ext cx="1652436" cy="1825828"/>
            <a:chOff x="11173066" y="3333751"/>
            <a:chExt cx="2768600" cy="3059113"/>
          </a:xfrm>
        </p:grpSpPr>
        <p:sp>
          <p:nvSpPr>
            <p:cNvPr id="10" name="Freeform 5"/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999957" y="4228498"/>
            <a:ext cx="1741501" cy="2002063"/>
            <a:chOff x="-2591081" y="3751264"/>
            <a:chExt cx="2917825" cy="3354388"/>
          </a:xfrm>
        </p:grpSpPr>
        <p:sp>
          <p:nvSpPr>
            <p:cNvPr id="28" name="Freeform 22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-1446493" y="4829176"/>
              <a:ext cx="628650" cy="1312863"/>
            </a:xfrm>
            <a:custGeom>
              <a:avLst/>
              <a:gdLst>
                <a:gd name="T0" fmla="*/ 0 w 167"/>
                <a:gd name="T1" fmla="*/ 103 h 349"/>
                <a:gd name="T2" fmla="*/ 0 w 167"/>
                <a:gd name="T3" fmla="*/ 230 h 349"/>
                <a:gd name="T4" fmla="*/ 0 w 167"/>
                <a:gd name="T5" fmla="*/ 293 h 349"/>
                <a:gd name="T6" fmla="*/ 167 w 167"/>
                <a:gd name="T7" fmla="*/ 293 h 349"/>
                <a:gd name="T8" fmla="*/ 167 w 167"/>
                <a:gd name="T9" fmla="*/ 230 h 349"/>
                <a:gd name="T10" fmla="*/ 167 w 167"/>
                <a:gd name="T11" fmla="*/ 103 h 349"/>
                <a:gd name="T12" fmla="*/ 0 w 167"/>
                <a:gd name="T13" fmla="*/ 10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49">
                  <a:moveTo>
                    <a:pt x="0" y="103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46" y="347"/>
                    <a:pt x="121" y="349"/>
                    <a:pt x="167" y="293"/>
                  </a:cubicBezTo>
                  <a:cubicBezTo>
                    <a:pt x="167" y="230"/>
                    <a:pt x="167" y="230"/>
                    <a:pt x="167" y="230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0"/>
                    <a:pt x="0" y="0"/>
                    <a:pt x="0" y="103"/>
                  </a:cubicBezTo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-1859243" y="4745039"/>
              <a:ext cx="263525" cy="384175"/>
            </a:xfrm>
            <a:custGeom>
              <a:avLst/>
              <a:gdLst>
                <a:gd name="T0" fmla="*/ 20 w 70"/>
                <a:gd name="T1" fmla="*/ 5 h 102"/>
                <a:gd name="T2" fmla="*/ 62 w 70"/>
                <a:gd name="T3" fmla="*/ 42 h 102"/>
                <a:gd name="T4" fmla="*/ 50 w 70"/>
                <a:gd name="T5" fmla="*/ 97 h 102"/>
                <a:gd name="T6" fmla="*/ 8 w 70"/>
                <a:gd name="T7" fmla="*/ 60 h 102"/>
                <a:gd name="T8" fmla="*/ 2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20" y="5"/>
                  </a:moveTo>
                  <a:cubicBezTo>
                    <a:pt x="35" y="0"/>
                    <a:pt x="53" y="17"/>
                    <a:pt x="62" y="42"/>
                  </a:cubicBezTo>
                  <a:cubicBezTo>
                    <a:pt x="70" y="68"/>
                    <a:pt x="65" y="92"/>
                    <a:pt x="50" y="97"/>
                  </a:cubicBezTo>
                  <a:cubicBezTo>
                    <a:pt x="35" y="102"/>
                    <a:pt x="17" y="85"/>
                    <a:pt x="8" y="60"/>
                  </a:cubicBezTo>
                  <a:cubicBezTo>
                    <a:pt x="0" y="34"/>
                    <a:pt x="5" y="10"/>
                    <a:pt x="2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-668618" y="4745039"/>
              <a:ext cx="263525" cy="384175"/>
            </a:xfrm>
            <a:custGeom>
              <a:avLst/>
              <a:gdLst>
                <a:gd name="T0" fmla="*/ 50 w 70"/>
                <a:gd name="T1" fmla="*/ 5 h 102"/>
                <a:gd name="T2" fmla="*/ 8 w 70"/>
                <a:gd name="T3" fmla="*/ 42 h 102"/>
                <a:gd name="T4" fmla="*/ 20 w 70"/>
                <a:gd name="T5" fmla="*/ 97 h 102"/>
                <a:gd name="T6" fmla="*/ 61 w 70"/>
                <a:gd name="T7" fmla="*/ 60 h 102"/>
                <a:gd name="T8" fmla="*/ 5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50" y="5"/>
                  </a:moveTo>
                  <a:cubicBezTo>
                    <a:pt x="35" y="0"/>
                    <a:pt x="16" y="17"/>
                    <a:pt x="8" y="42"/>
                  </a:cubicBezTo>
                  <a:cubicBezTo>
                    <a:pt x="0" y="68"/>
                    <a:pt x="5" y="92"/>
                    <a:pt x="20" y="97"/>
                  </a:cubicBezTo>
                  <a:cubicBezTo>
                    <a:pt x="34" y="102"/>
                    <a:pt x="53" y="85"/>
                    <a:pt x="61" y="60"/>
                  </a:cubicBezTo>
                  <a:cubicBezTo>
                    <a:pt x="70" y="34"/>
                    <a:pt x="65" y="10"/>
                    <a:pt x="5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-1565556" y="6084889"/>
              <a:ext cx="825500" cy="1020763"/>
            </a:xfrm>
            <a:custGeom>
              <a:avLst/>
              <a:gdLst>
                <a:gd name="T0" fmla="*/ 116 w 220"/>
                <a:gd name="T1" fmla="*/ 0 h 271"/>
                <a:gd name="T2" fmla="*/ 0 w 220"/>
                <a:gd name="T3" fmla="*/ 35 h 271"/>
                <a:gd name="T4" fmla="*/ 44 w 220"/>
                <a:gd name="T5" fmla="*/ 271 h 271"/>
                <a:gd name="T6" fmla="*/ 202 w 220"/>
                <a:gd name="T7" fmla="*/ 271 h 271"/>
                <a:gd name="T8" fmla="*/ 220 w 220"/>
                <a:gd name="T9" fmla="*/ 36 h 271"/>
                <a:gd name="T10" fmla="*/ 116 w 220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271">
                  <a:moveTo>
                    <a:pt x="116" y="0"/>
                  </a:moveTo>
                  <a:cubicBezTo>
                    <a:pt x="116" y="0"/>
                    <a:pt x="0" y="28"/>
                    <a:pt x="0" y="35"/>
                  </a:cubicBezTo>
                  <a:cubicBezTo>
                    <a:pt x="0" y="42"/>
                    <a:pt x="44" y="271"/>
                    <a:pt x="44" y="271"/>
                  </a:cubicBezTo>
                  <a:cubicBezTo>
                    <a:pt x="202" y="271"/>
                    <a:pt x="202" y="271"/>
                    <a:pt x="202" y="271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-1856068" y="5788026"/>
              <a:ext cx="549275" cy="1317625"/>
            </a:xfrm>
            <a:custGeom>
              <a:avLst/>
              <a:gdLst>
                <a:gd name="T0" fmla="*/ 258 w 346"/>
                <a:gd name="T1" fmla="*/ 0 h 830"/>
                <a:gd name="T2" fmla="*/ 258 w 346"/>
                <a:gd name="T3" fmla="*/ 90 h 830"/>
                <a:gd name="T4" fmla="*/ 346 w 346"/>
                <a:gd name="T5" fmla="*/ 830 h 830"/>
                <a:gd name="T6" fmla="*/ 197 w 346"/>
                <a:gd name="T7" fmla="*/ 830 h 830"/>
                <a:gd name="T8" fmla="*/ 36 w 346"/>
                <a:gd name="T9" fmla="*/ 500 h 830"/>
                <a:gd name="T10" fmla="*/ 190 w 346"/>
                <a:gd name="T11" fmla="*/ 398 h 830"/>
                <a:gd name="T12" fmla="*/ 0 w 346"/>
                <a:gd name="T13" fmla="*/ 308 h 830"/>
                <a:gd name="T14" fmla="*/ 176 w 346"/>
                <a:gd name="T15" fmla="*/ 38 h 830"/>
                <a:gd name="T16" fmla="*/ 258 w 346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6" h="830">
                  <a:moveTo>
                    <a:pt x="258" y="0"/>
                  </a:moveTo>
                  <a:lnTo>
                    <a:pt x="258" y="90"/>
                  </a:lnTo>
                  <a:lnTo>
                    <a:pt x="346" y="830"/>
                  </a:lnTo>
                  <a:lnTo>
                    <a:pt x="197" y="830"/>
                  </a:lnTo>
                  <a:lnTo>
                    <a:pt x="36" y="500"/>
                  </a:lnTo>
                  <a:lnTo>
                    <a:pt x="190" y="398"/>
                  </a:lnTo>
                  <a:lnTo>
                    <a:pt x="0" y="308"/>
                  </a:lnTo>
                  <a:lnTo>
                    <a:pt x="176" y="38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-954368" y="5788026"/>
              <a:ext cx="544513" cy="1317625"/>
            </a:xfrm>
            <a:custGeom>
              <a:avLst/>
              <a:gdLst>
                <a:gd name="T0" fmla="*/ 86 w 343"/>
                <a:gd name="T1" fmla="*/ 0 h 830"/>
                <a:gd name="T2" fmla="*/ 86 w 343"/>
                <a:gd name="T3" fmla="*/ 90 h 830"/>
                <a:gd name="T4" fmla="*/ 0 w 343"/>
                <a:gd name="T5" fmla="*/ 830 h 830"/>
                <a:gd name="T6" fmla="*/ 147 w 343"/>
                <a:gd name="T7" fmla="*/ 830 h 830"/>
                <a:gd name="T8" fmla="*/ 308 w 343"/>
                <a:gd name="T9" fmla="*/ 500 h 830"/>
                <a:gd name="T10" fmla="*/ 154 w 343"/>
                <a:gd name="T11" fmla="*/ 398 h 830"/>
                <a:gd name="T12" fmla="*/ 343 w 343"/>
                <a:gd name="T13" fmla="*/ 308 h 830"/>
                <a:gd name="T14" fmla="*/ 190 w 343"/>
                <a:gd name="T15" fmla="*/ 48 h 830"/>
                <a:gd name="T16" fmla="*/ 86 w 343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3" h="830">
                  <a:moveTo>
                    <a:pt x="86" y="0"/>
                  </a:moveTo>
                  <a:lnTo>
                    <a:pt x="86" y="90"/>
                  </a:lnTo>
                  <a:lnTo>
                    <a:pt x="0" y="830"/>
                  </a:lnTo>
                  <a:lnTo>
                    <a:pt x="147" y="830"/>
                  </a:lnTo>
                  <a:lnTo>
                    <a:pt x="308" y="500"/>
                  </a:lnTo>
                  <a:lnTo>
                    <a:pt x="154" y="398"/>
                  </a:lnTo>
                  <a:lnTo>
                    <a:pt x="343" y="308"/>
                  </a:lnTo>
                  <a:lnTo>
                    <a:pt x="190" y="4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-1265518" y="6084889"/>
              <a:ext cx="269875" cy="263525"/>
            </a:xfrm>
            <a:custGeom>
              <a:avLst/>
              <a:gdLst>
                <a:gd name="T0" fmla="*/ 0 w 72"/>
                <a:gd name="T1" fmla="*/ 39 h 70"/>
                <a:gd name="T2" fmla="*/ 20 w 72"/>
                <a:gd name="T3" fmla="*/ 70 h 70"/>
                <a:gd name="T4" fmla="*/ 51 w 72"/>
                <a:gd name="T5" fmla="*/ 70 h 70"/>
                <a:gd name="T6" fmla="*/ 72 w 72"/>
                <a:gd name="T7" fmla="*/ 39 h 70"/>
                <a:gd name="T8" fmla="*/ 36 w 72"/>
                <a:gd name="T9" fmla="*/ 0 h 70"/>
                <a:gd name="T10" fmla="*/ 0 w 72"/>
                <a:gd name="T11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0">
                  <a:moveTo>
                    <a:pt x="0" y="39"/>
                  </a:move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41" y="70"/>
                    <a:pt x="51" y="70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9" name="Freeform 33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0" name="Freeform 34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1" name="Freeform 35"/>
            <p:cNvSpPr/>
            <p:nvPr/>
          </p:nvSpPr>
          <p:spPr bwMode="auto">
            <a:xfrm>
              <a:off x="-1446493" y="5562601"/>
              <a:ext cx="628650" cy="217488"/>
            </a:xfrm>
            <a:custGeom>
              <a:avLst/>
              <a:gdLst>
                <a:gd name="T0" fmla="*/ 0 w 167"/>
                <a:gd name="T1" fmla="*/ 0 h 58"/>
                <a:gd name="T2" fmla="*/ 0 w 167"/>
                <a:gd name="T3" fmla="*/ 6 h 58"/>
                <a:gd name="T4" fmla="*/ 84 w 167"/>
                <a:gd name="T5" fmla="*/ 58 h 58"/>
                <a:gd name="T6" fmla="*/ 86 w 167"/>
                <a:gd name="T7" fmla="*/ 58 h 58"/>
                <a:gd name="T8" fmla="*/ 167 w 167"/>
                <a:gd name="T9" fmla="*/ 9 h 58"/>
                <a:gd name="T10" fmla="*/ 167 w 167"/>
                <a:gd name="T11" fmla="*/ 0 h 58"/>
                <a:gd name="T12" fmla="*/ 0 w 167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5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3" y="56"/>
                    <a:pt x="84" y="58"/>
                  </a:cubicBezTo>
                  <a:cubicBezTo>
                    <a:pt x="84" y="58"/>
                    <a:pt x="85" y="58"/>
                    <a:pt x="86" y="58"/>
                  </a:cubicBezTo>
                  <a:cubicBezTo>
                    <a:pt x="126" y="58"/>
                    <a:pt x="167" y="9"/>
                    <a:pt x="167" y="9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2" name="Freeform 36"/>
            <p:cNvSpPr/>
            <p:nvPr/>
          </p:nvSpPr>
          <p:spPr bwMode="auto">
            <a:xfrm>
              <a:off x="-1892581" y="3751264"/>
              <a:ext cx="1603375" cy="1603375"/>
            </a:xfrm>
            <a:custGeom>
              <a:avLst/>
              <a:gdLst>
                <a:gd name="T0" fmla="*/ 335 w 427"/>
                <a:gd name="T1" fmla="*/ 61 h 426"/>
                <a:gd name="T2" fmla="*/ 403 w 427"/>
                <a:gd name="T3" fmla="*/ 129 h 426"/>
                <a:gd name="T4" fmla="*/ 207 w 427"/>
                <a:gd name="T5" fmla="*/ 424 h 426"/>
                <a:gd name="T6" fmla="*/ 33 w 427"/>
                <a:gd name="T7" fmla="*/ 332 h 426"/>
                <a:gd name="T8" fmla="*/ 50 w 427"/>
                <a:gd name="T9" fmla="*/ 82 h 426"/>
                <a:gd name="T10" fmla="*/ 335 w 427"/>
                <a:gd name="T11" fmla="*/ 6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426">
                  <a:moveTo>
                    <a:pt x="335" y="61"/>
                  </a:moveTo>
                  <a:cubicBezTo>
                    <a:pt x="373" y="67"/>
                    <a:pt x="394" y="94"/>
                    <a:pt x="403" y="129"/>
                  </a:cubicBezTo>
                  <a:cubicBezTo>
                    <a:pt x="427" y="222"/>
                    <a:pt x="377" y="422"/>
                    <a:pt x="207" y="424"/>
                  </a:cubicBezTo>
                  <a:cubicBezTo>
                    <a:pt x="119" y="426"/>
                    <a:pt x="56" y="403"/>
                    <a:pt x="33" y="332"/>
                  </a:cubicBezTo>
                  <a:cubicBezTo>
                    <a:pt x="10" y="261"/>
                    <a:pt x="0" y="146"/>
                    <a:pt x="50" y="82"/>
                  </a:cubicBezTo>
                  <a:cubicBezTo>
                    <a:pt x="113" y="1"/>
                    <a:pt x="246" y="0"/>
                    <a:pt x="335" y="6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3" name="Freeform 37"/>
            <p:cNvSpPr/>
            <p:nvPr/>
          </p:nvSpPr>
          <p:spPr bwMode="auto">
            <a:xfrm>
              <a:off x="-2095781" y="3929064"/>
              <a:ext cx="1927225" cy="1779588"/>
            </a:xfrm>
            <a:custGeom>
              <a:avLst/>
              <a:gdLst>
                <a:gd name="T0" fmla="*/ 257 w 513"/>
                <a:gd name="T1" fmla="*/ 0 h 473"/>
                <a:gd name="T2" fmla="*/ 115 w 513"/>
                <a:gd name="T3" fmla="*/ 378 h 473"/>
                <a:gd name="T4" fmla="*/ 257 w 513"/>
                <a:gd name="T5" fmla="*/ 473 h 473"/>
                <a:gd name="T6" fmla="*/ 398 w 513"/>
                <a:gd name="T7" fmla="*/ 378 h 473"/>
                <a:gd name="T8" fmla="*/ 257 w 51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73">
                  <a:moveTo>
                    <a:pt x="257" y="0"/>
                  </a:moveTo>
                  <a:cubicBezTo>
                    <a:pt x="0" y="0"/>
                    <a:pt x="99" y="351"/>
                    <a:pt x="115" y="378"/>
                  </a:cubicBezTo>
                  <a:cubicBezTo>
                    <a:pt x="134" y="408"/>
                    <a:pt x="215" y="473"/>
                    <a:pt x="257" y="473"/>
                  </a:cubicBezTo>
                  <a:cubicBezTo>
                    <a:pt x="298" y="473"/>
                    <a:pt x="380" y="408"/>
                    <a:pt x="398" y="378"/>
                  </a:cubicBezTo>
                  <a:cubicBezTo>
                    <a:pt x="415" y="351"/>
                    <a:pt x="513" y="0"/>
                    <a:pt x="257" y="0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4" name="Freeform 38"/>
            <p:cNvSpPr/>
            <p:nvPr/>
          </p:nvSpPr>
          <p:spPr bwMode="auto">
            <a:xfrm>
              <a:off x="-1944968" y="3883026"/>
              <a:ext cx="1619250" cy="1054100"/>
            </a:xfrm>
            <a:custGeom>
              <a:avLst/>
              <a:gdLst>
                <a:gd name="T0" fmla="*/ 93 w 431"/>
                <a:gd name="T1" fmla="*/ 122 h 280"/>
                <a:gd name="T2" fmla="*/ 215 w 431"/>
                <a:gd name="T3" fmla="*/ 126 h 280"/>
                <a:gd name="T4" fmla="*/ 392 w 431"/>
                <a:gd name="T5" fmla="*/ 247 h 280"/>
                <a:gd name="T6" fmla="*/ 223 w 431"/>
                <a:gd name="T7" fmla="*/ 7 h 280"/>
                <a:gd name="T8" fmla="*/ 44 w 431"/>
                <a:gd name="T9" fmla="*/ 280 h 280"/>
                <a:gd name="T10" fmla="*/ 93 w 431"/>
                <a:gd name="T11" fmla="*/ 12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280">
                  <a:moveTo>
                    <a:pt x="93" y="122"/>
                  </a:moveTo>
                  <a:cubicBezTo>
                    <a:pt x="138" y="150"/>
                    <a:pt x="174" y="109"/>
                    <a:pt x="215" y="126"/>
                  </a:cubicBezTo>
                  <a:cubicBezTo>
                    <a:pt x="256" y="144"/>
                    <a:pt x="368" y="59"/>
                    <a:pt x="392" y="247"/>
                  </a:cubicBezTo>
                  <a:cubicBezTo>
                    <a:pt x="431" y="110"/>
                    <a:pt x="372" y="13"/>
                    <a:pt x="223" y="7"/>
                  </a:cubicBezTo>
                  <a:cubicBezTo>
                    <a:pt x="64" y="0"/>
                    <a:pt x="0" y="145"/>
                    <a:pt x="44" y="280"/>
                  </a:cubicBezTo>
                  <a:cubicBezTo>
                    <a:pt x="41" y="206"/>
                    <a:pt x="59" y="159"/>
                    <a:pt x="93" y="122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5" name="Freeform 39"/>
            <p:cNvSpPr/>
            <p:nvPr/>
          </p:nvSpPr>
          <p:spPr bwMode="auto">
            <a:xfrm>
              <a:off x="-1611593" y="4256089"/>
              <a:ext cx="612775" cy="153988"/>
            </a:xfrm>
            <a:custGeom>
              <a:avLst/>
              <a:gdLst>
                <a:gd name="T0" fmla="*/ 0 w 163"/>
                <a:gd name="T1" fmla="*/ 11 h 41"/>
                <a:gd name="T2" fmla="*/ 58 w 163"/>
                <a:gd name="T3" fmla="*/ 40 h 41"/>
                <a:gd name="T4" fmla="*/ 104 w 163"/>
                <a:gd name="T5" fmla="*/ 34 h 41"/>
                <a:gd name="T6" fmla="*/ 162 w 163"/>
                <a:gd name="T7" fmla="*/ 9 h 41"/>
                <a:gd name="T8" fmla="*/ 161 w 163"/>
                <a:gd name="T9" fmla="*/ 5 h 41"/>
                <a:gd name="T10" fmla="*/ 73 w 163"/>
                <a:gd name="T11" fmla="*/ 26 h 41"/>
                <a:gd name="T12" fmla="*/ 3 w 163"/>
                <a:gd name="T13" fmla="*/ 10 h 41"/>
                <a:gd name="T14" fmla="*/ 0 w 163"/>
                <a:gd name="T15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41">
                  <a:moveTo>
                    <a:pt x="0" y="11"/>
                  </a:moveTo>
                  <a:cubicBezTo>
                    <a:pt x="1" y="35"/>
                    <a:pt x="41" y="38"/>
                    <a:pt x="58" y="40"/>
                  </a:cubicBezTo>
                  <a:cubicBezTo>
                    <a:pt x="74" y="41"/>
                    <a:pt x="89" y="38"/>
                    <a:pt x="104" y="34"/>
                  </a:cubicBezTo>
                  <a:cubicBezTo>
                    <a:pt x="123" y="28"/>
                    <a:pt x="147" y="22"/>
                    <a:pt x="162" y="9"/>
                  </a:cubicBezTo>
                  <a:cubicBezTo>
                    <a:pt x="163" y="8"/>
                    <a:pt x="163" y="5"/>
                    <a:pt x="161" y="5"/>
                  </a:cubicBezTo>
                  <a:cubicBezTo>
                    <a:pt x="132" y="0"/>
                    <a:pt x="102" y="24"/>
                    <a:pt x="73" y="26"/>
                  </a:cubicBezTo>
                  <a:cubicBezTo>
                    <a:pt x="50" y="28"/>
                    <a:pt x="20" y="25"/>
                    <a:pt x="3" y="10"/>
                  </a:cubicBezTo>
                  <a:cubicBezTo>
                    <a:pt x="2" y="9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6" name="Freeform 40"/>
            <p:cNvSpPr>
              <a:spLocks noEditPoints="1"/>
            </p:cNvSpPr>
            <p:nvPr/>
          </p:nvSpPr>
          <p:spPr bwMode="auto">
            <a:xfrm>
              <a:off x="-1716368" y="4730751"/>
              <a:ext cx="1182688" cy="433388"/>
            </a:xfrm>
            <a:custGeom>
              <a:avLst/>
              <a:gdLst>
                <a:gd name="T0" fmla="*/ 235 w 315"/>
                <a:gd name="T1" fmla="*/ 114 h 115"/>
                <a:gd name="T2" fmla="*/ 240 w 315"/>
                <a:gd name="T3" fmla="*/ 114 h 115"/>
                <a:gd name="T4" fmla="*/ 296 w 315"/>
                <a:gd name="T5" fmla="*/ 68 h 115"/>
                <a:gd name="T6" fmla="*/ 308 w 315"/>
                <a:gd name="T7" fmla="*/ 30 h 115"/>
                <a:gd name="T8" fmla="*/ 314 w 315"/>
                <a:gd name="T9" fmla="*/ 16 h 115"/>
                <a:gd name="T10" fmla="*/ 306 w 315"/>
                <a:gd name="T11" fmla="*/ 6 h 115"/>
                <a:gd name="T12" fmla="*/ 237 w 315"/>
                <a:gd name="T13" fmla="*/ 2 h 115"/>
                <a:gd name="T14" fmla="*/ 237 w 315"/>
                <a:gd name="T15" fmla="*/ 9 h 115"/>
                <a:gd name="T16" fmla="*/ 284 w 315"/>
                <a:gd name="T17" fmla="*/ 14 h 115"/>
                <a:gd name="T18" fmla="*/ 282 w 315"/>
                <a:gd name="T19" fmla="*/ 85 h 115"/>
                <a:gd name="T20" fmla="*/ 235 w 315"/>
                <a:gd name="T21" fmla="*/ 108 h 115"/>
                <a:gd name="T22" fmla="*/ 235 w 315"/>
                <a:gd name="T23" fmla="*/ 114 h 115"/>
                <a:gd name="T24" fmla="*/ 157 w 315"/>
                <a:gd name="T25" fmla="*/ 16 h 115"/>
                <a:gd name="T26" fmla="*/ 83 w 315"/>
                <a:gd name="T27" fmla="*/ 3 h 115"/>
                <a:gd name="T28" fmla="*/ 78 w 315"/>
                <a:gd name="T29" fmla="*/ 2 h 115"/>
                <a:gd name="T30" fmla="*/ 77 w 315"/>
                <a:gd name="T31" fmla="*/ 9 h 115"/>
                <a:gd name="T32" fmla="*/ 130 w 315"/>
                <a:gd name="T33" fmla="*/ 27 h 115"/>
                <a:gd name="T34" fmla="*/ 99 w 315"/>
                <a:gd name="T35" fmla="*/ 103 h 115"/>
                <a:gd name="T36" fmla="*/ 76 w 315"/>
                <a:gd name="T37" fmla="*/ 108 h 115"/>
                <a:gd name="T38" fmla="*/ 75 w 315"/>
                <a:gd name="T39" fmla="*/ 114 h 115"/>
                <a:gd name="T40" fmla="*/ 129 w 315"/>
                <a:gd name="T41" fmla="*/ 80 h 115"/>
                <a:gd name="T42" fmla="*/ 157 w 315"/>
                <a:gd name="T43" fmla="*/ 41 h 115"/>
                <a:gd name="T44" fmla="*/ 182 w 315"/>
                <a:gd name="T45" fmla="*/ 79 h 115"/>
                <a:gd name="T46" fmla="*/ 235 w 315"/>
                <a:gd name="T47" fmla="*/ 114 h 115"/>
                <a:gd name="T48" fmla="*/ 235 w 315"/>
                <a:gd name="T49" fmla="*/ 108 h 115"/>
                <a:gd name="T50" fmla="*/ 211 w 315"/>
                <a:gd name="T51" fmla="*/ 103 h 115"/>
                <a:gd name="T52" fmla="*/ 185 w 315"/>
                <a:gd name="T53" fmla="*/ 27 h 115"/>
                <a:gd name="T54" fmla="*/ 237 w 315"/>
                <a:gd name="T55" fmla="*/ 9 h 115"/>
                <a:gd name="T56" fmla="*/ 237 w 315"/>
                <a:gd name="T57" fmla="*/ 2 h 115"/>
                <a:gd name="T58" fmla="*/ 232 w 315"/>
                <a:gd name="T59" fmla="*/ 2 h 115"/>
                <a:gd name="T60" fmla="*/ 157 w 315"/>
                <a:gd name="T61" fmla="*/ 16 h 115"/>
                <a:gd name="T62" fmla="*/ 78 w 315"/>
                <a:gd name="T63" fmla="*/ 2 h 115"/>
                <a:gd name="T64" fmla="*/ 10 w 315"/>
                <a:gd name="T65" fmla="*/ 6 h 115"/>
                <a:gd name="T66" fmla="*/ 0 w 315"/>
                <a:gd name="T67" fmla="*/ 17 h 115"/>
                <a:gd name="T68" fmla="*/ 5 w 315"/>
                <a:gd name="T69" fmla="*/ 31 h 115"/>
                <a:gd name="T70" fmla="*/ 15 w 315"/>
                <a:gd name="T71" fmla="*/ 69 h 115"/>
                <a:gd name="T72" fmla="*/ 69 w 315"/>
                <a:gd name="T73" fmla="*/ 114 h 115"/>
                <a:gd name="T74" fmla="*/ 75 w 315"/>
                <a:gd name="T75" fmla="*/ 114 h 115"/>
                <a:gd name="T76" fmla="*/ 76 w 315"/>
                <a:gd name="T77" fmla="*/ 108 h 115"/>
                <a:gd name="T78" fmla="*/ 28 w 315"/>
                <a:gd name="T79" fmla="*/ 86 h 115"/>
                <a:gd name="T80" fmla="*/ 31 w 315"/>
                <a:gd name="T81" fmla="*/ 15 h 115"/>
                <a:gd name="T82" fmla="*/ 77 w 315"/>
                <a:gd name="T83" fmla="*/ 9 h 115"/>
                <a:gd name="T84" fmla="*/ 78 w 315"/>
                <a:gd name="T85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5" h="115">
                  <a:moveTo>
                    <a:pt x="235" y="114"/>
                  </a:moveTo>
                  <a:cubicBezTo>
                    <a:pt x="237" y="114"/>
                    <a:pt x="238" y="114"/>
                    <a:pt x="240" y="114"/>
                  </a:cubicBezTo>
                  <a:cubicBezTo>
                    <a:pt x="281" y="110"/>
                    <a:pt x="292" y="92"/>
                    <a:pt x="296" y="68"/>
                  </a:cubicBezTo>
                  <a:cubicBezTo>
                    <a:pt x="301" y="42"/>
                    <a:pt x="302" y="33"/>
                    <a:pt x="308" y="30"/>
                  </a:cubicBezTo>
                  <a:cubicBezTo>
                    <a:pt x="313" y="29"/>
                    <a:pt x="315" y="23"/>
                    <a:pt x="314" y="16"/>
                  </a:cubicBezTo>
                  <a:cubicBezTo>
                    <a:pt x="314" y="9"/>
                    <a:pt x="314" y="9"/>
                    <a:pt x="306" y="6"/>
                  </a:cubicBezTo>
                  <a:cubicBezTo>
                    <a:pt x="299" y="4"/>
                    <a:pt x="264" y="0"/>
                    <a:pt x="237" y="2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58" y="8"/>
                    <a:pt x="278" y="10"/>
                    <a:pt x="284" y="14"/>
                  </a:cubicBezTo>
                  <a:cubicBezTo>
                    <a:pt x="298" y="23"/>
                    <a:pt x="294" y="65"/>
                    <a:pt x="282" y="85"/>
                  </a:cubicBezTo>
                  <a:cubicBezTo>
                    <a:pt x="275" y="100"/>
                    <a:pt x="254" y="107"/>
                    <a:pt x="235" y="108"/>
                  </a:cubicBezTo>
                  <a:lnTo>
                    <a:pt x="235" y="114"/>
                  </a:lnTo>
                  <a:close/>
                  <a:moveTo>
                    <a:pt x="157" y="16"/>
                  </a:moveTo>
                  <a:cubicBezTo>
                    <a:pt x="148" y="16"/>
                    <a:pt x="110" y="5"/>
                    <a:pt x="83" y="3"/>
                  </a:cubicBezTo>
                  <a:cubicBezTo>
                    <a:pt x="82" y="3"/>
                    <a:pt x="80" y="2"/>
                    <a:pt x="78" y="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9" y="10"/>
                    <a:pt x="122" y="15"/>
                    <a:pt x="130" y="27"/>
                  </a:cubicBezTo>
                  <a:cubicBezTo>
                    <a:pt x="142" y="46"/>
                    <a:pt x="119" y="93"/>
                    <a:pt x="99" y="103"/>
                  </a:cubicBezTo>
                  <a:cubicBezTo>
                    <a:pt x="93" y="106"/>
                    <a:pt x="84" y="108"/>
                    <a:pt x="76" y="108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112" y="115"/>
                    <a:pt x="125" y="89"/>
                    <a:pt x="129" y="80"/>
                  </a:cubicBezTo>
                  <a:cubicBezTo>
                    <a:pt x="138" y="64"/>
                    <a:pt x="136" y="41"/>
                    <a:pt x="157" y="41"/>
                  </a:cubicBezTo>
                  <a:cubicBezTo>
                    <a:pt x="177" y="41"/>
                    <a:pt x="175" y="63"/>
                    <a:pt x="182" y="79"/>
                  </a:cubicBezTo>
                  <a:cubicBezTo>
                    <a:pt x="186" y="88"/>
                    <a:pt x="198" y="115"/>
                    <a:pt x="235" y="114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26" y="108"/>
                    <a:pt x="217" y="106"/>
                    <a:pt x="211" y="103"/>
                  </a:cubicBezTo>
                  <a:cubicBezTo>
                    <a:pt x="191" y="92"/>
                    <a:pt x="171" y="46"/>
                    <a:pt x="185" y="27"/>
                  </a:cubicBezTo>
                  <a:cubicBezTo>
                    <a:pt x="193" y="15"/>
                    <a:pt x="215" y="10"/>
                    <a:pt x="237" y="9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5" y="2"/>
                    <a:pt x="234" y="2"/>
                    <a:pt x="232" y="2"/>
                  </a:cubicBezTo>
                  <a:cubicBezTo>
                    <a:pt x="208" y="5"/>
                    <a:pt x="179" y="15"/>
                    <a:pt x="157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5" y="31"/>
                  </a:cubicBezTo>
                  <a:cubicBezTo>
                    <a:pt x="12" y="34"/>
                    <a:pt x="12" y="43"/>
                    <a:pt x="15" y="69"/>
                  </a:cubicBezTo>
                  <a:cubicBezTo>
                    <a:pt x="19" y="92"/>
                    <a:pt x="28" y="111"/>
                    <a:pt x="69" y="114"/>
                  </a:cubicBezTo>
                  <a:cubicBezTo>
                    <a:pt x="71" y="114"/>
                    <a:pt x="73" y="114"/>
                    <a:pt x="75" y="114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5" y="101"/>
                    <a:pt x="28" y="86"/>
                  </a:cubicBezTo>
                  <a:cubicBezTo>
                    <a:pt x="18" y="65"/>
                    <a:pt x="17" y="24"/>
                    <a:pt x="31" y="15"/>
                  </a:cubicBezTo>
                  <a:cubicBezTo>
                    <a:pt x="37" y="11"/>
                    <a:pt x="57" y="8"/>
                    <a:pt x="77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F2D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0" name="Freeform 44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1" name="Freeform 45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2" name="Freeform 46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3" name="Freeform 47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5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4" name="Freeform 48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sp>
        <p:nvSpPr>
          <p:cNvPr id="55" name="圆角矩形 23"/>
          <p:cNvSpPr/>
          <p:nvPr/>
        </p:nvSpPr>
        <p:spPr>
          <a:xfrm>
            <a:off x="3946119" y="270680"/>
            <a:ext cx="4598126" cy="1093156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+mn-cs"/>
              </a:rPr>
              <a:t>  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inpin heiti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35260" y="270680"/>
            <a:ext cx="3439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So sánh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7" name="Freeform 6"/>
          <p:cNvSpPr/>
          <p:nvPr/>
        </p:nvSpPr>
        <p:spPr bwMode="auto">
          <a:xfrm rot="2187007">
            <a:off x="1952132" y="1786403"/>
            <a:ext cx="4367096" cy="4183501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8" name="Freeform 6"/>
          <p:cNvSpPr/>
          <p:nvPr/>
        </p:nvSpPr>
        <p:spPr bwMode="auto">
          <a:xfrm rot="19444945" flipH="1">
            <a:off x="5956575" y="1869850"/>
            <a:ext cx="4269001" cy="4377400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2694894" y="2879234"/>
            <a:ext cx="3014805" cy="161071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ăng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347873" y="3037106"/>
            <a:ext cx="3202906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ăc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068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49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7217939" y="2156994"/>
            <a:ext cx="15456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ăng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302834" y="2156994"/>
            <a:ext cx="21948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m</a:t>
            </a:r>
            <a:r>
              <a:rPr lang="en-US" sz="5400" dirty="0" err="1">
                <a:solidFill>
                  <a:srgbClr val="FF0000"/>
                </a:solidFill>
              </a:rPr>
              <a:t>ăng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332632" y="4119340"/>
            <a:ext cx="1104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ăc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302834" y="4119340"/>
            <a:ext cx="23294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t</a:t>
            </a:r>
            <a:r>
              <a:rPr lang="en-US" sz="5400" dirty="0" err="1">
                <a:solidFill>
                  <a:srgbClr val="FF0000"/>
                </a:solidFill>
              </a:rPr>
              <a:t>ắc</a:t>
            </a:r>
            <a:r>
              <a:rPr lang="en-US" sz="5400" dirty="0"/>
              <a:t> </a:t>
            </a:r>
            <a:r>
              <a:rPr lang="en-US" sz="5400" dirty="0" err="1"/>
              <a:t>kè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A3A141-1678-4574-853B-CAF15E3966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40"/>
          <a:stretch/>
        </p:blipFill>
        <p:spPr>
          <a:xfrm>
            <a:off x="848007" y="453622"/>
            <a:ext cx="10517736" cy="640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38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6" r="65457" b="54776"/>
          <a:stretch/>
        </p:blipFill>
        <p:spPr>
          <a:xfrm>
            <a:off x="2506531" y="662461"/>
            <a:ext cx="6917167" cy="553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2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954" y="613474"/>
            <a:ext cx="7248992" cy="591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173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3" b="54502"/>
          <a:stretch/>
        </p:blipFill>
        <p:spPr>
          <a:xfrm>
            <a:off x="3031437" y="-86062"/>
            <a:ext cx="7673739" cy="647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01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711" y="289180"/>
            <a:ext cx="6692565" cy="656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72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789" y="354227"/>
            <a:ext cx="5956642" cy="630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51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204" y="449031"/>
            <a:ext cx="6978461" cy="626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31E7A-4A3F-497C-A754-4CE111FC1E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6" t="7560" r="3902" b="11065"/>
          <a:stretch/>
        </p:blipFill>
        <p:spPr>
          <a:xfrm>
            <a:off x="1670115" y="443060"/>
            <a:ext cx="9489288" cy="620515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D328E3E-3454-4E92-BCC0-8726739F6AEF}"/>
              </a:ext>
            </a:extLst>
          </p:cNvPr>
          <p:cNvCxnSpPr/>
          <p:nvPr/>
        </p:nvCxnSpPr>
        <p:spPr>
          <a:xfrm>
            <a:off x="2730243" y="3301711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0658FDA-C0C8-4A81-8569-72CC41BA1F7B}"/>
              </a:ext>
            </a:extLst>
          </p:cNvPr>
          <p:cNvCxnSpPr/>
          <p:nvPr/>
        </p:nvCxnSpPr>
        <p:spPr>
          <a:xfrm>
            <a:off x="9263166" y="3301711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A62763-338C-442A-98A0-0B913DF3BE0E}"/>
              </a:ext>
            </a:extLst>
          </p:cNvPr>
          <p:cNvCxnSpPr/>
          <p:nvPr/>
        </p:nvCxnSpPr>
        <p:spPr>
          <a:xfrm>
            <a:off x="3028241" y="6496085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EFFD78-2DFE-498B-9318-63C2AF70CE16}"/>
              </a:ext>
            </a:extLst>
          </p:cNvPr>
          <p:cNvCxnSpPr/>
          <p:nvPr/>
        </p:nvCxnSpPr>
        <p:spPr>
          <a:xfrm>
            <a:off x="9360409" y="6518969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6DB6BA-4C3B-411D-ABB9-CEE085EF36F1}"/>
              </a:ext>
            </a:extLst>
          </p:cNvPr>
          <p:cNvCxnSpPr/>
          <p:nvPr/>
        </p:nvCxnSpPr>
        <p:spPr>
          <a:xfrm>
            <a:off x="5910606" y="3301711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A4F2BB-CCD0-469C-99A7-28D8CE6598D5}"/>
              </a:ext>
            </a:extLst>
          </p:cNvPr>
          <p:cNvCxnSpPr/>
          <p:nvPr/>
        </p:nvCxnSpPr>
        <p:spPr>
          <a:xfrm>
            <a:off x="5910606" y="3395979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E45568-6672-4CB7-95B0-ED0CCDA0A1A7}"/>
              </a:ext>
            </a:extLst>
          </p:cNvPr>
          <p:cNvCxnSpPr/>
          <p:nvPr/>
        </p:nvCxnSpPr>
        <p:spPr>
          <a:xfrm>
            <a:off x="6287789" y="6475940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B460E7-E409-42C5-90DC-162D5DC25A5C}"/>
              </a:ext>
            </a:extLst>
          </p:cNvPr>
          <p:cNvCxnSpPr/>
          <p:nvPr/>
        </p:nvCxnSpPr>
        <p:spPr>
          <a:xfrm>
            <a:off x="6287789" y="6549652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1E9550-B055-43D6-A37B-270E269FD71B}"/>
              </a:ext>
            </a:extLst>
          </p:cNvPr>
          <p:cNvCxnSpPr/>
          <p:nvPr/>
        </p:nvCxnSpPr>
        <p:spPr>
          <a:xfrm>
            <a:off x="10347322" y="6509955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74D8614-3126-47EF-98B0-FEC16ABBFB21}"/>
              </a:ext>
            </a:extLst>
          </p:cNvPr>
          <p:cNvCxnSpPr/>
          <p:nvPr/>
        </p:nvCxnSpPr>
        <p:spPr>
          <a:xfrm>
            <a:off x="10336564" y="6583667"/>
            <a:ext cx="9049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6827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>
            <a:extLst>
              <a:ext uri="{FF2B5EF4-FFF2-40B4-BE49-F238E27FC236}">
                <a16:creationId xmlns:a16="http://schemas.microsoft.com/office/drawing/2014/main" id="{E5964E8C-3340-4D64-845F-50E382DA7732}"/>
              </a:ext>
            </a:extLst>
          </p:cNvPr>
          <p:cNvSpPr/>
          <p:nvPr/>
        </p:nvSpPr>
        <p:spPr>
          <a:xfrm>
            <a:off x="1894115" y="2265130"/>
            <a:ext cx="3265714" cy="3082481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7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613953" y="444133"/>
            <a:ext cx="10868299" cy="1056015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94115" y="587421"/>
            <a:ext cx="9588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tiếng ngoài bài có vần: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99813" y="3021541"/>
            <a:ext cx="29600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 dirty="0" err="1">
                <a:solidFill>
                  <a:srgbClr val="FF0000"/>
                </a:solidFill>
                <a:latin typeface="UTM Avo" panose="02040603050506020204" pitchFamily="18" charset="0"/>
              </a:rPr>
              <a:t>ăng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矩形 9">
            <a:extLst>
              <a:ext uri="{FF2B5EF4-FFF2-40B4-BE49-F238E27FC236}">
                <a16:creationId xmlns:a16="http://schemas.microsoft.com/office/drawing/2014/main" id="{8F6BFA0F-1632-48A9-ACF4-19EDAA2439DA}"/>
              </a:ext>
            </a:extLst>
          </p:cNvPr>
          <p:cNvSpPr/>
          <p:nvPr/>
        </p:nvSpPr>
        <p:spPr>
          <a:xfrm>
            <a:off x="7113109" y="2265130"/>
            <a:ext cx="3265714" cy="3082481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77714" y="3021541"/>
            <a:ext cx="2701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 dirty="0" err="1">
                <a:solidFill>
                  <a:srgbClr val="FF0000"/>
                </a:solidFill>
                <a:latin typeface="UTM Avo" panose="02040603050506020204" pitchFamily="18" charset="0"/>
              </a:rPr>
              <a:t>ăc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424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/>
      <p:bldP spid="20" grpId="0" animBg="1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642" y="348589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530855" y="3340222"/>
            <a:ext cx="33839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rgbClr val="FF0000"/>
                </a:solidFill>
                <a:latin typeface="UTM Avo" panose="02040603050506020204" pitchFamily="18" charset="0"/>
              </a:rPr>
              <a:t>GIẢI LAO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1s.com - Baby Shark Dance  babyshark Most Viewed Video  Animal Songs  PINKFONG Songs for Children">
            <a:hlinkClick r:id="" action="ppaction://media"/>
            <a:extLst>
              <a:ext uri="{FF2B5EF4-FFF2-40B4-BE49-F238E27FC236}">
                <a16:creationId xmlns:a16="http://schemas.microsoft.com/office/drawing/2014/main" id="{0241CC4D-3827-434E-B3D3-2879649C1F9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096" end="3167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8826"/>
            <a:ext cx="12192000" cy="640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7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650" y="1149531"/>
            <a:ext cx="4971784" cy="472516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355" y="232455"/>
            <a:ext cx="4402552" cy="57636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73885" y="1725741"/>
            <a:ext cx="4632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</a:t>
            </a: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625939"/>
            <a:ext cx="6605516" cy="81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68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7">
            <a:extLst>
              <a:ext uri="{FF2B5EF4-FFF2-40B4-BE49-F238E27FC236}">
                <a16:creationId xmlns:a16="http://schemas.microsoft.com/office/drawing/2014/main" id="{DD1074EB-4556-4B43-A425-5C7A643169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6310"/>
            <a:ext cx="1712256" cy="8462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C40140-E89B-40AA-BCA7-BEA083B2E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49" y="329544"/>
            <a:ext cx="10437901" cy="679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66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138F30-AED8-437E-A402-FB8730676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05" b="96832" l="10000" r="90000">
                        <a14:foregroundMark x1="12333" y1="24652" x2="71500" y2="19474"/>
                        <a14:foregroundMark x1="71500" y1="19474" x2="75583" y2="19861"/>
                        <a14:foregroundMark x1="25500" y1="8037" x2="64833" y2="18702"/>
                        <a14:foregroundMark x1="52167" y1="11360" x2="39833" y2="20325"/>
                        <a14:foregroundMark x1="39833" y1="20325" x2="32250" y2="46832"/>
                        <a14:foregroundMark x1="32250" y1="46832" x2="33917" y2="76662"/>
                        <a14:foregroundMark x1="33917" y1="76662" x2="43750" y2="87481"/>
                        <a14:foregroundMark x1="43750" y1="87481" x2="58667" y2="89876"/>
                        <a14:foregroundMark x1="58667" y1="89876" x2="58917" y2="89567"/>
                        <a14:foregroundMark x1="62917" y1="79598" x2="22250" y2="85162"/>
                        <a14:foregroundMark x1="31417" y1="62287" x2="25083" y2="74807"/>
                        <a14:foregroundMark x1="25083" y1="74807" x2="25083" y2="76275"/>
                        <a14:foregroundMark x1="37417" y1="62674" x2="48000" y2="53091"/>
                        <a14:foregroundMark x1="48000" y1="53091" x2="36250" y2="45286"/>
                        <a14:foregroundMark x1="36250" y1="45286" x2="36250" y2="43122"/>
                        <a14:foregroundMark x1="56083" y1="2859" x2="60500" y2="16770"/>
                        <a14:foregroundMark x1="60500" y1="16770" x2="60500" y2="17233"/>
                        <a14:foregroundMark x1="14750" y1="84776" x2="29750" y2="92658"/>
                        <a14:foregroundMark x1="29750" y1="92658" x2="45667" y2="92427"/>
                        <a14:foregroundMark x1="45667" y1="92427" x2="49750" y2="89567"/>
                        <a14:foregroundMark x1="25500" y1="94745" x2="40917" y2="96832"/>
                        <a14:foregroundMark x1="40917" y1="96832" x2="47333" y2="95827"/>
                        <a14:foregroundMark x1="35000" y1="65611" x2="47750" y2="58269"/>
                        <a14:foregroundMark x1="47750" y1="58269" x2="47750" y2="574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66969" y="4081094"/>
            <a:ext cx="2581280" cy="2783480"/>
          </a:xfrm>
          <a:prstGeom prst="rect">
            <a:avLst/>
          </a:prstGeom>
        </p:spPr>
      </p:pic>
      <p:pic>
        <p:nvPicPr>
          <p:cNvPr id="5" name="图片 2" descr="觅元素584a986cb28da">
            <a:extLst>
              <a:ext uri="{FF2B5EF4-FFF2-40B4-BE49-F238E27FC236}">
                <a16:creationId xmlns:a16="http://schemas.microsoft.com/office/drawing/2014/main" id="{6CB35D1B-F1B9-4FF4-97E7-47EE74A40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61996" y="208375"/>
            <a:ext cx="5048055" cy="58035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F0A51D-1741-4651-B24C-18823FE99E29}"/>
              </a:ext>
            </a:extLst>
          </p:cNvPr>
          <p:cNvSpPr txBox="1"/>
          <p:nvPr/>
        </p:nvSpPr>
        <p:spPr>
          <a:xfrm>
            <a:off x="4146331" y="1529697"/>
            <a:ext cx="389933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cá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măng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lạc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mẹ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biển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lớn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kiếm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ăn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gió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lớn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99DBDF-BD49-447D-B093-CC59D1A88882}"/>
              </a:ext>
            </a:extLst>
          </p:cNvPr>
          <p:cNvSpPr txBox="1"/>
          <p:nvPr/>
        </p:nvSpPr>
        <p:spPr>
          <a:xfrm>
            <a:off x="7205942" y="1662539"/>
            <a:ext cx="378501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la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mắng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lvl="0"/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cá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mập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lvl="0"/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răng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sắc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nhọn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lvl="0"/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lởm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chởm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98306E-0655-444C-B0D5-FB9BE2BB98E1}"/>
              </a:ext>
            </a:extLst>
          </p:cNvPr>
          <p:cNvSpPr/>
          <p:nvPr/>
        </p:nvSpPr>
        <p:spPr>
          <a:xfrm>
            <a:off x="3972267" y="924911"/>
            <a:ext cx="7610776" cy="3710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74169E-52E2-404C-A387-91D00B90A1C6}"/>
              </a:ext>
            </a:extLst>
          </p:cNvPr>
          <p:cNvSpPr/>
          <p:nvPr/>
        </p:nvSpPr>
        <p:spPr>
          <a:xfrm>
            <a:off x="5190067" y="321866"/>
            <a:ext cx="40317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Luyện đọc từ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1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94BBEB-F190-48A6-B164-8C44BD977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844" y="318787"/>
            <a:ext cx="9991219" cy="661989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9F65FB-7106-4A63-A7CD-AE576183AA48}"/>
              </a:ext>
            </a:extLst>
          </p:cNvPr>
          <p:cNvCxnSpPr/>
          <p:nvPr/>
        </p:nvCxnSpPr>
        <p:spPr>
          <a:xfrm flipH="1">
            <a:off x="4497482" y="3459046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A398032-D5F3-4CB0-B826-B6535E967B05}"/>
              </a:ext>
            </a:extLst>
          </p:cNvPr>
          <p:cNvCxnSpPr/>
          <p:nvPr/>
        </p:nvCxnSpPr>
        <p:spPr>
          <a:xfrm flipH="1">
            <a:off x="8539679" y="3456234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E814D0-A725-4D6B-927C-A46BFA173563}"/>
              </a:ext>
            </a:extLst>
          </p:cNvPr>
          <p:cNvCxnSpPr/>
          <p:nvPr/>
        </p:nvCxnSpPr>
        <p:spPr>
          <a:xfrm flipH="1">
            <a:off x="8610608" y="3459046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23C0EB-CC18-4F59-83E9-05CD66B62A68}"/>
              </a:ext>
            </a:extLst>
          </p:cNvPr>
          <p:cNvCxnSpPr/>
          <p:nvPr/>
        </p:nvCxnSpPr>
        <p:spPr>
          <a:xfrm flipH="1">
            <a:off x="10267835" y="3456234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20F282-FB33-4787-804A-2917DC0CF81D}"/>
              </a:ext>
            </a:extLst>
          </p:cNvPr>
          <p:cNvCxnSpPr/>
          <p:nvPr/>
        </p:nvCxnSpPr>
        <p:spPr>
          <a:xfrm flipH="1">
            <a:off x="5888077" y="3878515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E21EE-2508-4578-9112-F9711F2574E1}"/>
              </a:ext>
            </a:extLst>
          </p:cNvPr>
          <p:cNvCxnSpPr/>
          <p:nvPr/>
        </p:nvCxnSpPr>
        <p:spPr>
          <a:xfrm flipH="1">
            <a:off x="6304540" y="4342533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28AE52-3275-46F9-B335-4DCEE3F9A258}"/>
              </a:ext>
            </a:extLst>
          </p:cNvPr>
          <p:cNvCxnSpPr/>
          <p:nvPr/>
        </p:nvCxnSpPr>
        <p:spPr>
          <a:xfrm flipH="1">
            <a:off x="5946950" y="3889273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0261E4-1E68-433F-AA9F-420A3EC24DB4}"/>
              </a:ext>
            </a:extLst>
          </p:cNvPr>
          <p:cNvCxnSpPr/>
          <p:nvPr/>
        </p:nvCxnSpPr>
        <p:spPr>
          <a:xfrm flipH="1">
            <a:off x="9540086" y="4791345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F2A215-94F4-4F6C-8495-CC6436AA4825}"/>
              </a:ext>
            </a:extLst>
          </p:cNvPr>
          <p:cNvCxnSpPr/>
          <p:nvPr/>
        </p:nvCxnSpPr>
        <p:spPr>
          <a:xfrm flipH="1">
            <a:off x="8838824" y="4342533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B0038C5-A791-4203-B052-7D9AB1BA9182}"/>
              </a:ext>
            </a:extLst>
          </p:cNvPr>
          <p:cNvCxnSpPr/>
          <p:nvPr/>
        </p:nvCxnSpPr>
        <p:spPr>
          <a:xfrm flipH="1">
            <a:off x="8901810" y="4342533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41AC5C-DFE1-4BB9-980A-87277A5747D9}"/>
              </a:ext>
            </a:extLst>
          </p:cNvPr>
          <p:cNvCxnSpPr/>
          <p:nvPr/>
        </p:nvCxnSpPr>
        <p:spPr>
          <a:xfrm flipH="1">
            <a:off x="6304540" y="5228106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0E5FFC-C4DD-4362-BFF1-81A795AD3231}"/>
              </a:ext>
            </a:extLst>
          </p:cNvPr>
          <p:cNvCxnSpPr/>
          <p:nvPr/>
        </p:nvCxnSpPr>
        <p:spPr>
          <a:xfrm flipH="1">
            <a:off x="6378284" y="5228106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69621C9-6067-44BE-8F53-C94D10B23624}"/>
              </a:ext>
            </a:extLst>
          </p:cNvPr>
          <p:cNvCxnSpPr/>
          <p:nvPr/>
        </p:nvCxnSpPr>
        <p:spPr>
          <a:xfrm flipH="1">
            <a:off x="5504089" y="5728221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96A1201-8955-4E27-895A-AE84DAE22473}"/>
              </a:ext>
            </a:extLst>
          </p:cNvPr>
          <p:cNvCxnSpPr/>
          <p:nvPr/>
        </p:nvCxnSpPr>
        <p:spPr>
          <a:xfrm flipH="1">
            <a:off x="5610107" y="5728221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B3A3A68-8179-4F98-B02E-671AB13C675B}"/>
              </a:ext>
            </a:extLst>
          </p:cNvPr>
          <p:cNvCxnSpPr/>
          <p:nvPr/>
        </p:nvCxnSpPr>
        <p:spPr>
          <a:xfrm flipH="1">
            <a:off x="9487077" y="5303410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15743A0-1027-41C4-B33B-93C2BC3393BA}"/>
              </a:ext>
            </a:extLst>
          </p:cNvPr>
          <p:cNvCxnSpPr>
            <a:cxnSpLocks/>
          </p:cNvCxnSpPr>
          <p:nvPr/>
        </p:nvCxnSpPr>
        <p:spPr>
          <a:xfrm flipH="1">
            <a:off x="4188262" y="4772609"/>
            <a:ext cx="78111" cy="32239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1A33598-786B-4066-8F4F-AE946F81BA59}"/>
              </a:ext>
            </a:extLst>
          </p:cNvPr>
          <p:cNvCxnSpPr>
            <a:cxnSpLocks/>
          </p:cNvCxnSpPr>
          <p:nvPr/>
        </p:nvCxnSpPr>
        <p:spPr>
          <a:xfrm flipH="1">
            <a:off x="4264789" y="4791345"/>
            <a:ext cx="78111" cy="32239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16EE8D5-39D7-481C-AC02-35E8BF1591A5}"/>
              </a:ext>
            </a:extLst>
          </p:cNvPr>
          <p:cNvCxnSpPr/>
          <p:nvPr/>
        </p:nvCxnSpPr>
        <p:spPr>
          <a:xfrm flipH="1">
            <a:off x="3905651" y="5728221"/>
            <a:ext cx="106018" cy="33130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4105128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08" y="5400355"/>
            <a:ext cx="5212715" cy="895942"/>
          </a:xfrm>
          <a:prstGeom prst="rect">
            <a:avLst/>
          </a:prstGeom>
        </p:spPr>
      </p:pic>
      <p:pic>
        <p:nvPicPr>
          <p:cNvPr id="6" name="图片 15" descr="a05684f714522ad77246dba9447411ba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351306" y="4548174"/>
            <a:ext cx="2702672" cy="1898172"/>
          </a:xfrm>
          <a:prstGeom prst="rect">
            <a:avLst/>
          </a:prstGeom>
        </p:spPr>
      </p:pic>
      <p:pic>
        <p:nvPicPr>
          <p:cNvPr id="7" name="图片 1" descr="fc85f2a324e3c42c2067966f589847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272" y="4158374"/>
            <a:ext cx="1619821" cy="1862211"/>
          </a:xfrm>
          <a:prstGeom prst="rect">
            <a:avLst/>
          </a:prstGeom>
        </p:spPr>
      </p:pic>
      <p:pic>
        <p:nvPicPr>
          <p:cNvPr id="8" name="图片 3" descr="fc85f2a324e3c42c2067966f589847d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1523" y="4391767"/>
            <a:ext cx="3406140" cy="1512111"/>
          </a:xfrm>
          <a:prstGeom prst="rect">
            <a:avLst/>
          </a:prstGeom>
        </p:spPr>
      </p:pic>
      <p:pic>
        <p:nvPicPr>
          <p:cNvPr id="9" name="图片 1" descr="31f7217a017c2d9a8a7bcbd9844c16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920" y="537651"/>
            <a:ext cx="9026433" cy="36939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74593" y="1472689"/>
            <a:ext cx="7091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HIỂU BÀI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9874" y="3608056"/>
            <a:ext cx="7606580" cy="94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49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37000D-458C-4E45-A168-F9D3D2881D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" r="7759"/>
          <a:stretch/>
        </p:blipFill>
        <p:spPr>
          <a:xfrm>
            <a:off x="1061545" y="893593"/>
            <a:ext cx="10867697" cy="507081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9FB8902-41E3-4072-8124-822992FAA69C}"/>
              </a:ext>
            </a:extLst>
          </p:cNvPr>
          <p:cNvSpPr/>
          <p:nvPr/>
        </p:nvSpPr>
        <p:spPr>
          <a:xfrm>
            <a:off x="2993222" y="2133105"/>
            <a:ext cx="945931" cy="9774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D7824FD-6C16-472E-A3B2-64B36FA28D12}"/>
              </a:ext>
            </a:extLst>
          </p:cNvPr>
          <p:cNvSpPr/>
          <p:nvPr/>
        </p:nvSpPr>
        <p:spPr>
          <a:xfrm>
            <a:off x="3090040" y="4818994"/>
            <a:ext cx="945931" cy="9774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747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85191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348764" y="1720701"/>
            <a:ext cx="3598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vi-VN" sz="5400" b="1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r>
              <a:rPr lang="en-US" sz="5400" b="1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vi-VN" sz="5400" b="1">
                <a:solidFill>
                  <a:prstClr val="black"/>
                </a:solidFill>
                <a:latin typeface="UTM Avo" panose="02040603050506020204" pitchFamily="18" charset="0"/>
              </a:rPr>
              <a:t>VIẾT </a:t>
            </a:r>
            <a:endParaRPr lang="en-US" sz="54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AC876DD-8E49-41C1-98CC-E352266F337D}"/>
              </a:ext>
            </a:extLst>
          </p:cNvPr>
          <p:cNvGrpSpPr/>
          <p:nvPr/>
        </p:nvGrpSpPr>
        <p:grpSpPr>
          <a:xfrm>
            <a:off x="4036340" y="536027"/>
            <a:ext cx="3853626" cy="1566042"/>
            <a:chOff x="4036340" y="35415"/>
            <a:chExt cx="3853626" cy="1554564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2F469984-957C-40E9-ABC9-745CA2081842}"/>
                </a:ext>
              </a:extLst>
            </p:cNvPr>
            <p:cNvSpPr/>
            <p:nvPr/>
          </p:nvSpPr>
          <p:spPr>
            <a:xfrm>
              <a:off x="5172893" y="732439"/>
              <a:ext cx="2717073" cy="692329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E7E6E6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viết</a:t>
              </a: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7" name="Picture 6" descr="Phim Hoạt Hình Học Sinh Học Sinh Cậu Bé, Phim Hoạt Hình, Nhà, Suốt ...">
              <a:extLst>
                <a:ext uri="{FF2B5EF4-FFF2-40B4-BE49-F238E27FC236}">
                  <a16:creationId xmlns:a16="http://schemas.microsoft.com/office/drawing/2014/main" id="{EF78856D-0BBE-4FC1-9E60-5488AA9474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187" b="96250" l="9844" r="91719">
                          <a14:foregroundMark x1="42031" y1="53125" x2="71406" y2="82500"/>
                          <a14:foregroundMark x1="64219" y1="50469" x2="36094" y2="79219"/>
                          <a14:foregroundMark x1="46563" y1="49063" x2="57031" y2="49844"/>
                          <a14:foregroundMark x1="39375" y1="53125" x2="40000" y2="5765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6340" y="35415"/>
              <a:ext cx="1554564" cy="1554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A81F15E-78B8-463F-AB77-79B0E23F6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63" y="2637808"/>
            <a:ext cx="11885673" cy="179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10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FBDFF1-93C6-41F8-9107-137CE131FF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2091764" y="771373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E74C41-65C1-4BA6-B604-BA12C331A6E5}"/>
              </a:ext>
            </a:extLst>
          </p:cNvPr>
          <p:cNvSpPr txBox="1"/>
          <p:nvPr/>
        </p:nvSpPr>
        <p:spPr>
          <a:xfrm>
            <a:off x="3685463" y="2190411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dirty="0">
                <a:solidFill>
                  <a:prstClr val="white"/>
                </a:solidFill>
                <a:latin typeface="HP001 4 hàng" panose="020B0603050302020204" pitchFamily="34" charset="0"/>
              </a:rPr>
              <a:t> 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ăng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157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9845B5-D6EC-4F4B-AD4D-32E6829FA6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218749-5E35-4D29-AECC-E581CAF4422B}"/>
              </a:ext>
            </a:extLst>
          </p:cNvPr>
          <p:cNvSpPr txBox="1"/>
          <p:nvPr/>
        </p:nvSpPr>
        <p:spPr>
          <a:xfrm>
            <a:off x="3075793" y="2685782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dirty="0">
                <a:solidFill>
                  <a:prstClr val="white"/>
                </a:solidFill>
                <a:latin typeface="HP001 4 hàng" panose="020B0603050302020204" pitchFamily="34" charset="0"/>
              </a:rPr>
              <a:t> 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măng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962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2A287D-2821-4226-A564-223DAC1519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C1A694-A9D4-4170-98DD-1E16C7A103C3}"/>
              </a:ext>
            </a:extLst>
          </p:cNvPr>
          <p:cNvSpPr txBox="1"/>
          <p:nvPr/>
        </p:nvSpPr>
        <p:spPr>
          <a:xfrm>
            <a:off x="2356702" y="2694660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dirty="0">
                <a:solidFill>
                  <a:prstClr val="white"/>
                </a:solidFill>
                <a:latin typeface="HP001 4 hàng" panose="020B0603050302020204" pitchFamily="34" charset="0"/>
              </a:rPr>
              <a:t>   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ăc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136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101D99-8F8A-477B-9CAD-FC37C2872A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0A32BD-271D-4135-A46D-111B1D797759}"/>
              </a:ext>
            </a:extLst>
          </p:cNvPr>
          <p:cNvSpPr txBox="1"/>
          <p:nvPr/>
        </p:nvSpPr>
        <p:spPr>
          <a:xfrm>
            <a:off x="3044765" y="2685607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dirty="0">
                <a:solidFill>
                  <a:prstClr val="white"/>
                </a:solidFill>
                <a:latin typeface="HP001 4 hàng" panose="020B0603050302020204" pitchFamily="34" charset="0"/>
              </a:rPr>
              <a:t>  </a:t>
            </a:r>
            <a:r>
              <a:rPr lang="en-US" sz="12000" b="1" err="1">
                <a:solidFill>
                  <a:prstClr val="white"/>
                </a:solidFill>
                <a:latin typeface="HP001 4 hàng" panose="020B0603050302020204" pitchFamily="34" charset="0"/>
              </a:rPr>
              <a:t>tắc</a:t>
            </a:r>
            <a:r>
              <a:rPr lang="en-US" sz="12000" b="1">
                <a:solidFill>
                  <a:prstClr val="white"/>
                </a:solidFill>
                <a:latin typeface="HP001 4 hàng" panose="020B0603050302020204" pitchFamily="34" charset="0"/>
              </a:rPr>
              <a:t> k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47F76B-50DA-4E1B-AE0D-A4B6618FC796}"/>
              </a:ext>
            </a:extLst>
          </p:cNvPr>
          <p:cNvSpPr txBox="1"/>
          <p:nvPr/>
        </p:nvSpPr>
        <p:spPr>
          <a:xfrm>
            <a:off x="7377639" y="2685607"/>
            <a:ext cx="76734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0" b="1">
                <a:solidFill>
                  <a:prstClr val="white"/>
                </a:solidFill>
                <a:latin typeface="HP001 4 hàng" panose="020B0603050302020204" pitchFamily="34" charset="0"/>
              </a:rPr>
              <a:t>è</a:t>
            </a:r>
            <a:endParaRPr lang="en-US" sz="12000" b="1" dirty="0">
              <a:solidFill>
                <a:prstClr val="white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607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</TotalTime>
  <Words>160</Words>
  <Application>Microsoft Office PowerPoint</Application>
  <PresentationFormat>Widescreen</PresentationFormat>
  <Paragraphs>68</Paragraphs>
  <Slides>38</Slides>
  <Notes>1</Notes>
  <HiddenSlides>0</HiddenSlides>
  <MMClips>8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Arial Black</vt:lpstr>
      <vt:lpstr>zihun35hao-jindianyahei</vt:lpstr>
      <vt:lpstr>UTM Avo</vt:lpstr>
      <vt:lpstr>Times New Roman</vt:lpstr>
      <vt:lpstr>Calibri Light</vt:lpstr>
      <vt:lpstr>HP001 4 hàng</vt:lpstr>
      <vt:lpstr>Arial</vt:lpstr>
      <vt:lpstr>inpin heiti</vt:lpstr>
      <vt:lpstr>Calibri</vt:lpstr>
      <vt:lpstr>3_Office Theme</vt:lpstr>
      <vt:lpstr>Tuần 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91</cp:revision>
  <dcterms:created xsi:type="dcterms:W3CDTF">2021-11-01T08:16:43Z</dcterms:created>
  <dcterms:modified xsi:type="dcterms:W3CDTF">2022-01-21T04:56:58Z</dcterms:modified>
</cp:coreProperties>
</file>