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0" r:id="rId1"/>
  </p:sldMasterIdLst>
  <p:sldIdLst>
    <p:sldId id="288" r:id="rId2"/>
    <p:sldId id="373" r:id="rId3"/>
    <p:sldId id="261" r:id="rId4"/>
    <p:sldId id="257" r:id="rId5"/>
    <p:sldId id="263" r:id="rId6"/>
    <p:sldId id="266" r:id="rId7"/>
    <p:sldId id="264" r:id="rId8"/>
    <p:sldId id="265" r:id="rId9"/>
    <p:sldId id="353" r:id="rId10"/>
    <p:sldId id="260" r:id="rId11"/>
    <p:sldId id="275" r:id="rId12"/>
    <p:sldId id="334" r:id="rId13"/>
    <p:sldId id="354" r:id="rId14"/>
    <p:sldId id="278" r:id="rId15"/>
    <p:sldId id="355" r:id="rId16"/>
    <p:sldId id="371" r:id="rId17"/>
    <p:sldId id="370" r:id="rId18"/>
    <p:sldId id="369" r:id="rId19"/>
    <p:sldId id="368" r:id="rId20"/>
    <p:sldId id="372" r:id="rId21"/>
    <p:sldId id="357" r:id="rId22"/>
    <p:sldId id="274" r:id="rId23"/>
    <p:sldId id="308" r:id="rId24"/>
    <p:sldId id="358" r:id="rId25"/>
    <p:sldId id="362" r:id="rId26"/>
    <p:sldId id="365" r:id="rId27"/>
    <p:sldId id="363" r:id="rId28"/>
    <p:sldId id="364" r:id="rId29"/>
    <p:sldId id="346" r:id="rId30"/>
    <p:sldId id="347" r:id="rId31"/>
    <p:sldId id="348" r:id="rId32"/>
    <p:sldId id="349" r:id="rId33"/>
    <p:sldId id="350" r:id="rId34"/>
    <p:sldId id="351" r:id="rId35"/>
    <p:sldId id="270" r:id="rId36"/>
  </p:sldIdLst>
  <p:sldSz cx="12192000" cy="6858000"/>
  <p:notesSz cx="6858000" cy="9144000"/>
  <p:embeddedFontLst>
    <p:embeddedFont>
      <p:font typeface="Algerian" panose="04020705040A02060702" pitchFamily="82" charset="0"/>
      <p:regular r:id="rId37"/>
    </p:embeddedFont>
    <p:embeddedFont>
      <p:font typeface="Arial Black" panose="020B0A04020102020204" pitchFamily="34" charset="0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HP001 4 hàng" panose="020B0604020202020204" charset="0"/>
      <p:regular r:id="rId45"/>
      <p:bold r:id="rId46"/>
    </p:embeddedFont>
    <p:embeddedFont>
      <p:font typeface="UTM Avo" panose="02040603050506020204" pitchFamily="18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AFE366C-DFB4-4F5D-886A-BF768CAFF150}"/>
              </a:ext>
            </a:extLst>
          </p:cNvPr>
          <p:cNvSpPr/>
          <p:nvPr userDrawn="1"/>
        </p:nvSpPr>
        <p:spPr>
          <a:xfrm>
            <a:off x="11117479" y="31482"/>
            <a:ext cx="1158441" cy="141172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27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86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02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690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05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C7972BC-49FD-4081-AE84-E56682B7F95D}"/>
              </a:ext>
            </a:extLst>
          </p:cNvPr>
          <p:cNvSpPr/>
          <p:nvPr userDrawn="1"/>
        </p:nvSpPr>
        <p:spPr>
          <a:xfrm>
            <a:off x="10952226" y="136523"/>
            <a:ext cx="1158441" cy="141172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19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F92E19-1E11-4CEE-B2E7-2B13BBAD9322}"/>
              </a:ext>
            </a:extLst>
          </p:cNvPr>
          <p:cNvSpPr/>
          <p:nvPr userDrawn="1"/>
        </p:nvSpPr>
        <p:spPr>
          <a:xfrm>
            <a:off x="11117479" y="31482"/>
            <a:ext cx="1158441" cy="141172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32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35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0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64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181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3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76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4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68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0B419-FF10-4B1A-ACF4-A90B728DFC1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2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71" r:id="rId12"/>
    <p:sldLayoutId id="2147483772" r:id="rId13"/>
    <p:sldLayoutId id="2147483777" r:id="rId14"/>
    <p:sldLayoutId id="2147483782" r:id="rId1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gif"/><Relationship Id="rId5" Type="http://schemas.openxmlformats.org/officeDocument/2006/relationships/slide" Target="slide7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7.gif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3.gif"/><Relationship Id="rId12" Type="http://schemas.openxmlformats.org/officeDocument/2006/relationships/slide" Target="slide8.xml"/><Relationship Id="rId17" Type="http://schemas.openxmlformats.org/officeDocument/2006/relationships/slide" Target="slide18.xml"/><Relationship Id="rId2" Type="http://schemas.microsoft.com/office/2007/relationships/media" Target="../media/media1.mp3"/><Relationship Id="rId16" Type="http://schemas.openxmlformats.org/officeDocument/2006/relationships/image" Target="../media/image11.png"/><Relationship Id="rId20" Type="http://schemas.openxmlformats.org/officeDocument/2006/relationships/image" Target="../media/image12.png"/><Relationship Id="rId1" Type="http://schemas.openxmlformats.org/officeDocument/2006/relationships/audio" Target="NULL" TargetMode="External"/><Relationship Id="rId6" Type="http://schemas.openxmlformats.org/officeDocument/2006/relationships/slide" Target="slide6.xml"/><Relationship Id="rId11" Type="http://schemas.openxmlformats.org/officeDocument/2006/relationships/image" Target="../media/image15.gif"/><Relationship Id="rId5" Type="http://schemas.openxmlformats.org/officeDocument/2006/relationships/image" Target="../media/image9.jpg"/><Relationship Id="rId15" Type="http://schemas.openxmlformats.org/officeDocument/2006/relationships/image" Target="../media/image8.gif"/><Relationship Id="rId10" Type="http://schemas.openxmlformats.org/officeDocument/2006/relationships/slide" Target="slide5.xml"/><Relationship Id="rId19" Type="http://schemas.openxmlformats.org/officeDocument/2006/relationships/slide" Target="slide9.xml"/><Relationship Id="rId4" Type="http://schemas.openxmlformats.org/officeDocument/2006/relationships/audio" Target="../media/audio1.wav"/><Relationship Id="rId9" Type="http://schemas.openxmlformats.org/officeDocument/2006/relationships/image" Target="../media/image14.gif"/><Relationship Id="rId1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4.xml"/><Relationship Id="rId7" Type="http://schemas.openxmlformats.org/officeDocument/2006/relationships/slide" Target="slide4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5.gif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7.jp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7.jpg"/><Relationship Id="rId9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7.jpg"/><Relationship Id="rId9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11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17.jpg"/><Relationship Id="rId9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79: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âng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âc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437C38-9F40-4349-A8A7-4EEDDE06E4A2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7784B1-D376-40A7-AD84-07EC742876DD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1E9EDC-DF5A-46AA-8D28-B4438CB438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3"/>
          <a:stretch/>
        </p:blipFill>
        <p:spPr>
          <a:xfrm>
            <a:off x="0" y="0"/>
            <a:ext cx="12192000" cy="634966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A6AE823-20D3-4891-8159-B2EDDA37C5CF}"/>
              </a:ext>
            </a:extLst>
          </p:cNvPr>
          <p:cNvSpPr txBox="1">
            <a:spLocks/>
          </p:cNvSpPr>
          <p:nvPr/>
        </p:nvSpPr>
        <p:spPr>
          <a:xfrm>
            <a:off x="3640286" y="3187720"/>
            <a:ext cx="534076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5" name="đột">
            <a:hlinkClick r:id="rId3" action="ppaction://hlinksldjump"/>
            <a:extLst>
              <a:ext uri="{FF2B5EF4-FFF2-40B4-BE49-F238E27FC236}">
                <a16:creationId xmlns:a16="http://schemas.microsoft.com/office/drawing/2014/main" id="{C154F104-C24F-4E71-BCD5-5A061350B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8442"/>
            <a:ext cx="2750216" cy="2171223"/>
          </a:xfrm>
          <a:prstGeom prst="rect">
            <a:avLst/>
          </a:prstGeom>
        </p:spPr>
      </p:pic>
      <p:pic>
        <p:nvPicPr>
          <p:cNvPr id="6" name="chim">
            <a:hlinkClick r:id="rId5" action="ppaction://hlinksldjump"/>
            <a:extLst>
              <a:ext uri="{FF2B5EF4-FFF2-40B4-BE49-F238E27FC236}">
                <a16:creationId xmlns:a16="http://schemas.microsoft.com/office/drawing/2014/main" id="{6D3B8640-7C85-49FE-8D8C-AAA8E2DF71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32" y="4347256"/>
            <a:ext cx="1699168" cy="200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91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28" y="2975410"/>
            <a:ext cx="4247418" cy="34438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3275" y="3881735"/>
            <a:ext cx="5514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Giúp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Về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Nhà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</p:txBody>
      </p:sp>
      <p:pic>
        <p:nvPicPr>
          <p:cNvPr id="6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2581" y="-104414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66D9A0-E7B9-4246-A308-F689BCBD9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21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04 -0.30416 C 0.18399 -0.25115 0.18907 -0.17708 0.20704 -0.17824 C 0.23308 -0.17824 0.23503 -0.42615 0.26602 -0.42708 C 0.29401 -0.42708 0.27904 -0.21018 0.30599 -0.21111 C 0.33399 -0.21111 0.31901 -0.36805 0.34909 -0.36805 C 0.37605 -0.36805 0.36107 -0.26227 0.38503 -0.26227 C 0.40808 -0.26227 0.3961 -0.34305 0.41706 -0.34305 C 0.42904 -0.34305 0.43008 -0.32106 0.43099 -0.30416 " pathEditMode="relative" rAng="0" ptsTypes="AAAAAA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4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53797" y="3502992"/>
            <a:ext cx="3116706" cy="1496019"/>
          </a:xfrm>
          <a:prstGeom prst="rect">
            <a:avLst/>
          </a:prstGeom>
        </p:spPr>
      </p:pic>
      <p:sp>
        <p:nvSpPr>
          <p:cNvPr id="29" name="Pentagon 28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4" name="khỉ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59" y="709768"/>
            <a:ext cx="2264554" cy="183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657">
            <a:off x="9543875" y="-56989"/>
            <a:ext cx="2772386" cy="2287447"/>
          </a:xfrm>
          <a:prstGeom prst="rect">
            <a:avLst/>
          </a:prstGeom>
        </p:spPr>
      </p:pic>
      <p:pic>
        <p:nvPicPr>
          <p:cNvPr id="6" name="con xanh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7081" y="1086735"/>
            <a:ext cx="2024350" cy="2039290"/>
          </a:xfrm>
          <a:prstGeom prst="rect">
            <a:avLst/>
          </a:prstGeom>
        </p:spPr>
      </p:pic>
      <p:pic>
        <p:nvPicPr>
          <p:cNvPr id="14" name="đột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57" y="3594242"/>
            <a:ext cx="2750216" cy="2171223"/>
          </a:xfrm>
          <a:prstGeom prst="rect">
            <a:avLst/>
          </a:prstGeom>
        </p:spPr>
      </p:pic>
      <p:sp>
        <p:nvSpPr>
          <p:cNvPr id="22" name="Pentagon 21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3" name="Pentagon 22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4" name="Pentagon 23"/>
          <p:cNvSpPr/>
          <p:nvPr/>
        </p:nvSpPr>
        <p:spPr>
          <a:xfrm>
            <a:off x="555961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16" name="chim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629" y="4585183"/>
            <a:ext cx="1699168" cy="2002409"/>
          </a:xfrm>
          <a:prstGeom prst="rect">
            <a:avLst/>
          </a:prstGeom>
        </p:spPr>
      </p:pic>
      <p:pic>
        <p:nvPicPr>
          <p:cNvPr id="30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117081" y="-847310"/>
            <a:ext cx="609600" cy="609600"/>
          </a:xfrm>
          <a:prstGeom prst="rect">
            <a:avLst/>
          </a:prstGeom>
        </p:spPr>
      </p:pic>
      <p:grpSp>
        <p:nvGrpSpPr>
          <p:cNvPr id="27" name="Nhóm 26">
            <a:extLst>
              <a:ext uri="{FF2B5EF4-FFF2-40B4-BE49-F238E27FC236}">
                <a16:creationId xmlns:a16="http://schemas.microsoft.com/office/drawing/2014/main" id="{B88EEAF3-63C9-435F-BF1F-77AFE3D5AB0B}"/>
              </a:ext>
            </a:extLst>
          </p:cNvPr>
          <p:cNvGrpSpPr/>
          <p:nvPr/>
        </p:nvGrpSpPr>
        <p:grpSpPr>
          <a:xfrm>
            <a:off x="9946316" y="5981340"/>
            <a:ext cx="1709792" cy="718923"/>
            <a:chOff x="10465320" y="319703"/>
            <a:chExt cx="1709792" cy="718923"/>
          </a:xfrm>
        </p:grpSpPr>
        <p:pic>
          <p:nvPicPr>
            <p:cNvPr id="28" name="Picture 2" descr="C:\Users\ADMIN\Desktop\Tai nguyen thiet ke tro choi\Bảng gỗ\Picture1 (2).png">
              <a:hlinkClick r:id="rId17" action="ppaction://hlinksldjump"/>
              <a:extLst>
                <a:ext uri="{FF2B5EF4-FFF2-40B4-BE49-F238E27FC236}">
                  <a16:creationId xmlns:a16="http://schemas.microsoft.com/office/drawing/2014/main" id="{317095E6-CCC9-4600-AFEB-5908F0C9E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5320" y="319703"/>
              <a:ext cx="1691103" cy="71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Hộp Văn bản 30">
              <a:hlinkClick r:id="rId19" action="ppaction://hlinksldjump"/>
              <a:extLst>
                <a:ext uri="{FF2B5EF4-FFF2-40B4-BE49-F238E27FC236}">
                  <a16:creationId xmlns:a16="http://schemas.microsoft.com/office/drawing/2014/main" id="{9AC98C28-9FDF-4ADD-B242-E1AEB94B927C}"/>
                </a:ext>
              </a:extLst>
            </p:cNvPr>
            <p:cNvSpPr txBox="1"/>
            <p:nvPr/>
          </p:nvSpPr>
          <p:spPr>
            <a:xfrm>
              <a:off x="10723034" y="497636"/>
              <a:ext cx="1452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KẾT THÚC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C768960F-67FF-4108-87DA-E55EDE55245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4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20248 0.15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48 0.15879 L 0.24258 0.5127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1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258 0.51273 L -0.05273 0.568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6" y="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0.56829 L -0.41679 0.1988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-1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 numSld="2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9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131570" y="50414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864869" y="50414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7825" y="221507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37306" y="532257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86" y="2274634"/>
            <a:ext cx="1885950" cy="18998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645037" y="2762903"/>
            <a:ext cx="6598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2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ăng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16640" y="5124451"/>
            <a:ext cx="1620982" cy="1733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485CE1-BE7A-4D0C-8DE3-C0F97C354D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3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00807" y="-562034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049797" y="605705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783096" y="605705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56052" y="323068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55533" y="5424131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5472" y="2694570"/>
            <a:ext cx="6720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hai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ăc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71018" y="5179779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97" y="2408226"/>
            <a:ext cx="2039907" cy="14960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C1FC5F-12F9-4CB5-9F2B-D153FDA736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99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20996" y="-58358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069986" y="584154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803285" y="584154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76241" y="301517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722" y="5402580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73152" y="2585119"/>
            <a:ext cx="64232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Đọc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các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từ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sau</a:t>
            </a:r>
            <a:endParaRPr lang="en-US" sz="5400" b="1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l</a:t>
            </a: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lắng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răng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sắc</a:t>
            </a:r>
            <a:r>
              <a:rPr kumimoji="0" lang="en-US" sz="54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nhọn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78224" y="5124451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4807" y="2335531"/>
            <a:ext cx="1133477" cy="1619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43E87F-8575-4737-B8F1-A3627A2AFE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72290" y="-756452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121280" y="411287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854579" y="411287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27535" y="128650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27016" y="5229713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26930" y="5169965"/>
            <a:ext cx="1620982" cy="17335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81" y="1902708"/>
            <a:ext cx="1575732" cy="1927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A47CD2-8CB7-4F30-B149-E92B19D2CF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272" y="411286"/>
            <a:ext cx="8499236" cy="56313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8004C6-065E-4552-B3EB-048566C5F4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13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127DCB61-9A0C-4FB9-95ED-5B1FBB56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468" y="0"/>
            <a:ext cx="8872989" cy="1879015"/>
          </a:xfrm>
          <a:prstGeom prst="rect">
            <a:avLst/>
          </a:prstGeom>
        </p:spPr>
      </p:pic>
      <p:pic>
        <p:nvPicPr>
          <p:cNvPr id="7" name="图片 1" descr="31f7217a017c2d9a8a7bcbd9844c1629">
            <a:extLst>
              <a:ext uri="{FF2B5EF4-FFF2-40B4-BE49-F238E27FC236}">
                <a16:creationId xmlns:a16="http://schemas.microsoft.com/office/drawing/2014/main" id="{1C5CEF42-4311-4998-8485-0119C41114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681" y="1739911"/>
            <a:ext cx="8872990" cy="3756791"/>
          </a:xfrm>
          <a:prstGeom prst="rect">
            <a:avLst/>
          </a:prstGeom>
        </p:spPr>
      </p:pic>
      <p:pic>
        <p:nvPicPr>
          <p:cNvPr id="9" name="图片 8" descr="觅元素58b0fbac4bf92">
            <a:extLst>
              <a:ext uri="{FF2B5EF4-FFF2-40B4-BE49-F238E27FC236}">
                <a16:creationId xmlns:a16="http://schemas.microsoft.com/office/drawing/2014/main" id="{E057B2E7-32FC-4AB0-AFD5-241703B431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55" y="4602651"/>
            <a:ext cx="11777345" cy="1574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4EF0E0-C422-44C5-A6EF-D2146A2CB4A1}"/>
              </a:ext>
            </a:extLst>
          </p:cNvPr>
          <p:cNvSpPr/>
          <p:nvPr/>
        </p:nvSpPr>
        <p:spPr>
          <a:xfrm>
            <a:off x="3769554" y="2686835"/>
            <a:ext cx="80299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Bài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79</a:t>
            </a:r>
            <a:r>
              <a:rPr lang="vi-VN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: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âng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 -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âc</a:t>
            </a:r>
            <a:endParaRPr lang="en-US" sz="6600" b="1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8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669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096000" y="306180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507252" y="179581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6663768" y="1198295"/>
            <a:ext cx="4411749" cy="3050645"/>
            <a:chOff x="3869371" y="1105936"/>
            <a:chExt cx="2209800" cy="1524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69371" y="1105936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âng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69371" y="1944136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â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74271" y="1944136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455B55C-358D-49B9-AEB0-DF3067508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5" t="6088" r="34717" b="22079"/>
          <a:stretch/>
        </p:blipFill>
        <p:spPr>
          <a:xfrm>
            <a:off x="941108" y="1009718"/>
            <a:ext cx="3629320" cy="3959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70FC66-8E27-4676-B714-A0CB17622903}"/>
              </a:ext>
            </a:extLst>
          </p:cNvPr>
          <p:cNvSpPr txBox="1"/>
          <p:nvPr/>
        </p:nvSpPr>
        <p:spPr>
          <a:xfrm>
            <a:off x="1576989" y="5284151"/>
            <a:ext cx="3406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nhà</a:t>
            </a:r>
            <a:r>
              <a:rPr lang="en-US" sz="5400" b="1" dirty="0"/>
              <a:t> </a:t>
            </a:r>
            <a:r>
              <a:rPr lang="en-US" sz="5400" b="1" dirty="0" err="1"/>
              <a:t>tầng</a:t>
            </a:r>
            <a:endParaRPr lang="en-US" sz="5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605C2D-E152-4E89-BEE4-6948981ABF9C}"/>
              </a:ext>
            </a:extLst>
          </p:cNvPr>
          <p:cNvSpPr txBox="1"/>
          <p:nvPr/>
        </p:nvSpPr>
        <p:spPr>
          <a:xfrm>
            <a:off x="3040464" y="5284150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ầng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539B95-7AD9-4F8F-BA61-5F0BA4AF66CF}"/>
              </a:ext>
            </a:extLst>
          </p:cNvPr>
          <p:cNvSpPr/>
          <p:nvPr/>
        </p:nvSpPr>
        <p:spPr>
          <a:xfrm>
            <a:off x="6320708" y="4822485"/>
            <a:ext cx="50978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>
                <a:solidFill>
                  <a:prstClr val="black"/>
                </a:solidFill>
              </a:rPr>
              <a:t>â</a:t>
            </a:r>
            <a:r>
              <a:rPr lang="vi-VN" sz="5400" kern="0" dirty="0">
                <a:solidFill>
                  <a:prstClr val="black"/>
                </a:solidFill>
              </a:rPr>
              <a:t> - ngờ - </a:t>
            </a:r>
            <a:r>
              <a:rPr lang="en-US" sz="5400" kern="0" dirty="0">
                <a:solidFill>
                  <a:prstClr val="black"/>
                </a:solidFill>
              </a:rPr>
              <a:t>â</a:t>
            </a:r>
            <a:r>
              <a:rPr lang="vi-VN" sz="5400" kern="0" dirty="0">
                <a:solidFill>
                  <a:prstClr val="black"/>
                </a:solidFill>
              </a:rPr>
              <a:t>ng)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7230355" y="1397639"/>
            <a:ext cx="4411751" cy="2964498"/>
            <a:chOff x="3809999" y="1490836"/>
            <a:chExt cx="2209801" cy="14809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09999" y="1490836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âc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â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prstClr val="black"/>
                  </a:solidFill>
                  <a:latin typeface="UTM Avo" panose="02040603050506020204" pitchFamily="18" charset="0"/>
                </a:rPr>
                <a:t>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9A0D40E-A2C1-4EB8-B432-BF41137788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2" t="13145" r="35258" b="27356"/>
          <a:stretch/>
        </p:blipFill>
        <p:spPr>
          <a:xfrm>
            <a:off x="1208776" y="1213740"/>
            <a:ext cx="3436883" cy="32794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82223A-6F54-451C-8263-D778C912FE7A}"/>
              </a:ext>
            </a:extLst>
          </p:cNvPr>
          <p:cNvSpPr txBox="1"/>
          <p:nvPr/>
        </p:nvSpPr>
        <p:spPr>
          <a:xfrm>
            <a:off x="1450488" y="4667202"/>
            <a:ext cx="32255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quả</a:t>
            </a:r>
            <a:r>
              <a:rPr lang="en-US" sz="5400" b="1" dirty="0"/>
              <a:t> </a:t>
            </a:r>
            <a:r>
              <a:rPr lang="en-US" sz="5400" b="1" dirty="0" err="1"/>
              <a:t>gấc</a:t>
            </a:r>
            <a:endParaRPr lang="en-US" sz="5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C6AE93-0336-4787-9D8C-EA5EF8FAF6BF}"/>
              </a:ext>
            </a:extLst>
          </p:cNvPr>
          <p:cNvSpPr txBox="1"/>
          <p:nvPr/>
        </p:nvSpPr>
        <p:spPr>
          <a:xfrm>
            <a:off x="2994689" y="4667202"/>
            <a:ext cx="1124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ấc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67C4C7-23E0-45BE-8A73-6A810F2F0DD3}"/>
              </a:ext>
            </a:extLst>
          </p:cNvPr>
          <p:cNvSpPr/>
          <p:nvPr/>
        </p:nvSpPr>
        <p:spPr>
          <a:xfrm>
            <a:off x="7328118" y="4667202"/>
            <a:ext cx="42162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>
                <a:solidFill>
                  <a:prstClr val="black"/>
                </a:solidFill>
              </a:rPr>
              <a:t>â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>
                <a:solidFill>
                  <a:prstClr val="black"/>
                </a:solidFill>
              </a:rPr>
              <a:t>c</a:t>
            </a:r>
            <a:r>
              <a:rPr lang="vi-VN" sz="5400" kern="0" dirty="0">
                <a:solidFill>
                  <a:prstClr val="black"/>
                </a:solidFill>
              </a:rPr>
              <a:t>ờ - </a:t>
            </a:r>
            <a:r>
              <a:rPr lang="en-US" sz="5400" kern="0" dirty="0" err="1">
                <a:solidFill>
                  <a:prstClr val="black"/>
                </a:solidFill>
              </a:rPr>
              <a:t>ấc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92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23">
            <a:extLst>
              <a:ext uri="{FF2B5EF4-FFF2-40B4-BE49-F238E27FC236}">
                <a16:creationId xmlns:a16="http://schemas.microsoft.com/office/drawing/2014/main" id="{ECF12D66-D11F-4887-931A-EC7D381CEB18}"/>
              </a:ext>
            </a:extLst>
          </p:cNvPr>
          <p:cNvSpPr/>
          <p:nvPr/>
        </p:nvSpPr>
        <p:spPr>
          <a:xfrm>
            <a:off x="3821035" y="246535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6000" b="1" dirty="0">
                <a:solidFill>
                  <a:srgbClr val="00B050"/>
                </a:solidFill>
                <a:latin typeface="UTM Avo" panose="02040603050506020204" pitchFamily="18" charset="0"/>
              </a:rPr>
              <a:t>  </a:t>
            </a:r>
            <a:r>
              <a:rPr lang="vi-VN" sz="6000" b="1" dirty="0">
                <a:solidFill>
                  <a:srgbClr val="00B050"/>
                </a:solidFill>
                <a:latin typeface="UTM Avo" panose="02040603050506020204" pitchFamily="18" charset="0"/>
              </a:rPr>
              <a:t>So sánh</a:t>
            </a:r>
            <a:endParaRPr lang="en-US" sz="6000" b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5D479D-447F-4358-AFF6-678D8F8C5B11}"/>
              </a:ext>
            </a:extLst>
          </p:cNvPr>
          <p:cNvSpPr/>
          <p:nvPr/>
        </p:nvSpPr>
        <p:spPr>
          <a:xfrm>
            <a:off x="1608083" y="2200270"/>
            <a:ext cx="4038600" cy="368289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A5A5A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lvl="0" algn="ctr">
              <a:defRPr/>
            </a:pPr>
            <a:r>
              <a:rPr lang="en-US" sz="8800" kern="0" dirty="0" err="1">
                <a:solidFill>
                  <a:srgbClr val="FF0000"/>
                </a:solidFill>
              </a:rPr>
              <a:t>â</a:t>
            </a:r>
            <a:r>
              <a:rPr lang="en-US" sz="8800" kern="0" dirty="0" err="1">
                <a:solidFill>
                  <a:srgbClr val="002060"/>
                </a:solidFill>
              </a:rPr>
              <a:t>ng</a:t>
            </a:r>
            <a:endParaRPr lang="en-US" sz="8800" kern="0" dirty="0">
              <a:solidFill>
                <a:srgbClr val="00206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00B744-37F8-4B36-B334-2DA425917A24}"/>
              </a:ext>
            </a:extLst>
          </p:cNvPr>
          <p:cNvSpPr/>
          <p:nvPr/>
        </p:nvSpPr>
        <p:spPr>
          <a:xfrm>
            <a:off x="6211614" y="2126698"/>
            <a:ext cx="4038600" cy="368289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A5A5A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1" tIns="45716" rIns="91431" bIns="45716" rtlCol="0" anchor="ctr"/>
          <a:lstStyle/>
          <a:p>
            <a:pPr lvl="0" algn="ctr">
              <a:defRPr/>
            </a:pPr>
            <a:r>
              <a:rPr lang="en-US" sz="8800" kern="0" dirty="0" err="1">
                <a:solidFill>
                  <a:srgbClr val="FF0000"/>
                </a:solidFill>
              </a:rPr>
              <a:t>â</a:t>
            </a:r>
            <a:r>
              <a:rPr lang="en-US" sz="8800" kern="0" dirty="0" err="1"/>
              <a:t>c</a:t>
            </a:r>
            <a:endParaRPr lang="en-US" sz="8800" kern="0" dirty="0"/>
          </a:p>
        </p:txBody>
      </p:sp>
    </p:spTree>
    <p:extLst>
      <p:ext uri="{BB962C8B-B14F-4D97-AF65-F5344CB8AC3E}">
        <p14:creationId xmlns:p14="http://schemas.microsoft.com/office/powerpoint/2010/main" val="3421098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9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434685" y="2173130"/>
            <a:ext cx="1545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âng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519580" y="2173130"/>
            <a:ext cx="1779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t</a:t>
            </a:r>
            <a:r>
              <a:rPr lang="en-US" sz="5400" dirty="0" err="1">
                <a:solidFill>
                  <a:srgbClr val="FF0000"/>
                </a:solidFill>
              </a:rPr>
              <a:t>ầng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549378" y="4135476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âc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822913" y="4135476"/>
            <a:ext cx="15712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g</a:t>
            </a:r>
            <a:r>
              <a:rPr lang="en-US" sz="5400" dirty="0" err="1">
                <a:solidFill>
                  <a:srgbClr val="FF0000"/>
                </a:solidFill>
              </a:rPr>
              <a:t>ấc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AFAE19B0-CA02-4245-A5F9-1A3EED9C0387}"/>
              </a:ext>
            </a:extLst>
          </p:cNvPr>
          <p:cNvSpPr/>
          <p:nvPr/>
        </p:nvSpPr>
        <p:spPr>
          <a:xfrm>
            <a:off x="2018112" y="552230"/>
            <a:ext cx="8155776" cy="952139"/>
          </a:xfrm>
          <a:prstGeom prst="roundRect">
            <a:avLst/>
          </a:prstGeom>
          <a:solidFill>
            <a:srgbClr val="92D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Tiếng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nào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vần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âng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Tiếng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nào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vần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âc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AE5BBB-0761-4259-BE67-F67980E39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7" t="8736" r="14619" b="11724"/>
          <a:stretch/>
        </p:blipFill>
        <p:spPr>
          <a:xfrm>
            <a:off x="2877918" y="1504369"/>
            <a:ext cx="6180084" cy="5030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4F00-0416-40F4-ABB9-6D90E120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05" b="96832" l="10000" r="90000">
                        <a14:foregroundMark x1="12333" y1="24652" x2="71500" y2="19474"/>
                        <a14:foregroundMark x1="71500" y1="19474" x2="75583" y2="19861"/>
                        <a14:foregroundMark x1="25500" y1="8037" x2="64833" y2="18702"/>
                        <a14:foregroundMark x1="52167" y1="11360" x2="39833" y2="20325"/>
                        <a14:foregroundMark x1="39833" y1="20325" x2="32250" y2="46832"/>
                        <a14:foregroundMark x1="32250" y1="46832" x2="33917" y2="76662"/>
                        <a14:foregroundMark x1="33917" y1="76662" x2="43750" y2="87481"/>
                        <a14:foregroundMark x1="43750" y1="87481" x2="58667" y2="89876"/>
                        <a14:foregroundMark x1="58667" y1="89876" x2="58917" y2="89567"/>
                        <a14:foregroundMark x1="62917" y1="79598" x2="22250" y2="85162"/>
                        <a14:foregroundMark x1="31417" y1="62287" x2="25083" y2="74807"/>
                        <a14:foregroundMark x1="25083" y1="74807" x2="25083" y2="76275"/>
                        <a14:foregroundMark x1="37417" y1="62674" x2="48000" y2="53091"/>
                        <a14:foregroundMark x1="48000" y1="53091" x2="36250" y2="45286"/>
                        <a14:foregroundMark x1="36250" y1="45286" x2="36250" y2="43122"/>
                        <a14:foregroundMark x1="56083" y1="2859" x2="60500" y2="16770"/>
                        <a14:foregroundMark x1="60500" y1="16770" x2="60500" y2="17233"/>
                        <a14:foregroundMark x1="14750" y1="84776" x2="29750" y2="92658"/>
                        <a14:foregroundMark x1="29750" y1="92658" x2="45667" y2="92427"/>
                        <a14:foregroundMark x1="45667" y1="92427" x2="49750" y2="89567"/>
                        <a14:foregroundMark x1="25500" y1="94745" x2="40917" y2="96832"/>
                        <a14:foregroundMark x1="40917" y1="96832" x2="47333" y2="95827"/>
                        <a14:foregroundMark x1="35000" y1="65611" x2="47750" y2="58269"/>
                        <a14:foregroundMark x1="47750" y1="58269" x2="47750" y2="57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553" y="3246984"/>
            <a:ext cx="2930471" cy="316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6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AE5BBB-0761-4259-BE67-F67980E3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6" y="556417"/>
            <a:ext cx="5985347" cy="574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3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AE5BBB-0761-4259-BE67-F67980E3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274" y="557980"/>
            <a:ext cx="5997451" cy="57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20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AE5BBB-0761-4259-BE67-F67980E3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613" y="625318"/>
            <a:ext cx="6080832" cy="560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1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AE5BBB-0761-4259-BE67-F67980E39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552" y="578750"/>
            <a:ext cx="6107037" cy="607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45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B3B7186-4C95-40C2-885B-2BF19B5D9611}"/>
              </a:ext>
            </a:extLst>
          </p:cNvPr>
          <p:cNvSpPr/>
          <p:nvPr/>
        </p:nvSpPr>
        <p:spPr>
          <a:xfrm>
            <a:off x="3202049" y="2956714"/>
            <a:ext cx="2083324" cy="133860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âng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6A80935-8A75-4873-BA39-B029BF39CB86}"/>
              </a:ext>
            </a:extLst>
          </p:cNvPr>
          <p:cNvSpPr/>
          <p:nvPr/>
        </p:nvSpPr>
        <p:spPr>
          <a:xfrm>
            <a:off x="6776379" y="2881301"/>
            <a:ext cx="2017336" cy="133860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âc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4FA8A8-4FC8-4B06-8ACA-E68CFB8968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3" t="50171" r="54503" b="11724"/>
          <a:stretch/>
        </p:blipFill>
        <p:spPr>
          <a:xfrm>
            <a:off x="7248448" y="4599095"/>
            <a:ext cx="2202728" cy="2234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412A47-76B8-479D-9CE2-116B138911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3" t="50022" r="14619" b="11724"/>
          <a:stretch/>
        </p:blipFill>
        <p:spPr>
          <a:xfrm>
            <a:off x="2978434" y="4505382"/>
            <a:ext cx="2448342" cy="2328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1C7A99-E2D8-4FF0-87C5-C60FE3AE64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50" t="9928" r="15320" b="52549"/>
          <a:stretch/>
        </p:blipFill>
        <p:spPr>
          <a:xfrm>
            <a:off x="6906629" y="468350"/>
            <a:ext cx="2300140" cy="2227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90279D-1215-4F98-873A-DD459426A0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4" t="9857" r="54359" b="53469"/>
          <a:stretch/>
        </p:blipFill>
        <p:spPr>
          <a:xfrm>
            <a:off x="3202049" y="468350"/>
            <a:ext cx="2319878" cy="206718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D8A5E15-FCAE-4A66-9548-BED2A8D26912}"/>
              </a:ext>
            </a:extLst>
          </p:cNvPr>
          <p:cNvCxnSpPr>
            <a:cxnSpLocks/>
          </p:cNvCxnSpPr>
          <p:nvPr/>
        </p:nvCxnSpPr>
        <p:spPr>
          <a:xfrm>
            <a:off x="4053976" y="2535533"/>
            <a:ext cx="2722403" cy="8548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BD000C-F33A-4423-A9B7-017DD2352886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5426776" y="4023874"/>
            <a:ext cx="1645035" cy="21096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EA2781-F6A9-450A-963A-22FBD10DCC8B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204046" y="2695505"/>
            <a:ext cx="2852653" cy="6298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330DB9-5952-4756-8B12-160EB5848780}"/>
              </a:ext>
            </a:extLst>
          </p:cNvPr>
          <p:cNvCxnSpPr>
            <a:cxnSpLocks/>
            <a:stCxn id="6" idx="0"/>
            <a:endCxn id="4" idx="6"/>
          </p:cNvCxnSpPr>
          <p:nvPr/>
        </p:nvCxnSpPr>
        <p:spPr>
          <a:xfrm flipH="1" flipV="1">
            <a:off x="5285373" y="3626018"/>
            <a:ext cx="3064439" cy="9730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714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梯形 1">
            <a:extLst>
              <a:ext uri="{FF2B5EF4-FFF2-40B4-BE49-F238E27FC236}">
                <a16:creationId xmlns:a16="http://schemas.microsoft.com/office/drawing/2014/main" id="{6DE71569-F191-426A-983E-E877A73DF451}"/>
              </a:ext>
            </a:extLst>
          </p:cNvPr>
          <p:cNvSpPr/>
          <p:nvPr/>
        </p:nvSpPr>
        <p:spPr>
          <a:xfrm flipV="1">
            <a:off x="1323701" y="681036"/>
            <a:ext cx="100300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22D13-979A-4295-BC38-23876DEED3D7}"/>
              </a:ext>
            </a:extLst>
          </p:cNvPr>
          <p:cNvSpPr txBox="1"/>
          <p:nvPr/>
        </p:nvSpPr>
        <p:spPr>
          <a:xfrm>
            <a:off x="1894115" y="824322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vần: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B13D4EC6-A2A5-4820-BAD6-90AAA9125A4A}"/>
              </a:ext>
            </a:extLst>
          </p:cNvPr>
          <p:cNvSpPr/>
          <p:nvPr/>
        </p:nvSpPr>
        <p:spPr>
          <a:xfrm>
            <a:off x="2317025" y="2528021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dirty="0" err="1">
                <a:solidFill>
                  <a:prstClr val="white"/>
                </a:solidFill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âng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627A4CF1-C1B8-45F3-AB38-F2FA50B50F2C}"/>
              </a:ext>
            </a:extLst>
          </p:cNvPr>
          <p:cNvSpPr/>
          <p:nvPr/>
        </p:nvSpPr>
        <p:spPr>
          <a:xfrm>
            <a:off x="6761660" y="2528021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noProof="0" dirty="0" err="1">
                <a:solidFill>
                  <a:prstClr val="white"/>
                </a:solidFill>
                <a:latin typeface="UTM Avo" panose="02040603050506020204" pitchFamily="18" charset="0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âc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363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nkey Banana Dance - Baby Monkey - Dance Along - Pinkfong Songs for Children_Tri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10198"/>
            <a:ext cx="12192000" cy="6447802"/>
          </a:xfrm>
        </p:spPr>
      </p:pic>
    </p:spTree>
    <p:extLst>
      <p:ext uri="{BB962C8B-B14F-4D97-AF65-F5344CB8AC3E}">
        <p14:creationId xmlns:p14="http://schemas.microsoft.com/office/powerpoint/2010/main" val="8470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639689" y="3092084"/>
            <a:ext cx="37657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TẬP ĐỌC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A0874-B447-4B95-A015-088C0288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251461"/>
            <a:ext cx="11281410" cy="632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19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68806" y="150827"/>
            <a:ext cx="5390470" cy="634423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3A2B11-92D5-4F8F-8FB1-230B5439DB08}"/>
              </a:ext>
            </a:extLst>
          </p:cNvPr>
          <p:cNvSpPr/>
          <p:nvPr/>
        </p:nvSpPr>
        <p:spPr>
          <a:xfrm>
            <a:off x="4779170" y="790895"/>
            <a:ext cx="2156182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áp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sát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2CCD25-444D-4668-A4F7-06202F00F693}"/>
              </a:ext>
            </a:extLst>
          </p:cNvPr>
          <p:cNvSpPr/>
          <p:nvPr/>
        </p:nvSpPr>
        <p:spPr>
          <a:xfrm>
            <a:off x="5017909" y="1788150"/>
            <a:ext cx="2156182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bám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chặt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9F1865-B60A-4BF2-ABC0-F6E71368AEFD}"/>
              </a:ext>
            </a:extLst>
          </p:cNvPr>
          <p:cNvSpPr/>
          <p:nvPr/>
        </p:nvSpPr>
        <p:spPr>
          <a:xfrm>
            <a:off x="5382486" y="2763293"/>
            <a:ext cx="2075684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vụt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đến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2D3190C-0850-4B45-9352-C17FC93103C8}"/>
              </a:ext>
            </a:extLst>
          </p:cNvPr>
          <p:cNvSpPr/>
          <p:nvPr/>
        </p:nvSpPr>
        <p:spPr>
          <a:xfrm>
            <a:off x="5777836" y="3738436"/>
            <a:ext cx="2156182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giấc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m</a:t>
            </a:r>
            <a:r>
              <a:rPr lang="vi-VN" sz="2400" dirty="0">
                <a:solidFill>
                  <a:srgbClr val="FF0000"/>
                </a:solidFill>
              </a:rPr>
              <a:t>ơ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B68E859-9811-4D78-A01A-A4CCADD58DB4}"/>
              </a:ext>
            </a:extLst>
          </p:cNvPr>
          <p:cNvSpPr/>
          <p:nvPr/>
        </p:nvSpPr>
        <p:spPr>
          <a:xfrm>
            <a:off x="6096000" y="4897383"/>
            <a:ext cx="3235734" cy="7143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giác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lâng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</a:rPr>
              <a:t>lâng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63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93014E1-4E17-4854-93CD-A40F2CE91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" y="405765"/>
            <a:ext cx="11281410" cy="632949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7A7B98-BB3A-4475-86E2-083011A5AF7E}"/>
              </a:ext>
            </a:extLst>
          </p:cNvPr>
          <p:cNvCxnSpPr/>
          <p:nvPr/>
        </p:nvCxnSpPr>
        <p:spPr>
          <a:xfrm flipH="1">
            <a:off x="6676753" y="108857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9A279FD-AA6F-4CF4-A857-D53089928804}"/>
              </a:ext>
            </a:extLst>
          </p:cNvPr>
          <p:cNvCxnSpPr/>
          <p:nvPr/>
        </p:nvCxnSpPr>
        <p:spPr>
          <a:xfrm flipH="1">
            <a:off x="10758896" y="108857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6892C0-B7A3-4E1E-A1E9-A332A9808954}"/>
              </a:ext>
            </a:extLst>
          </p:cNvPr>
          <p:cNvCxnSpPr/>
          <p:nvPr/>
        </p:nvCxnSpPr>
        <p:spPr>
          <a:xfrm flipH="1">
            <a:off x="6488975" y="2091420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2D311E-F700-474E-9606-FBC0797B985A}"/>
              </a:ext>
            </a:extLst>
          </p:cNvPr>
          <p:cNvCxnSpPr/>
          <p:nvPr/>
        </p:nvCxnSpPr>
        <p:spPr>
          <a:xfrm flipH="1">
            <a:off x="9112840" y="2091150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6C05B7-65C1-4E3C-B613-0D910CA119AA}"/>
              </a:ext>
            </a:extLst>
          </p:cNvPr>
          <p:cNvCxnSpPr/>
          <p:nvPr/>
        </p:nvCxnSpPr>
        <p:spPr>
          <a:xfrm flipH="1">
            <a:off x="5634446" y="306977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080621-95B5-4B81-8242-8F2A19685A84}"/>
              </a:ext>
            </a:extLst>
          </p:cNvPr>
          <p:cNvCxnSpPr/>
          <p:nvPr/>
        </p:nvCxnSpPr>
        <p:spPr>
          <a:xfrm flipH="1">
            <a:off x="7291251" y="3570514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80999A-15CA-4D61-95E4-B341410041FA}"/>
              </a:ext>
            </a:extLst>
          </p:cNvPr>
          <p:cNvCxnSpPr/>
          <p:nvPr/>
        </p:nvCxnSpPr>
        <p:spPr>
          <a:xfrm flipH="1">
            <a:off x="6747510" y="1099458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252777-79F1-4660-AB70-FFE7455558EC}"/>
              </a:ext>
            </a:extLst>
          </p:cNvPr>
          <p:cNvCxnSpPr/>
          <p:nvPr/>
        </p:nvCxnSpPr>
        <p:spPr>
          <a:xfrm flipH="1">
            <a:off x="4131128" y="255814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086AF1-2667-4313-AD8B-D04DEA980326}"/>
              </a:ext>
            </a:extLst>
          </p:cNvPr>
          <p:cNvCxnSpPr/>
          <p:nvPr/>
        </p:nvCxnSpPr>
        <p:spPr>
          <a:xfrm flipH="1">
            <a:off x="4201885" y="2569028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FD3BBC-9BD6-41AA-AFBB-355140153073}"/>
              </a:ext>
            </a:extLst>
          </p:cNvPr>
          <p:cNvCxnSpPr/>
          <p:nvPr/>
        </p:nvCxnSpPr>
        <p:spPr>
          <a:xfrm flipH="1">
            <a:off x="7430044" y="3017522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700490-29DB-427F-BD3B-8E0853566D8B}"/>
              </a:ext>
            </a:extLst>
          </p:cNvPr>
          <p:cNvCxnSpPr/>
          <p:nvPr/>
        </p:nvCxnSpPr>
        <p:spPr>
          <a:xfrm flipH="1">
            <a:off x="7500801" y="3028407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DF910D-8955-4951-9BFE-A7C26FCC71AD}"/>
              </a:ext>
            </a:extLst>
          </p:cNvPr>
          <p:cNvCxnSpPr/>
          <p:nvPr/>
        </p:nvCxnSpPr>
        <p:spPr>
          <a:xfrm flipH="1">
            <a:off x="4754336" y="3592288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A8C541-3783-482E-BF5E-36CAF07739A2}"/>
              </a:ext>
            </a:extLst>
          </p:cNvPr>
          <p:cNvCxnSpPr/>
          <p:nvPr/>
        </p:nvCxnSpPr>
        <p:spPr>
          <a:xfrm flipH="1">
            <a:off x="4825093" y="360317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933652-BCEF-4ABC-B832-003E2E232109}"/>
              </a:ext>
            </a:extLst>
          </p:cNvPr>
          <p:cNvCxnSpPr/>
          <p:nvPr/>
        </p:nvCxnSpPr>
        <p:spPr>
          <a:xfrm flipH="1">
            <a:off x="2817223" y="4059828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356FCD6-72E0-4683-94B6-8897747F1E4D}"/>
              </a:ext>
            </a:extLst>
          </p:cNvPr>
          <p:cNvCxnSpPr/>
          <p:nvPr/>
        </p:nvCxnSpPr>
        <p:spPr>
          <a:xfrm flipH="1">
            <a:off x="2887980" y="407071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36E778-2409-4224-9689-AB4103E84350}"/>
              </a:ext>
            </a:extLst>
          </p:cNvPr>
          <p:cNvCxnSpPr/>
          <p:nvPr/>
        </p:nvCxnSpPr>
        <p:spPr>
          <a:xfrm flipH="1">
            <a:off x="6464482" y="1525363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4DD2B1-3C99-4C06-8609-7063124F66B9}"/>
              </a:ext>
            </a:extLst>
          </p:cNvPr>
          <p:cNvCxnSpPr/>
          <p:nvPr/>
        </p:nvCxnSpPr>
        <p:spPr>
          <a:xfrm flipH="1">
            <a:off x="6535239" y="1536248"/>
            <a:ext cx="141514" cy="3483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842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 descr="31f7217a017c2d9a8a7bcbd9844c1629">
            <a:extLst>
              <a:ext uri="{FF2B5EF4-FFF2-40B4-BE49-F238E27FC236}">
                <a16:creationId xmlns:a16="http://schemas.microsoft.com/office/drawing/2014/main" id="{00E6C891-6A0D-4FCE-940B-EA8F935376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434" y="1909251"/>
            <a:ext cx="9026433" cy="3693976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6E27D352-8AD7-4274-B29C-6B77B747FF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7359" y="5133168"/>
            <a:ext cx="7606580" cy="940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760BD6-3AB5-4B2B-8B26-F36F4AE94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377" y="152758"/>
            <a:ext cx="8876545" cy="1877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FE49E7-D8AB-4A77-AB77-000AA4171055}"/>
              </a:ext>
            </a:extLst>
          </p:cNvPr>
          <p:cNvSpPr/>
          <p:nvPr/>
        </p:nvSpPr>
        <p:spPr>
          <a:xfrm>
            <a:off x="3197856" y="2828835"/>
            <a:ext cx="73565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7200" b="1">
                <a:solidFill>
                  <a:prstClr val="white"/>
                </a:solidFill>
                <a:latin typeface="UTM Avo" panose="02040603050506020204" pitchFamily="18" charset="0"/>
              </a:rPr>
              <a:t>TÌM HIỂU BÀI </a:t>
            </a:r>
            <a:endParaRPr lang="en-US" sz="7200" b="1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71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71D482-D589-40C5-BD0C-9B17BE41A92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697230"/>
            <a:ext cx="11115675" cy="5889625"/>
          </a:xfrm>
        </p:spPr>
      </p:pic>
    </p:spTree>
    <p:extLst>
      <p:ext uri="{BB962C8B-B14F-4D97-AF65-F5344CB8AC3E}">
        <p14:creationId xmlns:p14="http://schemas.microsoft.com/office/powerpoint/2010/main" val="3092106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77889" y="1712045"/>
            <a:ext cx="3553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54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VIẾT </a:t>
            </a:r>
            <a:endParaRPr lang="en-US" sz="5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C876DD-8E49-41C1-98CC-E352266F337D}"/>
              </a:ext>
            </a:extLst>
          </p:cNvPr>
          <p:cNvGrpSpPr/>
          <p:nvPr/>
        </p:nvGrpSpPr>
        <p:grpSpPr>
          <a:xfrm>
            <a:off x="4036340" y="274770"/>
            <a:ext cx="3853626" cy="1566042"/>
            <a:chOff x="4036340" y="35415"/>
            <a:chExt cx="3853626" cy="155456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F469984-957C-40E9-ABC9-745CA2081842}"/>
                </a:ext>
              </a:extLst>
            </p:cNvPr>
            <p:cNvSpPr/>
            <p:nvPr/>
          </p:nvSpPr>
          <p:spPr>
            <a:xfrm>
              <a:off x="5172893" y="732439"/>
              <a:ext cx="2717073" cy="69232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viết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7" name="Picture 6" descr="Phim Hoạt Hình Học Sinh Học Sinh Cậu Bé, Phim Hoạt Hình, Nhà, Suốt ...">
              <a:extLst>
                <a:ext uri="{FF2B5EF4-FFF2-40B4-BE49-F238E27FC236}">
                  <a16:creationId xmlns:a16="http://schemas.microsoft.com/office/drawing/2014/main" id="{EF78856D-0BBE-4FC1-9E60-5488AA947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187" b="96250" l="9844" r="91719">
                          <a14:foregroundMark x1="42031" y1="53125" x2="71406" y2="82500"/>
                          <a14:foregroundMark x1="64219" y1="50469" x2="36094" y2="79219"/>
                          <a14:foregroundMark x1="46563" y1="49063" x2="57031" y2="49844"/>
                          <a14:foregroundMark x1="39375" y1="53125" x2="40000" y2="576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340" y="35415"/>
              <a:ext cx="1554564" cy="1554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52AB9C3-9FE0-4704-A4CF-F2D1E6480F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62" t="22217" r="17114" b="56863"/>
          <a:stretch/>
        </p:blipFill>
        <p:spPr>
          <a:xfrm>
            <a:off x="81393" y="2085449"/>
            <a:ext cx="12110607" cy="263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1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FBDFF1-93C6-41F8-9107-137CE131F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2091764" y="771373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E74C41-65C1-4BA6-B604-BA12C331A6E5}"/>
              </a:ext>
            </a:extLst>
          </p:cNvPr>
          <p:cNvSpPr txBox="1"/>
          <p:nvPr/>
        </p:nvSpPr>
        <p:spPr>
          <a:xfrm>
            <a:off x="2426818" y="2179653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âng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15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9845B5-D6EC-4F4B-AD4D-32E6829FA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218749-5E35-4D29-AECC-E581CAF4422B}"/>
              </a:ext>
            </a:extLst>
          </p:cNvPr>
          <p:cNvSpPr txBox="1"/>
          <p:nvPr/>
        </p:nvSpPr>
        <p:spPr>
          <a:xfrm>
            <a:off x="2817725" y="2671214"/>
            <a:ext cx="8937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hà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tầng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60F4BB-E0B3-4854-A35E-644827AD3D78}"/>
              </a:ext>
            </a:extLst>
          </p:cNvPr>
          <p:cNvSpPr txBox="1"/>
          <p:nvPr/>
        </p:nvSpPr>
        <p:spPr>
          <a:xfrm>
            <a:off x="1808704" y="2677076"/>
            <a:ext cx="8937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n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6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287D-2821-4226-A564-223DAC1519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C1A694-A9D4-4170-98DD-1E16C7A103C3}"/>
              </a:ext>
            </a:extLst>
          </p:cNvPr>
          <p:cNvSpPr txBox="1"/>
          <p:nvPr/>
        </p:nvSpPr>
        <p:spPr>
          <a:xfrm>
            <a:off x="2356702" y="2694660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âc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136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101D99-8F8A-477B-9CAD-FC37C2872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0A32BD-271D-4135-A46D-111B1D797759}"/>
              </a:ext>
            </a:extLst>
          </p:cNvPr>
          <p:cNvSpPr txBox="1"/>
          <p:nvPr/>
        </p:nvSpPr>
        <p:spPr>
          <a:xfrm>
            <a:off x="2356702" y="2694660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quả</a:t>
            </a: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gấc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07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</TotalTime>
  <Words>155</Words>
  <Application>Microsoft Office PowerPoint</Application>
  <PresentationFormat>Widescreen</PresentationFormat>
  <Paragraphs>56</Paragraphs>
  <Slides>35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 Black</vt:lpstr>
      <vt:lpstr>zihun35hao-jindianyahei</vt:lpstr>
      <vt:lpstr>UTM Avo</vt:lpstr>
      <vt:lpstr>Calibri Light</vt:lpstr>
      <vt:lpstr>HP001 4 hàng</vt:lpstr>
      <vt:lpstr>Arial</vt:lpstr>
      <vt:lpstr>Calibri</vt:lpstr>
      <vt:lpstr>Algerian</vt:lpstr>
      <vt:lpstr>4_Office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96</cp:revision>
  <dcterms:created xsi:type="dcterms:W3CDTF">2021-11-01T08:16:43Z</dcterms:created>
  <dcterms:modified xsi:type="dcterms:W3CDTF">2022-01-21T04:57:22Z</dcterms:modified>
</cp:coreProperties>
</file>