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07" r:id="rId1"/>
  </p:sldMasterIdLst>
  <p:handoutMasterIdLst>
    <p:handoutMasterId r:id="rId23"/>
  </p:handoutMasterIdLst>
  <p:sldIdLst>
    <p:sldId id="288" r:id="rId2"/>
    <p:sldId id="262" r:id="rId3"/>
    <p:sldId id="257" r:id="rId4"/>
    <p:sldId id="261" r:id="rId5"/>
    <p:sldId id="263" r:id="rId6"/>
    <p:sldId id="264" r:id="rId7"/>
    <p:sldId id="385" r:id="rId8"/>
    <p:sldId id="373" r:id="rId9"/>
    <p:sldId id="360" r:id="rId10"/>
    <p:sldId id="374" r:id="rId11"/>
    <p:sldId id="375" r:id="rId12"/>
    <p:sldId id="377" r:id="rId13"/>
    <p:sldId id="379" r:id="rId14"/>
    <p:sldId id="380" r:id="rId15"/>
    <p:sldId id="381" r:id="rId16"/>
    <p:sldId id="308" r:id="rId17"/>
    <p:sldId id="326" r:id="rId18"/>
    <p:sldId id="346" r:id="rId19"/>
    <p:sldId id="382" r:id="rId20"/>
    <p:sldId id="383" r:id="rId21"/>
    <p:sldId id="270" r:id="rId22"/>
  </p:sldIdLst>
  <p:sldSz cx="12192000" cy="6858000"/>
  <p:notesSz cx="6858000" cy="9144000"/>
  <p:embeddedFontLst>
    <p:embeddedFont>
      <p:font typeface=".VnTime" panose="020B7200000000000000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 Light" panose="020F0302020204030204" pitchFamily="34" charset="0"/>
      <p:regular r:id="rId32"/>
      <p:italic r:id="rId33"/>
    </p:embeddedFont>
    <p:embeddedFont>
      <p:font typeface="HP001 4 hàng" panose="020B0604020202020204" charset="0"/>
      <p:regular r:id="rId34"/>
      <p:bold r:id="rId35"/>
    </p:embeddedFont>
    <p:embeddedFont>
      <p:font typeface="UTM Avo" panose="02040603050506020204" pitchFamily="18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7" autoAdjust="0"/>
    <p:restoredTop sz="94660"/>
  </p:normalViewPr>
  <p:slideViewPr>
    <p:cSldViewPr snapToGrid="0">
      <p:cViewPr varScale="1">
        <p:scale>
          <a:sx n="84" d="100"/>
          <a:sy n="84" d="100"/>
        </p:scale>
        <p:origin x="46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33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BDF1DD0-705F-46AD-B4EB-E452359353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C21F98-A7D0-4574-A0B6-27C636ACC5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964618-FE44-48E8-A0AF-72608DCB0A4B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719A95-5560-4B04-AEBA-C7F2A8A231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BE5BF4-CE73-4539-8EF1-E38D4F3FF4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A6CADE-2C1B-46AB-A86A-E3C2552F4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865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39D47BF-CEAC-48A2-B050-FC53038EA6BD}"/>
              </a:ext>
            </a:extLst>
          </p:cNvPr>
          <p:cNvSpPr/>
          <p:nvPr userDrawn="1"/>
        </p:nvSpPr>
        <p:spPr>
          <a:xfrm>
            <a:off x="11171104" y="88135"/>
            <a:ext cx="1122345" cy="135507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430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9192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5244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28683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382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5AE95DF-B3F5-45EA-8646-2C9A8560C598}"/>
              </a:ext>
            </a:extLst>
          </p:cNvPr>
          <p:cNvSpPr/>
          <p:nvPr userDrawn="1"/>
        </p:nvSpPr>
        <p:spPr>
          <a:xfrm>
            <a:off x="10792627" y="136523"/>
            <a:ext cx="1122345" cy="135507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2125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061CF56-B0CB-422D-9DB9-B5569520333B}"/>
              </a:ext>
            </a:extLst>
          </p:cNvPr>
          <p:cNvSpPr/>
          <p:nvPr userDrawn="1"/>
        </p:nvSpPr>
        <p:spPr>
          <a:xfrm>
            <a:off x="11171104" y="88135"/>
            <a:ext cx="1122345" cy="135507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036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78C5-C109-413C-B507-7C82CA3927B8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A01FF-4C9D-44E1-A8AE-04F6E852A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5240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78C5-C109-413C-B507-7C82CA3927B8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A01FF-4C9D-44E1-A8AE-04F6E852A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3615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78C5-C109-413C-B507-7C82CA3927B8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A01FF-4C9D-44E1-A8AE-04F6E852A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6392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C78C5-C109-413C-B507-7C82CA3927B8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A01FF-4C9D-44E1-A8AE-04F6E852A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60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08" r:id="rId8"/>
    <p:sldLayoutId id="2147483809" r:id="rId9"/>
    <p:sldLayoutId id="2147483814" r:id="rId10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9.gif"/><Relationship Id="rId12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gif"/><Relationship Id="rId11" Type="http://schemas.openxmlformats.org/officeDocument/2006/relationships/image" Target="../media/image12.gif"/><Relationship Id="rId5" Type="http://schemas.openxmlformats.org/officeDocument/2006/relationships/image" Target="../media/image7.gif"/><Relationship Id="rId10" Type="http://schemas.openxmlformats.org/officeDocument/2006/relationships/image" Target="../media/image11.png"/><Relationship Id="rId4" Type="http://schemas.openxmlformats.org/officeDocument/2006/relationships/image" Target="../media/image6.jpg"/><Relationship Id="rId9" Type="http://schemas.openxmlformats.org/officeDocument/2006/relationships/image" Target="../media/image10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13" Type="http://schemas.openxmlformats.org/officeDocument/2006/relationships/image" Target="../media/image10.gif"/><Relationship Id="rId18" Type="http://schemas.openxmlformats.org/officeDocument/2006/relationships/image" Target="../media/image14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7.gif"/><Relationship Id="rId12" Type="http://schemas.openxmlformats.org/officeDocument/2006/relationships/slide" Target="slide4.xml"/><Relationship Id="rId17" Type="http://schemas.openxmlformats.org/officeDocument/2006/relationships/slide" Target="slide7.xml"/><Relationship Id="rId2" Type="http://schemas.openxmlformats.org/officeDocument/2006/relationships/audio" Target="../media/media1.mp3"/><Relationship Id="rId16" Type="http://schemas.openxmlformats.org/officeDocument/2006/relationships/image" Target="../media/image13.png"/><Relationship Id="rId1" Type="http://schemas.microsoft.com/office/2007/relationships/media" Target="../media/media1.mp3"/><Relationship Id="rId6" Type="http://schemas.openxmlformats.org/officeDocument/2006/relationships/image" Target="../media/image15.gif"/><Relationship Id="rId11" Type="http://schemas.openxmlformats.org/officeDocument/2006/relationships/image" Target="../media/image16.gif"/><Relationship Id="rId5" Type="http://schemas.openxmlformats.org/officeDocument/2006/relationships/slide" Target="slide5.xml"/><Relationship Id="rId15" Type="http://schemas.openxmlformats.org/officeDocument/2006/relationships/image" Target="../media/image12.gif"/><Relationship Id="rId10" Type="http://schemas.openxmlformats.org/officeDocument/2006/relationships/slide" Target="slide6.xml"/><Relationship Id="rId4" Type="http://schemas.openxmlformats.org/officeDocument/2006/relationships/image" Target="../media/image6.jpg"/><Relationship Id="rId9" Type="http://schemas.openxmlformats.org/officeDocument/2006/relationships/image" Target="../media/image9.gif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0.gif"/><Relationship Id="rId5" Type="http://schemas.openxmlformats.org/officeDocument/2006/relationships/slide" Target="slide3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slide" Target="slide3.xml"/><Relationship Id="rId5" Type="http://schemas.openxmlformats.org/officeDocument/2006/relationships/image" Target="../media/image17.png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slide" Target="slide3.xml"/><Relationship Id="rId5" Type="http://schemas.openxmlformats.org/officeDocument/2006/relationships/image" Target="../media/image17.png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7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" Target="slide7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2" Type="http://schemas.openxmlformats.org/officeDocument/2006/relationships/video" Target="NULL" TargetMode="External"/><Relationship Id="rId1" Type="http://schemas.openxmlformats.org/officeDocument/2006/relationships/tags" Target="../tags/tag1.xml"/><Relationship Id="rId5" Type="http://schemas.openxmlformats.org/officeDocument/2006/relationships/image" Target="../media/image30.png"/><Relationship Id="rId4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CB2D8-8CEA-4B4A-AE31-C621F55557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595" y="1801216"/>
            <a:ext cx="9142810" cy="1155849"/>
          </a:xfrm>
        </p:spPr>
        <p:txBody>
          <a:bodyPr>
            <a:normAutofit/>
          </a:bodyPr>
          <a:lstStyle/>
          <a:p>
            <a:r>
              <a:rPr lang="en-US" sz="5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290B9B-78D3-47BF-8F38-E7F0A7E750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09302" y="3073055"/>
            <a:ext cx="13410604" cy="1655762"/>
          </a:xfrm>
        </p:spPr>
        <p:txBody>
          <a:bodyPr>
            <a:normAutofit/>
          </a:bodyPr>
          <a:lstStyle/>
          <a:p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81: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5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F6419F-6269-448F-87A7-8999FBDA1C50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58CBCC-4DC4-48C0-8847-61DC45CE02A5}"/>
              </a:ext>
            </a:extLst>
          </p:cNvPr>
          <p:cNvSpPr/>
          <p:nvPr/>
        </p:nvSpPr>
        <p:spPr>
          <a:xfrm>
            <a:off x="11039823" y="67920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748859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2825">
            <a:off x="503635" y="2992877"/>
            <a:ext cx="678516" cy="6591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8622">
            <a:off x="9154970" y="2478066"/>
            <a:ext cx="786912" cy="7538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236" y="2854997"/>
            <a:ext cx="3426747" cy="3869215"/>
          </a:xfrm>
          <a:prstGeom prst="rect">
            <a:avLst/>
          </a:prstGeom>
        </p:spPr>
      </p:pic>
      <p:pic>
        <p:nvPicPr>
          <p:cNvPr id="12" name="Picture 11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44993" y="2192731"/>
            <a:ext cx="3696704" cy="453148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0" t="8130" r="7858" b="12707"/>
          <a:stretch/>
        </p:blipFill>
        <p:spPr>
          <a:xfrm>
            <a:off x="10141697" y="402591"/>
            <a:ext cx="2009849" cy="645540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4632">
            <a:off x="-912380" y="1091792"/>
            <a:ext cx="1252734" cy="125273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4632">
            <a:off x="-714200" y="325344"/>
            <a:ext cx="1252734" cy="12527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72881" y="1718159"/>
            <a:ext cx="5551520" cy="175432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Trò</a:t>
            </a: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chơi</a:t>
            </a:r>
            <a:endParaRPr kumimoji="0" lang="en-US" sz="54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Chuối</a:t>
            </a: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Đố</a:t>
            </a: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Khỉ</a:t>
            </a: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Đột</a:t>
            </a:r>
            <a:endParaRPr kumimoji="0" lang="en-US" sz="54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bensound-creep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443841" y="-860761"/>
            <a:ext cx="609600" cy="609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FF36C96-D411-4AD2-8068-720BCB3797A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182" y="34061"/>
            <a:ext cx="972605" cy="42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92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338 0.04537 L 1.05977 -0.1118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651" y="-787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3542 0.06921 L 1.0164 -0.09074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591" y="-800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16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081" y="4560926"/>
            <a:ext cx="1440180" cy="19658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2825">
            <a:off x="503635" y="2992877"/>
            <a:ext cx="678516" cy="6591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8622">
            <a:off x="2205529" y="3519514"/>
            <a:ext cx="786912" cy="7538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354" y="3805484"/>
            <a:ext cx="2438400" cy="2753251"/>
          </a:xfrm>
          <a:prstGeom prst="rect">
            <a:avLst/>
          </a:prstGeom>
        </p:spPr>
      </p:pic>
      <p:pic>
        <p:nvPicPr>
          <p:cNvPr id="11" name="Picture 10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24268" y="4793222"/>
            <a:ext cx="1619250" cy="1733550"/>
          </a:xfrm>
          <a:prstGeom prst="rect">
            <a:avLst/>
          </a:prstGeom>
        </p:spPr>
      </p:pic>
      <p:pic>
        <p:nvPicPr>
          <p:cNvPr id="12" name="Picture 11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66676" y="4276994"/>
            <a:ext cx="1861405" cy="22817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0" t="8130" r="7858" b="12707"/>
          <a:stretch/>
        </p:blipFill>
        <p:spPr>
          <a:xfrm>
            <a:off x="9943518" y="331228"/>
            <a:ext cx="2009849" cy="645540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4632">
            <a:off x="-824545" y="1065271"/>
            <a:ext cx="1252734" cy="125273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4632">
            <a:off x="-626365" y="298823"/>
            <a:ext cx="1252734" cy="1252734"/>
          </a:xfrm>
          <a:prstGeom prst="rect">
            <a:avLst/>
          </a:prstGeom>
        </p:spPr>
      </p:pic>
      <p:pic>
        <p:nvPicPr>
          <p:cNvPr id="14" name="bensound-creep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443841" y="-860761"/>
            <a:ext cx="609600" cy="609600"/>
          </a:xfrm>
          <a:prstGeom prst="rect">
            <a:avLst/>
          </a:prstGeom>
        </p:spPr>
      </p:pic>
      <p:sp>
        <p:nvSpPr>
          <p:cNvPr id="3" name="Arrow: Pentagon 2">
            <a:hlinkClick r:id="rId17" action="ppaction://hlinksldjump"/>
            <a:extLst>
              <a:ext uri="{FF2B5EF4-FFF2-40B4-BE49-F238E27FC236}">
                <a16:creationId xmlns:a16="http://schemas.microsoft.com/office/drawing/2014/main" id="{C2868092-12B1-43BB-9711-F4D79A9B7935}"/>
              </a:ext>
            </a:extLst>
          </p:cNvPr>
          <p:cNvSpPr/>
          <p:nvPr/>
        </p:nvSpPr>
        <p:spPr>
          <a:xfrm>
            <a:off x="10438544" y="6344848"/>
            <a:ext cx="1514823" cy="441789"/>
          </a:xfrm>
          <a:prstGeom prst="homePlat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Kết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thúc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2DFF25E-7298-40B2-893E-9CC6665688E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182" y="34061"/>
            <a:ext cx="972605" cy="42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821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92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16920"/>
                            </p:stCondLst>
                            <p:childTnLst>
                              <p:par>
                                <p:cTn id="8" presetID="63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338 0.04537 L 1.05977 -0.11181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651" y="-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1920"/>
                            </p:stCondLst>
                            <p:childTnLst>
                              <p:par>
                                <p:cTn id="11" presetID="63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3542 0.06922 L 1.01641 -0.09074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591" y="-8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>
            <a:hlinkClick r:id="rId5" action="ppaction://hlinksldjump"/>
          </p:cNvPr>
          <p:cNvSpPr/>
          <p:nvPr/>
        </p:nvSpPr>
        <p:spPr>
          <a:xfrm>
            <a:off x="9898742" y="5457371"/>
            <a:ext cx="2046515" cy="1139371"/>
          </a:xfrm>
          <a:prstGeom prst="rightArrow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Quay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Về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1467" y="3162644"/>
            <a:ext cx="3572974" cy="3641920"/>
          </a:xfrm>
          <a:prstGeom prst="rect">
            <a:avLst/>
          </a:prstGeom>
        </p:spPr>
      </p:pic>
      <p:sp>
        <p:nvSpPr>
          <p:cNvPr id="2" name="Rounded Rectangular Callout 1"/>
          <p:cNvSpPr/>
          <p:nvPr/>
        </p:nvSpPr>
        <p:spPr>
          <a:xfrm>
            <a:off x="2625876" y="342296"/>
            <a:ext cx="8839200" cy="4905828"/>
          </a:xfrm>
          <a:prstGeom prst="wedgeRoundRectCallout">
            <a:avLst>
              <a:gd name="adj1" fmla="val -58928"/>
              <a:gd name="adj2" fmla="val 40925"/>
              <a:gd name="adj3" fmla="val 16667"/>
            </a:avLst>
          </a:prstGeom>
          <a:solidFill>
            <a:srgbClr val="CCFF66">
              <a:alpha val="8078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99899" y="778879"/>
            <a:ext cx="712246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Tiếng</a:t>
            </a:r>
            <a:r>
              <a:rPr kumimoji="0" lang="en-US" sz="48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nào</a:t>
            </a:r>
            <a:r>
              <a:rPr kumimoji="0" lang="en-US" sz="48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có</a:t>
            </a:r>
            <a:r>
              <a:rPr kumimoji="0" lang="en-US" sz="48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vần</a:t>
            </a:r>
            <a:r>
              <a:rPr kumimoji="0" lang="en-US" sz="48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âng</a:t>
            </a:r>
            <a:endParaRPr kumimoji="0" lang="en-US" sz="48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7030A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49758" y="4010573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bensound-happines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58146" y="-821358"/>
            <a:ext cx="609600" cy="609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FCC69C-B8D6-47A8-BBEE-99E850B13E6C}"/>
              </a:ext>
            </a:extLst>
          </p:cNvPr>
          <p:cNvSpPr txBox="1"/>
          <p:nvPr/>
        </p:nvSpPr>
        <p:spPr>
          <a:xfrm>
            <a:off x="4199467" y="2142067"/>
            <a:ext cx="3135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a.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vầng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trăng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B95975-A97E-4828-ACE2-FB813870D88E}"/>
              </a:ext>
            </a:extLst>
          </p:cNvPr>
          <p:cNvSpPr txBox="1"/>
          <p:nvPr/>
        </p:nvSpPr>
        <p:spPr>
          <a:xfrm>
            <a:off x="4267200" y="3076320"/>
            <a:ext cx="3135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b.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măng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tre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AE3C0F6-2259-48CF-A2A8-4D328101BF14}"/>
              </a:ext>
            </a:extLst>
          </p:cNvPr>
          <p:cNvSpPr/>
          <p:nvPr/>
        </p:nvSpPr>
        <p:spPr>
          <a:xfrm>
            <a:off x="4114800" y="2215921"/>
            <a:ext cx="677333" cy="5847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3E6CD2-5300-4D95-8E0E-642F10BD85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182" y="34061"/>
            <a:ext cx="972605" cy="42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681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6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40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27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6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65" tmFilter="0, 0; 0.125,0.2665; 0.25,0.4; 0.375,0.465; 0.5,0.5;  0.625,0.535; 0.75,0.6; 0.875,0.7335; 1,1">
                                          <p:stCondLst>
                                            <p:cond delay="46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32" tmFilter="0, 0; 0.125,0.2665; 0.25,0.4; 0.375,0.465; 0.5,0.5;  0.625,0.535; 0.75,0.6; 0.875,0.7335; 1,1">
                                          <p:stCondLst>
                                            <p:cond delay="92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15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18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16" decel="50000">
                                          <p:stCondLst>
                                            <p:cond delay="47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8">
                                          <p:stCondLst>
                                            <p:cond delay="91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16" decel="50000">
                                          <p:stCondLst>
                                            <p:cond delay="93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8">
                                          <p:stCondLst>
                                            <p:cond delay="11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16" decel="50000">
                                          <p:stCondLst>
                                            <p:cond delay="11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8">
                                          <p:stCondLst>
                                            <p:cond delay="126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16" decel="50000">
                                          <p:stCondLst>
                                            <p:cond delay="128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  <p:bldP spid="3" grpId="0"/>
      <p:bldP spid="10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>
            <a:hlinkClick r:id="rId6" action="ppaction://hlinksldjump"/>
          </p:cNvPr>
          <p:cNvSpPr/>
          <p:nvPr/>
        </p:nvSpPr>
        <p:spPr>
          <a:xfrm>
            <a:off x="9898742" y="5457371"/>
            <a:ext cx="2046515" cy="1139371"/>
          </a:xfrm>
          <a:prstGeom prst="rightArrow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Quay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Về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1907405" y="261258"/>
            <a:ext cx="10037852" cy="4905828"/>
          </a:xfrm>
          <a:prstGeom prst="wedgeRoundRectCallout">
            <a:avLst>
              <a:gd name="adj1" fmla="val -58928"/>
              <a:gd name="adj2" fmla="val 40925"/>
              <a:gd name="adj3" fmla="val 16667"/>
            </a:avLst>
          </a:prstGeom>
          <a:solidFill>
            <a:srgbClr val="7030A0">
              <a:alpha val="8078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16383" y="670108"/>
            <a:ext cx="972887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Em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hãy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kể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tên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các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vần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có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âm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cuối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ng </a:t>
            </a:r>
            <a:r>
              <a:rPr kumimoji="0" lang="en-US" sz="36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đã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học</a:t>
            </a:r>
            <a:r>
              <a:rPr kumimoji="0" lang="en-US" sz="36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?</a:t>
            </a:r>
            <a:endParaRPr kumimoji="0" lang="en-US" sz="36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10479" y="2376882"/>
            <a:ext cx="54729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>
                <a:ln w="1016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ang,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ăng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,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âng</a:t>
            </a:r>
            <a:r>
              <a:rPr kumimoji="0" 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</a:p>
        </p:txBody>
      </p:sp>
      <p:pic>
        <p:nvPicPr>
          <p:cNvPr id="9" name="bensound-happines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58146" y="-821358"/>
            <a:ext cx="609600" cy="60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016" y="3759609"/>
            <a:ext cx="2434297" cy="307621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D7A73FB-C43D-4833-8CDD-5BF44898CB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82" y="34061"/>
            <a:ext cx="972605" cy="42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018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616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>
            <a:hlinkClick r:id="rId6" action="ppaction://hlinksldjump"/>
          </p:cNvPr>
          <p:cNvSpPr/>
          <p:nvPr/>
        </p:nvSpPr>
        <p:spPr>
          <a:xfrm>
            <a:off x="9898742" y="5457371"/>
            <a:ext cx="2046515" cy="1139371"/>
          </a:xfrm>
          <a:prstGeom prst="rightArrow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Quay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Về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2646910" y="551543"/>
            <a:ext cx="8839200" cy="4905828"/>
          </a:xfrm>
          <a:prstGeom prst="wedgeRoundRectCallout">
            <a:avLst>
              <a:gd name="adj1" fmla="val -58928"/>
              <a:gd name="adj2" fmla="val 40925"/>
              <a:gd name="adj3" fmla="val 16667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endParaRPr lang="en-US" sz="3600" b="1" dirty="0">
              <a:ln w="1016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44463" y="981283"/>
            <a:ext cx="824409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>
              <a:defRPr/>
            </a:pPr>
            <a:r>
              <a:rPr lang="en-US" sz="3600" b="1" dirty="0" err="1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Em</a:t>
            </a:r>
            <a:r>
              <a:rPr lang="en-US" sz="3600" b="1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hãy</a:t>
            </a:r>
            <a:r>
              <a:rPr lang="en-US" sz="3600" b="1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kể</a:t>
            </a:r>
            <a:r>
              <a:rPr lang="en-US" sz="3600" b="1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tên</a:t>
            </a:r>
            <a:r>
              <a:rPr lang="en-US" sz="3600" b="1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các</a:t>
            </a:r>
            <a:r>
              <a:rPr lang="en-US" sz="3600" b="1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vần</a:t>
            </a:r>
            <a:r>
              <a:rPr lang="en-US" sz="3600" b="1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có</a:t>
            </a:r>
            <a:endParaRPr lang="en-US" sz="3600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UTM Avo" panose="02040603050506020204" pitchFamily="18" charset="0"/>
            </a:endParaRPr>
          </a:p>
          <a:p>
            <a:pPr lvl="0" algn="ctr">
              <a:defRPr/>
            </a:pPr>
            <a:r>
              <a:rPr lang="en-US" sz="3600" b="1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âm</a:t>
            </a:r>
            <a:r>
              <a:rPr lang="en-US" sz="3600" b="1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cuối</a:t>
            </a:r>
            <a:r>
              <a:rPr lang="en-US" sz="3600" b="1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c </a:t>
            </a:r>
            <a:r>
              <a:rPr lang="en-US" sz="3600" b="1" dirty="0" err="1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đã</a:t>
            </a:r>
            <a:r>
              <a:rPr lang="en-US" sz="3600" b="1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học</a:t>
            </a:r>
            <a:r>
              <a:rPr lang="en-US" sz="3600" b="1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8" name="Rectangle 7"/>
          <p:cNvSpPr/>
          <p:nvPr/>
        </p:nvSpPr>
        <p:spPr>
          <a:xfrm>
            <a:off x="3799328" y="3004457"/>
            <a:ext cx="65343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ac,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ăc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,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âc</a:t>
            </a:r>
            <a:r>
              <a:rPr kumimoji="0" 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</a:p>
        </p:txBody>
      </p:sp>
      <p:pic>
        <p:nvPicPr>
          <p:cNvPr id="9" name="bensound-happines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58146" y="-821358"/>
            <a:ext cx="609600" cy="609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7915"/>
            <a:ext cx="2944463" cy="32195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A79EB30-C3ED-4BB2-B73F-051F03A27F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82" y="34061"/>
            <a:ext cx="972605" cy="42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903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616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805EE63-BA30-4DD0-B78D-03231D29A47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804862" y="488731"/>
            <a:ext cx="11387137" cy="57197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3F8266-90A1-445C-A1C4-7BFB50B50C5A}"/>
              </a:ext>
            </a:extLst>
          </p:cNvPr>
          <p:cNvSpPr txBox="1"/>
          <p:nvPr/>
        </p:nvSpPr>
        <p:spPr>
          <a:xfrm>
            <a:off x="4677734" y="2921168"/>
            <a:ext cx="42636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>
                <a:solidFill>
                  <a:srgbClr val="00B050"/>
                </a:solidFill>
                <a:latin typeface="UTM Avo" panose="02040603050506020204" pitchFamily="18" charset="0"/>
              </a:rPr>
              <a:t>LUYỆN TẬP</a:t>
            </a:r>
            <a:endParaRPr lang="en-US" sz="6000" b="1" dirty="0">
              <a:solidFill>
                <a:srgbClr val="00B05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1337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5A3C0C-528D-464B-AB3C-051CCAA348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966" t="20230" r="22673" b="46667"/>
          <a:stretch/>
        </p:blipFill>
        <p:spPr>
          <a:xfrm>
            <a:off x="217740" y="1095276"/>
            <a:ext cx="11756520" cy="345497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AB69684-607B-4DF2-A907-2E7ECA17A676}"/>
              </a:ext>
            </a:extLst>
          </p:cNvPr>
          <p:cNvSpPr/>
          <p:nvPr/>
        </p:nvSpPr>
        <p:spPr>
          <a:xfrm>
            <a:off x="4616941" y="2599141"/>
            <a:ext cx="3142593" cy="430924"/>
          </a:xfrm>
          <a:prstGeom prst="rect">
            <a:avLst/>
          </a:prstGeom>
          <a:solidFill>
            <a:srgbClr val="5B9BD5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ang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4F47E1-FD2C-4AE7-AF7F-ABFD4460D220}"/>
              </a:ext>
            </a:extLst>
          </p:cNvPr>
          <p:cNvSpPr/>
          <p:nvPr/>
        </p:nvSpPr>
        <p:spPr>
          <a:xfrm>
            <a:off x="4616941" y="3158948"/>
            <a:ext cx="3142593" cy="430924"/>
          </a:xfrm>
          <a:prstGeom prst="rect">
            <a:avLst/>
          </a:prstGeom>
          <a:solidFill>
            <a:srgbClr val="5B9BD5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ă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ng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B15396-D16C-4E64-AC5E-D16B119F481E}"/>
              </a:ext>
            </a:extLst>
          </p:cNvPr>
          <p:cNvSpPr/>
          <p:nvPr/>
        </p:nvSpPr>
        <p:spPr>
          <a:xfrm>
            <a:off x="4616941" y="3795995"/>
            <a:ext cx="3142593" cy="430924"/>
          </a:xfrm>
          <a:prstGeom prst="rect">
            <a:avLst/>
          </a:prstGeom>
          <a:solidFill>
            <a:srgbClr val="5B9BD5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â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ng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130474-C5A3-42DF-9332-7127305F5164}"/>
              </a:ext>
            </a:extLst>
          </p:cNvPr>
          <p:cNvSpPr/>
          <p:nvPr/>
        </p:nvSpPr>
        <p:spPr>
          <a:xfrm>
            <a:off x="8295598" y="2630234"/>
            <a:ext cx="3142593" cy="430924"/>
          </a:xfrm>
          <a:prstGeom prst="rect">
            <a:avLst/>
          </a:prstGeom>
          <a:solidFill>
            <a:srgbClr val="5B9BD5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ac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CE6F7A-3E98-460A-BA38-398CD1C99F3C}"/>
              </a:ext>
            </a:extLst>
          </p:cNvPr>
          <p:cNvSpPr/>
          <p:nvPr/>
        </p:nvSpPr>
        <p:spPr>
          <a:xfrm>
            <a:off x="8295599" y="3193487"/>
            <a:ext cx="3142593" cy="430924"/>
          </a:xfrm>
          <a:prstGeom prst="rect">
            <a:avLst/>
          </a:prstGeom>
          <a:solidFill>
            <a:srgbClr val="5B9BD5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ăc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09F196-D212-4388-9A68-226582CBE842}"/>
              </a:ext>
            </a:extLst>
          </p:cNvPr>
          <p:cNvSpPr/>
          <p:nvPr/>
        </p:nvSpPr>
        <p:spPr>
          <a:xfrm>
            <a:off x="8295600" y="3763319"/>
            <a:ext cx="3142593" cy="430924"/>
          </a:xfrm>
          <a:prstGeom prst="rect">
            <a:avLst/>
          </a:prstGeom>
          <a:solidFill>
            <a:srgbClr val="5B9BD5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âc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12" name="组合 23">
            <a:extLst>
              <a:ext uri="{FF2B5EF4-FFF2-40B4-BE49-F238E27FC236}">
                <a16:creationId xmlns:a16="http://schemas.microsoft.com/office/drawing/2014/main" id="{B60C6F3C-A6FF-4372-8915-1337B19673CA}"/>
              </a:ext>
            </a:extLst>
          </p:cNvPr>
          <p:cNvGrpSpPr/>
          <p:nvPr/>
        </p:nvGrpSpPr>
        <p:grpSpPr>
          <a:xfrm>
            <a:off x="0" y="5308022"/>
            <a:ext cx="12203723" cy="1065487"/>
            <a:chOff x="-17585" y="5729324"/>
            <a:chExt cx="12203723" cy="1123362"/>
          </a:xfrm>
        </p:grpSpPr>
        <p:pic>
          <p:nvPicPr>
            <p:cNvPr id="13" name="图片 24">
              <a:extLst>
                <a:ext uri="{FF2B5EF4-FFF2-40B4-BE49-F238E27FC236}">
                  <a16:creationId xmlns:a16="http://schemas.microsoft.com/office/drawing/2014/main" id="{2355EFD7-3D5D-4A2E-AD73-E60617BD5B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14" name="图片 25">
              <a:extLst>
                <a:ext uri="{FF2B5EF4-FFF2-40B4-BE49-F238E27FC236}">
                  <a16:creationId xmlns:a16="http://schemas.microsoft.com/office/drawing/2014/main" id="{66701B1A-1DED-4D18-8343-6F0B0E0948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7080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CE0D86D0-5CAE-49C3-B015-6BFC20279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955" y="119333"/>
            <a:ext cx="5731497" cy="576368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20B96955-F5C9-4413-966E-85602B4938A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133" y="4927600"/>
            <a:ext cx="11827934" cy="15406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3EAF491-1ADC-4F8A-8B0B-176E5716C5A0}"/>
              </a:ext>
            </a:extLst>
          </p:cNvPr>
          <p:cNvSpPr/>
          <p:nvPr/>
        </p:nvSpPr>
        <p:spPr>
          <a:xfrm>
            <a:off x="4185392" y="1632846"/>
            <a:ext cx="441018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ĐỌC</a:t>
            </a:r>
            <a:r>
              <a:rPr kumimoji="0" lang="vi-VN" sz="7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5530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A3ABFCB-32D0-490F-9F26-761B7C89B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793" t="29885" r="14827" b="17548"/>
          <a:stretch/>
        </p:blipFill>
        <p:spPr>
          <a:xfrm>
            <a:off x="3360684" y="0"/>
            <a:ext cx="5906814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398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EBBC72C0-AD6F-4026-AECE-C765FB97CC7F}"/>
              </a:ext>
            </a:extLst>
          </p:cNvPr>
          <p:cNvSpPr txBox="1"/>
          <p:nvPr/>
        </p:nvSpPr>
        <p:spPr>
          <a:xfrm>
            <a:off x="1128441" y="188059"/>
            <a:ext cx="10687844" cy="5265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Bỏ nghề</a:t>
            </a:r>
          </a:p>
          <a:p>
            <a:pPr lvl="0">
              <a:lnSpc>
                <a:spcPct val="150000"/>
              </a:lnSpc>
              <a:defRPr/>
            </a:pPr>
            <a:r>
              <a:rPr lang="en-US" sz="3200" kern="0">
                <a:solidFill>
                  <a:prstClr val="black"/>
                </a:solidFill>
                <a:latin typeface="UTM Avo" panose="02040603050506020204" pitchFamily="18" charset="0"/>
              </a:rPr>
              <a:t>	Có bác thợ săn gặp một con v</a:t>
            </a:r>
            <a:r>
              <a:rPr lang="vi-VN" sz="3200" kern="0">
                <a:solidFill>
                  <a:prstClr val="black"/>
                </a:solidFill>
                <a:latin typeface="UTM Avo" panose="02040603050506020204" pitchFamily="18" charset="0"/>
              </a:rPr>
              <a:t>ư</a:t>
            </a:r>
            <a:r>
              <a:rPr lang="en-US" sz="3200" kern="0">
                <a:solidFill>
                  <a:prstClr val="black"/>
                </a:solidFill>
                <a:latin typeface="UTM Avo" panose="02040603050506020204" pitchFamily="18" charset="0"/>
              </a:rPr>
              <a:t>ợn mẹ đang cho con bú. Bác rút tên, ngắm. V</a:t>
            </a:r>
            <a:r>
              <a:rPr lang="vi-VN" sz="3200" kern="0">
                <a:solidFill>
                  <a:prstClr val="black"/>
                </a:solidFill>
                <a:latin typeface="UTM Avo" panose="02040603050506020204" pitchFamily="18" charset="0"/>
              </a:rPr>
              <a:t>ư</a:t>
            </a:r>
            <a:r>
              <a:rPr lang="en-US" sz="3200" kern="0">
                <a:solidFill>
                  <a:prstClr val="black"/>
                </a:solidFill>
                <a:latin typeface="UTM Avo" panose="02040603050506020204" pitchFamily="18" charset="0"/>
              </a:rPr>
              <a:t>ợn mẹ chợt ngẩng lên. Nó nhìn bác, mặt đờ ra.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	B</a:t>
            </a:r>
            <a:r>
              <a:rPr lang="en-US" sz="3200" kern="0">
                <a:solidFill>
                  <a:prstClr val="black"/>
                </a:solidFill>
                <a:latin typeface="UTM Avo" panose="02040603050506020204" pitchFamily="18" charset="0"/>
              </a:rPr>
              <a:t>ác thợ săn nghĩ: “Ta bắn nó, con nó sẽ chết”. Thế là bác bỏ đi. Từ đó, bác bỏ nghề săn bắn.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Time" panose="020B7200000000000000"/>
              </a:rPr>
              <a:t>							 </a:t>
            </a:r>
            <a:r>
              <a:rPr lang="en-US" kern="0">
                <a:solidFill>
                  <a:prstClr val="black"/>
                </a:solidFill>
                <a:latin typeface="UTM Avo" panose="02040603050506020204" pitchFamily="18" charset="0"/>
              </a:rPr>
              <a:t>Phỏng theo LÉP TÔN-XTÔI (Hoàng Nam kể)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4165F6-CDC8-4807-B9FA-8DF3F6C88D5F}"/>
              </a:ext>
            </a:extLst>
          </p:cNvPr>
          <p:cNvSpPr/>
          <p:nvPr/>
        </p:nvSpPr>
        <p:spPr>
          <a:xfrm>
            <a:off x="3970064" y="1678762"/>
            <a:ext cx="2619375" cy="6572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>
                <a:solidFill>
                  <a:srgbClr val="FF0000"/>
                </a:solidFill>
                <a:latin typeface="UTM Avo" panose="02040603050506020204" pitchFamily="18" charset="0"/>
              </a:rPr>
              <a:t>r</a:t>
            </a:r>
            <a:r>
              <a:rPr kumimoji="0" lang="en-US" sz="320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út</a:t>
            </a:r>
            <a:r>
              <a:rPr kumimoji="0" lang="en-US" sz="3200" i="0" u="none" strike="noStrike" kern="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tên</a:t>
            </a:r>
            <a:endParaRPr kumimoji="0" lang="en-US" sz="320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6FAF62-3AE4-4B66-B4FF-2BD8D5C94394}"/>
              </a:ext>
            </a:extLst>
          </p:cNvPr>
          <p:cNvSpPr/>
          <p:nvPr/>
        </p:nvSpPr>
        <p:spPr>
          <a:xfrm>
            <a:off x="5418202" y="1688489"/>
            <a:ext cx="2619375" cy="6572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>
                <a:solidFill>
                  <a:srgbClr val="FF0000"/>
                </a:solidFill>
                <a:latin typeface="UTM Avo" panose="02040603050506020204" pitchFamily="18" charset="0"/>
              </a:rPr>
              <a:t>n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gắm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BFACB4-BC19-4DCD-A2B8-DB73E467FE61}"/>
              </a:ext>
            </a:extLst>
          </p:cNvPr>
          <p:cNvSpPr/>
          <p:nvPr/>
        </p:nvSpPr>
        <p:spPr>
          <a:xfrm>
            <a:off x="8601564" y="1688490"/>
            <a:ext cx="2619375" cy="6572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>
                <a:solidFill>
                  <a:srgbClr val="FF0000"/>
                </a:solidFill>
                <a:latin typeface="UTM Avo" panose="02040603050506020204" pitchFamily="18" charset="0"/>
              </a:rPr>
              <a:t>c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hợt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0723A0-B477-4C70-978A-65D6A6156A7C}"/>
              </a:ext>
            </a:extLst>
          </p:cNvPr>
          <p:cNvSpPr/>
          <p:nvPr/>
        </p:nvSpPr>
        <p:spPr>
          <a:xfrm>
            <a:off x="918671" y="2417985"/>
            <a:ext cx="2619375" cy="6572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ngẩng lên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710F1A-891C-47C7-8A5A-BC2DCD388957}"/>
              </a:ext>
            </a:extLst>
          </p:cNvPr>
          <p:cNvSpPr/>
          <p:nvPr/>
        </p:nvSpPr>
        <p:spPr>
          <a:xfrm>
            <a:off x="6263157" y="2417985"/>
            <a:ext cx="2619375" cy="6572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noProof="0">
                <a:solidFill>
                  <a:srgbClr val="FF0000"/>
                </a:solidFill>
                <a:latin typeface="UTM Avo" panose="02040603050506020204" pitchFamily="18" charset="0"/>
              </a:rPr>
              <a:t>đờ ra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8D055B-F8F0-40F4-A0B6-B17E1F9F48DD}"/>
              </a:ext>
            </a:extLst>
          </p:cNvPr>
          <p:cNvSpPr/>
          <p:nvPr/>
        </p:nvSpPr>
        <p:spPr>
          <a:xfrm>
            <a:off x="6722990" y="3880070"/>
            <a:ext cx="3743982" cy="6572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>
                <a:solidFill>
                  <a:srgbClr val="FF0000"/>
                </a:solidFill>
                <a:latin typeface="UTM Avo" panose="02040603050506020204" pitchFamily="18" charset="0"/>
              </a:rPr>
              <a:t>b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ỏ nghề</a:t>
            </a:r>
            <a:r>
              <a:rPr kumimoji="0" lang="en-US" sz="3200" b="0" i="0" u="none" strike="noStrike" kern="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săn bắn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838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119D8C3F-E960-43BC-9E7E-B25C1BD5B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926" y="493877"/>
            <a:ext cx="6845456" cy="45537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09ED40-223B-4D55-9DEE-E0D88588987D}"/>
              </a:ext>
            </a:extLst>
          </p:cNvPr>
          <p:cNvSpPr txBox="1"/>
          <p:nvPr/>
        </p:nvSpPr>
        <p:spPr>
          <a:xfrm>
            <a:off x="726454" y="5286905"/>
            <a:ext cx="10896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rgbClr val="C00000"/>
                </a:solidFill>
                <a:latin typeface="UTM Avo" panose="02040603050506020204" pitchFamily="18" charset="0"/>
              </a:rPr>
              <a:t>Chú thích: </a:t>
            </a:r>
            <a:r>
              <a:rPr lang="en-US" sz="3200">
                <a:solidFill>
                  <a:srgbClr val="C00000"/>
                </a:solidFill>
                <a:latin typeface=".VnTime" panose="020B7200000000000000"/>
              </a:rPr>
              <a:t>§ê ra</a:t>
            </a:r>
            <a:r>
              <a:rPr lang="en-US" sz="3200">
                <a:solidFill>
                  <a:prstClr val="black"/>
                </a:solidFill>
                <a:latin typeface=".VnTime" panose="020B7200000000000000"/>
              </a:rPr>
              <a:t> lµ tr¹ng th¸i nh­ư kh«ng cßn c¶m gi¸c, kh«ng cßn cö ®éng ®­ưîc n÷a.</a:t>
            </a:r>
            <a:endParaRPr lang="en-US" sz="3200" dirty="0">
              <a:solidFill>
                <a:prstClr val="black"/>
              </a:solidFill>
              <a:latin typeface=".VnTime" panose="020B72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11174533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48F38AFB-6FF1-4948-979A-2F0192678482}"/>
              </a:ext>
            </a:extLst>
          </p:cNvPr>
          <p:cNvSpPr txBox="1"/>
          <p:nvPr/>
        </p:nvSpPr>
        <p:spPr>
          <a:xfrm>
            <a:off x="752078" y="467612"/>
            <a:ext cx="10687844" cy="5265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Bỏ nghề</a:t>
            </a:r>
          </a:p>
          <a:p>
            <a:pPr lvl="0">
              <a:lnSpc>
                <a:spcPct val="150000"/>
              </a:lnSpc>
              <a:defRPr/>
            </a:pPr>
            <a:r>
              <a:rPr lang="en-US" sz="3200" kern="0">
                <a:solidFill>
                  <a:prstClr val="black"/>
                </a:solidFill>
                <a:latin typeface="UTM Avo" panose="02040603050506020204" pitchFamily="18" charset="0"/>
              </a:rPr>
              <a:t>	Có bác thợ săn gặp một con v</a:t>
            </a:r>
            <a:r>
              <a:rPr lang="vi-VN" sz="3200" kern="0">
                <a:solidFill>
                  <a:prstClr val="black"/>
                </a:solidFill>
                <a:latin typeface="UTM Avo" panose="02040603050506020204" pitchFamily="18" charset="0"/>
              </a:rPr>
              <a:t>ư</a:t>
            </a:r>
            <a:r>
              <a:rPr lang="en-US" sz="3200" kern="0">
                <a:solidFill>
                  <a:prstClr val="black"/>
                </a:solidFill>
                <a:latin typeface="UTM Avo" panose="02040603050506020204" pitchFamily="18" charset="0"/>
              </a:rPr>
              <a:t>ợn mẹ đang cho con bú.   Bác rút tên, ngắm.    V</a:t>
            </a:r>
            <a:r>
              <a:rPr lang="vi-VN" sz="3200" kern="0">
                <a:solidFill>
                  <a:prstClr val="black"/>
                </a:solidFill>
                <a:latin typeface="UTM Avo" panose="02040603050506020204" pitchFamily="18" charset="0"/>
              </a:rPr>
              <a:t>ư</a:t>
            </a:r>
            <a:r>
              <a:rPr lang="en-US" sz="3200" kern="0">
                <a:solidFill>
                  <a:prstClr val="black"/>
                </a:solidFill>
                <a:latin typeface="UTM Avo" panose="02040603050506020204" pitchFamily="18" charset="0"/>
              </a:rPr>
              <a:t>ợn mẹ chợt ngẩng lên.    Nó nhìn bác, mặt đờ ra.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	B</a:t>
            </a:r>
            <a:r>
              <a:rPr lang="en-US" sz="3200" kern="0">
                <a:solidFill>
                  <a:prstClr val="black"/>
                </a:solidFill>
                <a:latin typeface="UTM Avo" panose="02040603050506020204" pitchFamily="18" charset="0"/>
              </a:rPr>
              <a:t>ác thợ săn nghĩ: “Ta bắn nó, con nó sẽ chết”. Thế là bác bỏ đi.    Từ đó, bác bỏ nghề săn bắn.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Time" panose="020B7200000000000000"/>
              </a:rPr>
              <a:t>							 </a:t>
            </a:r>
            <a:r>
              <a:rPr lang="en-US" kern="0">
                <a:solidFill>
                  <a:prstClr val="black"/>
                </a:solidFill>
                <a:latin typeface="UTM Avo" panose="02040603050506020204" pitchFamily="18" charset="0"/>
              </a:rPr>
              <a:t>Phỏng theo LÉP TÔN-XTÔI (Hoàng Nam kể)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/>
            </a:endParaRPr>
          </a:p>
        </p:txBody>
      </p:sp>
      <p:sp>
        <p:nvSpPr>
          <p:cNvPr id="5" name="Star: 6 Points 4">
            <a:extLst>
              <a:ext uri="{FF2B5EF4-FFF2-40B4-BE49-F238E27FC236}">
                <a16:creationId xmlns:a16="http://schemas.microsoft.com/office/drawing/2014/main" id="{7CA6F3BC-2AF4-4E02-ABCC-21E47EE9569E}"/>
              </a:ext>
            </a:extLst>
          </p:cNvPr>
          <p:cNvSpPr/>
          <p:nvPr/>
        </p:nvSpPr>
        <p:spPr>
          <a:xfrm>
            <a:off x="1291447" y="1183140"/>
            <a:ext cx="419100" cy="514350"/>
          </a:xfrm>
          <a:prstGeom prst="star6">
            <a:avLst/>
          </a:prstGeom>
          <a:solidFill>
            <a:srgbClr val="FFC000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Time" panose="020B7200000000000000"/>
              </a:rPr>
              <a:t>1</a:t>
            </a:r>
          </a:p>
        </p:txBody>
      </p:sp>
      <p:sp>
        <p:nvSpPr>
          <p:cNvPr id="6" name="Star: 6 Points 5">
            <a:extLst>
              <a:ext uri="{FF2B5EF4-FFF2-40B4-BE49-F238E27FC236}">
                <a16:creationId xmlns:a16="http://schemas.microsoft.com/office/drawing/2014/main" id="{8B57B306-DE56-4C16-9837-A128081D8C80}"/>
              </a:ext>
            </a:extLst>
          </p:cNvPr>
          <p:cNvSpPr/>
          <p:nvPr/>
        </p:nvSpPr>
        <p:spPr>
          <a:xfrm>
            <a:off x="3187874" y="2071754"/>
            <a:ext cx="419100" cy="514350"/>
          </a:xfrm>
          <a:prstGeom prst="star6">
            <a:avLst/>
          </a:prstGeom>
          <a:solidFill>
            <a:srgbClr val="FFC000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.VnTime" panose="020B7200000000000000"/>
              </a:rPr>
              <a:t>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/>
            </a:endParaRPr>
          </a:p>
        </p:txBody>
      </p:sp>
      <p:sp>
        <p:nvSpPr>
          <p:cNvPr id="7" name="Star: 6 Points 6">
            <a:extLst>
              <a:ext uri="{FF2B5EF4-FFF2-40B4-BE49-F238E27FC236}">
                <a16:creationId xmlns:a16="http://schemas.microsoft.com/office/drawing/2014/main" id="{9D80B91A-900E-4BB4-BFD9-06BC349E0CBA}"/>
              </a:ext>
            </a:extLst>
          </p:cNvPr>
          <p:cNvSpPr/>
          <p:nvPr/>
        </p:nvSpPr>
        <p:spPr>
          <a:xfrm>
            <a:off x="7313898" y="1978249"/>
            <a:ext cx="419100" cy="514350"/>
          </a:xfrm>
          <a:prstGeom prst="star6">
            <a:avLst/>
          </a:prstGeom>
          <a:solidFill>
            <a:srgbClr val="FFC000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.VnTime" panose="020B7200000000000000"/>
              </a:rPr>
              <a:t>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/>
            </a:endParaRPr>
          </a:p>
        </p:txBody>
      </p:sp>
      <p:sp>
        <p:nvSpPr>
          <p:cNvPr id="8" name="Star: 6 Points 7">
            <a:extLst>
              <a:ext uri="{FF2B5EF4-FFF2-40B4-BE49-F238E27FC236}">
                <a16:creationId xmlns:a16="http://schemas.microsoft.com/office/drawing/2014/main" id="{3DA2E8A4-BB98-44C9-A1FC-2726A30E8B4F}"/>
              </a:ext>
            </a:extLst>
          </p:cNvPr>
          <p:cNvSpPr/>
          <p:nvPr/>
        </p:nvSpPr>
        <p:spPr>
          <a:xfrm>
            <a:off x="3052965" y="2661301"/>
            <a:ext cx="419100" cy="514350"/>
          </a:xfrm>
          <a:prstGeom prst="star6">
            <a:avLst/>
          </a:prstGeom>
          <a:solidFill>
            <a:srgbClr val="FFC000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.VnTime" panose="020B7200000000000000"/>
              </a:rPr>
              <a:t>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/>
            </a:endParaRPr>
          </a:p>
        </p:txBody>
      </p:sp>
      <p:sp>
        <p:nvSpPr>
          <p:cNvPr id="9" name="Star: 6 Points 8">
            <a:extLst>
              <a:ext uri="{FF2B5EF4-FFF2-40B4-BE49-F238E27FC236}">
                <a16:creationId xmlns:a16="http://schemas.microsoft.com/office/drawing/2014/main" id="{61F1C791-F16A-445A-AF27-C95F9F3F5AAE}"/>
              </a:ext>
            </a:extLst>
          </p:cNvPr>
          <p:cNvSpPr/>
          <p:nvPr/>
        </p:nvSpPr>
        <p:spPr>
          <a:xfrm>
            <a:off x="1291447" y="3458217"/>
            <a:ext cx="419100" cy="514350"/>
          </a:xfrm>
          <a:prstGeom prst="star6">
            <a:avLst/>
          </a:prstGeom>
          <a:solidFill>
            <a:srgbClr val="FFC000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.VnTime" panose="020B7200000000000000"/>
              </a:rPr>
              <a:t>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/>
            </a:endParaRPr>
          </a:p>
        </p:txBody>
      </p:sp>
      <p:sp>
        <p:nvSpPr>
          <p:cNvPr id="10" name="Star: 6 Points 9">
            <a:extLst>
              <a:ext uri="{FF2B5EF4-FFF2-40B4-BE49-F238E27FC236}">
                <a16:creationId xmlns:a16="http://schemas.microsoft.com/office/drawing/2014/main" id="{E43AAB78-AAF4-44A2-A8BD-4B85F63EF424}"/>
              </a:ext>
            </a:extLst>
          </p:cNvPr>
          <p:cNvSpPr/>
          <p:nvPr/>
        </p:nvSpPr>
        <p:spPr>
          <a:xfrm>
            <a:off x="440986" y="4194509"/>
            <a:ext cx="419100" cy="514350"/>
          </a:xfrm>
          <a:prstGeom prst="star6">
            <a:avLst/>
          </a:prstGeom>
          <a:solidFill>
            <a:srgbClr val="FFC000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.VnTime" panose="020B7200000000000000"/>
              </a:rPr>
              <a:t>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/>
            </a:endParaRPr>
          </a:p>
        </p:txBody>
      </p:sp>
      <p:sp>
        <p:nvSpPr>
          <p:cNvPr id="11" name="Star: 6 Points 10">
            <a:extLst>
              <a:ext uri="{FF2B5EF4-FFF2-40B4-BE49-F238E27FC236}">
                <a16:creationId xmlns:a16="http://schemas.microsoft.com/office/drawing/2014/main" id="{D5673884-D072-4C72-856B-CFD733DC83F8}"/>
              </a:ext>
            </a:extLst>
          </p:cNvPr>
          <p:cNvSpPr/>
          <p:nvPr/>
        </p:nvSpPr>
        <p:spPr>
          <a:xfrm>
            <a:off x="4159976" y="4194509"/>
            <a:ext cx="419100" cy="514350"/>
          </a:xfrm>
          <a:prstGeom prst="star6">
            <a:avLst/>
          </a:prstGeom>
          <a:solidFill>
            <a:srgbClr val="FFC000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.VnTime" panose="020B7200000000000000"/>
              </a:rPr>
              <a:t>7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/>
            </a:endParaRPr>
          </a:p>
        </p:txBody>
      </p:sp>
      <p:pic>
        <p:nvPicPr>
          <p:cNvPr id="12" name="图片 1" descr="d6cc56ac75d1c6f5a3534dbe8d578eb5">
            <a:hlinkClick r:id="rId2" action="ppaction://hlinksldjump"/>
            <a:extLst>
              <a:ext uri="{FF2B5EF4-FFF2-40B4-BE49-F238E27FC236}">
                <a16:creationId xmlns:a16="http://schemas.microsoft.com/office/drawing/2014/main" id="{C660E419-960B-46AE-B034-8B5D0FB66F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600" t="2607" r="-3657" b="-2607"/>
          <a:stretch/>
        </p:blipFill>
        <p:spPr>
          <a:xfrm>
            <a:off x="9754406" y="4323619"/>
            <a:ext cx="2700238" cy="234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8742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853FDC5-4E47-4130-83BD-26B9A886C554}"/>
              </a:ext>
            </a:extLst>
          </p:cNvPr>
          <p:cNvSpPr txBox="1"/>
          <p:nvPr/>
        </p:nvSpPr>
        <p:spPr>
          <a:xfrm>
            <a:off x="1140472" y="365178"/>
            <a:ext cx="10687844" cy="5265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Bỏ nghề</a:t>
            </a:r>
          </a:p>
          <a:p>
            <a:pPr lvl="0">
              <a:lnSpc>
                <a:spcPct val="150000"/>
              </a:lnSpc>
              <a:defRPr/>
            </a:pPr>
            <a:r>
              <a:rPr lang="en-US" sz="3200" kern="0">
                <a:solidFill>
                  <a:prstClr val="black"/>
                </a:solidFill>
                <a:latin typeface="UTM Avo" panose="02040603050506020204" pitchFamily="18" charset="0"/>
              </a:rPr>
              <a:t>	Có bác thợ săn gặp một con v</a:t>
            </a:r>
            <a:r>
              <a:rPr lang="vi-VN" sz="3200" kern="0">
                <a:solidFill>
                  <a:prstClr val="black"/>
                </a:solidFill>
                <a:latin typeface="UTM Avo" panose="02040603050506020204" pitchFamily="18" charset="0"/>
              </a:rPr>
              <a:t>ư</a:t>
            </a:r>
            <a:r>
              <a:rPr lang="en-US" sz="3200" kern="0">
                <a:solidFill>
                  <a:prstClr val="black"/>
                </a:solidFill>
                <a:latin typeface="UTM Avo" panose="02040603050506020204" pitchFamily="18" charset="0"/>
              </a:rPr>
              <a:t>ợn mẹ đang cho con bú. Bác rút tên, ngắm. V</a:t>
            </a:r>
            <a:r>
              <a:rPr lang="vi-VN" sz="3200" kern="0">
                <a:solidFill>
                  <a:prstClr val="black"/>
                </a:solidFill>
                <a:latin typeface="UTM Avo" panose="02040603050506020204" pitchFamily="18" charset="0"/>
              </a:rPr>
              <a:t>ư</a:t>
            </a:r>
            <a:r>
              <a:rPr lang="en-US" sz="3200" kern="0">
                <a:solidFill>
                  <a:prstClr val="black"/>
                </a:solidFill>
                <a:latin typeface="UTM Avo" panose="02040603050506020204" pitchFamily="18" charset="0"/>
              </a:rPr>
              <a:t>ợn mẹ chợt ngẩng lên. Nó nhìn bác, mặt đờ ra.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	B</a:t>
            </a:r>
            <a:r>
              <a:rPr lang="en-US" sz="3200" kern="0">
                <a:solidFill>
                  <a:prstClr val="black"/>
                </a:solidFill>
                <a:latin typeface="UTM Avo" panose="02040603050506020204" pitchFamily="18" charset="0"/>
              </a:rPr>
              <a:t>ác thợ săn nghĩ: “Ta bắn nó, con nó sẽ chết”. Thế là bác bỏ đi. Từ đó, bác bỏ nghề săn bắn.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Time" panose="020B7200000000000000"/>
              </a:rPr>
              <a:t>							 </a:t>
            </a:r>
            <a:r>
              <a:rPr lang="en-US" kern="0">
                <a:solidFill>
                  <a:prstClr val="black"/>
                </a:solidFill>
                <a:latin typeface="UTM Avo" panose="02040603050506020204" pitchFamily="18" charset="0"/>
              </a:rPr>
              <a:t>Phỏng theo LÉP TÔN-XTÔI (Hoàng Nam kể)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/>
            </a:endParaRPr>
          </a:p>
        </p:txBody>
      </p:sp>
      <p:sp>
        <p:nvSpPr>
          <p:cNvPr id="5" name="Star: 6 Points 4">
            <a:extLst>
              <a:ext uri="{FF2B5EF4-FFF2-40B4-BE49-F238E27FC236}">
                <a16:creationId xmlns:a16="http://schemas.microsoft.com/office/drawing/2014/main" id="{ECA05BA0-D9DB-4F35-8F4B-FC9FB6A58ECC}"/>
              </a:ext>
            </a:extLst>
          </p:cNvPr>
          <p:cNvSpPr/>
          <p:nvPr/>
        </p:nvSpPr>
        <p:spPr>
          <a:xfrm>
            <a:off x="1719052" y="1227139"/>
            <a:ext cx="419100" cy="514350"/>
          </a:xfrm>
          <a:prstGeom prst="star6">
            <a:avLst/>
          </a:prstGeom>
          <a:solidFill>
            <a:srgbClr val="FFC000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Time" panose="020B7200000000000000"/>
              </a:rPr>
              <a:t>1</a:t>
            </a:r>
          </a:p>
        </p:txBody>
      </p:sp>
      <p:sp>
        <p:nvSpPr>
          <p:cNvPr id="6" name="Star: 6 Points 5">
            <a:extLst>
              <a:ext uri="{FF2B5EF4-FFF2-40B4-BE49-F238E27FC236}">
                <a16:creationId xmlns:a16="http://schemas.microsoft.com/office/drawing/2014/main" id="{5038536C-0EFF-4C20-BE23-A356D18919B3}"/>
              </a:ext>
            </a:extLst>
          </p:cNvPr>
          <p:cNvSpPr/>
          <p:nvPr/>
        </p:nvSpPr>
        <p:spPr>
          <a:xfrm>
            <a:off x="1719052" y="3429000"/>
            <a:ext cx="419100" cy="514350"/>
          </a:xfrm>
          <a:prstGeom prst="star6">
            <a:avLst/>
          </a:prstGeom>
          <a:solidFill>
            <a:srgbClr val="FFC000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.VnTime" panose="020B7200000000000000"/>
              </a:rPr>
              <a:t>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/>
            </a:endParaRPr>
          </a:p>
        </p:txBody>
      </p:sp>
      <p:pic>
        <p:nvPicPr>
          <p:cNvPr id="7" name="Picture 6">
            <a:hlinkClick r:id="rId2" action="ppaction://hlinksldjump"/>
            <a:extLst>
              <a:ext uri="{FF2B5EF4-FFF2-40B4-BE49-F238E27FC236}">
                <a16:creationId xmlns:a16="http://schemas.microsoft.com/office/drawing/2014/main" id="{0A570608-9D07-40E0-A240-142B659ADC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277" y="5068826"/>
            <a:ext cx="1404856" cy="168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623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105F97-306C-4F31-8AD4-446F7DC569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448" t="54560" r="29483" b="14789"/>
          <a:stretch/>
        </p:blipFill>
        <p:spPr>
          <a:xfrm>
            <a:off x="-1" y="820396"/>
            <a:ext cx="12172455" cy="381466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4B5829A1-2DE4-46BF-B333-F60AB1B0D200}"/>
              </a:ext>
            </a:extLst>
          </p:cNvPr>
          <p:cNvSpPr/>
          <p:nvPr/>
        </p:nvSpPr>
        <p:spPr>
          <a:xfrm>
            <a:off x="3826348" y="3584028"/>
            <a:ext cx="566976" cy="544045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hlinkClick r:id="rId3" action="ppaction://hlinksldjump"/>
            <a:extLst>
              <a:ext uri="{FF2B5EF4-FFF2-40B4-BE49-F238E27FC236}">
                <a16:creationId xmlns:a16="http://schemas.microsoft.com/office/drawing/2014/main" id="{3A949559-EC4B-4FC6-9720-CB52B01B8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534" y="4516956"/>
            <a:ext cx="1735667" cy="226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7114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DE724406-B20D-4227-97A3-AC15772105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006" y="103492"/>
            <a:ext cx="7494309" cy="61608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8A64BC-4ED4-470C-8FF6-632840BE326A}"/>
              </a:ext>
            </a:extLst>
          </p:cNvPr>
          <p:cNvSpPr txBox="1"/>
          <p:nvPr/>
        </p:nvSpPr>
        <p:spPr>
          <a:xfrm>
            <a:off x="4811460" y="3183902"/>
            <a:ext cx="33839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GIẢI LAO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2984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t1s.com -incy wincy nhện  đoạn thơ  video giáo dục  Nursery Rhyme  Kids Song  Itsy Bitsy Spider Song_v720P">
            <a:hlinkClick r:id="" action="ppaction://media"/>
            <a:extLst>
              <a:ext uri="{FF2B5EF4-FFF2-40B4-BE49-F238E27FC236}">
                <a16:creationId xmlns:a16="http://schemas.microsoft.com/office/drawing/2014/main" id="{228B9F41-B5FE-4602-BB2F-24C8673CA7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st="7219" end="1.0856219999E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" y="0"/>
            <a:ext cx="12192000" cy="64113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86290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56122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426" objId="4"/>
        <p14:stopEvt time="42864" objId="4"/>
      </p14:showEvt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EBC732F1-4B38-4B34-9702-9ADDF4FEB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554" y="301573"/>
            <a:ext cx="4376446" cy="576250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39A56203-F30D-412E-A3BD-370D2954FD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23" y="5622865"/>
            <a:ext cx="6578221" cy="882435"/>
          </a:xfrm>
          <a:prstGeom prst="rect">
            <a:avLst/>
          </a:prstGeom>
        </p:spPr>
      </p:pic>
      <p:pic>
        <p:nvPicPr>
          <p:cNvPr id="6" name="Picture 5" descr="Phim Hoạt Hình Học Sinh Học Sinh Cậu Bé, Phim Hoạt Hình, Nhà, Suốt ...">
            <a:extLst>
              <a:ext uri="{FF2B5EF4-FFF2-40B4-BE49-F238E27FC236}">
                <a16:creationId xmlns:a16="http://schemas.microsoft.com/office/drawing/2014/main" id="{5AB72EEF-5D8B-4E39-8F23-6345D9F61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145" y="1096490"/>
            <a:ext cx="5770177" cy="475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64EB4B-473A-49D6-822D-C51301BDE77D}"/>
              </a:ext>
            </a:extLst>
          </p:cNvPr>
          <p:cNvSpPr txBox="1"/>
          <p:nvPr/>
        </p:nvSpPr>
        <p:spPr>
          <a:xfrm>
            <a:off x="2269477" y="1985463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4800" b="1">
                <a:solidFill>
                  <a:srgbClr val="FF0000"/>
                </a:solidFill>
                <a:latin typeface="UTM Avo" panose="02040603050506020204" pitchFamily="18" charset="0"/>
              </a:rPr>
              <a:t>CHÍNH TẢ</a:t>
            </a:r>
            <a:endParaRPr lang="en-US" sz="4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053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D19345-3AE2-4A08-ADCC-3E749A7874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55" t="19617" r="23535" b="56781"/>
          <a:stretch/>
        </p:blipFill>
        <p:spPr>
          <a:xfrm>
            <a:off x="664266" y="2174245"/>
            <a:ext cx="10863468" cy="23332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4CC9A2-5467-4991-A977-314541489769}"/>
              </a:ext>
            </a:extLst>
          </p:cNvPr>
          <p:cNvSpPr txBox="1"/>
          <p:nvPr/>
        </p:nvSpPr>
        <p:spPr>
          <a:xfrm>
            <a:off x="3467246" y="3299497"/>
            <a:ext cx="406400" cy="593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26CECC-1103-4EA1-92FB-6A9B4C7E591D}"/>
              </a:ext>
            </a:extLst>
          </p:cNvPr>
          <p:cNvSpPr txBox="1"/>
          <p:nvPr/>
        </p:nvSpPr>
        <p:spPr>
          <a:xfrm>
            <a:off x="8094135" y="3267320"/>
            <a:ext cx="855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</a:rPr>
              <a:t>gh</a:t>
            </a:r>
            <a:endParaRPr lang="en-US" sz="32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7" name="Picture 6">
            <a:hlinkClick r:id="rId3" action="ppaction://hlinksldjump"/>
            <a:extLst>
              <a:ext uri="{FF2B5EF4-FFF2-40B4-BE49-F238E27FC236}">
                <a16:creationId xmlns:a16="http://schemas.microsoft.com/office/drawing/2014/main" id="{A0514CBE-3EC2-4252-BE27-53D6F0E4E2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277" y="5068826"/>
            <a:ext cx="1404856" cy="168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83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hân biệt các loại vở 4 ô ly trên thị trường hiện nay | Hải Tiến">
            <a:extLst>
              <a:ext uri="{FF2B5EF4-FFF2-40B4-BE49-F238E27FC236}">
                <a16:creationId xmlns:a16="http://schemas.microsoft.com/office/drawing/2014/main" id="{46BB4F4D-FEF6-4C72-95F5-D675F82010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6" t="-1" b="50554"/>
          <a:stretch/>
        </p:blipFill>
        <p:spPr bwMode="auto">
          <a:xfrm>
            <a:off x="1679438" y="1926162"/>
            <a:ext cx="8833124" cy="33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BFDCDF-D810-4218-AF87-B5565C49C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9970" y="2651434"/>
            <a:ext cx="8413304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9pPr>
          </a:lstStyle>
          <a:p>
            <a:r>
              <a:rPr lang="en-US" altLang="en-US" sz="6300" b="1" dirty="0">
                <a:latin typeface="HP001 4 hàng" panose="020B0603050302020204" pitchFamily="34" charset="0"/>
              </a:rPr>
              <a:t>v</a:t>
            </a:r>
            <a:r>
              <a:rPr lang="el-GR" altLang="en-US" sz="6300" b="1" dirty="0">
                <a:latin typeface="HP001 4 hàng" panose="020B0603050302020204" pitchFamily="34" charset="0"/>
              </a:rPr>
              <a:t>ΰ</a:t>
            </a:r>
            <a:r>
              <a:rPr lang="en-US" altLang="en-US" sz="6300" b="1" dirty="0">
                <a:latin typeface="HP001 4 hàng" panose="020B0603050302020204" pitchFamily="34" charset="0"/>
              </a:rPr>
              <a:t>Ŗ </a:t>
            </a:r>
            <a:r>
              <a:rPr lang="el-GR" altLang="en-US" sz="6300" b="1" dirty="0">
                <a:latin typeface="HP001 4 hàng" panose="020B0603050302020204" pitchFamily="34" charset="0"/>
              </a:rPr>
              <a:t>Ε</a:t>
            </a:r>
            <a:r>
              <a:rPr lang="en-US" altLang="en-US" sz="6300" b="1" dirty="0">
                <a:latin typeface="HP001 4 hàng" panose="020B0603050302020204" pitchFamily="34" charset="0"/>
              </a:rPr>
              <a:t> </a:t>
            </a:r>
            <a:r>
              <a:rPr lang="en-US" altLang="en-US" sz="6300" b="1" dirty="0" err="1">
                <a:latin typeface="HP001 4 hàng" panose="020B0603050302020204" pitchFamily="34" charset="0"/>
              </a:rPr>
              <a:t>gặp</a:t>
            </a:r>
            <a:r>
              <a:rPr lang="en-US" altLang="en-US" sz="6300" b="1" dirty="0">
                <a:latin typeface="HP001 4 hàng" panose="020B0603050302020204" pitchFamily="34" charset="0"/>
              </a:rPr>
              <a:t> </a:t>
            </a:r>
            <a:r>
              <a:rPr lang="en-US" altLang="en-US" sz="6300" b="1" dirty="0" err="1">
                <a:latin typeface="HP001 4 hàng" panose="020B0603050302020204" pitchFamily="34" charset="0"/>
              </a:rPr>
              <a:t>bác</a:t>
            </a:r>
            <a:r>
              <a:rPr lang="en-US" altLang="en-US" sz="6300" b="1" dirty="0">
                <a:latin typeface="HP001 4 hàng" panose="020B0603050302020204" pitchFamily="34" charset="0"/>
              </a:rPr>
              <a:t> </a:t>
            </a:r>
            <a:r>
              <a:rPr lang="en-US" altLang="en-US" sz="6300" b="1" dirty="0" err="1">
                <a:latin typeface="HP001 4 hàng" panose="020B0603050302020204" pitchFamily="34" charset="0"/>
              </a:rPr>
              <a:t>Ǉhợ</a:t>
            </a:r>
            <a:r>
              <a:rPr lang="en-US" altLang="en-US" sz="6300" b="1" dirty="0">
                <a:latin typeface="HP001 4 hàng" panose="020B0603050302020204" pitchFamily="34" charset="0"/>
              </a:rPr>
              <a:t>   </a:t>
            </a:r>
          </a:p>
          <a:p>
            <a:r>
              <a:rPr lang="en-US" altLang="en-US" sz="6300" b="1" dirty="0">
                <a:latin typeface="HP001 4 hàng" panose="020B0603050302020204" pitchFamily="34" charset="0"/>
              </a:rPr>
              <a:t>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5F43E9-B7AE-4961-AECD-5C44A2FC8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0338" y="3968356"/>
            <a:ext cx="9049160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P001 4 hàng" panose="020B0603050302020204" pitchFamily="34" charset="0"/>
              </a:rPr>
              <a:t>săn</a:t>
            </a:r>
            <a:r>
              <a:rPr kumimoji="0" lang="en-US" alt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P001 4 hàng" panose="020B0603050302020204" pitchFamily="34" charset="0"/>
              </a:rPr>
              <a:t>, į </a:t>
            </a:r>
            <a:r>
              <a:rPr kumimoji="0" lang="en-US" alt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P001 4 hàng" panose="020B0603050302020204" pitchFamily="34" charset="0"/>
              </a:rPr>
              <a:t>ghì</a:t>
            </a:r>
            <a:r>
              <a:rPr kumimoji="0" lang="en-US" alt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P001 4 hàng" panose="020B0603050302020204" pitchFamily="34" charset="0"/>
              </a:rPr>
              <a:t> v</a:t>
            </a:r>
            <a:r>
              <a:rPr kumimoji="0" lang="el-GR" alt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P001 4 hàng" panose="020B0603050302020204" pitchFamily="34" charset="0"/>
              </a:rPr>
              <a:t>ΰ</a:t>
            </a:r>
            <a:r>
              <a:rPr kumimoji="0" lang="en-US" alt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P001 4 hàng" panose="020B0603050302020204" pitchFamily="34" charset="0"/>
              </a:rPr>
              <a:t>Ŗ c</a:t>
            </a:r>
            <a:r>
              <a:rPr kumimoji="0" lang="el-GR" alt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P001 4 hàng" panose="020B0603050302020204" pitchFamily="34" charset="0"/>
              </a:rPr>
              <a:t>Ϊ</a:t>
            </a:r>
            <a:r>
              <a:rPr kumimoji="0" lang="en-US" altLang="en-US" sz="62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P001 4 hàng" panose="020B0603050302020204" pitchFamily="34" charset="0"/>
              </a:rPr>
              <a:t>.</a:t>
            </a:r>
            <a:endParaRPr kumimoji="0" lang="en-US" altLang="en-US" sz="62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.VnTime" panose="020B7200000000000000" pitchFamily="34" charset="0"/>
            </a:endParaRPr>
          </a:p>
        </p:txBody>
      </p:sp>
      <p:pic>
        <p:nvPicPr>
          <p:cNvPr id="7" name="Picture 6">
            <a:hlinkClick r:id="rId3" action="ppaction://hlinksldjump"/>
            <a:extLst>
              <a:ext uri="{FF2B5EF4-FFF2-40B4-BE49-F238E27FC236}">
                <a16:creationId xmlns:a16="http://schemas.microsoft.com/office/drawing/2014/main" id="{31CE53FC-0AC0-4410-B1EE-6FCBEF3AED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104" y="3785409"/>
            <a:ext cx="2898953" cy="289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681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1203</TotalTime>
  <Words>437</Words>
  <Application>Microsoft Office PowerPoint</Application>
  <PresentationFormat>Widescreen</PresentationFormat>
  <Paragraphs>58</Paragraphs>
  <Slides>21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UTM Avo</vt:lpstr>
      <vt:lpstr>Times New Roman</vt:lpstr>
      <vt:lpstr>.VnTime</vt:lpstr>
      <vt:lpstr>Calibri Light</vt:lpstr>
      <vt:lpstr>HP001 4 hàng</vt:lpstr>
      <vt:lpstr>Arial</vt:lpstr>
      <vt:lpstr>Calibri</vt:lpstr>
      <vt:lpstr>2_Office Theme</vt:lpstr>
      <vt:lpstr>Tuần 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108</cp:revision>
  <dcterms:created xsi:type="dcterms:W3CDTF">2021-11-01T08:16:43Z</dcterms:created>
  <dcterms:modified xsi:type="dcterms:W3CDTF">2022-01-21T04:58:38Z</dcterms:modified>
</cp:coreProperties>
</file>