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gif" ContentType="image/gif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332" r:id="rId2"/>
    <p:sldId id="299" r:id="rId3"/>
    <p:sldId id="297" r:id="rId4"/>
    <p:sldId id="293" r:id="rId5"/>
    <p:sldId id="296" r:id="rId6"/>
    <p:sldId id="295" r:id="rId7"/>
    <p:sldId id="301" r:id="rId8"/>
    <p:sldId id="292" r:id="rId9"/>
    <p:sldId id="270" r:id="rId10"/>
  </p:sldIdLst>
  <p:sldSz cx="12192000" cy="6858000"/>
  <p:notesSz cx="6858000" cy="9144000"/>
  <p:embeddedFontLst>
    <p:embeddedFont>
      <p:font typeface="宋体" panose="02010600030101010101" pitchFamily="2" charset="-122"/>
      <p:regular r:id="rId13"/>
    </p:embeddedFont>
    <p:embeddedFont>
      <p:font typeface="Calibri" panose="020F0502020204030204" pitchFamily="34" charset="0"/>
      <p:regular r:id="rId14"/>
      <p:bold r:id="rId15"/>
      <p:italic r:id="rId16"/>
      <p:boldItalic r:id="rId17"/>
    </p:embeddedFont>
    <p:embeddedFont>
      <p:font typeface="UTM Avo" panose="02040603050506020204" pitchFamily="18" charset="0"/>
      <p:regular r:id="rId18"/>
      <p:bold r:id="rId19"/>
      <p:italic r:id="rId20"/>
      <p:boldItalic r:id="rId21"/>
    </p:embeddedFont>
  </p:embeddedFontLst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NG TUYEN" initials="MT" lastIdx="1" clrIdx="0">
    <p:extLst>
      <p:ext uri="{19B8F6BF-5375-455C-9EA6-DF929625EA0E}">
        <p15:presenceInfo xmlns:p15="http://schemas.microsoft.com/office/powerpoint/2012/main" userId="MONG TUYE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7707"/>
    <a:srgbClr val="FF8119"/>
    <a:srgbClr val="FF00FF"/>
    <a:srgbClr val="FFAF6C"/>
    <a:srgbClr val="FFFFFF"/>
    <a:srgbClr val="FFFF99"/>
    <a:srgbClr val="404040"/>
    <a:srgbClr val="FFFB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3410" autoAdjust="0"/>
    <p:restoredTop sz="94660"/>
  </p:normalViewPr>
  <p:slideViewPr>
    <p:cSldViewPr snapToGrid="0">
      <p:cViewPr>
        <p:scale>
          <a:sx n="66" d="100"/>
          <a:sy n="66" d="100"/>
        </p:scale>
        <p:origin x="1830" y="11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840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openxmlformats.org/officeDocument/2006/relationships/font" Target="fonts/font5.fntdata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tags" Target="tags/tag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07E6AD7-1563-442F-843C-B3F2BC82B9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51A921-AC4C-45D5-A3BF-E9CF6A45E0E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7AAF4D-E653-41E2-B8CF-924919121E3A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56544-911E-4E66-90B5-B7AE9D7CA19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206994-A460-4493-8D7A-78D8DEF898B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AE62C6-472C-4695-9E8E-E5B565191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66619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958833-D420-470B-9419-84E631566F77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2140B2-DCB4-4254-8B63-FAB0651AD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344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E39EF-C0E5-4896-B9D3-7E7938E4611D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1684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 preserve="1">
  <p:cSld name="1_Title Slid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01447" y="-90897"/>
            <a:ext cx="12613688" cy="709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Google Shape;13;p7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4" name="Google Shape;14;p7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5" name="Google Shape;15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16" name="Google Shape;16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17" name="Google Shape;17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Google Shape;18;p7"/>
          <p:cNvSpPr/>
          <p:nvPr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rgbClr val="FEE59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146B2CB-5A67-4AB8-9A1B-7AE29B183FB4}"/>
              </a:ext>
            </a:extLst>
          </p:cNvPr>
          <p:cNvSpPr/>
          <p:nvPr userDrawn="1"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0088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preserve="1" userDrawn="1">
  <p:cSld name="Title and Content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oogle Shape;20;p8"/>
          <p:cNvPicPr preferRelativeResize="0"/>
          <p:nvPr userDrawn="1"/>
        </p:nvPicPr>
        <p:blipFill rotWithShape="1">
          <a:blip r:embed="rId2">
            <a:alphaModFix/>
          </a:blip>
          <a:srcRect/>
          <a:stretch/>
        </p:blipFill>
        <p:spPr>
          <a:xfrm>
            <a:off x="0" y="20643"/>
            <a:ext cx="12184879" cy="6816715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24" name="Google Shape;24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25" name="Google Shape;25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839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Content" preserve="1" userDrawn="1">
  <p:cSld name="1_Title and Conten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Google Shape;30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31" name="Google Shape;31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2" name="Google Shape;32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597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Content" preserve="1" userDrawn="1">
  <p:cSld name="2_Title and Conten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989947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Title and Content" preserve="1" userDrawn="1">
  <p:cSld name="2_Title and Conten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Google Shape;34;p10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3"/>
          </a:xfrm>
          <a:prstGeom prst="rect">
            <a:avLst/>
          </a:prstGeom>
          <a:noFill/>
          <a:ln>
            <a:noFill/>
          </a:ln>
        </p:spPr>
      </p:pic>
      <p:sp>
        <p:nvSpPr>
          <p:cNvPr id="37" name="Google Shape;37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38" name="Google Shape;38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9" name="Google Shape;39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9627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 preserve="1">
  <p:cSld name="Comparison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1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2" name="Google Shape;42;p11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Google Shape;43;p11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Google Shape;44;p11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Google Shape;45;p11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47" name="Google Shape;47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48" name="Google Shape;48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pic>
        <p:nvPicPr>
          <p:cNvPr id="49" name="Google Shape;49;p11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18651"/>
            <a:ext cx="12191999" cy="6820698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918C1293-3F3C-4E4A-8B6B-5937AA9561EB}"/>
              </a:ext>
            </a:extLst>
          </p:cNvPr>
          <p:cNvSpPr/>
          <p:nvPr userDrawn="1"/>
        </p:nvSpPr>
        <p:spPr>
          <a:xfrm>
            <a:off x="10953861" y="252942"/>
            <a:ext cx="1126067" cy="1261534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8678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D1F7F18-CCB7-414F-B16B-64885FE5FED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01448" y="-90897"/>
            <a:ext cx="12613690" cy="7095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D805BF-682A-40E7-A8E6-EFFF65BEC2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ACBDF3-D54A-4F8A-9ACC-26F0AF5421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E62C5-69E7-4A83-8593-178101313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24EA7C-0BEB-441A-8A40-755387E1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DC6656-9747-40E9-A931-748DC0D7F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36E4766-883B-4D27-9EF0-95A9BD22266C}"/>
              </a:ext>
            </a:extLst>
          </p:cNvPr>
          <p:cNvSpPr/>
          <p:nvPr userDrawn="1"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034FD0F-6CCA-410B-B197-8227392192D3}"/>
              </a:ext>
            </a:extLst>
          </p:cNvPr>
          <p:cNvSpPr/>
          <p:nvPr userDrawn="1"/>
        </p:nvSpPr>
        <p:spPr>
          <a:xfrm>
            <a:off x="11065933" y="136525"/>
            <a:ext cx="1126067" cy="1261534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6497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B350663-EC9A-4C44-B607-B63DB2B7FE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8487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246000-100C-40C4-BEF3-5A3E38B69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DF0F9-3FE1-432B-9703-5AE876434F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5A5E0-2AFF-4AB5-ACE6-7DA7CD466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69C67-F520-4179-9639-626A99809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F03E5-824A-4731-8801-F2B2084D9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5772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56D94F5-CFF9-40EA-9987-8B1A63E8847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E6104B-2458-498C-ABBA-C0DED10B7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C4E4CF-1B85-4D09-81A8-6864E71AE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8E9558-AFB0-4D59-A785-A2FDA3555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7674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D1F7F18-CCB7-414F-B16B-64885FE5FED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01448" y="-90897"/>
            <a:ext cx="12613690" cy="7095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D805BF-682A-40E7-A8E6-EFFF65BEC2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ACBDF3-D54A-4F8A-9ACC-26F0AF5421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E62C5-69E7-4A83-8593-178101313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24EA7C-0BEB-441A-8A40-755387E1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DC6656-9747-40E9-A931-748DC0D7F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36E4766-883B-4D27-9EF0-95A9BD22266C}"/>
              </a:ext>
            </a:extLst>
          </p:cNvPr>
          <p:cNvSpPr/>
          <p:nvPr userDrawn="1"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75CFFDE-C4CE-41EC-B92E-84260F94BC2D}"/>
              </a:ext>
            </a:extLst>
          </p:cNvPr>
          <p:cNvSpPr/>
          <p:nvPr userDrawn="1"/>
        </p:nvSpPr>
        <p:spPr>
          <a:xfrm>
            <a:off x="11167381" y="77334"/>
            <a:ext cx="1126067" cy="1261534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4412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B350663-EC9A-4C44-B607-B63DB2B7FE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8487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246000-100C-40C4-BEF3-5A3E38B69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DF0F9-3FE1-432B-9703-5AE876434F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5A5E0-2AFF-4AB5-ACE6-7DA7CD466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69C67-F520-4179-9639-626A99809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F03E5-824A-4731-8801-F2B2084D9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7694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58C8D-0F65-41F2-8D2B-8E662F01D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23DC4F-F04B-4EF7-855D-738F4446D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48651F-A381-4808-8187-C91BA0034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A18D3B-4ACD-4E73-89EB-965186A19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3145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56D94F5-CFF9-40EA-9987-8B1A63E8847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E6104B-2458-498C-ABBA-C0DED10B7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C4E4CF-1B85-4D09-81A8-6864E71AE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8E9558-AFB0-4D59-A785-A2FDA3555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2081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userDrawn="1">
  <p:cSld name="2_Title Slid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01447" y="-90897"/>
            <a:ext cx="12613688" cy="709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Google Shape;15;p7"/>
          <p:cNvSpPr txBox="1">
            <a:spLocks noGrp="1"/>
          </p:cNvSpPr>
          <p:nvPr>
            <p:ph type="dt" idx="10"/>
          </p:nvPr>
        </p:nvSpPr>
        <p:spPr>
          <a:xfrm>
            <a:off x="838201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16" name="Google Shape;16;p7"/>
          <p:cNvSpPr txBox="1">
            <a:spLocks noGrp="1"/>
          </p:cNvSpPr>
          <p:nvPr>
            <p:ph type="ftr" idx="11"/>
          </p:nvPr>
        </p:nvSpPr>
        <p:spPr>
          <a:xfrm>
            <a:off x="4038601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17" name="Google Shape;17;p7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Google Shape;18;p7"/>
          <p:cNvSpPr/>
          <p:nvPr/>
        </p:nvSpPr>
        <p:spPr>
          <a:xfrm>
            <a:off x="2629362" y="1930595"/>
            <a:ext cx="852022" cy="852022"/>
          </a:xfrm>
          <a:prstGeom prst="ellipse">
            <a:avLst/>
          </a:prstGeom>
          <a:solidFill>
            <a:srgbClr val="FEE599"/>
          </a:solidFill>
          <a:ln>
            <a:noFill/>
          </a:ln>
        </p:spPr>
        <p:txBody>
          <a:bodyPr spcFirstLastPara="1" wrap="square" lIns="91413" tIns="45694" rIns="91413" bIns="45694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146B2CB-5A67-4AB8-9A1B-7AE29B183FB4}"/>
              </a:ext>
            </a:extLst>
          </p:cNvPr>
          <p:cNvSpPr/>
          <p:nvPr userDrawn="1"/>
        </p:nvSpPr>
        <p:spPr>
          <a:xfrm>
            <a:off x="2629362" y="1930595"/>
            <a:ext cx="852022" cy="85202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88A094C-38CE-4613-A8E0-7A055A682161}"/>
              </a:ext>
            </a:extLst>
          </p:cNvPr>
          <p:cNvSpPr/>
          <p:nvPr userDrawn="1"/>
        </p:nvSpPr>
        <p:spPr>
          <a:xfrm>
            <a:off x="11186090" y="136523"/>
            <a:ext cx="1126067" cy="1261534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1795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CEE5A00-8F8E-42AF-90E2-066651466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D880EE-B25B-4758-91EB-EBD635871C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8255D9-F2D3-47EC-8DB1-5B378E86D5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2A118-F643-4454-B34F-A87946B13F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72231-B6D0-41EB-A4EC-39B7F5689F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339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649" r:id="rId10"/>
    <p:sldLayoutId id="2147483743" r:id="rId11"/>
    <p:sldLayoutId id="2147483654" r:id="rId12"/>
    <p:sldLayoutId id="2147483655" r:id="rId13"/>
    <p:sldLayoutId id="2147483753" r:id="rId14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2.gif"/><Relationship Id="rId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0.gif"/><Relationship Id="rId5" Type="http://schemas.openxmlformats.org/officeDocument/2006/relationships/image" Target="../media/image15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0.gif"/><Relationship Id="rId5" Type="http://schemas.openxmlformats.org/officeDocument/2006/relationships/image" Target="../media/image15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23.jpg"/><Relationship Id="rId5" Type="http://schemas.openxmlformats.org/officeDocument/2006/relationships/image" Target="../media/image22.png"/><Relationship Id="rId4" Type="http://schemas.openxmlformats.org/officeDocument/2006/relationships/image" Target="../media/image21.g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A144B1-BC48-4FB5-81A0-5EEE0F41D92F}"/>
              </a:ext>
            </a:extLst>
          </p:cNvPr>
          <p:cNvSpPr/>
          <p:nvPr/>
        </p:nvSpPr>
        <p:spPr>
          <a:xfrm>
            <a:off x="2115033" y="1658131"/>
            <a:ext cx="8191666" cy="233717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914377">
              <a:lnSpc>
                <a:spcPct val="150000"/>
              </a:lnSpc>
              <a:defRPr/>
            </a:pPr>
            <a:r>
              <a:rPr lang="en-US" sz="5200" b="1" dirty="0" err="1">
                <a:solidFill>
                  <a:srgbClr val="00206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Tuần</a:t>
            </a:r>
            <a:r>
              <a:rPr lang="en-US" sz="5200" b="1" dirty="0">
                <a:solidFill>
                  <a:srgbClr val="00206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16</a:t>
            </a:r>
          </a:p>
          <a:p>
            <a:pPr algn="ctr" defTabSz="914377">
              <a:lnSpc>
                <a:spcPct val="150000"/>
              </a:lnSpc>
              <a:defRPr/>
            </a:pPr>
            <a:r>
              <a:rPr lang="en-US" sz="52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Tập</a:t>
            </a:r>
            <a:r>
              <a:rPr lang="en-US" sz="52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52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viết</a:t>
            </a:r>
            <a:r>
              <a:rPr lang="en-US" sz="52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: Sau </a:t>
            </a:r>
            <a:r>
              <a:rPr lang="en-US" sz="52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bài</a:t>
            </a:r>
            <a:r>
              <a:rPr lang="en-US" sz="52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82, 83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08EF6DA-C8F1-435A-8108-A2019195E96B}"/>
              </a:ext>
            </a:extLst>
          </p:cNvPr>
          <p:cNvSpPr/>
          <p:nvPr/>
        </p:nvSpPr>
        <p:spPr>
          <a:xfrm>
            <a:off x="8869877" y="17919"/>
            <a:ext cx="286007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TIẾNG VIỆT 1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FE75980-B8E4-42A9-95B4-7B4E5FA54707}"/>
              </a:ext>
            </a:extLst>
          </p:cNvPr>
          <p:cNvSpPr/>
          <p:nvPr/>
        </p:nvSpPr>
        <p:spPr>
          <a:xfrm>
            <a:off x="10738978" y="664250"/>
            <a:ext cx="9909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Tập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1911169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11F3AEF6-45AE-461F-A895-247689CF32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784" y="543280"/>
            <a:ext cx="2968486" cy="155784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1F5BCE0-6B43-4D04-82CE-B2A905FF73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31" t="26914" r="-1931" b="36564"/>
          <a:stretch/>
        </p:blipFill>
        <p:spPr>
          <a:xfrm>
            <a:off x="9630189" y="479805"/>
            <a:ext cx="2822712" cy="206180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7E0A489-C47D-4A88-BB83-09C861F225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2767"/>
            <a:ext cx="12006470" cy="646706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744278" y="3837573"/>
            <a:ext cx="5358367" cy="101566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sz="6000" b="1" dirty="0">
                <a:ln w="28575">
                  <a:solidFill>
                    <a:srgbClr val="FFFF00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KHỞI ĐỘNG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19AECDF-E860-4DB6-8EAE-0DE4B340BD5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3235" y="4802436"/>
            <a:ext cx="1670781" cy="1354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6421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Nhạc thiếu nhi vui nhộn cho bé- Tập thể dục buổi sáng">
            <a:hlinkClick r:id="" action="ppaction://media"/>
            <a:extLst>
              <a:ext uri="{FF2B5EF4-FFF2-40B4-BE49-F238E27FC236}">
                <a16:creationId xmlns:a16="http://schemas.microsoft.com/office/drawing/2014/main" id="{D315B784-4704-4C02-9189-CDDAEE5BF942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437" end="6053"/>
                </p14:media>
              </p:ext>
            </p:extLst>
          </p:nvPr>
        </p:nvPicPr>
        <p:blipFill rotWithShape="1">
          <a:blip r:embed="rId4"/>
          <a:srcRect l="10761" t="13109" r="-287" b="3309"/>
          <a:stretch/>
        </p:blipFill>
        <p:spPr>
          <a:xfrm>
            <a:off x="42501" y="477672"/>
            <a:ext cx="12149499" cy="63803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40630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6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DEC75813-8E83-474C-8F19-1ED536A935A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68" r="699" b="9645"/>
          <a:stretch/>
        </p:blipFill>
        <p:spPr>
          <a:xfrm>
            <a:off x="0" y="463833"/>
            <a:ext cx="12019722" cy="6394167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695447F7-2D60-431B-A7DB-8F1E47B5A5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7990" y="351282"/>
            <a:ext cx="3846510" cy="136660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852892" y="1065259"/>
            <a:ext cx="24512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>
                <a:solidFill>
                  <a:srgbClr val="002060"/>
                </a:solidFill>
              </a:rPr>
              <a:t>eng</a:t>
            </a:r>
            <a:endParaRPr lang="en-US" sz="4400" dirty="0">
              <a:solidFill>
                <a:srgbClr val="00206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934885" y="2889513"/>
            <a:ext cx="19847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>
                <a:solidFill>
                  <a:srgbClr val="002060"/>
                </a:solidFill>
              </a:rPr>
              <a:t>ec</a:t>
            </a:r>
            <a:endParaRPr lang="en-US" sz="4400" dirty="0">
              <a:solidFill>
                <a:srgbClr val="00206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756183" y="1050835"/>
            <a:ext cx="27111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>
                <a:solidFill>
                  <a:srgbClr val="002060"/>
                </a:solidFill>
              </a:rPr>
              <a:t>yêng</a:t>
            </a:r>
            <a:endParaRPr lang="en-US" sz="4400" dirty="0">
              <a:solidFill>
                <a:srgbClr val="00206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497678" y="1922849"/>
            <a:ext cx="27111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>
                <a:solidFill>
                  <a:srgbClr val="002060"/>
                </a:solidFill>
              </a:rPr>
              <a:t>iêng</a:t>
            </a:r>
            <a:endParaRPr lang="en-US" sz="4400" dirty="0">
              <a:solidFill>
                <a:srgbClr val="00206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823507" y="1977386"/>
            <a:ext cx="39198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>
                <a:solidFill>
                  <a:srgbClr val="002060"/>
                </a:solidFill>
              </a:rPr>
              <a:t>xà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beng</a:t>
            </a:r>
            <a:endParaRPr lang="en-US" sz="4400" dirty="0">
              <a:solidFill>
                <a:srgbClr val="00206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235949" y="2972377"/>
            <a:ext cx="31978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>
                <a:solidFill>
                  <a:srgbClr val="002060"/>
                </a:solidFill>
              </a:rPr>
              <a:t>chiêng</a:t>
            </a:r>
            <a:endParaRPr lang="en-US" sz="4400" dirty="0">
              <a:solidFill>
                <a:srgbClr val="00206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934885" y="3714972"/>
            <a:ext cx="29152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>
                <a:solidFill>
                  <a:srgbClr val="002060"/>
                </a:solidFill>
              </a:rPr>
              <a:t>xe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téc</a:t>
            </a:r>
            <a:endParaRPr lang="en-US" sz="4400" dirty="0">
              <a:solidFill>
                <a:srgbClr val="00206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765043" y="2045436"/>
            <a:ext cx="24779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>
                <a:solidFill>
                  <a:srgbClr val="002060"/>
                </a:solidFill>
              </a:rPr>
              <a:t>yểng</a:t>
            </a:r>
            <a:endParaRPr lang="en-US" sz="4400" dirty="0">
              <a:solidFill>
                <a:srgbClr val="00206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4304130" y="735515"/>
            <a:ext cx="3583742" cy="646331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ĐỌC BÀI VIẾT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7FEC4FD-6976-4D52-9642-B3254E24C766}"/>
              </a:ext>
            </a:extLst>
          </p:cNvPr>
          <p:cNvSpPr txBox="1"/>
          <p:nvPr/>
        </p:nvSpPr>
        <p:spPr>
          <a:xfrm>
            <a:off x="8819584" y="3076840"/>
            <a:ext cx="21532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>
                <a:solidFill>
                  <a:srgbClr val="002060"/>
                </a:solidFill>
              </a:rPr>
              <a:t>iêc</a:t>
            </a:r>
            <a:endParaRPr lang="en-US" sz="4400" dirty="0">
              <a:solidFill>
                <a:srgbClr val="002060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057982E-76B6-4B99-AB6B-8D9C2DB6BEA3}"/>
              </a:ext>
            </a:extLst>
          </p:cNvPr>
          <p:cNvSpPr txBox="1"/>
          <p:nvPr/>
        </p:nvSpPr>
        <p:spPr>
          <a:xfrm>
            <a:off x="8819583" y="3891344"/>
            <a:ext cx="215321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>
                <a:solidFill>
                  <a:srgbClr val="002060"/>
                </a:solidFill>
              </a:rPr>
              <a:t>xiếc</a:t>
            </a:r>
            <a:endParaRPr lang="en-US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43943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CDDBF1EA-496C-4E42-B914-8CCDE47CFF8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468" r="699" b="9645"/>
          <a:stretch/>
        </p:blipFill>
        <p:spPr>
          <a:xfrm>
            <a:off x="25319" y="389268"/>
            <a:ext cx="12099234" cy="643646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ED6915E-1155-4154-82F6-DF8A490657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3555" y="421535"/>
            <a:ext cx="4295163" cy="118404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108874" y="836543"/>
            <a:ext cx="40445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C00000"/>
                </a:solidFill>
              </a:rPr>
              <a:t>NHẬN XÉT BÀI VIẾT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D6EDD66-24F0-427C-8AD8-72F17082D9A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1" b="1141"/>
          <a:stretch/>
        </p:blipFill>
        <p:spPr>
          <a:xfrm>
            <a:off x="2022356" y="1713215"/>
            <a:ext cx="7617282" cy="119633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0ED3AA1-3DA4-400D-9D64-2487697F52E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26" t="28594" r="13914" b="10731"/>
          <a:stretch/>
        </p:blipFill>
        <p:spPr>
          <a:xfrm>
            <a:off x="1921647" y="2964950"/>
            <a:ext cx="7818701" cy="1285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797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d50PSRnABo4eKtii0xNwJr6RfZo86Z2c">
            <a:hlinkClick r:id="" action="ppaction://media"/>
            <a:extLst>
              <a:ext uri="{FF2B5EF4-FFF2-40B4-BE49-F238E27FC236}">
                <a16:creationId xmlns:a16="http://schemas.microsoft.com/office/drawing/2014/main" id="{3C3D526C-C185-4AD2-86DB-2E3F4434EBA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175" r="5001" b="10300"/>
          <a:stretch/>
        </p:blipFill>
        <p:spPr>
          <a:xfrm>
            <a:off x="185530" y="779965"/>
            <a:ext cx="11595652" cy="607803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3AA392C-ED14-45FA-8639-B99587A7EBA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3977" y="466879"/>
            <a:ext cx="5307340" cy="113579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947643" y="805365"/>
            <a:ext cx="45145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C00000"/>
                </a:solidFill>
              </a:rPr>
              <a:t>HƯỚNG DẪN VIẾT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C71F5C-16B0-4F91-BF06-38B63342180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4934" y="575353"/>
            <a:ext cx="980097" cy="918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8384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03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lfClFpbS1pxbbRh0yyjLOq9MnTWhhq9">
            <a:hlinkClick r:id="" action="ppaction://media"/>
            <a:extLst>
              <a:ext uri="{FF2B5EF4-FFF2-40B4-BE49-F238E27FC236}">
                <a16:creationId xmlns:a16="http://schemas.microsoft.com/office/drawing/2014/main" id="{7DCBFC1D-FDE6-4E6B-A8AB-4BCC53AE63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648" r="8114" b="9722"/>
          <a:stretch/>
        </p:blipFill>
        <p:spPr>
          <a:xfrm>
            <a:off x="896178" y="1215506"/>
            <a:ext cx="10399644" cy="564249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3AA392C-ED14-45FA-8639-B99587A7EBA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2317" y="307384"/>
            <a:ext cx="4851400" cy="99590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975635" y="593459"/>
            <a:ext cx="43047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C00000"/>
                </a:solidFill>
              </a:rPr>
              <a:t>HƯỚNG DẪN VIẾT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C71F5C-16B0-4F91-BF06-38B63342180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6140" y="438873"/>
            <a:ext cx="781790" cy="732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4716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0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868697" y="4711233"/>
            <a:ext cx="64546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VIẾT VỞ LUYỆN VIẾT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5C12E-D5A8-40DB-8995-D664D8D754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9335" y="5126732"/>
            <a:ext cx="1699829" cy="1295108"/>
          </a:xfrm>
          <a:prstGeom prst="rect">
            <a:avLst/>
          </a:prstGeom>
        </p:spPr>
      </p:pic>
      <p:pic>
        <p:nvPicPr>
          <p:cNvPr id="12" name="TheWhistlersSong-SteveBarakatt-2799957">
            <a:hlinkClick r:id="" action="ppaction://media"/>
            <a:extLst>
              <a:ext uri="{FF2B5EF4-FFF2-40B4-BE49-F238E27FC236}">
                <a16:creationId xmlns:a16="http://schemas.microsoft.com/office/drawing/2014/main" id="{751DEE33-C73F-460E-9CCF-2BD6E168F2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174189" y="3001589"/>
            <a:ext cx="609600" cy="609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9E8E493-EE39-4634-846B-B1A77A858AE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974" y="529303"/>
            <a:ext cx="11322049" cy="4178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9059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88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925782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NKNOELEADERBOARD" val="-102116424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UTM Avo">
      <a:majorFont>
        <a:latin typeface="UTM Avo"/>
        <a:ea typeface=""/>
        <a:cs typeface=""/>
      </a:majorFont>
      <a:minorFont>
        <a:latin typeface="UTM Av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1610</TotalTime>
  <Words>47</Words>
  <Application>Microsoft Office PowerPoint</Application>
  <PresentationFormat>Widescreen</PresentationFormat>
  <Paragraphs>21</Paragraphs>
  <Slides>9</Slides>
  <Notes>1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宋体</vt:lpstr>
      <vt:lpstr>UTM Avo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110</cp:revision>
  <dcterms:created xsi:type="dcterms:W3CDTF">2021-11-01T08:16:43Z</dcterms:created>
  <dcterms:modified xsi:type="dcterms:W3CDTF">2022-01-21T06:19:41Z</dcterms:modified>
</cp:coreProperties>
</file>