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3" r:id="rId1"/>
  </p:sldMasterIdLst>
  <p:notesMasterIdLst>
    <p:notesMasterId r:id="rId20"/>
  </p:notesMasterIdLst>
  <p:sldIdLst>
    <p:sldId id="583" r:id="rId2"/>
    <p:sldId id="257" r:id="rId3"/>
    <p:sldId id="400" r:id="rId4"/>
    <p:sldId id="586" r:id="rId5"/>
    <p:sldId id="402" r:id="rId6"/>
    <p:sldId id="401" r:id="rId7"/>
    <p:sldId id="395" r:id="rId8"/>
    <p:sldId id="408" r:id="rId9"/>
    <p:sldId id="409" r:id="rId10"/>
    <p:sldId id="283" r:id="rId11"/>
    <p:sldId id="284" r:id="rId12"/>
    <p:sldId id="577" r:id="rId13"/>
    <p:sldId id="285" r:id="rId14"/>
    <p:sldId id="578" r:id="rId15"/>
    <p:sldId id="576" r:id="rId16"/>
    <p:sldId id="281" r:id="rId17"/>
    <p:sldId id="385" r:id="rId18"/>
    <p:sldId id="579" r:id="rId19"/>
  </p:sldIdLst>
  <p:sldSz cx="12192000" cy="6858000"/>
  <p:notesSz cx="6858000" cy="9144000"/>
  <p:custDataLst>
    <p:tags r:id="rId2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00FF00"/>
    <a:srgbClr val="FF66CC"/>
    <a:srgbClr val="006600"/>
    <a:srgbClr val="0000FF"/>
    <a:srgbClr val="FCD5B5"/>
    <a:srgbClr val="F8CBAD"/>
    <a:srgbClr val="FFFFCC"/>
    <a:srgbClr val="51B41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48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4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6937397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tranthao121006@gmail.com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B2AA4F-B828-4D7C-AFD3-893933DAFCB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035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276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15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075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232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74171" y="-145144"/>
            <a:ext cx="12496800" cy="700314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907349" y="17421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546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506199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137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8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335"/>
              <a:buFont typeface="Calibri"/>
              <a:buNone/>
              <a:defRPr sz="5335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8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33"/>
              </a:spcBef>
              <a:spcAft>
                <a:spcPts val="0"/>
              </a:spcAft>
              <a:buClr>
                <a:srgbClr val="888888"/>
              </a:buClr>
              <a:buSzPts val="2665"/>
              <a:buNone/>
              <a:defRPr sz="2665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427"/>
              </a:spcBef>
              <a:spcAft>
                <a:spcPts val="0"/>
              </a:spcAft>
              <a:buClr>
                <a:srgbClr val="888888"/>
              </a:buClr>
              <a:buSzPts val="2135"/>
              <a:buNone/>
              <a:defRPr sz="2135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373"/>
              </a:spcBef>
              <a:spcAft>
                <a:spcPts val="0"/>
              </a:spcAft>
              <a:buClr>
                <a:srgbClr val="888888"/>
              </a:buClr>
              <a:buSzPts val="1865"/>
              <a:buNone/>
              <a:defRPr sz="1865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2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D4F72-9C88-4FAE-A79C-196FB2407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469ED-473A-429E-90F2-7E5A28749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1F0944-FEC0-46AA-8A2E-EF33322B6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70E95-FF94-4E61-A96A-52D49F4AB569}" type="datetimeFigureOut">
              <a:rPr lang="en-US" smtClean="0"/>
              <a:t>1/21/2022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DE49C-F487-4EB8-8022-D2EEE8161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7DA512-D606-4D53-8506-15107B861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6541B-21F7-484C-BBCE-31F3E9E1DE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81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8232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A5CACC7-21F3-4814-9F92-C7BE01DCE637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75830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65"/>
              <a:buFont typeface="Calibri"/>
              <a:buNone/>
              <a:defRPr sz="58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99427" algn="l" rtl="0">
              <a:spcBef>
                <a:spcPts val="853"/>
              </a:spcBef>
              <a:spcAft>
                <a:spcPts val="0"/>
              </a:spcAft>
              <a:buClr>
                <a:schemeClr val="dk1"/>
              </a:buClr>
              <a:buSzPts val="4265"/>
              <a:buFont typeface="Arial"/>
              <a:buChar char="•"/>
              <a:defRPr sz="42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65772" algn="l" rtl="0">
              <a:spcBef>
                <a:spcPts val="747"/>
              </a:spcBef>
              <a:spcAft>
                <a:spcPts val="0"/>
              </a:spcAft>
              <a:buClr>
                <a:schemeClr val="dk1"/>
              </a:buClr>
              <a:buSzPts val="3735"/>
              <a:buFont typeface="Arial"/>
              <a:buChar char="–"/>
              <a:defRPr sz="373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–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»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9782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665"/>
              <a:buFont typeface="Arial"/>
              <a:buChar char="•"/>
              <a:defRPr sz="266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665" r:id="rId6"/>
    <p:sldLayoutId id="2147483728" r:id="rId7"/>
    <p:sldLayoutId id="2147483703" r:id="rId8"/>
    <p:sldLayoutId id="2147483667" r:id="rId9"/>
    <p:sldLayoutId id="2147483755" r:id="rId10"/>
    <p:sldLayoutId id="2147483756" r:id="rId11"/>
    <p:sldLayoutId id="21474837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wmf"/><Relationship Id="rId3" Type="http://schemas.openxmlformats.org/officeDocument/2006/relationships/control" Target="../activeX/activeX2.xml"/><Relationship Id="rId7" Type="http://schemas.openxmlformats.org/officeDocument/2006/relationships/image" Target="../media/image16.png"/><Relationship Id="rId12" Type="http://schemas.openxmlformats.org/officeDocument/2006/relationships/image" Target="../media/image21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20.wmf"/><Relationship Id="rId5" Type="http://schemas.openxmlformats.org/officeDocument/2006/relationships/control" Target="../activeX/activeX4.xml"/><Relationship Id="rId10" Type="http://schemas.openxmlformats.org/officeDocument/2006/relationships/image" Target="../media/image19.wmf"/><Relationship Id="rId4" Type="http://schemas.openxmlformats.org/officeDocument/2006/relationships/control" Target="../activeX/activeX3.xml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notesSlide" Target="../notesSlides/notesSlide2.xml"/><Relationship Id="rId9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29.png"/><Relationship Id="rId18" Type="http://schemas.microsoft.com/office/2007/relationships/hdphoto" Target="../media/hdphoto3.wdp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24.png"/><Relationship Id="rId17" Type="http://schemas.openxmlformats.org/officeDocument/2006/relationships/image" Target="../media/image31.png"/><Relationship Id="rId2" Type="http://schemas.openxmlformats.org/officeDocument/2006/relationships/audio" Target="../media/media2.mp3"/><Relationship Id="rId16" Type="http://schemas.openxmlformats.org/officeDocument/2006/relationships/image" Target="../media/image25.jpeg"/><Relationship Id="rId20" Type="http://schemas.microsoft.com/office/2007/relationships/hdphoto" Target="../media/hdphoto2.wdp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openxmlformats.org/officeDocument/2006/relationships/image" Target="../media/image28.png"/><Relationship Id="rId10" Type="http://schemas.openxmlformats.org/officeDocument/2006/relationships/audio" Target="../media/audio1.wav"/><Relationship Id="rId19" Type="http://schemas.openxmlformats.org/officeDocument/2006/relationships/image" Target="../media/image27.png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2.png"/><Relationship Id="rId18" Type="http://schemas.openxmlformats.org/officeDocument/2006/relationships/image" Target="../media/image27.png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24.png"/><Relationship Id="rId17" Type="http://schemas.openxmlformats.org/officeDocument/2006/relationships/image" Target="../media/image28.png"/><Relationship Id="rId2" Type="http://schemas.openxmlformats.org/officeDocument/2006/relationships/audio" Target="../media/media2.mp3"/><Relationship Id="rId16" Type="http://schemas.openxmlformats.org/officeDocument/2006/relationships/image" Target="../media/image30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microsoft.com/office/2007/relationships/hdphoto" Target="../media/hdphoto4.wdp"/><Relationship Id="rId10" Type="http://schemas.openxmlformats.org/officeDocument/2006/relationships/audio" Target="../media/audio1.wav"/><Relationship Id="rId19" Type="http://schemas.microsoft.com/office/2007/relationships/hdphoto" Target="../media/hdphoto2.wdp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4.png"/><Relationship Id="rId18" Type="http://schemas.openxmlformats.org/officeDocument/2006/relationships/image" Target="../media/image28.png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24.png"/><Relationship Id="rId17" Type="http://schemas.openxmlformats.org/officeDocument/2006/relationships/image" Target="../media/image30.png"/><Relationship Id="rId2" Type="http://schemas.openxmlformats.org/officeDocument/2006/relationships/audio" Target="../media/media2.mp3"/><Relationship Id="rId16" Type="http://schemas.microsoft.com/office/2007/relationships/hdphoto" Target="../media/hdphoto5.wdp"/><Relationship Id="rId20" Type="http://schemas.microsoft.com/office/2007/relationships/hdphoto" Target="../media/hdphoto2.wdp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openxmlformats.org/officeDocument/2006/relationships/image" Target="../media/image35.png"/><Relationship Id="rId10" Type="http://schemas.openxmlformats.org/officeDocument/2006/relationships/audio" Target="../media/audio1.wav"/><Relationship Id="rId19" Type="http://schemas.openxmlformats.org/officeDocument/2006/relationships/image" Target="../media/image27.png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32.png"/><Relationship Id="rId18" Type="http://schemas.microsoft.com/office/2007/relationships/hdphoto" Target="../media/hdphoto2.wdp"/><Relationship Id="rId3" Type="http://schemas.microsoft.com/office/2007/relationships/media" Target="../media/media1.mp3"/><Relationship Id="rId7" Type="http://schemas.microsoft.com/office/2007/relationships/media" Target="../media/media4.mp3"/><Relationship Id="rId12" Type="http://schemas.openxmlformats.org/officeDocument/2006/relationships/image" Target="../media/image24.png"/><Relationship Id="rId17" Type="http://schemas.openxmlformats.org/officeDocument/2006/relationships/image" Target="../media/image27.png"/><Relationship Id="rId2" Type="http://schemas.openxmlformats.org/officeDocument/2006/relationships/audio" Target="../media/media2.mp3"/><Relationship Id="rId16" Type="http://schemas.openxmlformats.org/officeDocument/2006/relationships/image" Target="../media/image28.png"/><Relationship Id="rId1" Type="http://schemas.microsoft.com/office/2007/relationships/media" Target="../media/media2.mp3"/><Relationship Id="rId6" Type="http://schemas.microsoft.com/office/2007/relationships/media" Target="../media/media3.mp3"/><Relationship Id="rId11" Type="http://schemas.openxmlformats.org/officeDocument/2006/relationships/audio" Target="../media/audio2.wav"/><Relationship Id="rId5" Type="http://schemas.openxmlformats.org/officeDocument/2006/relationships/audio" Target="NULL" TargetMode="External"/><Relationship Id="rId15" Type="http://schemas.openxmlformats.org/officeDocument/2006/relationships/image" Target="../media/image30.png"/><Relationship Id="rId10" Type="http://schemas.openxmlformats.org/officeDocument/2006/relationships/audio" Target="../media/audio1.wav"/><Relationship Id="rId4" Type="http://schemas.openxmlformats.org/officeDocument/2006/relationships/audio" Target="../media/media1.mp3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NULL" TargetMode="External"/><Relationship Id="rId7" Type="http://schemas.openxmlformats.org/officeDocument/2006/relationships/image" Target="../media/image25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microsoft.com/office/2007/relationships/hdphoto" Target="../media/hdphoto2.wdp"/><Relationship Id="rId5" Type="http://schemas.openxmlformats.org/officeDocument/2006/relationships/slideLayout" Target="../slideLayouts/slideLayout3.xml"/><Relationship Id="rId10" Type="http://schemas.openxmlformats.org/officeDocument/2006/relationships/image" Target="../media/image27.png"/><Relationship Id="rId4" Type="http://schemas.microsoft.com/office/2007/relationships/media" Target="../media/media3.mp3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0"/>
            <a:ext cx="16626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631215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32: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(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theo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)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8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48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848027" y="584775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0F4396A-8B95-4AF0-A76F-B1835FD9E8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6324"/>
            <a:ext cx="12192000" cy="6426200"/>
          </a:xfrm>
          <a:prstGeom prst="rect">
            <a:avLst/>
          </a:prstGeom>
        </p:spPr>
      </p:pic>
      <p:sp>
        <p:nvSpPr>
          <p:cNvPr id="189" name="Google Shape;189;p2"/>
          <p:cNvSpPr txBox="1"/>
          <p:nvPr/>
        </p:nvSpPr>
        <p:spPr>
          <a:xfrm>
            <a:off x="4079214" y="2714117"/>
            <a:ext cx="3563071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KHỞI ĐỘNG</a:t>
            </a:r>
            <a:endParaRPr sz="4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89;p2">
            <a:extLst>
              <a:ext uri="{FF2B5EF4-FFF2-40B4-BE49-F238E27FC236}">
                <a16:creationId xmlns:a16="http://schemas.microsoft.com/office/drawing/2014/main" id="{20E36917-AAC6-4FAF-AFD9-CAB055730171}"/>
              </a:ext>
            </a:extLst>
          </p:cNvPr>
          <p:cNvSpPr txBox="1"/>
          <p:nvPr/>
        </p:nvSpPr>
        <p:spPr>
          <a:xfrm>
            <a:off x="2419927" y="3596190"/>
            <a:ext cx="7352145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TRÒ CHƠI TRUYỀN ĐIỆN</a:t>
            </a:r>
            <a:endParaRPr sz="4400" b="1" i="0" u="none" strike="noStrike" dirty="0">
              <a:ln w="22225">
                <a:solidFill>
                  <a:schemeClr val="accent2"/>
                </a:solidFill>
                <a:prstDash val="solid"/>
              </a:ln>
              <a:solidFill>
                <a:srgbClr val="FFC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D263247-01BF-4B1B-85E3-7174DE0808D4}"/>
              </a:ext>
            </a:extLst>
          </p:cNvPr>
          <p:cNvSpPr/>
          <p:nvPr/>
        </p:nvSpPr>
        <p:spPr>
          <a:xfrm>
            <a:off x="0" y="0"/>
            <a:ext cx="12192000" cy="642998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DBAF84-7F9B-4C19-9004-B142A04B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0000" l="10000" r="94167">
                        <a14:foregroundMark x1="86563" y1="51429" x2="86563" y2="51429"/>
                        <a14:foregroundMark x1="83542" y1="24857" x2="83542" y2="24857"/>
                        <a14:foregroundMark x1="77083" y1="286" x2="77083" y2="286"/>
                        <a14:foregroundMark x1="90938" y1="28857" x2="90938" y2="28857"/>
                        <a14:foregroundMark x1="94167" y1="35429" x2="94167" y2="35429"/>
                        <a14:foregroundMark x1="83229" y1="42000" x2="82917" y2="49429"/>
                        <a14:foregroundMark x1="80104" y1="36286" x2="78021" y2="49429"/>
                        <a14:foregroundMark x1="88125" y1="54000" x2="88125" y2="54000"/>
                        <a14:foregroundMark x1="14896" y1="41429" x2="14896" y2="41429"/>
                        <a14:foregroundMark x1="14792" y1="36286" x2="14792" y2="36286"/>
                        <a14:foregroundMark x1="14375" y1="23143" x2="14375" y2="23143"/>
                        <a14:foregroundMark x1="16563" y1="20286" x2="16563" y2="20286"/>
                        <a14:foregroundMark x1="13646" y1="28000" x2="13646" y2="28000"/>
                        <a14:foregroundMark x1="14583" y1="45429" x2="14583" y2="45429"/>
                        <a14:foregroundMark x1="13958" y1="47143" x2="13958" y2="47143"/>
                        <a14:foregroundMark x1="14479" y1="53429" x2="14479" y2="53429"/>
                        <a14:foregroundMark x1="15417" y1="60286" x2="15417" y2="60286"/>
                        <a14:foregroundMark x1="15417" y1="63143" x2="15417" y2="63143"/>
                        <a14:foregroundMark x1="14792" y1="66571" x2="14792" y2="66571"/>
                        <a14:foregroundMark x1="14479" y1="71143" x2="14479" y2="71143"/>
                        <a14:foregroundMark x1="14479" y1="76000" x2="14479" y2="76000"/>
                        <a14:foregroundMark x1="15313" y1="79143" x2="15313" y2="79143"/>
                        <a14:foregroundMark x1="16667" y1="81714" x2="16667" y2="81714"/>
                        <a14:foregroundMark x1="17500" y1="82286" x2="17500" y2="82286"/>
                        <a14:foregroundMark x1="18438" y1="83714" x2="18438" y2="83714"/>
                        <a14:foregroundMark x1="20833" y1="83143" x2="20833" y2="83143"/>
                        <a14:foregroundMark x1="20729" y1="84857" x2="20729" y2="84857"/>
                        <a14:foregroundMark x1="22083" y1="84857" x2="22083" y2="84857"/>
                        <a14:foregroundMark x1="23958" y1="83429" x2="23958" y2="83429"/>
                        <a14:foregroundMark x1="27187" y1="81429" x2="27187" y2="81429"/>
                        <a14:foregroundMark x1="26667" y1="81143" x2="26667" y2="81143"/>
                        <a14:foregroundMark x1="29375" y1="80571" x2="29375" y2="80571"/>
                        <a14:foregroundMark x1="30312" y1="80286" x2="30312" y2="80286"/>
                        <a14:foregroundMark x1="32083" y1="81429" x2="32083" y2="81429"/>
                        <a14:foregroundMark x1="32813" y1="82857" x2="32813" y2="82857"/>
                        <a14:foregroundMark x1="33125" y1="83429" x2="33125" y2="83429"/>
                        <a14:foregroundMark x1="34688" y1="84571" x2="34688" y2="84571"/>
                        <a14:foregroundMark x1="35625" y1="84571" x2="35625" y2="84571"/>
                        <a14:foregroundMark x1="36458" y1="84857" x2="36458" y2="84857"/>
                        <a14:foregroundMark x1="38854" y1="85714" x2="38854" y2="85714"/>
                        <a14:foregroundMark x1="40208" y1="84571" x2="40208" y2="84571"/>
                        <a14:foregroundMark x1="42083" y1="84571" x2="42083" y2="84571"/>
                        <a14:foregroundMark x1="44063" y1="83714" x2="44063" y2="83714"/>
                        <a14:foregroundMark x1="47500" y1="81143" x2="47500" y2="81143"/>
                        <a14:foregroundMark x1="50104" y1="80571" x2="50104" y2="80571"/>
                        <a14:foregroundMark x1="52188" y1="81143" x2="52188" y2="81143"/>
                        <a14:foregroundMark x1="55625" y1="81143" x2="55625" y2="81143"/>
                        <a14:foregroundMark x1="56667" y1="82000" x2="56667" y2="82000"/>
                        <a14:foregroundMark x1="54375" y1="80571" x2="54375" y2="80571"/>
                        <a14:foregroundMark x1="27187" y1="18286" x2="27187" y2="18286"/>
                        <a14:foregroundMark x1="25313" y1="18000" x2="25313" y2="18000"/>
                        <a14:foregroundMark x1="25000" y1="17714" x2="25417" y2="17143"/>
                        <a14:foregroundMark x1="66146" y1="18000" x2="66146" y2="18000"/>
                        <a14:foregroundMark x1="88125" y1="65714" x2="88125" y2="65714"/>
                        <a14:foregroundMark x1="88646" y1="73143" x2="88646" y2="73143"/>
                        <a14:foregroundMark x1="81563" y1="86000" x2="81563" y2="86000"/>
                        <a14:foregroundMark x1="76771" y1="84857" x2="76771" y2="84857"/>
                        <a14:foregroundMark x1="75625" y1="84571" x2="75625" y2="84571"/>
                        <a14:foregroundMark x1="74167" y1="84571" x2="74167" y2="84571"/>
                        <a14:foregroundMark x1="71250" y1="81714" x2="71250" y2="81714"/>
                        <a14:foregroundMark x1="70417" y1="80857" x2="70417" y2="80857"/>
                        <a14:foregroundMark x1="66458" y1="81143" x2="66458" y2="81143"/>
                        <a14:foregroundMark x1="63542" y1="84000" x2="63542" y2="84000"/>
                        <a14:foregroundMark x1="40104" y1="22857" x2="40104" y2="22857"/>
                        <a14:foregroundMark x1="15208" y1="57429" x2="15208" y2="57429"/>
                        <a14:foregroundMark x1="14271" y1="53429" x2="14271" y2="53429"/>
                        <a14:foregroundMark x1="13646" y1="50571" x2="13646" y2="50571"/>
                        <a14:foregroundMark x1="14063" y1="45714" x2="14063" y2="45714"/>
                        <a14:foregroundMark x1="14792" y1="44000" x2="14792" y2="44000"/>
                        <a14:foregroundMark x1="14792" y1="42857" x2="14792" y2="42857"/>
                        <a14:foregroundMark x1="13542" y1="30571" x2="13542" y2="30571"/>
                        <a14:foregroundMark x1="13438" y1="26857" x2="13438" y2="26857"/>
                        <a14:foregroundMark x1="13438" y1="26000" x2="13438" y2="26000"/>
                        <a14:foregroundMark x1="14896" y1="36286" x2="14896" y2="36286"/>
                        <a14:foregroundMark x1="14479" y1="34286" x2="14479" y2="34286"/>
                        <a14:foregroundMark x1="18229" y1="18571" x2="18229" y2="18571"/>
                        <a14:foregroundMark x1="92604" y1="24571" x2="92604" y2="24571"/>
                        <a14:foregroundMark x1="91875" y1="21714" x2="91875" y2="21714"/>
                        <a14:foregroundMark x1="90625" y1="19714" x2="90625" y2="19714"/>
                        <a14:foregroundMark x1="75729" y1="2571" x2="75729" y2="2571"/>
                        <a14:foregroundMark x1="75521" y1="6857" x2="75521" y2="6857"/>
                        <a14:foregroundMark x1="89063" y1="42857" x2="89063" y2="42857"/>
                        <a14:foregroundMark x1="88750" y1="42571" x2="88750" y2="42571"/>
                        <a14:foregroundMark x1="88854" y1="49143" x2="88854" y2="49143"/>
                        <a14:foregroundMark x1="88333" y1="44286" x2="88333" y2="44286"/>
                        <a14:foregroundMark x1="14479" y1="35429" x2="14479" y2="35429"/>
                        <a14:foregroundMark x1="14479" y1="69429" x2="14479" y2="69429"/>
                        <a14:foregroundMark x1="15208" y1="80286" x2="15208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52" y="612843"/>
            <a:ext cx="13988343" cy="4990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EA4AFE-B769-4A50-9DC7-EC98C545678D}"/>
              </a:ext>
            </a:extLst>
          </p:cNvPr>
          <p:cNvSpPr txBox="1"/>
          <p:nvPr/>
        </p:nvSpPr>
        <p:spPr>
          <a:xfrm>
            <a:off x="1770434" y="2630933"/>
            <a:ext cx="74416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</a:rPr>
              <a:t>Em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hãy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nêu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lại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cách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thực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hiện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đặt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tính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rồi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tính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cộng</a:t>
            </a:r>
            <a:r>
              <a:rPr lang="en-US" sz="2800" b="1" dirty="0">
                <a:solidFill>
                  <a:srgbClr val="002060"/>
                </a:solidFill>
              </a:rPr>
              <a:t> (</a:t>
            </a:r>
            <a:r>
              <a:rPr lang="en-US" sz="2800" b="1" dirty="0" err="1">
                <a:solidFill>
                  <a:srgbClr val="002060"/>
                </a:solidFill>
              </a:rPr>
              <a:t>có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nhớ</a:t>
            </a:r>
            <a:r>
              <a:rPr lang="en-US" sz="2800" b="1" dirty="0">
                <a:solidFill>
                  <a:srgbClr val="002060"/>
                </a:solidFill>
              </a:rPr>
              <a:t>) </a:t>
            </a:r>
            <a:r>
              <a:rPr lang="en-US" sz="2800" b="1" dirty="0" err="1">
                <a:solidFill>
                  <a:srgbClr val="002060"/>
                </a:solidFill>
              </a:rPr>
              <a:t>trong</a:t>
            </a:r>
            <a:r>
              <a:rPr lang="en-US" sz="2800" b="1" dirty="0">
                <a:solidFill>
                  <a:srgbClr val="002060"/>
                </a:solidFill>
              </a:rPr>
              <a:t> </a:t>
            </a:r>
            <a:r>
              <a:rPr lang="en-US" sz="2800" b="1" dirty="0" err="1">
                <a:solidFill>
                  <a:srgbClr val="002060"/>
                </a:solidFill>
              </a:rPr>
              <a:t>phạm</a:t>
            </a:r>
            <a:r>
              <a:rPr lang="en-US" sz="2800" b="1" dirty="0">
                <a:solidFill>
                  <a:srgbClr val="002060"/>
                </a:solidFill>
              </a:rPr>
              <a:t> vi 100.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7E52-3485-4372-BB6C-706EB3A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0" y="85937"/>
            <a:ext cx="2616740" cy="1936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1" descr="31f7217a017c2d9a8a7bcbd9844c1629">
            <a:extLst>
              <a:ext uri="{FF2B5EF4-FFF2-40B4-BE49-F238E27FC236}">
                <a16:creationId xmlns:a16="http://schemas.microsoft.com/office/drawing/2014/main" id="{042ED277-46D3-4B08-8CFD-FE4B4045CDB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4" name="图片 15" descr="a05684f714522ad77246dba9447411ba">
            <a:extLst>
              <a:ext uri="{FF2B5EF4-FFF2-40B4-BE49-F238E27FC236}">
                <a16:creationId xmlns:a16="http://schemas.microsoft.com/office/drawing/2014/main" id="{4C6111A6-70C4-49B0-9379-57D92B9AEF5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6" name="图片 2" descr="觅元素584a989cd6c5a">
            <a:extLst>
              <a:ext uri="{FF2B5EF4-FFF2-40B4-BE49-F238E27FC236}">
                <a16:creationId xmlns:a16="http://schemas.microsoft.com/office/drawing/2014/main" id="{36AAF000-D47B-4390-B53B-A8D3C9641F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7" name="文本框 11">
            <a:extLst>
              <a:ext uri="{FF2B5EF4-FFF2-40B4-BE49-F238E27FC236}">
                <a16:creationId xmlns:a16="http://schemas.microsoft.com/office/drawing/2014/main" id="{13B44877-67F3-4CA0-A7C9-4B86E05C18FF}"/>
              </a:ext>
            </a:extLst>
          </p:cNvPr>
          <p:cNvSpPr txBox="1"/>
          <p:nvPr/>
        </p:nvSpPr>
        <p:spPr>
          <a:xfrm>
            <a:off x="4876138" y="2587157"/>
            <a:ext cx="6234053" cy="1938992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LUYỆN TẬP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6000" b="1" dirty="0">
                <a:solidFill>
                  <a:srgbClr val="FFFF00"/>
                </a:solidFill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THỰC HÀNH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" name="图片 7" descr="572005ec0a0c4">
            <a:extLst>
              <a:ext uri="{FF2B5EF4-FFF2-40B4-BE49-F238E27FC236}">
                <a16:creationId xmlns:a16="http://schemas.microsoft.com/office/drawing/2014/main" id="{246DCFB9-2B78-443B-AAB0-7B7B45EC9C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78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5139F59-64D5-4529-B620-65466FFB9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88"/>
            <a:ext cx="12192000" cy="64389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1622319" y="2602113"/>
            <a:ext cx="1545307" cy="1826628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4291377" y="2582829"/>
            <a:ext cx="1545307" cy="1845912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7025740" y="2550841"/>
            <a:ext cx="1545307" cy="1877900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3997143" y="576992"/>
            <a:ext cx="4068342" cy="755245"/>
            <a:chOff x="-3369817" y="382607"/>
            <a:chExt cx="3996328" cy="79541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69817" y="382607"/>
              <a:ext cx="3996328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Đặt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rồi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288618" y="43537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2107391" y="2691107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12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>
            <a:off x="1880370" y="3777332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1853736" y="2952717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1113471" y="3491162"/>
            <a:ext cx="680248" cy="89289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6751416" y="3481721"/>
            <a:ext cx="513182" cy="84635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3997143" y="3398737"/>
            <a:ext cx="550849" cy="992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D2A383-81AD-4880-A204-DA12F03F83A8}"/>
              </a:ext>
            </a:extLst>
          </p:cNvPr>
          <p:cNvSpPr txBox="1"/>
          <p:nvPr/>
        </p:nvSpPr>
        <p:spPr>
          <a:xfrm>
            <a:off x="1451771" y="1871833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12 + 48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FB4B79E-383A-4F92-8763-7619132660A4}"/>
              </a:ext>
            </a:extLst>
          </p:cNvPr>
          <p:cNvSpPr txBox="1"/>
          <p:nvPr/>
        </p:nvSpPr>
        <p:spPr>
          <a:xfrm>
            <a:off x="4152170" y="1846664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59 + 21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5CC4D5-6F9C-4820-9078-9AFEAC3B197D}"/>
              </a:ext>
            </a:extLst>
          </p:cNvPr>
          <p:cNvSpPr txBox="1"/>
          <p:nvPr/>
        </p:nvSpPr>
        <p:spPr>
          <a:xfrm>
            <a:off x="6869866" y="1832665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74 + 6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13928B-3C1F-4501-BB09-374E70376AC3}"/>
              </a:ext>
            </a:extLst>
          </p:cNvPr>
          <p:cNvSpPr txBox="1"/>
          <p:nvPr/>
        </p:nvSpPr>
        <p:spPr>
          <a:xfrm>
            <a:off x="2094946" y="3227291"/>
            <a:ext cx="60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48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2F71C7-A75A-4841-BA33-947E3D37B1F3}"/>
              </a:ext>
            </a:extLst>
          </p:cNvPr>
          <p:cNvSpPr txBox="1"/>
          <p:nvPr/>
        </p:nvSpPr>
        <p:spPr>
          <a:xfrm>
            <a:off x="2107391" y="3789627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7B6EAE-1786-469D-A96B-C07B98034CCA}"/>
              </a:ext>
            </a:extLst>
          </p:cNvPr>
          <p:cNvSpPr txBox="1"/>
          <p:nvPr/>
        </p:nvSpPr>
        <p:spPr>
          <a:xfrm>
            <a:off x="4829744" y="2706333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59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AC4FB88-502B-4613-94FE-9787D0B957DE}"/>
              </a:ext>
            </a:extLst>
          </p:cNvPr>
          <p:cNvCxnSpPr>
            <a:cxnSpLocks/>
          </p:cNvCxnSpPr>
          <p:nvPr/>
        </p:nvCxnSpPr>
        <p:spPr>
          <a:xfrm>
            <a:off x="4602723" y="3792558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E5B452D-3C62-40A9-BCF2-398F8E281AD7}"/>
              </a:ext>
            </a:extLst>
          </p:cNvPr>
          <p:cNvSpPr txBox="1"/>
          <p:nvPr/>
        </p:nvSpPr>
        <p:spPr>
          <a:xfrm>
            <a:off x="4576089" y="2967943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C8058A-94DE-4D29-B88B-13B10C409E96}"/>
              </a:ext>
            </a:extLst>
          </p:cNvPr>
          <p:cNvSpPr txBox="1"/>
          <p:nvPr/>
        </p:nvSpPr>
        <p:spPr>
          <a:xfrm>
            <a:off x="4828516" y="3255941"/>
            <a:ext cx="632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21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952F73-749F-4BF2-A9F8-2D859D9BF6B6}"/>
              </a:ext>
            </a:extLst>
          </p:cNvPr>
          <p:cNvSpPr txBox="1"/>
          <p:nvPr/>
        </p:nvSpPr>
        <p:spPr>
          <a:xfrm>
            <a:off x="4829744" y="3804853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DC3130-73DD-4495-91F9-4A6B5F0D6091}"/>
              </a:ext>
            </a:extLst>
          </p:cNvPr>
          <p:cNvSpPr txBox="1"/>
          <p:nvPr/>
        </p:nvSpPr>
        <p:spPr>
          <a:xfrm>
            <a:off x="7575624" y="2671057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74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DC491E3-C6D7-44D2-8576-BE98331A6921}"/>
              </a:ext>
            </a:extLst>
          </p:cNvPr>
          <p:cNvCxnSpPr>
            <a:cxnSpLocks/>
          </p:cNvCxnSpPr>
          <p:nvPr/>
        </p:nvCxnSpPr>
        <p:spPr>
          <a:xfrm>
            <a:off x="7348603" y="3757282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C5CE554-40D9-4CC9-98C0-A497CFEF4D58}"/>
              </a:ext>
            </a:extLst>
          </p:cNvPr>
          <p:cNvSpPr txBox="1"/>
          <p:nvPr/>
        </p:nvSpPr>
        <p:spPr>
          <a:xfrm>
            <a:off x="7321969" y="2932667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5DB702-3511-450D-8B2B-2FE0C4257C55}"/>
              </a:ext>
            </a:extLst>
          </p:cNvPr>
          <p:cNvSpPr txBox="1"/>
          <p:nvPr/>
        </p:nvSpPr>
        <p:spPr>
          <a:xfrm>
            <a:off x="7601767" y="3181286"/>
            <a:ext cx="64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  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583B12-D786-4728-AD81-8E9AFBF8A323}"/>
              </a:ext>
            </a:extLst>
          </p:cNvPr>
          <p:cNvSpPr txBox="1"/>
          <p:nvPr/>
        </p:nvSpPr>
        <p:spPr>
          <a:xfrm>
            <a:off x="7601767" y="3760073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80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1B156D81-0F57-47B3-B14E-D2EC80AF1406}"/>
              </a:ext>
            </a:extLst>
          </p:cNvPr>
          <p:cNvSpPr/>
          <p:nvPr/>
        </p:nvSpPr>
        <p:spPr>
          <a:xfrm>
            <a:off x="9699590" y="2550840"/>
            <a:ext cx="1545307" cy="1877899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6B7C36B-E3E7-4AFE-8937-57B70F1C1759}"/>
              </a:ext>
            </a:extLst>
          </p:cNvPr>
          <p:cNvSpPr txBox="1"/>
          <p:nvPr/>
        </p:nvSpPr>
        <p:spPr>
          <a:xfrm>
            <a:off x="10234902" y="2639835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85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2BE3E74-8EC7-4A79-BBDF-96E4D47C2DCD}"/>
              </a:ext>
            </a:extLst>
          </p:cNvPr>
          <p:cNvCxnSpPr>
            <a:cxnSpLocks/>
          </p:cNvCxnSpPr>
          <p:nvPr/>
        </p:nvCxnSpPr>
        <p:spPr>
          <a:xfrm>
            <a:off x="10007881" y="3726060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9847449-B9E4-4FED-AF12-5A7A6E402BD2}"/>
              </a:ext>
            </a:extLst>
          </p:cNvPr>
          <p:cNvSpPr txBox="1"/>
          <p:nvPr/>
        </p:nvSpPr>
        <p:spPr>
          <a:xfrm>
            <a:off x="9981247" y="2901445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93C95B9-A4AF-41E9-8796-DBA563E8C293}"/>
              </a:ext>
            </a:extLst>
          </p:cNvPr>
          <p:cNvSpPr txBox="1"/>
          <p:nvPr/>
        </p:nvSpPr>
        <p:spPr>
          <a:xfrm>
            <a:off x="9529042" y="1820561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85 + 5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CB64FBB-6433-4777-94C3-D136BCC9A9ED}"/>
              </a:ext>
            </a:extLst>
          </p:cNvPr>
          <p:cNvSpPr txBox="1"/>
          <p:nvPr/>
        </p:nvSpPr>
        <p:spPr>
          <a:xfrm>
            <a:off x="10221379" y="3186641"/>
            <a:ext cx="69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  5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077FF8D-795C-4276-A6CE-B289FE38C429}"/>
              </a:ext>
            </a:extLst>
          </p:cNvPr>
          <p:cNvSpPr txBox="1"/>
          <p:nvPr/>
        </p:nvSpPr>
        <p:spPr>
          <a:xfrm>
            <a:off x="10234902" y="3738355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90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8CD67E-C398-4CF3-94AF-C4F1B8140F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9436829" y="3582389"/>
            <a:ext cx="475929" cy="8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68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animBg="1"/>
      <p:bldP spid="38" grpId="0" animBg="1"/>
      <p:bldP spid="5" grpId="0"/>
      <p:bldP spid="24" grpId="0"/>
      <p:bldP spid="4" grpId="0" animBg="1"/>
      <p:bldP spid="39" grpId="0" animBg="1"/>
      <p:bldP spid="40" grpId="0" animBg="1"/>
      <p:bldP spid="44" grpId="0"/>
      <p:bldP spid="46" grpId="0"/>
      <p:bldP spid="48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87" grpId="0" animBg="1"/>
      <p:bldP spid="90" grpId="0"/>
      <p:bldP spid="92" grpId="0"/>
      <p:bldP spid="96" grpId="0" animBg="1"/>
      <p:bldP spid="99" grpId="0"/>
      <p:bldP spid="10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EBA2139-1DF9-4B45-BCFE-388D46BD7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88"/>
            <a:ext cx="12192000" cy="6438900"/>
          </a:xfrm>
          <a:prstGeom prst="rect">
            <a:avLst/>
          </a:prstGeom>
        </p:spPr>
      </p:pic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E665448F-F907-4607-A232-681E36A7B6F2}"/>
              </a:ext>
            </a:extLst>
          </p:cNvPr>
          <p:cNvSpPr/>
          <p:nvPr/>
        </p:nvSpPr>
        <p:spPr>
          <a:xfrm>
            <a:off x="1669336" y="1829332"/>
            <a:ext cx="1705262" cy="2020598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483388-270F-4557-9BAF-9960BEC71CF1}"/>
              </a:ext>
            </a:extLst>
          </p:cNvPr>
          <p:cNvSpPr txBox="1"/>
          <p:nvPr/>
        </p:nvSpPr>
        <p:spPr>
          <a:xfrm>
            <a:off x="1946862" y="2282388"/>
            <a:ext cx="3466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3233298-5FBB-44CC-991F-9B319C4A1309}"/>
              </a:ext>
            </a:extLst>
          </p:cNvPr>
          <p:cNvCxnSpPr/>
          <p:nvPr/>
        </p:nvCxnSpPr>
        <p:spPr>
          <a:xfrm>
            <a:off x="2107249" y="3113118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91386C82-6626-4D8B-A3E6-A215726866AF}"/>
              </a:ext>
            </a:extLst>
          </p:cNvPr>
          <p:cNvSpPr txBox="1"/>
          <p:nvPr/>
        </p:nvSpPr>
        <p:spPr>
          <a:xfrm>
            <a:off x="2571689" y="2016154"/>
            <a:ext cx="45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6A3DFC-B7DA-4E2E-8CF2-B96D9C2FA5DF}"/>
              </a:ext>
            </a:extLst>
          </p:cNvPr>
          <p:cNvSpPr txBox="1"/>
          <p:nvPr/>
        </p:nvSpPr>
        <p:spPr>
          <a:xfrm>
            <a:off x="2571687" y="2570989"/>
            <a:ext cx="45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706942-C673-4365-9E8D-7B081B985562}"/>
              </a:ext>
            </a:extLst>
          </p:cNvPr>
          <p:cNvSpPr txBox="1"/>
          <p:nvPr/>
        </p:nvSpPr>
        <p:spPr>
          <a:xfrm>
            <a:off x="2571689" y="3141068"/>
            <a:ext cx="45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C511A88-F057-43A2-8012-1490CEE76F9E}"/>
              </a:ext>
            </a:extLst>
          </p:cNvPr>
          <p:cNvSpPr txBox="1"/>
          <p:nvPr/>
        </p:nvSpPr>
        <p:spPr>
          <a:xfrm>
            <a:off x="4068449" y="1797946"/>
            <a:ext cx="5627407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800" b="1" dirty="0"/>
              <a:t>2 </a:t>
            </a:r>
            <a:r>
              <a:rPr lang="en-US" sz="2800" b="1" dirty="0" err="1"/>
              <a:t>cộng</a:t>
            </a:r>
            <a:r>
              <a:rPr lang="en-US" sz="2800" b="1" dirty="0"/>
              <a:t> 8 </a:t>
            </a:r>
            <a:r>
              <a:rPr lang="en-US" sz="2800" b="1" dirty="0" err="1"/>
              <a:t>bằng</a:t>
            </a:r>
            <a:r>
              <a:rPr lang="en-US" sz="2800" b="1" dirty="0"/>
              <a:t> 10, </a:t>
            </a:r>
            <a:r>
              <a:rPr lang="en-US" sz="2800" b="1" dirty="0" err="1"/>
              <a:t>viết</a:t>
            </a:r>
            <a:r>
              <a:rPr lang="en-US" sz="2800" b="1" dirty="0"/>
              <a:t> 0, </a:t>
            </a:r>
            <a:r>
              <a:rPr lang="en-US" sz="2800" b="1" dirty="0" err="1"/>
              <a:t>nhớ</a:t>
            </a:r>
            <a:r>
              <a:rPr lang="en-US" sz="2800" b="1" dirty="0"/>
              <a:t> 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DEDD716-5D34-4B3D-9532-00205C78D8F3}"/>
              </a:ext>
            </a:extLst>
          </p:cNvPr>
          <p:cNvSpPr txBox="1"/>
          <p:nvPr/>
        </p:nvSpPr>
        <p:spPr>
          <a:xfrm>
            <a:off x="2303031" y="2016154"/>
            <a:ext cx="45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7053D9A-ABF1-43E0-8415-9D9D8480A606}"/>
              </a:ext>
            </a:extLst>
          </p:cNvPr>
          <p:cNvSpPr txBox="1"/>
          <p:nvPr/>
        </p:nvSpPr>
        <p:spPr>
          <a:xfrm>
            <a:off x="2303029" y="2570989"/>
            <a:ext cx="4551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03006E-13C8-4E44-B2DC-4C3B22625210}"/>
              </a:ext>
            </a:extLst>
          </p:cNvPr>
          <p:cNvSpPr txBox="1"/>
          <p:nvPr/>
        </p:nvSpPr>
        <p:spPr>
          <a:xfrm>
            <a:off x="4068449" y="2783700"/>
            <a:ext cx="7628746" cy="658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800" b="1" dirty="0"/>
              <a:t>7 </a:t>
            </a:r>
            <a:r>
              <a:rPr lang="en-US" sz="2800" b="1" dirty="0" err="1"/>
              <a:t>cộng</a:t>
            </a:r>
            <a:r>
              <a:rPr lang="en-US" sz="2800" b="1" dirty="0"/>
              <a:t> 2 </a:t>
            </a:r>
            <a:r>
              <a:rPr lang="en-US" sz="2800" b="1" dirty="0" err="1"/>
              <a:t>bằng</a:t>
            </a:r>
            <a:r>
              <a:rPr lang="en-US" sz="2800" b="1" dirty="0"/>
              <a:t> 9, </a:t>
            </a:r>
            <a:r>
              <a:rPr lang="en-US" sz="2800" b="1" dirty="0" err="1"/>
              <a:t>thêm</a:t>
            </a:r>
            <a:r>
              <a:rPr lang="en-US" sz="2800" b="1" dirty="0"/>
              <a:t> 1 </a:t>
            </a:r>
            <a:r>
              <a:rPr lang="en-US" sz="2800" b="1" dirty="0" err="1"/>
              <a:t>bằng</a:t>
            </a:r>
            <a:r>
              <a:rPr lang="en-US" sz="2800" b="1" dirty="0"/>
              <a:t> 10, </a:t>
            </a:r>
            <a:r>
              <a:rPr lang="en-US" sz="2800" b="1" dirty="0" err="1"/>
              <a:t>viết</a:t>
            </a:r>
            <a:r>
              <a:rPr lang="en-US" sz="2800" b="1" dirty="0"/>
              <a:t> 10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D92C7D6-E2E4-4362-84FC-B5D521A28E70}"/>
              </a:ext>
            </a:extLst>
          </p:cNvPr>
          <p:cNvSpPr/>
          <p:nvPr/>
        </p:nvSpPr>
        <p:spPr>
          <a:xfrm>
            <a:off x="3848248" y="2085908"/>
            <a:ext cx="220201" cy="22020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EFF8D02-C7B9-4BC9-A0A8-003567E382A3}"/>
              </a:ext>
            </a:extLst>
          </p:cNvPr>
          <p:cNvSpPr/>
          <p:nvPr/>
        </p:nvSpPr>
        <p:spPr>
          <a:xfrm>
            <a:off x="3848248" y="3075741"/>
            <a:ext cx="220201" cy="220201"/>
          </a:xfrm>
          <a:prstGeom prst="ellipse">
            <a:avLst/>
          </a:prstGeom>
          <a:solidFill>
            <a:srgbClr val="C0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8CA711E-8C9E-468F-94D3-D6E893A99FCF}"/>
              </a:ext>
            </a:extLst>
          </p:cNvPr>
          <p:cNvGrpSpPr/>
          <p:nvPr/>
        </p:nvGrpSpPr>
        <p:grpSpPr>
          <a:xfrm>
            <a:off x="4068449" y="4048469"/>
            <a:ext cx="4055102" cy="658835"/>
            <a:chOff x="168284" y="3517256"/>
            <a:chExt cx="3257812" cy="978686"/>
          </a:xfrm>
          <a:solidFill>
            <a:schemeClr val="accent6">
              <a:lumMod val="75000"/>
            </a:schemeClr>
          </a:solidFill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259360C2-8AB2-4704-B838-719CFE3229A5}"/>
                </a:ext>
              </a:extLst>
            </p:cNvPr>
            <p:cNvSpPr/>
            <p:nvPr/>
          </p:nvSpPr>
          <p:spPr>
            <a:xfrm>
              <a:off x="168284" y="3517256"/>
              <a:ext cx="3257812" cy="978686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>
                <a:solidFill>
                  <a:schemeClr val="bg1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CA43278-2812-49EA-9F97-097BAB9F4A39}"/>
                </a:ext>
              </a:extLst>
            </p:cNvPr>
            <p:cNvSpPr txBox="1"/>
            <p:nvPr/>
          </p:nvSpPr>
          <p:spPr>
            <a:xfrm>
              <a:off x="363327" y="3584820"/>
              <a:ext cx="3039813" cy="8686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 err="1">
                  <a:solidFill>
                    <a:schemeClr val="bg1"/>
                  </a:solidFill>
                </a:rPr>
                <a:t>Vậy</a:t>
              </a:r>
              <a:r>
                <a:rPr lang="en-US" sz="3200" b="1" dirty="0">
                  <a:solidFill>
                    <a:schemeClr val="bg1"/>
                  </a:solidFill>
                </a:rPr>
                <a:t>: 72 + 28 = 100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A72950E-C67A-4E8D-8681-5946EEE10D93}"/>
              </a:ext>
            </a:extLst>
          </p:cNvPr>
          <p:cNvGrpSpPr/>
          <p:nvPr/>
        </p:nvGrpSpPr>
        <p:grpSpPr>
          <a:xfrm>
            <a:off x="3976600" y="662717"/>
            <a:ext cx="4068342" cy="755245"/>
            <a:chOff x="-3369817" y="382607"/>
            <a:chExt cx="3996328" cy="795412"/>
          </a:xfrm>
        </p:grpSpPr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956D75A5-BD8A-471C-B883-362F9C33AEC9}"/>
                </a:ext>
              </a:extLst>
            </p:cNvPr>
            <p:cNvSpPr/>
            <p:nvPr/>
          </p:nvSpPr>
          <p:spPr>
            <a:xfrm>
              <a:off x="-3369817" y="382607"/>
              <a:ext cx="3996328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theo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mẫu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):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FB145CF-B292-4B16-8E99-C56ED6B29A33}"/>
                </a:ext>
              </a:extLst>
            </p:cNvPr>
            <p:cNvSpPr/>
            <p:nvPr/>
          </p:nvSpPr>
          <p:spPr>
            <a:xfrm>
              <a:off x="-3288618" y="43537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9EC53D1A-3F0F-4703-BA02-3F5929132903}"/>
              </a:ext>
            </a:extLst>
          </p:cNvPr>
          <p:cNvSpPr txBox="1"/>
          <p:nvPr/>
        </p:nvSpPr>
        <p:spPr>
          <a:xfrm>
            <a:off x="2303031" y="3141068"/>
            <a:ext cx="45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B5C791-368E-436A-A67F-EC51CE8BFB91}"/>
              </a:ext>
            </a:extLst>
          </p:cNvPr>
          <p:cNvSpPr txBox="1"/>
          <p:nvPr/>
        </p:nvSpPr>
        <p:spPr>
          <a:xfrm>
            <a:off x="2038487" y="3141068"/>
            <a:ext cx="455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6309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1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10" grpId="0"/>
      <p:bldP spid="10" grpId="1"/>
      <p:bldP spid="12" grpId="0"/>
      <p:bldP spid="12" grpId="1"/>
      <p:bldP spid="13" grpId="0"/>
      <p:bldP spid="13" grpId="1"/>
      <p:bldP spid="14" grpId="0"/>
      <p:bldP spid="16" grpId="0"/>
      <p:bldP spid="20" grpId="0"/>
      <p:bldP spid="20" grpId="1"/>
      <p:bldP spid="21" grpId="0"/>
      <p:bldP spid="21" grpId="1"/>
      <p:bldP spid="25" grpId="0"/>
      <p:bldP spid="26" grpId="0" animBg="1"/>
      <p:bldP spid="27" grpId="0" animBg="1"/>
      <p:bldP spid="39" grpId="0"/>
      <p:bldP spid="4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D3407FD8-49C6-4BB1-A305-C07B7A32B3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088"/>
            <a:ext cx="12192000" cy="64389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1582169" y="1938707"/>
            <a:ext cx="1545307" cy="2035833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4015622" y="1938707"/>
            <a:ext cx="1545307" cy="2035833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6517257" y="1938707"/>
            <a:ext cx="1545307" cy="2035833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39F36830-1C53-40D2-A079-6DF5EBAC1C4E}"/>
              </a:ext>
            </a:extLst>
          </p:cNvPr>
          <p:cNvSpPr/>
          <p:nvPr/>
        </p:nvSpPr>
        <p:spPr>
          <a:xfrm>
            <a:off x="9018892" y="1938707"/>
            <a:ext cx="1545307" cy="2035833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2073914" y="2051762"/>
            <a:ext cx="754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63</a:t>
            </a:r>
          </a:p>
          <a:p>
            <a:r>
              <a:rPr lang="en-US" sz="3200" b="1" dirty="0">
                <a:solidFill>
                  <a:srgbClr val="0000FF"/>
                </a:solidFill>
              </a:rPr>
              <a:t>37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 flipV="1">
            <a:off x="1778415" y="3110783"/>
            <a:ext cx="982917" cy="919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1751781" y="2295358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92D406-BD2F-43A8-98A7-FACB7F60EC1B}"/>
              </a:ext>
            </a:extLst>
          </p:cNvPr>
          <p:cNvSpPr txBox="1"/>
          <p:nvPr/>
        </p:nvSpPr>
        <p:spPr>
          <a:xfrm>
            <a:off x="4566663" y="2033565"/>
            <a:ext cx="754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81</a:t>
            </a:r>
          </a:p>
          <a:p>
            <a:r>
              <a:rPr lang="en-US" sz="3200" b="1" dirty="0">
                <a:solidFill>
                  <a:srgbClr val="0000FF"/>
                </a:solidFill>
              </a:rPr>
              <a:t>19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8D00D690-3A4A-47F3-BC42-9A2A67538A06}"/>
              </a:ext>
            </a:extLst>
          </p:cNvPr>
          <p:cNvCxnSpPr>
            <a:cxnSpLocks/>
          </p:cNvCxnSpPr>
          <p:nvPr/>
        </p:nvCxnSpPr>
        <p:spPr>
          <a:xfrm flipV="1">
            <a:off x="4246608" y="3110783"/>
            <a:ext cx="991159" cy="919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97E5B254-FCF3-4176-AC13-03720E4F2A1C}"/>
              </a:ext>
            </a:extLst>
          </p:cNvPr>
          <p:cNvSpPr txBox="1"/>
          <p:nvPr/>
        </p:nvSpPr>
        <p:spPr>
          <a:xfrm>
            <a:off x="4219974" y="2295358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873C6BC-0327-4307-A544-D20362FC0FED}"/>
              </a:ext>
            </a:extLst>
          </p:cNvPr>
          <p:cNvSpPr txBox="1"/>
          <p:nvPr/>
        </p:nvSpPr>
        <p:spPr>
          <a:xfrm>
            <a:off x="7075064" y="2033565"/>
            <a:ext cx="754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38</a:t>
            </a:r>
          </a:p>
          <a:p>
            <a:r>
              <a:rPr lang="en-US" sz="3200" b="1" dirty="0">
                <a:solidFill>
                  <a:srgbClr val="0000FF"/>
                </a:solidFill>
              </a:rPr>
              <a:t>62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73560CAD-C84A-41A1-8476-CCB26581A251}"/>
              </a:ext>
            </a:extLst>
          </p:cNvPr>
          <p:cNvCxnSpPr>
            <a:cxnSpLocks/>
          </p:cNvCxnSpPr>
          <p:nvPr/>
        </p:nvCxnSpPr>
        <p:spPr>
          <a:xfrm flipV="1">
            <a:off x="6808479" y="3110783"/>
            <a:ext cx="924085" cy="1819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A951F27-C990-478A-B6DE-9D22CD9DD7EB}"/>
              </a:ext>
            </a:extLst>
          </p:cNvPr>
          <p:cNvSpPr txBox="1"/>
          <p:nvPr/>
        </p:nvSpPr>
        <p:spPr>
          <a:xfrm>
            <a:off x="6764326" y="2256845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72EEDE-426E-4A4D-A18D-5B4D7A46BD9E}"/>
              </a:ext>
            </a:extLst>
          </p:cNvPr>
          <p:cNvSpPr txBox="1"/>
          <p:nvPr/>
        </p:nvSpPr>
        <p:spPr>
          <a:xfrm>
            <a:off x="9518096" y="2033748"/>
            <a:ext cx="75460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00FF"/>
                </a:solidFill>
              </a:rPr>
              <a:t>45</a:t>
            </a:r>
          </a:p>
          <a:p>
            <a:r>
              <a:rPr lang="en-US" sz="3200" b="1" dirty="0">
                <a:solidFill>
                  <a:srgbClr val="0000FF"/>
                </a:solidFill>
              </a:rPr>
              <a:t>55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9D46E90-7EFF-4433-8FB0-B562E031F647}"/>
              </a:ext>
            </a:extLst>
          </p:cNvPr>
          <p:cNvCxnSpPr>
            <a:cxnSpLocks/>
          </p:cNvCxnSpPr>
          <p:nvPr/>
        </p:nvCxnSpPr>
        <p:spPr>
          <a:xfrm>
            <a:off x="9314884" y="3110783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3E95E055-5881-4A8D-9459-55691D35BA09}"/>
              </a:ext>
            </a:extLst>
          </p:cNvPr>
          <p:cNvSpPr txBox="1"/>
          <p:nvPr/>
        </p:nvSpPr>
        <p:spPr>
          <a:xfrm>
            <a:off x="9141540" y="2295358"/>
            <a:ext cx="3466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031" t="43805" r="79771" b="18395"/>
          <a:stretch/>
        </p:blipFill>
        <p:spPr>
          <a:xfrm>
            <a:off x="2650270" y="3471971"/>
            <a:ext cx="754279" cy="990068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40459" t="29862" r="38758" b="17202"/>
          <a:stretch/>
        </p:blipFill>
        <p:spPr>
          <a:xfrm flipH="1">
            <a:off x="7732564" y="3471971"/>
            <a:ext cx="659999" cy="108848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B196A318-6A63-47A6-BB41-8C58ACEF052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81262" t="47022" r="2690" b="18212"/>
          <a:stretch/>
        </p:blipFill>
        <p:spPr>
          <a:xfrm>
            <a:off x="10246304" y="3539605"/>
            <a:ext cx="659999" cy="953218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60932" t="28077" r="19166" b="18134"/>
          <a:stretch/>
        </p:blipFill>
        <p:spPr>
          <a:xfrm>
            <a:off x="5237767" y="3402879"/>
            <a:ext cx="626178" cy="1128252"/>
          </a:xfrm>
          <a:prstGeom prst="rect">
            <a:avLst/>
          </a:prstGeom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3FFA5FC7-BC33-44D6-BF68-CB7A2CFABC2A}"/>
              </a:ext>
            </a:extLst>
          </p:cNvPr>
          <p:cNvGrpSpPr/>
          <p:nvPr/>
        </p:nvGrpSpPr>
        <p:grpSpPr>
          <a:xfrm>
            <a:off x="4002399" y="660247"/>
            <a:ext cx="4068342" cy="755245"/>
            <a:chOff x="-3369817" y="382607"/>
            <a:chExt cx="3996328" cy="795412"/>
          </a:xfrm>
        </p:grpSpPr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D9EEFFD5-0674-47C4-B167-F97056A0AE19}"/>
                </a:ext>
              </a:extLst>
            </p:cNvPr>
            <p:cNvSpPr/>
            <p:nvPr/>
          </p:nvSpPr>
          <p:spPr>
            <a:xfrm>
              <a:off x="-3369817" y="382607"/>
              <a:ext cx="3996328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theo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mẫu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):</a:t>
              </a: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53FF7AC-BEBC-4A6B-916A-B3022597D30C}"/>
                </a:ext>
              </a:extLst>
            </p:cNvPr>
            <p:cNvSpPr/>
            <p:nvPr/>
          </p:nvSpPr>
          <p:spPr>
            <a:xfrm>
              <a:off x="-3288618" y="43537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1482" name="TextBox1" r:id="rId2" imgW="981000" imgH="495360"/>
        </mc:Choice>
        <mc:Fallback>
          <p:control name="TextBox1" r:id="rId2" imgW="981000" imgH="495360">
            <p:pic>
              <p:nvPicPr>
                <p:cNvPr id="2" name="TextBox1"/>
                <p:cNvPicPr>
                  <a:picLocks/>
                </p:cNvPicPr>
                <p:nvPr/>
              </p:nvPicPr>
              <p:blipFill>
                <a:blip r:embed="rId10"/>
                <a:srcRect/>
                <a:stretch>
                  <a:fillRect/>
                </a:stretch>
              </p:blipFill>
              <p:spPr bwMode="auto">
                <a:xfrm>
                  <a:off x="1778000" y="3211513"/>
                  <a:ext cx="982663" cy="4905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83" name="TextBox2" r:id="rId3" imgW="895320" imgH="495360"/>
        </mc:Choice>
        <mc:Fallback>
          <p:control name="TextBox2" r:id="rId3" imgW="895320" imgH="495360">
            <p:pic>
              <p:nvPicPr>
                <p:cNvPr id="3" name="TextBox2"/>
                <p:cNvPicPr>
                  <a:picLocks/>
                </p:cNvPicPr>
                <p:nvPr/>
              </p:nvPicPr>
              <p:blipFill>
                <a:blip r:embed="rId11"/>
                <a:srcRect/>
                <a:stretch>
                  <a:fillRect/>
                </a:stretch>
              </p:blipFill>
              <p:spPr bwMode="auto">
                <a:xfrm>
                  <a:off x="4360863" y="3219450"/>
                  <a:ext cx="893762" cy="490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84" name="TextBox3" r:id="rId4" imgW="990720" imgH="495360"/>
        </mc:Choice>
        <mc:Fallback>
          <p:control name="TextBox3" r:id="rId4" imgW="990720" imgH="495360">
            <p:pic>
              <p:nvPicPr>
                <p:cNvPr id="4" name="TextBox3"/>
                <p:cNvPicPr>
                  <a:picLocks/>
                </p:cNvPicPr>
                <p:nvPr/>
              </p:nvPicPr>
              <p:blipFill>
                <a:blip r:embed="rId12"/>
                <a:srcRect/>
                <a:stretch>
                  <a:fillRect/>
                </a:stretch>
              </p:blipFill>
              <p:spPr bwMode="auto">
                <a:xfrm>
                  <a:off x="6819900" y="3227388"/>
                  <a:ext cx="989013" cy="49053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485" name="TextBox4" r:id="rId5" imgW="905040" imgH="495360"/>
        </mc:Choice>
        <mc:Fallback>
          <p:control name="TextBox4" r:id="rId5" imgW="905040" imgH="495360">
            <p:pic>
              <p:nvPicPr>
                <p:cNvPr id="6" name="TextBox4"/>
                <p:cNvPicPr>
                  <a:picLocks/>
                </p:cNvPicPr>
                <p:nvPr/>
              </p:nvPicPr>
              <p:blipFill>
                <a:blip r:embed="rId13"/>
                <a:srcRect/>
                <a:stretch>
                  <a:fillRect/>
                </a:stretch>
              </p:blipFill>
              <p:spPr bwMode="auto">
                <a:xfrm>
                  <a:off x="9277350" y="3194050"/>
                  <a:ext cx="906463" cy="4905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noFill/>
                      <a:miter lim="800000"/>
                      <a:headEnd/>
                      <a:tailEnd/>
                    </a14:hiddenLine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EBB34D4C-41B8-481D-B5DD-046FC7F994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88"/>
            <a:ext cx="12192000" cy="643890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96AA265-8C04-4A82-A800-D94F1E4919A0}"/>
              </a:ext>
            </a:extLst>
          </p:cNvPr>
          <p:cNvSpPr/>
          <p:nvPr/>
        </p:nvSpPr>
        <p:spPr>
          <a:xfrm>
            <a:off x="1406175" y="2897575"/>
            <a:ext cx="154530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45009D3A-6311-4BFF-ABAD-77B7CB210CA8}"/>
              </a:ext>
            </a:extLst>
          </p:cNvPr>
          <p:cNvSpPr/>
          <p:nvPr/>
        </p:nvSpPr>
        <p:spPr>
          <a:xfrm>
            <a:off x="4075233" y="2878291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1779D1B-1FA8-43EE-9328-EEF19A1EC894}"/>
              </a:ext>
            </a:extLst>
          </p:cNvPr>
          <p:cNvSpPr/>
          <p:nvPr/>
        </p:nvSpPr>
        <p:spPr>
          <a:xfrm>
            <a:off x="6798066" y="2868021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4006668" y="745650"/>
            <a:ext cx="4388379" cy="755245"/>
            <a:chOff x="-3369818" y="382607"/>
            <a:chExt cx="4310700" cy="79541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69818" y="382607"/>
              <a:ext cx="4310700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a.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Đặt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rồi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288618" y="43537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0CA7D0F-E343-44FD-8A56-6E978131A7AD}"/>
              </a:ext>
            </a:extLst>
          </p:cNvPr>
          <p:cNvSpPr txBox="1"/>
          <p:nvPr/>
        </p:nvSpPr>
        <p:spPr>
          <a:xfrm>
            <a:off x="1891247" y="2986569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64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0F3BD1-7053-43B4-A558-DD56576BDBD4}"/>
              </a:ext>
            </a:extLst>
          </p:cNvPr>
          <p:cNvCxnSpPr>
            <a:cxnSpLocks/>
          </p:cNvCxnSpPr>
          <p:nvPr/>
        </p:nvCxnSpPr>
        <p:spPr>
          <a:xfrm>
            <a:off x="1664226" y="4072794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8A574D7-0C54-46B9-87D4-E22751B0E753}"/>
              </a:ext>
            </a:extLst>
          </p:cNvPr>
          <p:cNvSpPr txBox="1"/>
          <p:nvPr/>
        </p:nvSpPr>
        <p:spPr>
          <a:xfrm>
            <a:off x="1637592" y="3248179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EA2C77-0121-4208-80F9-7C7E1FFFE3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897327" y="3786624"/>
            <a:ext cx="680248" cy="89289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84EAA35-7FF4-4E77-9A1D-BF65AC5855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6525223" y="3809262"/>
            <a:ext cx="513182" cy="846352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F67A945F-B811-40C2-8D4E-D84AEF51D4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3780999" y="3694199"/>
            <a:ext cx="550849" cy="992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D2A383-81AD-4880-A204-DA12F03F83A8}"/>
              </a:ext>
            </a:extLst>
          </p:cNvPr>
          <p:cNvSpPr txBox="1"/>
          <p:nvPr/>
        </p:nvSpPr>
        <p:spPr>
          <a:xfrm>
            <a:off x="1310146" y="1948017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64 + 36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FB4B79E-383A-4F92-8763-7619132660A4}"/>
              </a:ext>
            </a:extLst>
          </p:cNvPr>
          <p:cNvSpPr txBox="1"/>
          <p:nvPr/>
        </p:nvSpPr>
        <p:spPr>
          <a:xfrm>
            <a:off x="4010545" y="1922848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79 + 21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25CC4D5-6F9C-4820-9078-9AFEAC3B197D}"/>
              </a:ext>
            </a:extLst>
          </p:cNvPr>
          <p:cNvSpPr txBox="1"/>
          <p:nvPr/>
        </p:nvSpPr>
        <p:spPr>
          <a:xfrm>
            <a:off x="6728241" y="1908849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52 + 48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A13928B-3C1F-4501-BB09-374E70376AC3}"/>
              </a:ext>
            </a:extLst>
          </p:cNvPr>
          <p:cNvSpPr txBox="1"/>
          <p:nvPr/>
        </p:nvSpPr>
        <p:spPr>
          <a:xfrm>
            <a:off x="1878802" y="3522753"/>
            <a:ext cx="6026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36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62F71C7-A75A-4841-BA33-947E3D37B1F3}"/>
              </a:ext>
            </a:extLst>
          </p:cNvPr>
          <p:cNvSpPr txBox="1"/>
          <p:nvPr/>
        </p:nvSpPr>
        <p:spPr>
          <a:xfrm>
            <a:off x="1690825" y="4055535"/>
            <a:ext cx="9750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67B6EAE-1786-469D-A96B-C07B98034CCA}"/>
              </a:ext>
            </a:extLst>
          </p:cNvPr>
          <p:cNvSpPr txBox="1"/>
          <p:nvPr/>
        </p:nvSpPr>
        <p:spPr>
          <a:xfrm>
            <a:off x="4553312" y="3001795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79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AC4FB88-502B-4613-94FE-9787D0B957DE}"/>
              </a:ext>
            </a:extLst>
          </p:cNvPr>
          <p:cNvCxnSpPr>
            <a:cxnSpLocks/>
          </p:cNvCxnSpPr>
          <p:nvPr/>
        </p:nvCxnSpPr>
        <p:spPr>
          <a:xfrm>
            <a:off x="4326291" y="4088020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7E5B452D-3C62-40A9-BCF2-398F8E281AD7}"/>
              </a:ext>
            </a:extLst>
          </p:cNvPr>
          <p:cNvSpPr txBox="1"/>
          <p:nvPr/>
        </p:nvSpPr>
        <p:spPr>
          <a:xfrm>
            <a:off x="4299657" y="3263405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0C8058A-94DE-4D29-B88B-13B10C409E96}"/>
              </a:ext>
            </a:extLst>
          </p:cNvPr>
          <p:cNvSpPr txBox="1"/>
          <p:nvPr/>
        </p:nvSpPr>
        <p:spPr>
          <a:xfrm>
            <a:off x="4552084" y="3551403"/>
            <a:ext cx="632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21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1952F73-749F-4BF2-A9F8-2D859D9BF6B6}"/>
              </a:ext>
            </a:extLst>
          </p:cNvPr>
          <p:cNvSpPr txBox="1"/>
          <p:nvPr/>
        </p:nvSpPr>
        <p:spPr>
          <a:xfrm>
            <a:off x="4363041" y="4100315"/>
            <a:ext cx="967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3DC3130-73DD-4495-91F9-4A6B5F0D6091}"/>
              </a:ext>
            </a:extLst>
          </p:cNvPr>
          <p:cNvSpPr txBox="1"/>
          <p:nvPr/>
        </p:nvSpPr>
        <p:spPr>
          <a:xfrm>
            <a:off x="7370249" y="2988237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52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DC491E3-C6D7-44D2-8576-BE98331A6921}"/>
              </a:ext>
            </a:extLst>
          </p:cNvPr>
          <p:cNvCxnSpPr>
            <a:cxnSpLocks/>
          </p:cNvCxnSpPr>
          <p:nvPr/>
        </p:nvCxnSpPr>
        <p:spPr>
          <a:xfrm>
            <a:off x="7143228" y="4074462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C5CE554-40D9-4CC9-98C0-A497CFEF4D58}"/>
              </a:ext>
            </a:extLst>
          </p:cNvPr>
          <p:cNvSpPr txBox="1"/>
          <p:nvPr/>
        </p:nvSpPr>
        <p:spPr>
          <a:xfrm>
            <a:off x="7116594" y="3249847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85DB702-3511-450D-8B2B-2FE0C4257C55}"/>
              </a:ext>
            </a:extLst>
          </p:cNvPr>
          <p:cNvSpPr txBox="1"/>
          <p:nvPr/>
        </p:nvSpPr>
        <p:spPr>
          <a:xfrm>
            <a:off x="7367987" y="3506588"/>
            <a:ext cx="64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48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2583B12-D786-4728-AD81-8E9AFBF8A323}"/>
              </a:ext>
            </a:extLst>
          </p:cNvPr>
          <p:cNvSpPr txBox="1"/>
          <p:nvPr/>
        </p:nvSpPr>
        <p:spPr>
          <a:xfrm>
            <a:off x="7197270" y="4065463"/>
            <a:ext cx="9724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100</a:t>
            </a: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1B156D81-0F57-47B3-B14E-D2EC80AF1406}"/>
              </a:ext>
            </a:extLst>
          </p:cNvPr>
          <p:cNvSpPr/>
          <p:nvPr/>
        </p:nvSpPr>
        <p:spPr>
          <a:xfrm>
            <a:off x="9519541" y="2868021"/>
            <a:ext cx="154530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56B7C36B-E3E7-4AFE-8937-57B70F1C1759}"/>
              </a:ext>
            </a:extLst>
          </p:cNvPr>
          <p:cNvSpPr txBox="1"/>
          <p:nvPr/>
        </p:nvSpPr>
        <p:spPr>
          <a:xfrm>
            <a:off x="10099863" y="2957015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34</a:t>
            </a:r>
          </a:p>
        </p:txBody>
      </p: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52BE3E74-8EC7-4A79-BBDF-96E4D47C2DCD}"/>
              </a:ext>
            </a:extLst>
          </p:cNvPr>
          <p:cNvCxnSpPr>
            <a:cxnSpLocks/>
          </p:cNvCxnSpPr>
          <p:nvPr/>
        </p:nvCxnSpPr>
        <p:spPr>
          <a:xfrm>
            <a:off x="9872842" y="4043240"/>
            <a:ext cx="84666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xtBox 91">
            <a:extLst>
              <a:ext uri="{FF2B5EF4-FFF2-40B4-BE49-F238E27FC236}">
                <a16:creationId xmlns:a16="http://schemas.microsoft.com/office/drawing/2014/main" id="{F9847449-B9E4-4FED-AF12-5A7A6E402BD2}"/>
              </a:ext>
            </a:extLst>
          </p:cNvPr>
          <p:cNvSpPr txBox="1"/>
          <p:nvPr/>
        </p:nvSpPr>
        <p:spPr>
          <a:xfrm>
            <a:off x="9846208" y="3218625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latin typeface="+mn-lt"/>
              </a:rPr>
              <a:t>+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93C95B9-A4AF-41E9-8796-DBA563E8C293}"/>
              </a:ext>
            </a:extLst>
          </p:cNvPr>
          <p:cNvSpPr txBox="1"/>
          <p:nvPr/>
        </p:nvSpPr>
        <p:spPr>
          <a:xfrm>
            <a:off x="9387417" y="1896745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34 + 66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6CB64FBB-6433-4777-94C3-D136BCC9A9ED}"/>
              </a:ext>
            </a:extLst>
          </p:cNvPr>
          <p:cNvSpPr txBox="1"/>
          <p:nvPr/>
        </p:nvSpPr>
        <p:spPr>
          <a:xfrm>
            <a:off x="10105390" y="3503821"/>
            <a:ext cx="69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00FF"/>
                </a:solidFill>
              </a:rPr>
              <a:t>66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077FF8D-795C-4276-A6CE-B289FE38C429}"/>
              </a:ext>
            </a:extLst>
          </p:cNvPr>
          <p:cNvSpPr txBox="1"/>
          <p:nvPr/>
        </p:nvSpPr>
        <p:spPr>
          <a:xfrm>
            <a:off x="9923305" y="4048346"/>
            <a:ext cx="856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100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8CD67E-C398-4CF3-94AF-C4F1B8140F8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9256780" y="3899569"/>
            <a:ext cx="475929" cy="846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374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7" grpId="0" animBg="1"/>
      <p:bldP spid="38" grpId="0" animBg="1"/>
      <p:bldP spid="5" grpId="0"/>
      <p:bldP spid="24" grpId="0"/>
      <p:bldP spid="4" grpId="0" animBg="1"/>
      <p:bldP spid="39" grpId="0" animBg="1"/>
      <p:bldP spid="40" grpId="0" animBg="1"/>
      <p:bldP spid="44" grpId="0"/>
      <p:bldP spid="46" grpId="0"/>
      <p:bldP spid="48" grpId="0"/>
      <p:bldP spid="50" grpId="0"/>
      <p:bldP spid="51" grpId="0"/>
      <p:bldP spid="52" grpId="0"/>
      <p:bldP spid="53" grpId="0"/>
      <p:bldP spid="55" grpId="0"/>
      <p:bldP spid="56" grpId="0"/>
      <p:bldP spid="57" grpId="0"/>
      <p:bldP spid="87" grpId="0" animBg="1"/>
      <p:bldP spid="90" grpId="0"/>
      <p:bldP spid="92" grpId="0"/>
      <p:bldP spid="96" grpId="0" animBg="1"/>
      <p:bldP spid="99" grpId="0"/>
      <p:bldP spid="10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DC109440-D992-4C3C-A984-F980BF476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088"/>
            <a:ext cx="12192000" cy="64389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2F0C3A4-6E70-4DE4-A6A4-9980B044CF06}"/>
              </a:ext>
            </a:extLst>
          </p:cNvPr>
          <p:cNvGrpSpPr/>
          <p:nvPr/>
        </p:nvGrpSpPr>
        <p:grpSpPr>
          <a:xfrm>
            <a:off x="1261286" y="1751315"/>
            <a:ext cx="4272739" cy="1883329"/>
            <a:chOff x="1261286" y="1751315"/>
            <a:chExt cx="4272739" cy="1883329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E5EAEAD3-E5FF-49A9-A364-6816D66524E6}"/>
                </a:ext>
              </a:extLst>
            </p:cNvPr>
            <p:cNvGrpSpPr/>
            <p:nvPr/>
          </p:nvGrpSpPr>
          <p:grpSpPr>
            <a:xfrm>
              <a:off x="1646661" y="1819275"/>
              <a:ext cx="3887364" cy="1713374"/>
              <a:chOff x="827462" y="4533900"/>
              <a:chExt cx="2918445" cy="1304925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2CAD8937-921C-4972-AAE7-F124918C47BE}"/>
                  </a:ext>
                </a:extLst>
              </p:cNvPr>
              <p:cNvSpPr/>
              <p:nvPr/>
            </p:nvSpPr>
            <p:spPr>
              <a:xfrm>
                <a:off x="827462" y="4533900"/>
                <a:ext cx="2669057" cy="1304925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9B86B02-BC22-47A2-B041-08D4478CC756}"/>
                  </a:ext>
                </a:extLst>
              </p:cNvPr>
              <p:cNvSpPr txBox="1"/>
              <p:nvPr/>
            </p:nvSpPr>
            <p:spPr>
              <a:xfrm>
                <a:off x="1076849" y="4686594"/>
                <a:ext cx="2669058" cy="1077218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60 + 40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40 + 60 = </a:t>
                </a:r>
              </a:p>
            </p:txBody>
          </p:sp>
        </p:grp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DF1DDE2-7027-4E30-BB81-F4F17ED00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flipH="1">
              <a:off x="1261286" y="3097182"/>
              <a:ext cx="770750" cy="537462"/>
            </a:xfrm>
            <a:prstGeom prst="rect">
              <a:avLst/>
            </a:prstGeom>
          </p:spPr>
        </p:pic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459F5F3-44C2-45C7-B195-314F46DB62EB}"/>
                </a:ext>
              </a:extLst>
            </p:cNvPr>
            <p:cNvSpPr/>
            <p:nvPr/>
          </p:nvSpPr>
          <p:spPr>
            <a:xfrm rot="1558595">
              <a:off x="4799148" y="175131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3978092" y="396017"/>
            <a:ext cx="4388379" cy="755245"/>
            <a:chOff x="-3369818" y="382607"/>
            <a:chExt cx="4310700" cy="795412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369818" y="382607"/>
              <a:ext cx="4310700" cy="795412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b.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nhẩm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288618" y="435376"/>
              <a:ext cx="615094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3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159F9A58-876E-4371-B4A0-8679EE53F3D8}"/>
              </a:ext>
            </a:extLst>
          </p:cNvPr>
          <p:cNvSpPr txBox="1"/>
          <p:nvPr/>
        </p:nvSpPr>
        <p:spPr>
          <a:xfrm>
            <a:off x="3848497" y="1998716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05601B8-8EBA-4057-8CD2-F180056336BF}"/>
              </a:ext>
            </a:extLst>
          </p:cNvPr>
          <p:cNvSpPr txBox="1"/>
          <p:nvPr/>
        </p:nvSpPr>
        <p:spPr>
          <a:xfrm>
            <a:off x="3848497" y="2637862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335D1230-6412-4B9F-882F-570045D32716}"/>
              </a:ext>
            </a:extLst>
          </p:cNvPr>
          <p:cNvGrpSpPr/>
          <p:nvPr/>
        </p:nvGrpSpPr>
        <p:grpSpPr>
          <a:xfrm>
            <a:off x="6377533" y="1751315"/>
            <a:ext cx="4272739" cy="1883329"/>
            <a:chOff x="1261286" y="1751315"/>
            <a:chExt cx="4272739" cy="188332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625FD347-59EA-4075-8CE9-76CE988E26D3}"/>
                </a:ext>
              </a:extLst>
            </p:cNvPr>
            <p:cNvGrpSpPr/>
            <p:nvPr/>
          </p:nvGrpSpPr>
          <p:grpSpPr>
            <a:xfrm>
              <a:off x="1646661" y="1819275"/>
              <a:ext cx="3887364" cy="1713374"/>
              <a:chOff x="827462" y="4533900"/>
              <a:chExt cx="2918445" cy="1304925"/>
            </a:xfrm>
          </p:grpSpPr>
          <p:sp>
            <p:nvSpPr>
              <p:cNvPr id="78" name="Rectangle: Rounded Corners 77">
                <a:extLst>
                  <a:ext uri="{FF2B5EF4-FFF2-40B4-BE49-F238E27FC236}">
                    <a16:creationId xmlns:a16="http://schemas.microsoft.com/office/drawing/2014/main" id="{A7377A62-88C4-403C-9FD0-2C7D6B4551E8}"/>
                  </a:ext>
                </a:extLst>
              </p:cNvPr>
              <p:cNvSpPr/>
              <p:nvPr/>
            </p:nvSpPr>
            <p:spPr>
              <a:xfrm>
                <a:off x="827462" y="4533900"/>
                <a:ext cx="2669057" cy="1304925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15AEAB7A-AD70-41D6-9999-F51269E612A7}"/>
                  </a:ext>
                </a:extLst>
              </p:cNvPr>
              <p:cNvSpPr txBox="1"/>
              <p:nvPr/>
            </p:nvSpPr>
            <p:spPr>
              <a:xfrm>
                <a:off x="1076849" y="4686594"/>
                <a:ext cx="2669058" cy="937624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20 + 80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80 + 20 = </a:t>
                </a:r>
              </a:p>
            </p:txBody>
          </p:sp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DB46EE92-7DFF-4F3A-A098-5EA4B7ABD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flipH="1">
              <a:off x="1261286" y="3097182"/>
              <a:ext cx="770750" cy="537462"/>
            </a:xfrm>
            <a:prstGeom prst="rect">
              <a:avLst/>
            </a:prstGeom>
          </p:spPr>
        </p:pic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18CC4205-BC44-4B90-A909-E6D93207E7F1}"/>
                </a:ext>
              </a:extLst>
            </p:cNvPr>
            <p:cNvSpPr/>
            <p:nvPr/>
          </p:nvSpPr>
          <p:spPr>
            <a:xfrm rot="1558595">
              <a:off x="4799148" y="175131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DFA4A52C-DB56-49F6-ADE3-9D3EDFEAB258}"/>
              </a:ext>
            </a:extLst>
          </p:cNvPr>
          <p:cNvSpPr txBox="1"/>
          <p:nvPr/>
        </p:nvSpPr>
        <p:spPr>
          <a:xfrm>
            <a:off x="8964744" y="1998716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946B15EC-C079-4EAD-9F31-C536622E1923}"/>
              </a:ext>
            </a:extLst>
          </p:cNvPr>
          <p:cNvSpPr txBox="1"/>
          <p:nvPr/>
        </p:nvSpPr>
        <p:spPr>
          <a:xfrm>
            <a:off x="8964744" y="2637862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76CBA2-0EF3-4B2D-B4B7-5C0069D7D948}"/>
              </a:ext>
            </a:extLst>
          </p:cNvPr>
          <p:cNvGrpSpPr/>
          <p:nvPr/>
        </p:nvGrpSpPr>
        <p:grpSpPr>
          <a:xfrm>
            <a:off x="1261286" y="4056365"/>
            <a:ext cx="4272739" cy="1883329"/>
            <a:chOff x="1261286" y="1751315"/>
            <a:chExt cx="4272739" cy="1883329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DC9D43A0-6AE5-4C6E-9A39-22BEC58E5268}"/>
                </a:ext>
              </a:extLst>
            </p:cNvPr>
            <p:cNvGrpSpPr/>
            <p:nvPr/>
          </p:nvGrpSpPr>
          <p:grpSpPr>
            <a:xfrm>
              <a:off x="1646661" y="1819275"/>
              <a:ext cx="3887364" cy="1713374"/>
              <a:chOff x="827462" y="4533900"/>
              <a:chExt cx="2918445" cy="1304925"/>
            </a:xfrm>
          </p:grpSpPr>
          <p:sp>
            <p:nvSpPr>
              <p:cNvPr id="86" name="Rectangle: Rounded Corners 85">
                <a:extLst>
                  <a:ext uri="{FF2B5EF4-FFF2-40B4-BE49-F238E27FC236}">
                    <a16:creationId xmlns:a16="http://schemas.microsoft.com/office/drawing/2014/main" id="{54B72F02-C9A0-4F55-B678-FDE7A763E68C}"/>
                  </a:ext>
                </a:extLst>
              </p:cNvPr>
              <p:cNvSpPr/>
              <p:nvPr/>
            </p:nvSpPr>
            <p:spPr>
              <a:xfrm>
                <a:off x="827462" y="4533900"/>
                <a:ext cx="2669057" cy="1304925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54C052E2-87A1-4E2F-A771-61A90C426995}"/>
                  </a:ext>
                </a:extLst>
              </p:cNvPr>
              <p:cNvSpPr txBox="1"/>
              <p:nvPr/>
            </p:nvSpPr>
            <p:spPr>
              <a:xfrm>
                <a:off x="1076849" y="4686594"/>
                <a:ext cx="2669058" cy="937624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10 + 90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90 + 10 = </a:t>
                </a:r>
              </a:p>
            </p:txBody>
          </p:sp>
        </p:grpSp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46E99FC1-53E4-4248-92C0-61CA71888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flipH="1">
              <a:off x="1261286" y="3097182"/>
              <a:ext cx="770750" cy="537462"/>
            </a:xfrm>
            <a:prstGeom prst="rect">
              <a:avLst/>
            </a:prstGeom>
          </p:spPr>
        </p:pic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51B007F4-1ED5-4432-994D-440F51B502F9}"/>
                </a:ext>
              </a:extLst>
            </p:cNvPr>
            <p:cNvSpPr/>
            <p:nvPr/>
          </p:nvSpPr>
          <p:spPr>
            <a:xfrm rot="1558595">
              <a:off x="4799148" y="175131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5AAC5C67-40CE-46D3-A40B-D6B7340EE20A}"/>
              </a:ext>
            </a:extLst>
          </p:cNvPr>
          <p:cNvSpPr txBox="1"/>
          <p:nvPr/>
        </p:nvSpPr>
        <p:spPr>
          <a:xfrm>
            <a:off x="3848497" y="4303766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BE99B00B-8C4A-4619-82E6-128D1667A57D}"/>
              </a:ext>
            </a:extLst>
          </p:cNvPr>
          <p:cNvSpPr txBox="1"/>
          <p:nvPr/>
        </p:nvSpPr>
        <p:spPr>
          <a:xfrm>
            <a:off x="3848497" y="4942912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8938A0E-05CF-45D1-B8C0-696C58E53636}"/>
              </a:ext>
            </a:extLst>
          </p:cNvPr>
          <p:cNvGrpSpPr/>
          <p:nvPr/>
        </p:nvGrpSpPr>
        <p:grpSpPr>
          <a:xfrm>
            <a:off x="6538136" y="4039347"/>
            <a:ext cx="4272739" cy="1883329"/>
            <a:chOff x="1261286" y="1751315"/>
            <a:chExt cx="4272739" cy="1883329"/>
          </a:xfrm>
        </p:grpSpPr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90833979-7493-4B56-9C69-409B23C60190}"/>
                </a:ext>
              </a:extLst>
            </p:cNvPr>
            <p:cNvGrpSpPr/>
            <p:nvPr/>
          </p:nvGrpSpPr>
          <p:grpSpPr>
            <a:xfrm>
              <a:off x="1646661" y="1819275"/>
              <a:ext cx="3887364" cy="1713374"/>
              <a:chOff x="827462" y="4533900"/>
              <a:chExt cx="2918445" cy="1304925"/>
            </a:xfrm>
          </p:grpSpPr>
          <p:sp>
            <p:nvSpPr>
              <p:cNvPr id="101" name="Rectangle: Rounded Corners 100">
                <a:extLst>
                  <a:ext uri="{FF2B5EF4-FFF2-40B4-BE49-F238E27FC236}">
                    <a16:creationId xmlns:a16="http://schemas.microsoft.com/office/drawing/2014/main" id="{02E0FB1F-AD08-417B-9531-54E2948DF8D9}"/>
                  </a:ext>
                </a:extLst>
              </p:cNvPr>
              <p:cNvSpPr/>
              <p:nvPr/>
            </p:nvSpPr>
            <p:spPr>
              <a:xfrm>
                <a:off x="827462" y="4533900"/>
                <a:ext cx="2669057" cy="1304925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200" dirty="0"/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530DB742-FD3A-4AC9-922F-14B00879D581}"/>
                  </a:ext>
                </a:extLst>
              </p:cNvPr>
              <p:cNvSpPr txBox="1"/>
              <p:nvPr/>
            </p:nvSpPr>
            <p:spPr>
              <a:xfrm>
                <a:off x="1076849" y="4686594"/>
                <a:ext cx="2669058" cy="937624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30 + 70 = </a:t>
                </a:r>
              </a:p>
              <a:p>
                <a:pPr>
                  <a:spcAft>
                    <a:spcPts val="1200"/>
                  </a:spcAft>
                </a:pPr>
                <a:r>
                  <a:rPr lang="en-US" sz="3200" b="1" dirty="0"/>
                  <a:t>70 + 30 = </a:t>
                </a:r>
              </a:p>
            </p:txBody>
          </p:sp>
        </p:grpSp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EEB82DAC-5762-4390-97B4-757F53DA2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/>
          </p:blipFill>
          <p:spPr>
            <a:xfrm flipH="1">
              <a:off x="1261286" y="3097182"/>
              <a:ext cx="770750" cy="537462"/>
            </a:xfrm>
            <a:prstGeom prst="rect">
              <a:avLst/>
            </a:prstGeom>
          </p:spPr>
        </p:pic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19F778D-F644-4B3F-A956-CF9A8A9B5183}"/>
                </a:ext>
              </a:extLst>
            </p:cNvPr>
            <p:cNvSpPr/>
            <p:nvPr/>
          </p:nvSpPr>
          <p:spPr>
            <a:xfrm rot="1558595">
              <a:off x="4799148" y="175131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2D424736-D998-4E47-BE88-876ED2AB40C9}"/>
              </a:ext>
            </a:extLst>
          </p:cNvPr>
          <p:cNvSpPr txBox="1"/>
          <p:nvPr/>
        </p:nvSpPr>
        <p:spPr>
          <a:xfrm>
            <a:off x="9125347" y="4286748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B7D0D8CA-B834-4F38-BA10-B6E836D003FE}"/>
              </a:ext>
            </a:extLst>
          </p:cNvPr>
          <p:cNvSpPr txBox="1"/>
          <p:nvPr/>
        </p:nvSpPr>
        <p:spPr>
          <a:xfrm>
            <a:off x="9125347" y="4925894"/>
            <a:ext cx="975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00"/>
                </a:solidFill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11537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80" grpId="0"/>
      <p:bldP spid="81" grpId="0"/>
      <p:bldP spid="89" grpId="0"/>
      <p:bldP spid="93" grpId="0"/>
      <p:bldP spid="103" grpId="0"/>
      <p:bldP spid="10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6932"/>
            <a:ext cx="12192000" cy="33274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432079"/>
            <a:ext cx="12453257" cy="4224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549741" y="2171684"/>
            <a:ext cx="5849583" cy="468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045550" y="910505"/>
            <a:ext cx="5353774" cy="838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Xe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buýt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yêu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thương</a:t>
            </a:r>
            <a:endParaRPr lang="en-US" sz="3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pic>
        <p:nvPicPr>
          <p:cNvPr id="6" name="Bus Horn sound effect">
            <a:hlinkClick r:id="" action="ppaction://media"/>
            <a:extLst>
              <a:ext uri="{FF2B5EF4-FFF2-40B4-BE49-F238E27FC236}">
                <a16:creationId xmlns:a16="http://schemas.microsoft.com/office/drawing/2014/main" id="{B1CF4947-33FF-4E94-8CD0-63500371B9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553793" y="6553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3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355" b="25080"/>
          <a:stretch>
            <a:fillRect/>
          </a:stretch>
        </p:blipFill>
        <p:spPr bwMode="auto">
          <a:xfrm>
            <a:off x="0" y="442327"/>
            <a:ext cx="12649200" cy="4099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876666" y="436593"/>
            <a:ext cx="4744819" cy="941562"/>
          </a:xfrm>
          <a:prstGeom prst="roundRect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prstClr val="black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45 + 45 = ?</a:t>
            </a:r>
            <a:endParaRPr lang="en-US" sz="4400" b="1" dirty="0">
              <a:solidFill>
                <a:prstClr val="black"/>
              </a:solidFill>
              <a:latin typeface="Arial-Rounded" panose="020B0500000000000000" charset="0"/>
              <a:ea typeface="Arial-Rounded" panose="020B0500000000000000" charset="0"/>
              <a:cs typeface="Arial-Rounded" panose="020B0500000000000000" charset="0"/>
            </a:endParaRP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978475" y="22098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3061934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1"/>
            <a:ext cx="12191999" cy="2285999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6267" r="9427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05"/>
          <a:stretch>
            <a:fillRect/>
          </a:stretch>
        </p:blipFill>
        <p:spPr bwMode="auto">
          <a:xfrm>
            <a:off x="2362199" y="2362200"/>
            <a:ext cx="1830153" cy="2482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25299" r="-2198" b="26071"/>
          <a:stretch/>
        </p:blipFill>
        <p:spPr bwMode="auto">
          <a:xfrm>
            <a:off x="3277275" y="2669809"/>
            <a:ext cx="5943599" cy="3916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6C266087-F6DC-424A-8F2B-52303F73757C}"/>
              </a:ext>
            </a:extLst>
          </p:cNvPr>
          <p:cNvSpPr/>
          <p:nvPr/>
        </p:nvSpPr>
        <p:spPr>
          <a:xfrm>
            <a:off x="8433084" y="1580707"/>
            <a:ext cx="2359242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 90</a:t>
            </a:r>
          </a:p>
        </p:txBody>
      </p:sp>
      <p:sp>
        <p:nvSpPr>
          <p:cNvPr id="19" name="C">
            <a:extLst>
              <a:ext uri="{FF2B5EF4-FFF2-40B4-BE49-F238E27FC236}">
                <a16:creationId xmlns:a16="http://schemas.microsoft.com/office/drawing/2014/main" id="{D482BA8B-EFE1-4539-9A2E-8420A4050127}"/>
              </a:ext>
            </a:extLst>
          </p:cNvPr>
          <p:cNvSpPr/>
          <p:nvPr/>
        </p:nvSpPr>
        <p:spPr>
          <a:xfrm>
            <a:off x="5370321" y="1597826"/>
            <a:ext cx="2447107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80</a:t>
            </a:r>
          </a:p>
        </p:txBody>
      </p:sp>
      <p:sp>
        <p:nvSpPr>
          <p:cNvPr id="21" name="D">
            <a:extLst>
              <a:ext uri="{FF2B5EF4-FFF2-40B4-BE49-F238E27FC236}">
                <a16:creationId xmlns:a16="http://schemas.microsoft.com/office/drawing/2014/main" id="{E30E5191-B80A-42AB-9B55-E962E167C089}"/>
              </a:ext>
            </a:extLst>
          </p:cNvPr>
          <p:cNvSpPr/>
          <p:nvPr/>
        </p:nvSpPr>
        <p:spPr>
          <a:xfrm>
            <a:off x="2362199" y="1597826"/>
            <a:ext cx="2410833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 100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0.25326 0.0629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56" y="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013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2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9" grpId="0" animBg="1"/>
      <p:bldP spid="19" grpId="1" animBg="1"/>
      <p:bldP spid="21" grpId="0" animBg="1"/>
      <p:bldP spid="2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>
            <a:fillRect/>
          </a:stretch>
        </p:blipFill>
        <p:spPr bwMode="auto">
          <a:xfrm>
            <a:off x="0" y="426720"/>
            <a:ext cx="12192000" cy="6431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97395" l="6550" r="92652">
                        <a14:foregroundMark x1="30192" y1="95130" x2="43291" y2="87542"/>
                        <a14:foregroundMark x1="37220" y1="86070" x2="26198" y2="93318"/>
                        <a14:foregroundMark x1="61182" y1="86636" x2="73003" y2="94224"/>
                        <a14:foregroundMark x1="57987" y1="89921" x2="61661" y2="921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133600" y="3352800"/>
            <a:ext cx="2003681" cy="22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825985" y="507160"/>
            <a:ext cx="5317533" cy="1142999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  37 + 63 = ?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53793" y="65532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583364" y="1299286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41098A78-9080-4748-87B5-FCC3AB979164}"/>
              </a:ext>
            </a:extLst>
          </p:cNvPr>
          <p:cNvSpPr/>
          <p:nvPr/>
        </p:nvSpPr>
        <p:spPr>
          <a:xfrm>
            <a:off x="1741463" y="1883675"/>
            <a:ext cx="2359242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A.100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29DD6DD1-2C35-49DC-A385-386B9BA71873}"/>
              </a:ext>
            </a:extLst>
          </p:cNvPr>
          <p:cNvSpPr/>
          <p:nvPr/>
        </p:nvSpPr>
        <p:spPr>
          <a:xfrm>
            <a:off x="4716288" y="1883675"/>
            <a:ext cx="2447107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90</a:t>
            </a:r>
          </a:p>
        </p:txBody>
      </p:sp>
      <p:sp>
        <p:nvSpPr>
          <p:cNvPr id="19" name="D">
            <a:extLst>
              <a:ext uri="{FF2B5EF4-FFF2-40B4-BE49-F238E27FC236}">
                <a16:creationId xmlns:a16="http://schemas.microsoft.com/office/drawing/2014/main" id="{10929CD9-09B9-4BBB-887F-DA34EC2D6FF3}"/>
              </a:ext>
            </a:extLst>
          </p:cNvPr>
          <p:cNvSpPr/>
          <p:nvPr/>
        </p:nvSpPr>
        <p:spPr>
          <a:xfrm>
            <a:off x="7742662" y="1883675"/>
            <a:ext cx="2410833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 80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817AB3B-8B73-4F26-9238-92E9C89D9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22930" y="2679115"/>
            <a:ext cx="5317533" cy="42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295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C38E3C-AB2F-4A49-A719-CAB02444809D}"/>
              </a:ext>
            </a:extLst>
          </p:cNvPr>
          <p:cNvGrpSpPr/>
          <p:nvPr/>
        </p:nvGrpSpPr>
        <p:grpSpPr>
          <a:xfrm>
            <a:off x="12032" y="414528"/>
            <a:ext cx="12167936" cy="6419408"/>
            <a:chOff x="12032" y="13533"/>
            <a:chExt cx="12167936" cy="6820403"/>
          </a:xfrm>
        </p:grpSpPr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E9B5EC46-D73B-4854-AAD4-00E037B84A8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08" b="10145"/>
            <a:stretch>
              <a:fillRect/>
            </a:stretch>
          </p:blipFill>
          <p:spPr bwMode="auto">
            <a:xfrm>
              <a:off x="16637" y="13533"/>
              <a:ext cx="12163331" cy="4724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FAB50BF8-0F0A-4D52-A28D-C490B95990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032" y="4700336"/>
              <a:ext cx="12163331" cy="2133600"/>
            </a:xfrm>
            <a:prstGeom prst="rect">
              <a:avLst/>
            </a:prstGeom>
          </p:spPr>
        </p:pic>
      </p:grpSp>
      <p:pic>
        <p:nvPicPr>
          <p:cNvPr id="23" name="Picture 3">
            <a:extLst>
              <a:ext uri="{FF2B5EF4-FFF2-40B4-BE49-F238E27FC236}">
                <a16:creationId xmlns:a16="http://schemas.microsoft.com/office/drawing/2014/main" id="{59D7857F-7B48-4D30-AF7C-54D17FFCB5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1019" b="92037" l="9787" r="93191">
                        <a14:foregroundMark x1="43688" y1="28519" x2="51915" y2="34444"/>
                        <a14:foregroundMark x1="57730" y1="28519" x2="57730" y2="35463"/>
                        <a14:foregroundMark x1="31773" y1="15556" x2="29220" y2="19352"/>
                        <a14:foregroundMark x1="49078" y1="69907" x2="49078" y2="71852"/>
                        <a14:foregroundMark x1="46950" y1="75833" x2="44539" y2="85000"/>
                        <a14:foregroundMark x1="43262" y1="84167" x2="36738" y2="89907"/>
                        <a14:foregroundMark x1="69645" y1="76944" x2="74610" y2="88796"/>
                        <a14:foregroundMark x1="74184" y1="84167" x2="77872" y2="86667"/>
                        <a14:foregroundMark x1="36738" y1="85278" x2="36738" y2="86389"/>
                        <a14:foregroundMark x1="43948" y1="74574" x2="40968" y2="80049"/>
                        <a14:foregroundMark x1="51769" y1="22141" x2="45810" y2="3674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87" b="7407"/>
          <a:stretch>
            <a:fillRect/>
          </a:stretch>
        </p:blipFill>
        <p:spPr bwMode="auto">
          <a:xfrm flipH="1">
            <a:off x="2645227" y="2393118"/>
            <a:ext cx="1589315" cy="195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626160" y="429650"/>
            <a:ext cx="5317533" cy="1072435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  </a:t>
            </a:r>
            <a:r>
              <a:rPr lang="en-US" sz="4000" b="1" dirty="0">
                <a:solidFill>
                  <a:prstClr val="black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39 + 41 = ?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41098A78-9080-4748-87B5-FCC3AB979164}"/>
              </a:ext>
            </a:extLst>
          </p:cNvPr>
          <p:cNvSpPr/>
          <p:nvPr/>
        </p:nvSpPr>
        <p:spPr>
          <a:xfrm>
            <a:off x="4453768" y="1726261"/>
            <a:ext cx="3191453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 80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29DD6DD1-2C35-49DC-A385-386B9BA71873}"/>
              </a:ext>
            </a:extLst>
          </p:cNvPr>
          <p:cNvSpPr/>
          <p:nvPr/>
        </p:nvSpPr>
        <p:spPr>
          <a:xfrm>
            <a:off x="989926" y="1718315"/>
            <a:ext cx="3157360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 70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sp>
        <p:nvSpPr>
          <p:cNvPr id="19" name="D">
            <a:extLst>
              <a:ext uri="{FF2B5EF4-FFF2-40B4-BE49-F238E27FC236}">
                <a16:creationId xmlns:a16="http://schemas.microsoft.com/office/drawing/2014/main" id="{10929CD9-09B9-4BBB-887F-DA34EC2D6FF3}"/>
              </a:ext>
            </a:extLst>
          </p:cNvPr>
          <p:cNvSpPr/>
          <p:nvPr/>
        </p:nvSpPr>
        <p:spPr>
          <a:xfrm>
            <a:off x="8044716" y="1718315"/>
            <a:ext cx="3418808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 90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817AB3B-8B73-4F26-9238-92E9C89D9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22930" y="2679115"/>
            <a:ext cx="5317533" cy="42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0.25899 0.1088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43" y="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72"/>
          <a:stretch>
            <a:fillRect/>
          </a:stretch>
        </p:blipFill>
        <p:spPr bwMode="auto">
          <a:xfrm>
            <a:off x="0" y="422031"/>
            <a:ext cx="12192000" cy="6435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4"/>
          <a:srcRect/>
          <a:stretch/>
        </p:blipFill>
        <p:spPr bwMode="auto">
          <a:xfrm flipH="1">
            <a:off x="2300598" y="3352800"/>
            <a:ext cx="1669684" cy="2292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ounded Rectangle 8"/>
          <p:cNvSpPr/>
          <p:nvPr/>
        </p:nvSpPr>
        <p:spPr>
          <a:xfrm>
            <a:off x="3872609" y="775035"/>
            <a:ext cx="5317533" cy="1142999"/>
          </a:xfrm>
          <a:prstGeom prst="roundRect">
            <a:avLst/>
          </a:prstGeom>
          <a:solidFill>
            <a:srgbClr val="FFCCFF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Arial-Rounded" panose="020B0500000000000000" charset="0"/>
                <a:ea typeface="Arial-Rounded" panose="020B0500000000000000" charset="0"/>
                <a:cs typeface="Arial-Rounded" panose="020B0500000000000000" charset="0"/>
              </a:rPr>
              <a:t>   38 + 22 = ?</a:t>
            </a:r>
          </a:p>
        </p:txBody>
      </p:sp>
      <p:pic>
        <p:nvPicPr>
          <p:cNvPr id="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514600" y="114300"/>
            <a:ext cx="609600" cy="609600"/>
          </a:xfrm>
          <a:prstGeom prst="rect">
            <a:avLst/>
          </a:prstGeom>
        </p:spPr>
      </p:pic>
      <p:pic>
        <p:nvPicPr>
          <p:cNvPr id="14" name="Am-thanh-tra-loi-sai-www_yeualo_com (3)_cu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2324100" y="1485900"/>
            <a:ext cx="609600" cy="609600"/>
          </a:xfrm>
          <a:prstGeom prst="rect">
            <a:avLst/>
          </a:prstGeom>
        </p:spPr>
      </p:pic>
      <p:pic>
        <p:nvPicPr>
          <p:cNvPr id="16" name="Bus Horn sound effec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53793" y="6553200"/>
            <a:ext cx="609600" cy="609600"/>
          </a:xfrm>
          <a:prstGeom prst="rect">
            <a:avLst/>
          </a:prstGeom>
        </p:spPr>
      </p:pic>
      <p:pic>
        <p:nvPicPr>
          <p:cNvPr id="18" name="Bus Sound Effects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40" end="1567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2583364" y="1299286"/>
            <a:ext cx="609600" cy="609600"/>
          </a:xfrm>
          <a:prstGeom prst="rect">
            <a:avLst/>
          </a:prstGeom>
        </p:spPr>
      </p:pic>
      <p:pic>
        <p:nvPicPr>
          <p:cNvPr id="8" name="Am-thanh-tra-loi-dung-www_yeualo_com_cut.mp3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4953000" y="2819400"/>
            <a:ext cx="609600" cy="609600"/>
          </a:xfrm>
          <a:prstGeom prst="rect">
            <a:avLst/>
          </a:prstGeom>
        </p:spPr>
      </p:pic>
      <p:sp>
        <p:nvSpPr>
          <p:cNvPr id="15" name="A">
            <a:extLst>
              <a:ext uri="{FF2B5EF4-FFF2-40B4-BE49-F238E27FC236}">
                <a16:creationId xmlns:a16="http://schemas.microsoft.com/office/drawing/2014/main" id="{41098A78-9080-4748-87B5-FCC3AB979164}"/>
              </a:ext>
            </a:extLst>
          </p:cNvPr>
          <p:cNvSpPr/>
          <p:nvPr/>
        </p:nvSpPr>
        <p:spPr>
          <a:xfrm>
            <a:off x="1788087" y="2151550"/>
            <a:ext cx="2359242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A.60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oboto Medium" panose="02000000000000000000" pitchFamily="2" charset="0"/>
              <a:ea typeface="Roboto Medium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C">
            <a:extLst>
              <a:ext uri="{FF2B5EF4-FFF2-40B4-BE49-F238E27FC236}">
                <a16:creationId xmlns:a16="http://schemas.microsoft.com/office/drawing/2014/main" id="{29DD6DD1-2C35-49DC-A385-386B9BA71873}"/>
              </a:ext>
            </a:extLst>
          </p:cNvPr>
          <p:cNvSpPr/>
          <p:nvPr/>
        </p:nvSpPr>
        <p:spPr>
          <a:xfrm>
            <a:off x="4769035" y="2151550"/>
            <a:ext cx="2447107" cy="880338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B. 50</a:t>
            </a:r>
          </a:p>
        </p:txBody>
      </p:sp>
      <p:sp>
        <p:nvSpPr>
          <p:cNvPr id="19" name="D">
            <a:extLst>
              <a:ext uri="{FF2B5EF4-FFF2-40B4-BE49-F238E27FC236}">
                <a16:creationId xmlns:a16="http://schemas.microsoft.com/office/drawing/2014/main" id="{10929CD9-09B9-4BBB-887F-DA34EC2D6FF3}"/>
              </a:ext>
            </a:extLst>
          </p:cNvPr>
          <p:cNvSpPr/>
          <p:nvPr/>
        </p:nvSpPr>
        <p:spPr>
          <a:xfrm>
            <a:off x="7789286" y="2151550"/>
            <a:ext cx="2410833" cy="848949"/>
          </a:xfrm>
          <a:prstGeom prst="roundRect">
            <a:avLst>
              <a:gd name="adj" fmla="val 50000"/>
            </a:avLst>
          </a:prstGeom>
          <a:solidFill>
            <a:srgbClr val="FFFF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C.</a:t>
            </a:r>
            <a:r>
              <a:rPr kumimoji="0" lang="en-US" sz="360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howcard Gothic" panose="04020904020102020604" pitchFamily="82" charset="0"/>
                <a:cs typeface="Times New Roman" panose="02020603050405020304" pitchFamily="18" charset="0"/>
              </a:rPr>
              <a:t> 100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Showcard Gothic" panose="04020904020102020604" pitchFamily="82" charset="0"/>
              <a:cs typeface="Times New Roman" panose="02020603050405020304" pitchFamily="18" charset="0"/>
            </a:endParaRPr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6817AB3B-8B73-4F26-9238-92E9C89D9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922930" y="2679115"/>
            <a:ext cx="5317533" cy="4260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547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3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1.48148E-6 L 0.25 1.48148E-6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1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1014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9" grpId="0" bldLvl="0" animBg="1"/>
      <p:bldP spid="15" grpId="0" animBg="1"/>
      <p:bldP spid="15" grpId="1" animBg="1"/>
      <p:bldP spid="17" grpId="0" animBg="1"/>
      <p:bldP spid="17" grpId="1" animBg="1"/>
      <p:bldP spid="19" grpId="0" animBg="1"/>
      <p:bldP spid="1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5200"/>
            <a:ext cx="12192000" cy="3327400"/>
          </a:xfrm>
          <a:prstGeom prst="rect">
            <a:avLst/>
          </a:prstGeom>
        </p:spPr>
      </p:pic>
      <p:pic>
        <p:nvPicPr>
          <p:cNvPr id="10" name="Bus Horn sound effec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871378" y="7010400"/>
            <a:ext cx="609600" cy="609600"/>
          </a:xfrm>
          <a:prstGeom prst="rect">
            <a:avLst/>
          </a:prstGeom>
        </p:spPr>
      </p:pic>
      <p:pic>
        <p:nvPicPr>
          <p:cNvPr id="11" name="Bus Sound Effect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40" end="15675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852328" y="1237288"/>
            <a:ext cx="609600" cy="609600"/>
          </a:xfrm>
          <a:prstGeom prst="rect">
            <a:avLst/>
          </a:prstGeom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4" r="-2133" b="21481"/>
          <a:stretch>
            <a:fillRect/>
          </a:stretch>
        </p:blipFill>
        <p:spPr bwMode="auto">
          <a:xfrm>
            <a:off x="0" y="411982"/>
            <a:ext cx="12496800" cy="4147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84066" l="0" r="100000">
                        <a14:foregroundMark x1="17692" y1="60989" x2="20110" y2="70000"/>
                        <a14:foregroundMark x1="77692" y1="60110" x2="81209" y2="695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18901" r="-2198" b="21978"/>
          <a:stretch>
            <a:fillRect/>
          </a:stretch>
        </p:blipFill>
        <p:spPr bwMode="auto">
          <a:xfrm>
            <a:off x="3024449" y="2145631"/>
            <a:ext cx="5486400" cy="43953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303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14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10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72FC61-74F5-4028-87E9-FFD4AC8E793C}"/>
              </a:ext>
            </a:extLst>
          </p:cNvPr>
          <p:cNvSpPr txBox="1"/>
          <p:nvPr/>
        </p:nvSpPr>
        <p:spPr>
          <a:xfrm>
            <a:off x="2830985" y="3304435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học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hôm</a:t>
            </a:r>
            <a:r>
              <a:rPr lang="en-US" sz="3600" b="1" dirty="0">
                <a:solidFill>
                  <a:srgbClr val="FFFF00"/>
                </a:solidFill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biết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thêm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được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CAA181-6E08-46F9-BC99-F3022CF1803D}"/>
              </a:ext>
            </a:extLst>
          </p:cNvPr>
          <p:cNvSpPr txBox="1"/>
          <p:nvPr/>
        </p:nvSpPr>
        <p:spPr>
          <a:xfrm>
            <a:off x="2981987" y="3245711"/>
            <a:ext cx="65300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</a:rPr>
              <a:t>Để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có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thể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làm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tốt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các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bài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tập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trên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em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nhắn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bạn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điều</a:t>
            </a:r>
            <a:r>
              <a:rPr lang="en-US" sz="3600" b="1" dirty="0">
                <a:solidFill>
                  <a:srgbClr val="FFFF00"/>
                </a:solidFill>
              </a:rPr>
              <a:t> </a:t>
            </a:r>
            <a:r>
              <a:rPr lang="en-US" sz="3600" b="1" dirty="0" err="1">
                <a:solidFill>
                  <a:srgbClr val="FFFF00"/>
                </a:solidFill>
              </a:rPr>
              <a:t>gì</a:t>
            </a:r>
            <a:r>
              <a:rPr lang="en-US" sz="3600" b="1" dirty="0">
                <a:solidFill>
                  <a:srgbClr val="FFFF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9693C2-76AE-459F-9040-D3ADD275DA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7726" y="526768"/>
            <a:ext cx="9368472" cy="5804463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8EF36035-1A91-4FD5-84FE-8A29891857D6}"/>
              </a:ext>
            </a:extLst>
          </p:cNvPr>
          <p:cNvSpPr txBox="1"/>
          <p:nvPr/>
        </p:nvSpPr>
        <p:spPr>
          <a:xfrm>
            <a:off x="3205734" y="2695224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15327-42D6-426B-A6E7-D7A83E952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45" y="0"/>
            <a:ext cx="1346755" cy="5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71935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5647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1703277115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4192</TotalTime>
  <Words>342</Words>
  <Application>Microsoft Office PowerPoint</Application>
  <PresentationFormat>Widescreen</PresentationFormat>
  <Paragraphs>121</Paragraphs>
  <Slides>18</Slides>
  <Notes>2</Notes>
  <HiddenSlides>0</HiddenSlides>
  <MMClips>23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Arial-Rounded</vt:lpstr>
      <vt:lpstr>Calibri</vt:lpstr>
      <vt:lpstr>Roboto Medium</vt:lpstr>
      <vt:lpstr>Showcard Gothic</vt:lpstr>
      <vt:lpstr>Times New Roman</vt:lpstr>
      <vt:lpstr>UTM Avo</vt:lpstr>
      <vt:lpstr>Office Theme</vt:lpstr>
      <vt:lpstr>Tuần 11 Bài 32: Luyện tập (tiếp theo)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Ziczac</cp:lastModifiedBy>
  <cp:revision>589</cp:revision>
  <dcterms:created xsi:type="dcterms:W3CDTF">2021-02-20T02:56:00Z</dcterms:created>
  <dcterms:modified xsi:type="dcterms:W3CDTF">2022-01-21T06:45:11Z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