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6" r:id="rId2"/>
  </p:sldMasterIdLst>
  <p:notesMasterIdLst>
    <p:notesMasterId r:id="rId15"/>
  </p:notesMasterIdLst>
  <p:handoutMasterIdLst>
    <p:handoutMasterId r:id="rId16"/>
  </p:handoutMasterIdLst>
  <p:sldIdLst>
    <p:sldId id="290" r:id="rId3"/>
    <p:sldId id="259" r:id="rId4"/>
    <p:sldId id="446" r:id="rId5"/>
    <p:sldId id="424" r:id="rId6"/>
    <p:sldId id="433" r:id="rId7"/>
    <p:sldId id="319" r:id="rId8"/>
    <p:sldId id="434" r:id="rId9"/>
    <p:sldId id="305" r:id="rId10"/>
    <p:sldId id="442" r:id="rId11"/>
    <p:sldId id="443" r:id="rId12"/>
    <p:sldId id="445" r:id="rId13"/>
    <p:sldId id="270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icrosoft YaHei" panose="020B0503020204020204" pitchFamily="34" charset="-122"/>
      <p:regular r:id="rId21"/>
      <p:bold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99CA5A"/>
    <a:srgbClr val="FFFFFF"/>
    <a:srgbClr val="EEF1AE"/>
    <a:srgbClr val="563D72"/>
    <a:srgbClr val="DAF7EE"/>
    <a:srgbClr val="3B1600"/>
    <a:srgbClr val="FFFBF7"/>
    <a:srgbClr val="6F9005"/>
    <a:srgbClr val="FF7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03" autoAdjust="0"/>
    <p:restoredTop sz="94660"/>
  </p:normalViewPr>
  <p:slideViewPr>
    <p:cSldViewPr snapToGrid="0">
      <p:cViewPr varScale="1">
        <p:scale>
          <a:sx n="68" d="100"/>
          <a:sy n="68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5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CD04CE-01A2-4CB6-9AA5-71F8FB6883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83EEDB-113C-40D0-9E82-DF5767AF63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18D2F-AE8C-4D1F-B812-E90E22423E7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8D48AD-8EA5-4564-8377-4E8088C26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86B12-DEEA-46EC-97B3-0ABB54536F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7E0B8-0B21-469E-AE6D-D1B081887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73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B3DF-5E58-4FF9-B25C-DA47F988436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2D0FC-8FDA-4DF2-BC8D-3A1985071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1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Thầy cô chọn vào thẻ “quay” để bắt đầu, chọn vào vòng quay để dừng lại</a:t>
            </a:r>
          </a:p>
          <a:p>
            <a:pPr marL="171450" indent="-171450">
              <a:buFontTx/>
              <a:buChar char="-"/>
            </a:pPr>
            <a:r>
              <a:rPr lang="vi-VN" dirty="0"/>
              <a:t>Chọn vào cây nấm để chuyển sang bài 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2D0FC-8FDA-4DF2-BC8D-3A19850713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4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4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2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643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1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98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0C36860-4DC1-4817-8FA1-BEB438B6B41B}"/>
              </a:ext>
            </a:extLst>
          </p:cNvPr>
          <p:cNvSpPr/>
          <p:nvPr userDrawn="1"/>
        </p:nvSpPr>
        <p:spPr>
          <a:xfrm>
            <a:off x="11173097" y="-23662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68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C36860-4DC1-4817-8FA1-BEB438B6B41B}"/>
              </a:ext>
            </a:extLst>
          </p:cNvPr>
          <p:cNvSpPr/>
          <p:nvPr userDrawn="1"/>
        </p:nvSpPr>
        <p:spPr>
          <a:xfrm>
            <a:off x="11173097" y="0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07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2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0126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98070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0C36860-4DC1-4817-8FA1-BEB438B6B41B}"/>
              </a:ext>
            </a:extLst>
          </p:cNvPr>
          <p:cNvSpPr/>
          <p:nvPr userDrawn="1"/>
        </p:nvSpPr>
        <p:spPr>
          <a:xfrm>
            <a:off x="10601589" y="122647"/>
            <a:ext cx="1339144" cy="139182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69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05463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3.xml"/><Relationship Id="rId7" Type="http://schemas.openxmlformats.org/officeDocument/2006/relationships/slide" Target="slide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6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6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5" Type="http://schemas.openxmlformats.org/officeDocument/2006/relationships/image" Target="../media/image28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69092" y="16581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19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389327" y="44189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961872" y="63895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570" y="5058346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1465" y="5348324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2.59259E-6 L -0.38086 -0.01412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49" y="-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9365EF-AECB-441D-935D-D0D1788660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7"/>
          <a:stretch/>
        </p:blipFill>
        <p:spPr>
          <a:xfrm>
            <a:off x="0" y="0"/>
            <a:ext cx="12192000" cy="6423397"/>
          </a:xfrm>
          <a:prstGeom prst="rect">
            <a:avLst/>
          </a:prstGeom>
        </p:spPr>
      </p:pic>
      <p:sp>
        <p:nvSpPr>
          <p:cNvPr id="4" name="quay">
            <a:extLst>
              <a:ext uri="{FF2B5EF4-FFF2-40B4-BE49-F238E27FC236}">
                <a16:creationId xmlns:a16="http://schemas.microsoft.com/office/drawing/2014/main" id="{232036E5-FA02-4C55-BB8F-09533C0B706E}"/>
              </a:ext>
            </a:extLst>
          </p:cNvPr>
          <p:cNvSpPr/>
          <p:nvPr/>
        </p:nvSpPr>
        <p:spPr>
          <a:xfrm>
            <a:off x="4185140" y="5473587"/>
            <a:ext cx="2928424" cy="759990"/>
          </a:xfrm>
          <a:prstGeom prst="flowChartAlternateProcess">
            <a:avLst/>
          </a:prstGeom>
          <a:solidFill>
            <a:srgbClr val="FF7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UTM Avo" panose="02040603050506020204" pitchFamily="18" charset="0"/>
              </a:rPr>
              <a:t>Quay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20440D-3F10-44A4-932B-40C81A10ED88}"/>
              </a:ext>
            </a:extLst>
          </p:cNvPr>
          <p:cNvGrpSpPr/>
          <p:nvPr/>
        </p:nvGrpSpPr>
        <p:grpSpPr>
          <a:xfrm rot="20106320">
            <a:off x="3076446" y="132623"/>
            <a:ext cx="5034339" cy="4916839"/>
            <a:chOff x="3781904" y="2058078"/>
            <a:chExt cx="3960000" cy="39600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EA65973-C168-4741-B271-16AD7DA7065F}"/>
                </a:ext>
              </a:extLst>
            </p:cNvPr>
            <p:cNvSpPr/>
            <p:nvPr/>
          </p:nvSpPr>
          <p:spPr>
            <a:xfrm>
              <a:off x="3781904" y="2058078"/>
              <a:ext cx="3960000" cy="396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Or 6">
              <a:extLst>
                <a:ext uri="{FF2B5EF4-FFF2-40B4-BE49-F238E27FC236}">
                  <a16:creationId xmlns:a16="http://schemas.microsoft.com/office/drawing/2014/main" id="{18335DD5-3A24-43E4-A2E2-99C7D507DD19}"/>
                </a:ext>
              </a:extLst>
            </p:cNvPr>
            <p:cNvSpPr/>
            <p:nvPr/>
          </p:nvSpPr>
          <p:spPr>
            <a:xfrm>
              <a:off x="3950106" y="2229520"/>
              <a:ext cx="3600000" cy="3600000"/>
            </a:xfrm>
            <a:prstGeom prst="flowChartOr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Or 7">
              <a:extLst>
                <a:ext uri="{FF2B5EF4-FFF2-40B4-BE49-F238E27FC236}">
                  <a16:creationId xmlns:a16="http://schemas.microsoft.com/office/drawing/2014/main" id="{5E143B0D-EE97-4E01-B544-526B8331FA17}"/>
                </a:ext>
              </a:extLst>
            </p:cNvPr>
            <p:cNvSpPr/>
            <p:nvPr/>
          </p:nvSpPr>
          <p:spPr>
            <a:xfrm rot="2716115">
              <a:off x="3950105" y="2229520"/>
              <a:ext cx="3600000" cy="3600000"/>
            </a:xfrm>
            <a:prstGeom prst="flowChartOr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tial Circle 8">
              <a:extLst>
                <a:ext uri="{FF2B5EF4-FFF2-40B4-BE49-F238E27FC236}">
                  <a16:creationId xmlns:a16="http://schemas.microsoft.com/office/drawing/2014/main" id="{FA47932E-9BC4-4227-87C2-EDBBA9652C1F}"/>
                </a:ext>
              </a:extLst>
            </p:cNvPr>
            <p:cNvSpPr/>
            <p:nvPr/>
          </p:nvSpPr>
          <p:spPr>
            <a:xfrm>
              <a:off x="3950106" y="2229520"/>
              <a:ext cx="3600000" cy="3600000"/>
            </a:xfrm>
            <a:prstGeom prst="pie">
              <a:avLst>
                <a:gd name="adj1" fmla="val 22515"/>
                <a:gd name="adj2" fmla="val 2720132"/>
              </a:avLst>
            </a:prstGeom>
            <a:solidFill>
              <a:srgbClr val="22E66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artial Circle 9">
              <a:extLst>
                <a:ext uri="{FF2B5EF4-FFF2-40B4-BE49-F238E27FC236}">
                  <a16:creationId xmlns:a16="http://schemas.microsoft.com/office/drawing/2014/main" id="{69A0F3AC-F4FB-452F-A6AC-5CE50B969F6D}"/>
                </a:ext>
              </a:extLst>
            </p:cNvPr>
            <p:cNvSpPr/>
            <p:nvPr/>
          </p:nvSpPr>
          <p:spPr>
            <a:xfrm rot="2704672">
              <a:off x="3950106" y="2229520"/>
              <a:ext cx="3600000" cy="3600000"/>
            </a:xfrm>
            <a:prstGeom prst="pie">
              <a:avLst>
                <a:gd name="adj1" fmla="val 22515"/>
                <a:gd name="adj2" fmla="val 2697280"/>
              </a:avLst>
            </a:prstGeom>
            <a:solidFill>
              <a:srgbClr val="7030A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Partial Circle 10">
              <a:extLst>
                <a:ext uri="{FF2B5EF4-FFF2-40B4-BE49-F238E27FC236}">
                  <a16:creationId xmlns:a16="http://schemas.microsoft.com/office/drawing/2014/main" id="{82EBD2FB-CF6B-4E9F-9310-499C80295482}"/>
                </a:ext>
              </a:extLst>
            </p:cNvPr>
            <p:cNvSpPr/>
            <p:nvPr/>
          </p:nvSpPr>
          <p:spPr>
            <a:xfrm rot="5400000">
              <a:off x="3950106" y="2229520"/>
              <a:ext cx="3600000" cy="3600000"/>
            </a:xfrm>
            <a:prstGeom prst="pie">
              <a:avLst>
                <a:gd name="adj1" fmla="val 22515"/>
                <a:gd name="adj2" fmla="val 2720132"/>
              </a:avLst>
            </a:prstGeom>
            <a:solidFill>
              <a:srgbClr val="00FF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Partial Circle 11">
              <a:extLst>
                <a:ext uri="{FF2B5EF4-FFF2-40B4-BE49-F238E27FC236}">
                  <a16:creationId xmlns:a16="http://schemas.microsoft.com/office/drawing/2014/main" id="{5F3DD5F3-8D13-46B0-9CFC-EA24FB3B84B9}"/>
                </a:ext>
              </a:extLst>
            </p:cNvPr>
            <p:cNvSpPr/>
            <p:nvPr/>
          </p:nvSpPr>
          <p:spPr>
            <a:xfrm rot="8007053">
              <a:off x="3961904" y="2188140"/>
              <a:ext cx="3600000" cy="3600000"/>
            </a:xfrm>
            <a:prstGeom prst="pie">
              <a:avLst>
                <a:gd name="adj1" fmla="val 22515"/>
                <a:gd name="adj2" fmla="val 2763065"/>
              </a:avLst>
            </a:prstGeom>
            <a:solidFill>
              <a:srgbClr val="0000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Partial Circle 12">
              <a:extLst>
                <a:ext uri="{FF2B5EF4-FFF2-40B4-BE49-F238E27FC236}">
                  <a16:creationId xmlns:a16="http://schemas.microsoft.com/office/drawing/2014/main" id="{72783CEC-5C27-4808-92C0-C3D0DA7475F1}"/>
                </a:ext>
              </a:extLst>
            </p:cNvPr>
            <p:cNvSpPr/>
            <p:nvPr/>
          </p:nvSpPr>
          <p:spPr>
            <a:xfrm rot="16200000">
              <a:off x="3937732" y="2229520"/>
              <a:ext cx="3600000" cy="3600000"/>
            </a:xfrm>
            <a:prstGeom prst="pie">
              <a:avLst>
                <a:gd name="adj1" fmla="val 45208"/>
                <a:gd name="adj2" fmla="val 2720132"/>
              </a:avLst>
            </a:prstGeom>
            <a:solidFill>
              <a:srgbClr val="FFFF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Partial Circle 13">
              <a:extLst>
                <a:ext uri="{FF2B5EF4-FFF2-40B4-BE49-F238E27FC236}">
                  <a16:creationId xmlns:a16="http://schemas.microsoft.com/office/drawing/2014/main" id="{05E7157E-BD06-4697-8FFB-0ECC796A19B4}"/>
                </a:ext>
              </a:extLst>
            </p:cNvPr>
            <p:cNvSpPr/>
            <p:nvPr/>
          </p:nvSpPr>
          <p:spPr>
            <a:xfrm rot="13442674">
              <a:off x="3990240" y="2275543"/>
              <a:ext cx="3600000" cy="3600000"/>
            </a:xfrm>
            <a:prstGeom prst="pie">
              <a:avLst>
                <a:gd name="adj1" fmla="val 22515"/>
                <a:gd name="adj2" fmla="val 2720132"/>
              </a:avLst>
            </a:prstGeom>
            <a:solidFill>
              <a:srgbClr val="00B0F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dirty="0">
                  <a:solidFill>
                    <a:schemeClr val="tx1"/>
                  </a:solidFill>
                </a:rPr>
                <a:t>z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Partial Circle 14">
              <a:extLst>
                <a:ext uri="{FF2B5EF4-FFF2-40B4-BE49-F238E27FC236}">
                  <a16:creationId xmlns:a16="http://schemas.microsoft.com/office/drawing/2014/main" id="{A524226C-61C6-4246-859E-D05C9D519E4D}"/>
                </a:ext>
              </a:extLst>
            </p:cNvPr>
            <p:cNvSpPr/>
            <p:nvPr/>
          </p:nvSpPr>
          <p:spPr>
            <a:xfrm rot="10800000">
              <a:off x="3962480" y="2229519"/>
              <a:ext cx="3600000" cy="3600000"/>
            </a:xfrm>
            <a:prstGeom prst="pie">
              <a:avLst>
                <a:gd name="adj1" fmla="val 22515"/>
                <a:gd name="adj2" fmla="val 2641578"/>
              </a:avLst>
            </a:prstGeom>
            <a:solidFill>
              <a:srgbClr val="FF99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Partial Circle 15">
              <a:extLst>
                <a:ext uri="{FF2B5EF4-FFF2-40B4-BE49-F238E27FC236}">
                  <a16:creationId xmlns:a16="http://schemas.microsoft.com/office/drawing/2014/main" id="{9266BEED-8EDA-4553-BE5D-87E4A367E0AB}"/>
                </a:ext>
              </a:extLst>
            </p:cNvPr>
            <p:cNvSpPr/>
            <p:nvPr/>
          </p:nvSpPr>
          <p:spPr>
            <a:xfrm rot="18897536">
              <a:off x="3915127" y="2260142"/>
              <a:ext cx="3617286" cy="3555872"/>
            </a:xfrm>
            <a:prstGeom prst="pie">
              <a:avLst>
                <a:gd name="adj1" fmla="val 63649"/>
                <a:gd name="adj2" fmla="val 2720132"/>
              </a:avLst>
            </a:prstGeom>
            <a:solidFill>
              <a:srgbClr val="FF00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F98258-9334-48A5-98E2-74FA8658D4FA}"/>
                </a:ext>
              </a:extLst>
            </p:cNvPr>
            <p:cNvSpPr/>
            <p:nvPr/>
          </p:nvSpPr>
          <p:spPr>
            <a:xfrm>
              <a:off x="6326321" y="3204591"/>
              <a:ext cx="1196864" cy="74364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êch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EA6B04-B83C-44E8-A511-193F03236DFD}"/>
                </a:ext>
              </a:extLst>
            </p:cNvPr>
            <p:cNvSpPr/>
            <p:nvPr/>
          </p:nvSpPr>
          <p:spPr>
            <a:xfrm rot="9447865">
              <a:off x="4028920" y="4119360"/>
              <a:ext cx="1185516" cy="74364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ênh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7447153-F6DC-4670-BDE0-120762F0DAAE}"/>
                </a:ext>
              </a:extLst>
            </p:cNvPr>
            <p:cNvSpPr/>
            <p:nvPr/>
          </p:nvSpPr>
          <p:spPr>
            <a:xfrm rot="11644632">
              <a:off x="4121596" y="3187017"/>
              <a:ext cx="1000161" cy="74364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cap="none" spc="0" dirty="0">
                  <a:solidFill>
                    <a:schemeClr val="bg1"/>
                  </a:solidFill>
                  <a:effectLst/>
                  <a:latin typeface="UTM Avo" panose="02040603050506020204" pitchFamily="18" charset="0"/>
                </a:rPr>
                <a:t>ich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D92737D-3253-4728-AA41-950C8C8C2501}"/>
                </a:ext>
              </a:extLst>
            </p:cNvPr>
            <p:cNvSpPr/>
            <p:nvPr/>
          </p:nvSpPr>
          <p:spPr>
            <a:xfrm rot="4936715">
              <a:off x="5315957" y="4395036"/>
              <a:ext cx="861390" cy="15794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cap="none" spc="0" dirty="0">
                  <a:solidFill>
                    <a:schemeClr val="bg1"/>
                  </a:solidFill>
                  <a:effectLst/>
                  <a:latin typeface="UTM Avo" panose="02040603050506020204" pitchFamily="18" charset="0"/>
                </a:rPr>
                <a:t>ai</a:t>
              </a:r>
            </a:p>
            <a:p>
              <a:pPr algn="ctr">
                <a:lnSpc>
                  <a:spcPct val="150000"/>
                </a:lnSpc>
              </a:pPr>
              <a:r>
                <a:rPr lang="vi-VN" sz="5400" b="1" cap="none" spc="0" dirty="0">
                  <a:solidFill>
                    <a:schemeClr val="bg1"/>
                  </a:solidFill>
                  <a:effectLst/>
                  <a:latin typeface="UTM Avo" panose="02040603050506020204" pitchFamily="18" charset="0"/>
                </a:rPr>
                <a:t>ay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5C59823-5DA0-471F-B5B8-D752ED4F8727}"/>
                </a:ext>
              </a:extLst>
            </p:cNvPr>
            <p:cNvSpPr/>
            <p:nvPr/>
          </p:nvSpPr>
          <p:spPr>
            <a:xfrm rot="15138800">
              <a:off x="4642569" y="2648595"/>
              <a:ext cx="1257743" cy="7262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ach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2B7EB22-B952-4633-8812-08158D02199E}"/>
                </a:ext>
              </a:extLst>
            </p:cNvPr>
            <p:cNvSpPr/>
            <p:nvPr/>
          </p:nvSpPr>
          <p:spPr>
            <a:xfrm rot="17513420">
              <a:off x="5703832" y="2481339"/>
              <a:ext cx="1012443" cy="7262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inh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84AD1CA-F5BF-449D-9807-CFE76C61E2D2}"/>
                </a:ext>
              </a:extLst>
            </p:cNvPr>
            <p:cNvSpPr/>
            <p:nvPr/>
          </p:nvSpPr>
          <p:spPr>
            <a:xfrm rot="1493680">
              <a:off x="6288809" y="4086370"/>
              <a:ext cx="1217039" cy="74364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vi-VN" sz="5400" b="1" cap="none" spc="0" dirty="0">
                  <a:solidFill>
                    <a:schemeClr val="bg1"/>
                  </a:solidFill>
                  <a:effectLst/>
                  <a:latin typeface="UTM Avo" panose="02040603050506020204" pitchFamily="18" charset="0"/>
                </a:rPr>
                <a:t>anh</a:t>
              </a:r>
              <a:endParaRPr lang="en-US" sz="5400" b="1" cap="none" spc="0" dirty="0">
                <a:solidFill>
                  <a:schemeClr val="bg1"/>
                </a:solidFill>
                <a:effectLst/>
                <a:latin typeface="UTM Avo" panose="02040603050506020204" pitchFamily="18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E927C08-BDB5-4E20-A5BB-FADEB9780542}"/>
                </a:ext>
              </a:extLst>
            </p:cNvPr>
            <p:cNvSpPr/>
            <p:nvPr/>
          </p:nvSpPr>
          <p:spPr>
            <a:xfrm>
              <a:off x="5330375" y="3557918"/>
              <a:ext cx="835485" cy="8354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22ED9D9-9E3D-4D52-9586-FB74D8FE9F55}"/>
              </a:ext>
            </a:extLst>
          </p:cNvPr>
          <p:cNvSpPr/>
          <p:nvPr/>
        </p:nvSpPr>
        <p:spPr>
          <a:xfrm flipH="1">
            <a:off x="7778610" y="2137061"/>
            <a:ext cx="1831772" cy="90796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vongquay">
            <a:hlinkClick r:id="" action="ppaction://media"/>
            <a:extLst>
              <a:ext uri="{FF2B5EF4-FFF2-40B4-BE49-F238E27FC236}">
                <a16:creationId xmlns:a16="http://schemas.microsoft.com/office/drawing/2014/main" id="{DF26DCB5-64DB-499E-8AAE-3A2973212D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2362" y="1215603"/>
            <a:ext cx="565182" cy="609600"/>
          </a:xfrm>
          <a:prstGeom prst="rect">
            <a:avLst/>
          </a:prstGeom>
        </p:spPr>
      </p:pic>
      <p:pic>
        <p:nvPicPr>
          <p:cNvPr id="28" name="图片 75">
            <a:hlinkClick r:id="rId7" action="ppaction://hlinksldjump"/>
            <a:extLst>
              <a:ext uri="{FF2B5EF4-FFF2-40B4-BE49-F238E27FC236}">
                <a16:creationId xmlns:a16="http://schemas.microsoft.com/office/drawing/2014/main" id="{11003E3D-C4B0-4A95-A646-910A8F9048E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7" b="14339"/>
          <a:stretch/>
        </p:blipFill>
        <p:spPr>
          <a:xfrm>
            <a:off x="6938317" y="5099396"/>
            <a:ext cx="1445624" cy="1313980"/>
          </a:xfrm>
          <a:prstGeom prst="rect">
            <a:avLst/>
          </a:prstGeom>
        </p:spPr>
      </p:pic>
      <p:pic>
        <p:nvPicPr>
          <p:cNvPr id="30" name="图片 75">
            <a:hlinkClick r:id="rId7" action="ppaction://hlinksldjump"/>
            <a:extLst>
              <a:ext uri="{FF2B5EF4-FFF2-40B4-BE49-F238E27FC236}">
                <a16:creationId xmlns:a16="http://schemas.microsoft.com/office/drawing/2014/main" id="{231BCE11-1E56-4084-83D4-504F6695F1A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7" b="14339"/>
          <a:stretch/>
        </p:blipFill>
        <p:spPr>
          <a:xfrm>
            <a:off x="7442809" y="5378817"/>
            <a:ext cx="1149234" cy="10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5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0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4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8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4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8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3040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库_组合 5">
            <a:extLst>
              <a:ext uri="{FF2B5EF4-FFF2-40B4-BE49-F238E27FC236}">
                <a16:creationId xmlns:a16="http://schemas.microsoft.com/office/drawing/2014/main" id="{EC3AB160-963A-45A4-A747-F666C0BCC2F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295250" y="1179636"/>
            <a:ext cx="5989342" cy="2583140"/>
            <a:chOff x="1874329" y="2452708"/>
            <a:chExt cx="1534600" cy="699352"/>
          </a:xfrm>
        </p:grpSpPr>
        <p:sp>
          <p:nvSpPr>
            <p:cNvPr id="5" name="任意多边形 10">
              <a:extLst>
                <a:ext uri="{FF2B5EF4-FFF2-40B4-BE49-F238E27FC236}">
                  <a16:creationId xmlns:a16="http://schemas.microsoft.com/office/drawing/2014/main" id="{72CECC71-9435-47C9-AD85-C94A4A67A670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11">
              <a:extLst>
                <a:ext uri="{FF2B5EF4-FFF2-40B4-BE49-F238E27FC236}">
                  <a16:creationId xmlns:a16="http://schemas.microsoft.com/office/drawing/2014/main" id="{77901CAA-86F8-4908-8B85-16A6C8B3BE73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12">
              <a:extLst>
                <a:ext uri="{FF2B5EF4-FFF2-40B4-BE49-F238E27FC236}">
                  <a16:creationId xmlns:a16="http://schemas.microsoft.com/office/drawing/2014/main" id="{17969501-F4DC-44C4-A8C8-7A2EE9CE547C}"/>
                </a:ext>
              </a:extLst>
            </p:cNvPr>
            <p:cNvSpPr txBox="1"/>
            <p:nvPr/>
          </p:nvSpPr>
          <p:spPr>
            <a:xfrm>
              <a:off x="1981721" y="2667475"/>
              <a:ext cx="1314030" cy="229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4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Bài 94: anh - ach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15" name="图片 20">
            <a:extLst>
              <a:ext uri="{FF2B5EF4-FFF2-40B4-BE49-F238E27FC236}">
                <a16:creationId xmlns:a16="http://schemas.microsoft.com/office/drawing/2014/main" id="{EC2A9EB7-9C0A-4142-BDBD-FC04C4BC5D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-987" r="-3110" b="987"/>
          <a:stretch/>
        </p:blipFill>
        <p:spPr>
          <a:xfrm flipH="1">
            <a:off x="9352653" y="2081737"/>
            <a:ext cx="2901200" cy="4277340"/>
          </a:xfrm>
          <a:prstGeom prst="rect">
            <a:avLst/>
          </a:prstGeom>
        </p:spPr>
      </p:pic>
      <p:pic>
        <p:nvPicPr>
          <p:cNvPr id="16" name="图片 21">
            <a:extLst>
              <a:ext uri="{FF2B5EF4-FFF2-40B4-BE49-F238E27FC236}">
                <a16:creationId xmlns:a16="http://schemas.microsoft.com/office/drawing/2014/main" id="{C8C7B69D-FBA7-4207-B9E8-4B7B90593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0" y="2286041"/>
            <a:ext cx="3722008" cy="3722008"/>
          </a:xfrm>
          <a:prstGeom prst="rect">
            <a:avLst/>
          </a:prstGeom>
        </p:spPr>
      </p:pic>
      <p:pic>
        <p:nvPicPr>
          <p:cNvPr id="17" name="图片 22">
            <a:extLst>
              <a:ext uri="{FF2B5EF4-FFF2-40B4-BE49-F238E27FC236}">
                <a16:creationId xmlns:a16="http://schemas.microsoft.com/office/drawing/2014/main" id="{A2BC2183-0426-45B8-B08A-B35382EA9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69" y="737667"/>
            <a:ext cx="775680" cy="718456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B74DACB9-51DD-435C-8F5A-313D31D8D4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4636">
            <a:off x="9470737" y="2124050"/>
            <a:ext cx="544288" cy="406840"/>
          </a:xfrm>
          <a:prstGeom prst="rect">
            <a:avLst/>
          </a:prstGeom>
        </p:spPr>
      </p:pic>
      <p:grpSp>
        <p:nvGrpSpPr>
          <p:cNvPr id="19" name="组合 27">
            <a:extLst>
              <a:ext uri="{FF2B5EF4-FFF2-40B4-BE49-F238E27FC236}">
                <a16:creationId xmlns:a16="http://schemas.microsoft.com/office/drawing/2014/main" id="{C7129C61-681B-42D5-AB64-05BFB0A70338}"/>
              </a:ext>
            </a:extLst>
          </p:cNvPr>
          <p:cNvGrpSpPr/>
          <p:nvPr/>
        </p:nvGrpSpPr>
        <p:grpSpPr>
          <a:xfrm>
            <a:off x="58056" y="3945877"/>
            <a:ext cx="12192000" cy="2505456"/>
            <a:chOff x="-175847" y="4352544"/>
            <a:chExt cx="12367847" cy="2505456"/>
          </a:xfrm>
        </p:grpSpPr>
        <p:pic>
          <p:nvPicPr>
            <p:cNvPr id="20" name="图片 28">
              <a:extLst>
                <a:ext uri="{FF2B5EF4-FFF2-40B4-BE49-F238E27FC236}">
                  <a16:creationId xmlns:a16="http://schemas.microsoft.com/office/drawing/2014/main" id="{9111AC26-8D1A-4D2D-B1FA-1E25E1755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21" name="图片 29">
              <a:extLst>
                <a:ext uri="{FF2B5EF4-FFF2-40B4-BE49-F238E27FC236}">
                  <a16:creationId xmlns:a16="http://schemas.microsoft.com/office/drawing/2014/main" id="{4B7FF920-121C-45D2-B8C1-A60EF85B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507" y="3073640"/>
            <a:ext cx="3048000" cy="249381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86" y="4652373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8464010" y="2794930"/>
            <a:ext cx="1072664" cy="1462568"/>
          </a:xfrm>
          <a:prstGeom prst="rect">
            <a:avLst/>
          </a:prstGeom>
        </p:spPr>
      </p:pic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8974" y="115769"/>
            <a:ext cx="5295360" cy="384467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4974803" y="1704935"/>
            <a:ext cx="3808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60380F"/>
                </a:solidFill>
                <a:latin typeface="UTM Avo" panose="02040603050506020204" pitchFamily="18" charset="0"/>
              </a:rPr>
              <a:t>TẬP ĐỌC</a:t>
            </a:r>
            <a:endParaRPr lang="en-US" sz="4800" b="1" dirty="0">
              <a:solidFill>
                <a:srgbClr val="60380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45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A5C3F8-5FD3-4A8E-8D6E-06E0CE3BAE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43103" r="9905" b="29517"/>
          <a:stretch/>
        </p:blipFill>
        <p:spPr>
          <a:xfrm>
            <a:off x="1132114" y="2224644"/>
            <a:ext cx="9677130" cy="32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834E0F-0B75-400A-8A30-0BFF85D5BD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7" b="56884"/>
          <a:stretch/>
        </p:blipFill>
        <p:spPr>
          <a:xfrm>
            <a:off x="0" y="177499"/>
            <a:ext cx="12219833" cy="4606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F13A42-9955-4798-8CF2-6C58678EB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43103" r="9905" b="29517"/>
          <a:stretch/>
        </p:blipFill>
        <p:spPr>
          <a:xfrm>
            <a:off x="1033290" y="4760568"/>
            <a:ext cx="5128853" cy="15802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9EE770-45F1-4324-B81A-7B2005ECDAE6}"/>
              </a:ext>
            </a:extLst>
          </p:cNvPr>
          <p:cNvCxnSpPr/>
          <p:nvPr/>
        </p:nvCxnSpPr>
        <p:spPr>
          <a:xfrm>
            <a:off x="5094514" y="1338169"/>
            <a:ext cx="156754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72ED61-E73B-4DFE-897F-FAC39181148B}"/>
              </a:ext>
            </a:extLst>
          </p:cNvPr>
          <p:cNvCxnSpPr>
            <a:cxnSpLocks/>
          </p:cNvCxnSpPr>
          <p:nvPr/>
        </p:nvCxnSpPr>
        <p:spPr>
          <a:xfrm>
            <a:off x="2866571" y="2506570"/>
            <a:ext cx="237308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B256C0-95DD-422B-BABC-295B18642FA2}"/>
              </a:ext>
            </a:extLst>
          </p:cNvPr>
          <p:cNvCxnSpPr/>
          <p:nvPr/>
        </p:nvCxnSpPr>
        <p:spPr>
          <a:xfrm>
            <a:off x="5493657" y="2506570"/>
            <a:ext cx="156754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DCDC3B0-3C3C-49E8-ABB9-58ED9621616D}"/>
              </a:ext>
            </a:extLst>
          </p:cNvPr>
          <p:cNvCxnSpPr>
            <a:cxnSpLocks/>
          </p:cNvCxnSpPr>
          <p:nvPr/>
        </p:nvCxnSpPr>
        <p:spPr>
          <a:xfrm>
            <a:off x="1741714" y="3087140"/>
            <a:ext cx="112485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3D67C1-CEBF-4BBC-8F93-EC5EF7F8AC78}"/>
              </a:ext>
            </a:extLst>
          </p:cNvPr>
          <p:cNvCxnSpPr>
            <a:cxnSpLocks/>
          </p:cNvCxnSpPr>
          <p:nvPr/>
        </p:nvCxnSpPr>
        <p:spPr>
          <a:xfrm>
            <a:off x="3157830" y="3087140"/>
            <a:ext cx="115291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2B873B-7A01-478F-AF00-DD5FF52AD48F}"/>
              </a:ext>
            </a:extLst>
          </p:cNvPr>
          <p:cNvCxnSpPr>
            <a:cxnSpLocks/>
          </p:cNvCxnSpPr>
          <p:nvPr/>
        </p:nvCxnSpPr>
        <p:spPr>
          <a:xfrm>
            <a:off x="9804399" y="3087140"/>
            <a:ext cx="67491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BE1970-04BF-455A-A0E4-F3AB26AB46ED}"/>
              </a:ext>
            </a:extLst>
          </p:cNvPr>
          <p:cNvCxnSpPr>
            <a:cxnSpLocks/>
          </p:cNvCxnSpPr>
          <p:nvPr/>
        </p:nvCxnSpPr>
        <p:spPr>
          <a:xfrm>
            <a:off x="4840513" y="3638684"/>
            <a:ext cx="145142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BA071A1-4136-4B53-8222-B159909FF434}"/>
              </a:ext>
            </a:extLst>
          </p:cNvPr>
          <p:cNvCxnSpPr>
            <a:cxnSpLocks/>
          </p:cNvCxnSpPr>
          <p:nvPr/>
        </p:nvCxnSpPr>
        <p:spPr>
          <a:xfrm>
            <a:off x="6531427" y="3638686"/>
            <a:ext cx="165463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A46FDEA-496D-43DA-B899-E300133221ED}"/>
              </a:ext>
            </a:extLst>
          </p:cNvPr>
          <p:cNvCxnSpPr>
            <a:cxnSpLocks/>
          </p:cNvCxnSpPr>
          <p:nvPr/>
        </p:nvCxnSpPr>
        <p:spPr>
          <a:xfrm>
            <a:off x="1905971" y="4226515"/>
            <a:ext cx="182831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Cloud 13">
            <a:extLst>
              <a:ext uri="{FF2B5EF4-FFF2-40B4-BE49-F238E27FC236}">
                <a16:creationId xmlns:a16="http://schemas.microsoft.com/office/drawing/2014/main" id="{DE385EBF-7C39-41EB-A8FB-B45A7AB935E9}"/>
              </a:ext>
            </a:extLst>
          </p:cNvPr>
          <p:cNvSpPr/>
          <p:nvPr/>
        </p:nvSpPr>
        <p:spPr>
          <a:xfrm>
            <a:off x="1139162" y="844467"/>
            <a:ext cx="312801" cy="319316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14BBE65E-3587-464F-A7AF-C728B5809A95}"/>
              </a:ext>
            </a:extLst>
          </p:cNvPr>
          <p:cNvSpPr/>
          <p:nvPr/>
        </p:nvSpPr>
        <p:spPr>
          <a:xfrm>
            <a:off x="1186596" y="1392666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73A8C5CE-B908-4796-9F7F-933B54B3305C}"/>
              </a:ext>
            </a:extLst>
          </p:cNvPr>
          <p:cNvSpPr/>
          <p:nvPr/>
        </p:nvSpPr>
        <p:spPr>
          <a:xfrm>
            <a:off x="9264125" y="1392666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1041020-CF95-4BD5-9515-7E9C6AEAC7FC}"/>
              </a:ext>
            </a:extLst>
          </p:cNvPr>
          <p:cNvSpPr/>
          <p:nvPr/>
        </p:nvSpPr>
        <p:spPr>
          <a:xfrm>
            <a:off x="4267979" y="2539176"/>
            <a:ext cx="254509" cy="201935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3C1D2418-B8D8-46CE-A83E-5BA2186DC805}"/>
              </a:ext>
            </a:extLst>
          </p:cNvPr>
          <p:cNvSpPr/>
          <p:nvPr/>
        </p:nvSpPr>
        <p:spPr>
          <a:xfrm>
            <a:off x="6314493" y="2474411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D40B3797-E98D-4415-A693-FE6D701E5D69}"/>
              </a:ext>
            </a:extLst>
          </p:cNvPr>
          <p:cNvSpPr/>
          <p:nvPr/>
        </p:nvSpPr>
        <p:spPr>
          <a:xfrm>
            <a:off x="2414033" y="3087486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041A479A-3A65-4D52-AA1B-D40D8B454E08}"/>
              </a:ext>
            </a:extLst>
          </p:cNvPr>
          <p:cNvSpPr/>
          <p:nvPr/>
        </p:nvSpPr>
        <p:spPr>
          <a:xfrm>
            <a:off x="8219096" y="3058458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42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15695-0582-4C44-8B4B-B398ACD624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" t="70637" r="12086" b="1983"/>
          <a:stretch/>
        </p:blipFill>
        <p:spPr>
          <a:xfrm>
            <a:off x="859403" y="1536864"/>
            <a:ext cx="11177614" cy="3784271"/>
          </a:xfrm>
          <a:prstGeom prst="rect">
            <a:avLst/>
          </a:prstGeom>
        </p:spPr>
      </p:pic>
      <p:grpSp>
        <p:nvGrpSpPr>
          <p:cNvPr id="4" name="PA_库_组合 5">
            <a:extLst>
              <a:ext uri="{FF2B5EF4-FFF2-40B4-BE49-F238E27FC236}">
                <a16:creationId xmlns:a16="http://schemas.microsoft.com/office/drawing/2014/main" id="{A379363A-D72C-46ED-8949-C79F77F6522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938902" y="467227"/>
            <a:ext cx="6760240" cy="724487"/>
            <a:chOff x="1874329" y="2417937"/>
            <a:chExt cx="1534600" cy="734123"/>
          </a:xfrm>
        </p:grpSpPr>
        <p:sp>
          <p:nvSpPr>
            <p:cNvPr id="6" name="任意多边形 10">
              <a:extLst>
                <a:ext uri="{FF2B5EF4-FFF2-40B4-BE49-F238E27FC236}">
                  <a16:creationId xmlns:a16="http://schemas.microsoft.com/office/drawing/2014/main" id="{637A2979-636C-44DF-A048-F7CF38B41D8F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11">
              <a:extLst>
                <a:ext uri="{FF2B5EF4-FFF2-40B4-BE49-F238E27FC236}">
                  <a16:creationId xmlns:a16="http://schemas.microsoft.com/office/drawing/2014/main" id="{376F1418-3B39-4240-9920-C855AC880A7E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12">
              <a:extLst>
                <a:ext uri="{FF2B5EF4-FFF2-40B4-BE49-F238E27FC236}">
                  <a16:creationId xmlns:a16="http://schemas.microsoft.com/office/drawing/2014/main" id="{E0D80B78-232C-4115-9BB8-EF4C0CBDE089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Tìm hiểu bài</a:t>
              </a:r>
              <a:endParaRPr lang="en-US" altLang="zh-CN" sz="32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F10A431-FDC4-422D-B907-569A77558370}"/>
              </a:ext>
            </a:extLst>
          </p:cNvPr>
          <p:cNvSpPr txBox="1"/>
          <p:nvPr/>
        </p:nvSpPr>
        <p:spPr>
          <a:xfrm>
            <a:off x="2894412" y="3826167"/>
            <a:ext cx="4485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00" b="1" dirty="0">
                <a:solidFill>
                  <a:srgbClr val="FFFF00"/>
                </a:solidFill>
              </a:rPr>
              <a:t>4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EDD72-1B22-4A21-BA29-E31B0264E4BD}"/>
              </a:ext>
            </a:extLst>
          </p:cNvPr>
          <p:cNvSpPr txBox="1"/>
          <p:nvPr/>
        </p:nvSpPr>
        <p:spPr>
          <a:xfrm>
            <a:off x="2908926" y="4573651"/>
            <a:ext cx="4485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00" b="1" dirty="0">
                <a:solidFill>
                  <a:srgbClr val="FFFF00"/>
                </a:solidFill>
              </a:rPr>
              <a:t>3</a:t>
            </a:r>
            <a:endParaRPr lang="en-US" sz="27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30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210" y="148232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87B1F0E0-D45E-488C-B3C5-8B256439F6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6"/>
          <a:stretch/>
        </p:blipFill>
        <p:spPr>
          <a:xfrm>
            <a:off x="6696297" y="1478795"/>
            <a:ext cx="3709549" cy="4732974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3286159" y="1195330"/>
            <a:ext cx="3189323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LUYỆN</a:t>
            </a:r>
            <a:r>
              <a:rPr kumimoji="0" lang="vi-VN" altLang="zh-CN" sz="4800" b="1" i="0" u="none" strike="noStrike" kern="1200" cap="none" spc="0" normalizeH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vi-VN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t>TẬP 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772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>
            <a:extLst>
              <a:ext uri="{FF2B5EF4-FFF2-40B4-BE49-F238E27FC236}">
                <a16:creationId xmlns:a16="http://schemas.microsoft.com/office/drawing/2014/main" id="{2514742C-24C7-471E-A6EF-7B39A0A01299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5" name="图片 3">
              <a:extLst>
                <a:ext uri="{FF2B5EF4-FFF2-40B4-BE49-F238E27FC236}">
                  <a16:creationId xmlns:a16="http://schemas.microsoft.com/office/drawing/2014/main" id="{D2DCE099-8A59-475F-BEAC-CD926F8CE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A568DF54-FEFC-4762-BCD8-021CB110B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D79C1B9-2850-49D7-8407-95565B1D13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t="39448" r="11153" b="34152"/>
          <a:stretch/>
        </p:blipFill>
        <p:spPr>
          <a:xfrm>
            <a:off x="897592" y="1973237"/>
            <a:ext cx="10612239" cy="19397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D66EE9-ADCD-4C26-B4D4-0CAF22F89DB5}"/>
              </a:ext>
            </a:extLst>
          </p:cNvPr>
          <p:cNvSpPr txBox="1"/>
          <p:nvPr/>
        </p:nvSpPr>
        <p:spPr>
          <a:xfrm>
            <a:off x="314778" y="422816"/>
            <a:ext cx="1156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2. Tìm chữ phù hợp với ô trống (</a:t>
            </a:r>
            <a:r>
              <a:rPr lang="vi-VN" sz="2800" dirty="0">
                <a:solidFill>
                  <a:srgbClr val="FF0000"/>
                </a:solidFill>
                <a:latin typeface="UTM Avo" panose="02040603050506020204" pitchFamily="18" charset="0"/>
              </a:rPr>
              <a:t>ng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hay </a:t>
            </a:r>
            <a:r>
              <a:rPr lang="vi-VN" sz="2800" dirty="0">
                <a:solidFill>
                  <a:srgbClr val="FF0000"/>
                </a:solidFill>
                <a:latin typeface="UTM Avo" panose="02040603050506020204" pitchFamily="18" charset="0"/>
              </a:rPr>
              <a:t>ngh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) rồi chép lại câu sau: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BB893C-F36E-4DD7-A84F-AA03F4F01405}"/>
              </a:ext>
            </a:extLst>
          </p:cNvPr>
          <p:cNvSpPr/>
          <p:nvPr/>
        </p:nvSpPr>
        <p:spPr>
          <a:xfrm>
            <a:off x="1509486" y="2539999"/>
            <a:ext cx="9784922" cy="1074057"/>
          </a:xfrm>
          <a:prstGeom prst="rect">
            <a:avLst/>
          </a:prstGeom>
          <a:solidFill>
            <a:srgbClr val="EEF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  <a:latin typeface="UTM Avo" panose="02040603050506020204" pitchFamily="18" charset="0"/>
              </a:rPr>
              <a:t>Bác chó nằm        ếch mõm trên sân tắm nắng.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CBAF87-DCE2-4717-A805-99A7D005DBB7}"/>
              </a:ext>
            </a:extLst>
          </p:cNvPr>
          <p:cNvSpPr/>
          <p:nvPr/>
        </p:nvSpPr>
        <p:spPr>
          <a:xfrm>
            <a:off x="4470401" y="2786740"/>
            <a:ext cx="798286" cy="580571"/>
          </a:xfrm>
          <a:prstGeom prst="rect">
            <a:avLst/>
          </a:prstGeom>
          <a:solidFill>
            <a:srgbClr val="99CA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33090-5A2F-4A8F-BF43-B0043AE407E5}"/>
              </a:ext>
            </a:extLst>
          </p:cNvPr>
          <p:cNvSpPr txBox="1"/>
          <p:nvPr/>
        </p:nvSpPr>
        <p:spPr>
          <a:xfrm flipH="1">
            <a:off x="4397831" y="2785680"/>
            <a:ext cx="1042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</a:rPr>
              <a:t>ngh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51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>
            <a:extLst>
              <a:ext uri="{FF2B5EF4-FFF2-40B4-BE49-F238E27FC236}">
                <a16:creationId xmlns:a16="http://schemas.microsoft.com/office/drawing/2014/main" id="{2514742C-24C7-471E-A6EF-7B39A0A01299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5" name="图片 3">
              <a:extLst>
                <a:ext uri="{FF2B5EF4-FFF2-40B4-BE49-F238E27FC236}">
                  <a16:creationId xmlns:a16="http://schemas.microsoft.com/office/drawing/2014/main" id="{D2DCE099-8A59-475F-BEAC-CD926F8CE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A568DF54-FEFC-4762-BCD8-021CB110B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D79C1B9-2850-49D7-8407-95565B1D13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t="39448" r="11153" b="34152"/>
          <a:stretch/>
        </p:blipFill>
        <p:spPr>
          <a:xfrm>
            <a:off x="897592" y="1973237"/>
            <a:ext cx="10612239" cy="19397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BB893C-F36E-4DD7-A84F-AA03F4F01405}"/>
              </a:ext>
            </a:extLst>
          </p:cNvPr>
          <p:cNvSpPr/>
          <p:nvPr/>
        </p:nvSpPr>
        <p:spPr>
          <a:xfrm>
            <a:off x="1311250" y="2479001"/>
            <a:ext cx="9784922" cy="1074057"/>
          </a:xfrm>
          <a:prstGeom prst="rect">
            <a:avLst/>
          </a:prstGeom>
          <a:solidFill>
            <a:srgbClr val="EEF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  <a:latin typeface="UTM Avo" panose="02040603050506020204" pitchFamily="18" charset="0"/>
              </a:rPr>
              <a:t>Bác chó nằm nghếch mõm trên sân tắm nắng.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2" name="组合 19">
            <a:extLst>
              <a:ext uri="{FF2B5EF4-FFF2-40B4-BE49-F238E27FC236}">
                <a16:creationId xmlns:a16="http://schemas.microsoft.com/office/drawing/2014/main" id="{C5EFD50E-0D85-4641-BCBC-57009DB9702C}"/>
              </a:ext>
            </a:extLst>
          </p:cNvPr>
          <p:cNvGrpSpPr/>
          <p:nvPr/>
        </p:nvGrpSpPr>
        <p:grpSpPr>
          <a:xfrm>
            <a:off x="3718986" y="717137"/>
            <a:ext cx="4563013" cy="1372921"/>
            <a:chOff x="1936535" y="3935752"/>
            <a:chExt cx="8318930" cy="2056864"/>
          </a:xfrm>
        </p:grpSpPr>
        <p:sp>
          <p:nvSpPr>
            <p:cNvPr id="13" name="任意多边形 3">
              <a:extLst>
                <a:ext uri="{FF2B5EF4-FFF2-40B4-BE49-F238E27FC236}">
                  <a16:creationId xmlns:a16="http://schemas.microsoft.com/office/drawing/2014/main" id="{43FC6A98-81D9-449A-8969-26FF43E3FDFD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4">
              <a:extLst>
                <a:ext uri="{FF2B5EF4-FFF2-40B4-BE49-F238E27FC236}">
                  <a16:creationId xmlns:a16="http://schemas.microsoft.com/office/drawing/2014/main" id="{FA778664-E3EC-4D08-BCA0-4EFBEB668D8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89D08CC-0761-4517-934F-B861E84139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3644812" y="-43542"/>
            <a:ext cx="4637187" cy="8436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BACD475-74EC-4407-BF38-731E4FA68C73}"/>
              </a:ext>
            </a:extLst>
          </p:cNvPr>
          <p:cNvSpPr txBox="1"/>
          <p:nvPr/>
        </p:nvSpPr>
        <p:spPr>
          <a:xfrm>
            <a:off x="2236391" y="927668"/>
            <a:ext cx="7528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6F90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 chép</a:t>
            </a:r>
            <a:endParaRPr lang="en-US" sz="4800" b="1" dirty="0">
              <a:solidFill>
                <a:srgbClr val="6F9005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79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119</Words>
  <Application>Microsoft Office PowerPoint</Application>
  <PresentationFormat>Widescreen</PresentationFormat>
  <Paragraphs>37</Paragraphs>
  <Slides>12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Microsoft YaHei</vt:lpstr>
      <vt:lpstr>Calibri</vt:lpstr>
      <vt:lpstr>UTM Avo</vt:lpstr>
      <vt:lpstr>Times New Roman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97</cp:revision>
  <dcterms:created xsi:type="dcterms:W3CDTF">2021-11-01T08:16:43Z</dcterms:created>
  <dcterms:modified xsi:type="dcterms:W3CDTF">2022-01-21T06:39:34Z</dcterms:modified>
</cp:coreProperties>
</file>