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6" r:id="rId1"/>
  </p:sldMasterIdLst>
  <p:sldIdLst>
    <p:sldId id="267" r:id="rId2"/>
    <p:sldId id="279" r:id="rId3"/>
    <p:sldId id="280" r:id="rId4"/>
    <p:sldId id="281" r:id="rId5"/>
    <p:sldId id="278" r:id="rId6"/>
    <p:sldId id="276" r:id="rId7"/>
    <p:sldId id="284" r:id="rId8"/>
    <p:sldId id="287" r:id="rId9"/>
    <p:sldId id="282" r:id="rId10"/>
    <p:sldId id="283" r:id="rId11"/>
    <p:sldId id="285" r:id="rId12"/>
    <p:sldId id="286" r:id="rId13"/>
    <p:sldId id="270" r:id="rId14"/>
  </p:sldIdLst>
  <p:sldSz cx="12192000" cy="6858000"/>
  <p:notesSz cx="6858000" cy="9144000"/>
  <p:embeddedFontLst>
    <p:embeddedFont>
      <p:font typeface="UTM Avo" panose="02040603050506020204" pitchFamily="18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oBVT" initials="A" lastIdx="1" clrIdx="0">
    <p:extLst>
      <p:ext uri="{19B8F6BF-5375-455C-9EA6-DF929625EA0E}">
        <p15:presenceInfo xmlns:p15="http://schemas.microsoft.com/office/powerpoint/2012/main" userId="AutoBV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0000FF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6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07T15:58:42.672" idx="1">
    <p:pos x="7680" y="363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8F9514E-E16A-4FFA-9AC2-0838D294605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9669B3-F89A-4E65-9149-D707ABD48351}"/>
              </a:ext>
            </a:extLst>
          </p:cNvPr>
          <p:cNvSpPr/>
          <p:nvPr userDrawn="1"/>
        </p:nvSpPr>
        <p:spPr>
          <a:xfrm>
            <a:off x="11116491" y="156754"/>
            <a:ext cx="1176956" cy="124097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13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527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13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5021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76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50FA0C50-B18C-4381-8600-43EBDB985DDA}"/>
              </a:ext>
            </a:extLst>
          </p:cNvPr>
          <p:cNvSpPr/>
          <p:nvPr userDrawn="1"/>
        </p:nvSpPr>
        <p:spPr>
          <a:xfrm>
            <a:off x="10844871" y="266954"/>
            <a:ext cx="1176956" cy="124097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489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82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55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775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4" r:id="rId4"/>
    <p:sldLayoutId id="2147483690" r:id="rId5"/>
    <p:sldLayoutId id="2147483691" r:id="rId6"/>
    <p:sldLayoutId id="2147483692" r:id="rId7"/>
    <p:sldLayoutId id="2147483693" r:id="rId8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8716" y="2279374"/>
            <a:ext cx="8954241" cy="2617521"/>
          </a:xfrm>
        </p:spPr>
        <p:txBody>
          <a:bodyPr>
            <a:normAutofit lnSpcReduction="10000"/>
          </a:bodyPr>
          <a:lstStyle/>
          <a:p>
            <a:r>
              <a:rPr lang="en-US" sz="58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 12</a:t>
            </a:r>
          </a:p>
          <a:p>
            <a:r>
              <a:rPr lang="en-US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viết</a:t>
            </a:r>
            <a:r>
              <a:rPr lang="en-US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1: Nghe</a:t>
            </a:r>
            <a:r>
              <a:rPr lang="vi-VN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-</a:t>
            </a:r>
            <a:r>
              <a:rPr lang="vi-VN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5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viết </a:t>
            </a:r>
            <a:r>
              <a:rPr lang="en-US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Ông</a:t>
            </a: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và</a:t>
            </a: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cháu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577617" y="118062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1168963" y="615711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527002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1311" y="2654735"/>
            <a:ext cx="7983189" cy="1569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599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KHỞI ĐỘNG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057" y="4130159"/>
            <a:ext cx="2973699" cy="26223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90" y="355539"/>
            <a:ext cx="2332439" cy="2721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288" y="4370324"/>
            <a:ext cx="3238294" cy="32382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794" y="4902213"/>
            <a:ext cx="2174517" cy="2174517"/>
          </a:xfrm>
          <a:prstGeom prst="rect">
            <a:avLst/>
          </a:prstGeom>
        </p:spPr>
      </p:pic>
      <p:sp>
        <p:nvSpPr>
          <p:cNvPr id="7" name="Đám mây 6">
            <a:extLst>
              <a:ext uri="{FF2B5EF4-FFF2-40B4-BE49-F238E27FC236}">
                <a16:creationId xmlns:a16="http://schemas.microsoft.com/office/drawing/2014/main" id="{EC9516EB-28D6-4969-B7B6-64FC77C52E01}"/>
              </a:ext>
            </a:extLst>
          </p:cNvPr>
          <p:cNvSpPr/>
          <p:nvPr/>
        </p:nvSpPr>
        <p:spPr>
          <a:xfrm>
            <a:off x="7160211" y="1008529"/>
            <a:ext cx="4518448" cy="1114318"/>
          </a:xfrm>
          <a:prstGeom prst="cloud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Gv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mở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hát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“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Cháu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166021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64B3AD00-DE74-4715-BAF0-65809C96C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350" y="566057"/>
            <a:ext cx="6321078" cy="5982914"/>
          </a:xfrm>
          <a:prstGeom prst="rect">
            <a:avLst/>
          </a:prstGeom>
        </p:spPr>
      </p:pic>
      <p:pic>
        <p:nvPicPr>
          <p:cNvPr id="5" name="Hình ảnh 4">
            <a:extLst>
              <a:ext uri="{FF2B5EF4-FFF2-40B4-BE49-F238E27FC236}">
                <a16:creationId xmlns:a16="http://schemas.microsoft.com/office/drawing/2014/main" id="{174DAB2A-1B3E-4C50-B398-59B471FD0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38" y="566057"/>
            <a:ext cx="5648112" cy="572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78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174DAB2A-1B3E-4C50-B398-59B471FD0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142"/>
            <a:ext cx="5927296" cy="6008914"/>
          </a:xfrm>
          <a:prstGeom prst="rect">
            <a:avLst/>
          </a:prstGeom>
        </p:spPr>
      </p:pic>
      <p:sp>
        <p:nvSpPr>
          <p:cNvPr id="2" name="Hình chữ nhật: Góc Tròn 1">
            <a:extLst>
              <a:ext uri="{FF2B5EF4-FFF2-40B4-BE49-F238E27FC236}">
                <a16:creationId xmlns:a16="http://schemas.microsoft.com/office/drawing/2014/main" id="{339967F7-B997-435A-95E2-043E99744B97}"/>
              </a:ext>
            </a:extLst>
          </p:cNvPr>
          <p:cNvSpPr/>
          <p:nvPr/>
        </p:nvSpPr>
        <p:spPr>
          <a:xfrm>
            <a:off x="6264706" y="1277257"/>
            <a:ext cx="5617028" cy="1393371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36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thơ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lên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6" name="Hình chữ nhật: Góc Tròn 5">
            <a:extLst>
              <a:ext uri="{FF2B5EF4-FFF2-40B4-BE49-F238E27FC236}">
                <a16:creationId xmlns:a16="http://schemas.microsoft.com/office/drawing/2014/main" id="{5356FF2C-54CA-49C6-8CF5-ED056FC34186}"/>
              </a:ext>
            </a:extLst>
          </p:cNvPr>
          <p:cNvSpPr/>
          <p:nvPr/>
        </p:nvSpPr>
        <p:spPr>
          <a:xfrm>
            <a:off x="6264706" y="3184633"/>
            <a:ext cx="5927294" cy="2875081"/>
          </a:xfrm>
          <a:prstGeom prst="roundRect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Ông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cháu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Cháu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vui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vì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keo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ông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cũng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thua</a:t>
            </a:r>
            <a:r>
              <a:rPr lang="en-US" sz="3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093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hỗ dành sẵn cho Nội dung 4">
            <a:extLst>
              <a:ext uri="{FF2B5EF4-FFF2-40B4-BE49-F238E27FC236}">
                <a16:creationId xmlns:a16="http://schemas.microsoft.com/office/drawing/2014/main" id="{668B79BC-511F-4A21-99CC-B8756842160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676" y="1219014"/>
            <a:ext cx="10764852" cy="5241125"/>
          </a:xfrm>
        </p:spPr>
      </p:pic>
      <p:cxnSp>
        <p:nvCxnSpPr>
          <p:cNvPr id="9" name="Đường nối Thẳng 8">
            <a:extLst>
              <a:ext uri="{FF2B5EF4-FFF2-40B4-BE49-F238E27FC236}">
                <a16:creationId xmlns:a16="http://schemas.microsoft.com/office/drawing/2014/main" id="{A70868F7-E7F9-4B43-B0F7-707A7BE5F5C1}"/>
              </a:ext>
            </a:extLst>
          </p:cNvPr>
          <p:cNvCxnSpPr>
            <a:cxnSpLocks/>
          </p:cNvCxnSpPr>
          <p:nvPr/>
        </p:nvCxnSpPr>
        <p:spPr>
          <a:xfrm flipV="1">
            <a:off x="3084328" y="2785460"/>
            <a:ext cx="411730" cy="137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Đường nối Thẳng 11">
            <a:extLst>
              <a:ext uri="{FF2B5EF4-FFF2-40B4-BE49-F238E27FC236}">
                <a16:creationId xmlns:a16="http://schemas.microsoft.com/office/drawing/2014/main" id="{9F12172A-C395-4932-A403-69862E146F14}"/>
              </a:ext>
            </a:extLst>
          </p:cNvPr>
          <p:cNvCxnSpPr/>
          <p:nvPr/>
        </p:nvCxnSpPr>
        <p:spPr>
          <a:xfrm>
            <a:off x="3200728" y="3700225"/>
            <a:ext cx="7951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Đường nối Thẳng 12">
            <a:extLst>
              <a:ext uri="{FF2B5EF4-FFF2-40B4-BE49-F238E27FC236}">
                <a16:creationId xmlns:a16="http://schemas.microsoft.com/office/drawing/2014/main" id="{BF3E6129-A3E5-4DF9-A952-4ECC1ABD9D54}"/>
              </a:ext>
            </a:extLst>
          </p:cNvPr>
          <p:cNvCxnSpPr>
            <a:cxnSpLocks/>
          </p:cNvCxnSpPr>
          <p:nvPr/>
        </p:nvCxnSpPr>
        <p:spPr>
          <a:xfrm>
            <a:off x="3293493" y="4971017"/>
            <a:ext cx="70236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Đường nối Thẳng 14">
            <a:extLst>
              <a:ext uri="{FF2B5EF4-FFF2-40B4-BE49-F238E27FC236}">
                <a16:creationId xmlns:a16="http://schemas.microsoft.com/office/drawing/2014/main" id="{E058AF11-FD93-4DF2-9E20-52CDDBDB2FE1}"/>
              </a:ext>
            </a:extLst>
          </p:cNvPr>
          <p:cNvCxnSpPr>
            <a:cxnSpLocks/>
          </p:cNvCxnSpPr>
          <p:nvPr/>
        </p:nvCxnSpPr>
        <p:spPr>
          <a:xfrm>
            <a:off x="4293570" y="5887914"/>
            <a:ext cx="146436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Hình chữ nhật: Góc Tròn 17">
            <a:extLst>
              <a:ext uri="{FF2B5EF4-FFF2-40B4-BE49-F238E27FC236}">
                <a16:creationId xmlns:a16="http://schemas.microsoft.com/office/drawing/2014/main" id="{64794F9E-7880-4373-9F45-D4BCB0C67472}"/>
              </a:ext>
            </a:extLst>
          </p:cNvPr>
          <p:cNvSpPr/>
          <p:nvPr/>
        </p:nvSpPr>
        <p:spPr>
          <a:xfrm>
            <a:off x="4728041" y="513337"/>
            <a:ext cx="2452914" cy="70567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Luyện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từ</a:t>
            </a:r>
            <a:endParaRPr lang="en-US" sz="28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21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hỗ dành sẵn cho Nội dung 2">
            <a:extLst>
              <a:ext uri="{FF2B5EF4-FFF2-40B4-BE49-F238E27FC236}">
                <a16:creationId xmlns:a16="http://schemas.microsoft.com/office/drawing/2014/main" id="{DB9E85F2-6F48-498D-BC79-10413D1ACA73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4850"/>
            <a:ext cx="6096000" cy="5886450"/>
          </a:xfrm>
        </p:spPr>
      </p:pic>
      <p:sp>
        <p:nvSpPr>
          <p:cNvPr id="7" name="Hình chữ nhật: Góc Tròn 6">
            <a:extLst>
              <a:ext uri="{FF2B5EF4-FFF2-40B4-BE49-F238E27FC236}">
                <a16:creationId xmlns:a16="http://schemas.microsoft.com/office/drawing/2014/main" id="{3EA1660B-1552-45B4-8C8A-F654C37D8E4C}"/>
              </a:ext>
            </a:extLst>
          </p:cNvPr>
          <p:cNvSpPr/>
          <p:nvPr/>
        </p:nvSpPr>
        <p:spPr>
          <a:xfrm>
            <a:off x="6264706" y="1094584"/>
            <a:ext cx="5851746" cy="1393371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đ</a:t>
            </a:r>
            <a:r>
              <a:rPr lang="vi-VN" sz="3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ư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ợc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vị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trí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Hình chữ nhật: Góc Tròn 7">
            <a:extLst>
              <a:ext uri="{FF2B5EF4-FFF2-40B4-BE49-F238E27FC236}">
                <a16:creationId xmlns:a16="http://schemas.microsoft.com/office/drawing/2014/main" id="{07825B00-61D2-4610-87C1-ACDD9D5291DE}"/>
              </a:ext>
            </a:extLst>
          </p:cNvPr>
          <p:cNvSpPr/>
          <p:nvPr/>
        </p:nvSpPr>
        <p:spPr>
          <a:xfrm>
            <a:off x="6264706" y="2710970"/>
            <a:ext cx="5851746" cy="740229"/>
          </a:xfrm>
          <a:prstGeom prst="roundRect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Giữa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vở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lề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 ô li</a:t>
            </a:r>
          </a:p>
        </p:txBody>
      </p:sp>
      <p:sp>
        <p:nvSpPr>
          <p:cNvPr id="9" name="Hình chữ nhật: Góc Tròn 8">
            <a:extLst>
              <a:ext uri="{FF2B5EF4-FFF2-40B4-BE49-F238E27FC236}">
                <a16:creationId xmlns:a16="http://schemas.microsoft.com/office/drawing/2014/main" id="{2086C287-14B0-4221-AF6A-F437E362F8A8}"/>
              </a:ext>
            </a:extLst>
          </p:cNvPr>
          <p:cNvSpPr/>
          <p:nvPr/>
        </p:nvSpPr>
        <p:spPr>
          <a:xfrm>
            <a:off x="6264707" y="3648420"/>
            <a:ext cx="5851745" cy="1393371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đầu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dòng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đ</a:t>
            </a:r>
            <a:r>
              <a:rPr lang="vi-VN" sz="30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ư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ợc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thế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0" name="Hình chữ nhật: Góc Tròn 9">
            <a:extLst>
              <a:ext uri="{FF2B5EF4-FFF2-40B4-BE49-F238E27FC236}">
                <a16:creationId xmlns:a16="http://schemas.microsoft.com/office/drawing/2014/main" id="{D2CC1D8F-761A-491B-BEA0-B58F9A973A4F}"/>
              </a:ext>
            </a:extLst>
          </p:cNvPr>
          <p:cNvSpPr/>
          <p:nvPr/>
        </p:nvSpPr>
        <p:spPr>
          <a:xfrm>
            <a:off x="6264706" y="5264806"/>
            <a:ext cx="5851746" cy="1103653"/>
          </a:xfrm>
          <a:prstGeom prst="roundRect">
            <a:avLst/>
          </a:prstGeom>
          <a:solidFill>
            <a:srgbClr val="FFFF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đầu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dòng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lùi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 ô.</a:t>
            </a:r>
          </a:p>
        </p:txBody>
      </p:sp>
    </p:spTree>
    <p:extLst>
      <p:ext uri="{BB962C8B-B14F-4D97-AF65-F5344CB8AC3E}">
        <p14:creationId xmlns:p14="http://schemas.microsoft.com/office/powerpoint/2010/main" val="309909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3907709" y="1101984"/>
            <a:ext cx="4084463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637913" y="1356227"/>
            <a:ext cx="33394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tay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</a:t>
            </a:r>
            <a:r>
              <a:rPr lang="en-GB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ầm</a:t>
            </a:r>
            <a:r>
              <a:rPr lang="en-GB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viết</a:t>
            </a:r>
            <a:endParaRPr lang="vi-VN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GB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 </a:t>
            </a:r>
            <a:r>
              <a:rPr lang="en-GB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tay</a:t>
            </a:r>
            <a:r>
              <a:rPr lang="en-GB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giữ</a:t>
            </a:r>
            <a:r>
              <a:rPr lang="en-GB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trang</a:t>
            </a:r>
            <a:r>
              <a:rPr lang="en-GB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vở</a:t>
            </a:r>
            <a:endParaRPr lang="en-US" sz="2800" dirty="0">
              <a:solidFill>
                <a:prstClr val="black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3940" y="493239"/>
            <a:ext cx="427713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defTabSz="51215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altLang="zh-CN" sz="3000" b="1" kern="0" dirty="0" err="1">
                <a:solidFill>
                  <a:srgbClr val="FF0000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Lưu</a:t>
            </a:r>
            <a:r>
              <a:rPr lang="en-GB" altLang="zh-CN" sz="3000" b="1" kern="0" dirty="0">
                <a:solidFill>
                  <a:srgbClr val="FF0000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 ý </a:t>
            </a:r>
            <a:r>
              <a:rPr lang="en-GB" altLang="zh-CN" sz="3000" b="1" kern="0" dirty="0" err="1">
                <a:solidFill>
                  <a:srgbClr val="FF0000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tư</a:t>
            </a:r>
            <a:r>
              <a:rPr lang="en-GB" altLang="zh-CN" sz="3000" b="1" kern="0" dirty="0">
                <a:solidFill>
                  <a:srgbClr val="FF0000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GB" altLang="zh-CN" sz="3000" b="1" kern="0" dirty="0" err="1">
                <a:solidFill>
                  <a:srgbClr val="FF0000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thế</a:t>
            </a:r>
            <a:r>
              <a:rPr lang="en-GB" altLang="zh-CN" sz="3000" b="1" kern="0" dirty="0">
                <a:solidFill>
                  <a:srgbClr val="FF0000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GB" altLang="zh-CN" sz="3000" b="1" kern="0" dirty="0" err="1">
                <a:solidFill>
                  <a:srgbClr val="FF0000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ngồi</a:t>
            </a:r>
            <a:r>
              <a:rPr lang="en-GB" altLang="zh-CN" sz="3000" b="1" kern="0" dirty="0">
                <a:solidFill>
                  <a:srgbClr val="FF0000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GB" altLang="zh-CN" sz="3000" b="1" kern="0" dirty="0" err="1">
                <a:solidFill>
                  <a:srgbClr val="FF0000"/>
                </a:solidFill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endParaRPr lang="zh-CN" altLang="en-US" sz="3000" b="1" kern="0" dirty="0">
              <a:solidFill>
                <a:srgbClr val="FF0000"/>
              </a:solidFill>
              <a:latin typeface="UTM Avo" panose="02040603050506020204" pitchFamily="18" charset="0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4104713" y="3310901"/>
            <a:ext cx="3690453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42635">
            <a:off x="40543" y="2285375"/>
            <a:ext cx="3886894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r"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UTM Avo" panose="02040603050506020204" pitchFamily="18" charset="0"/>
                </a:rPr>
                <a:t>ADD YOUR TITLE</a:t>
              </a:r>
              <a:endParaRPr lang="zh-CN" altLang="en-US" sz="1400" dirty="0">
                <a:solidFill>
                  <a:srgbClr val="FFFFFF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721773" y="2854708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Thẳng</a:t>
            </a:r>
            <a:r>
              <a:rPr lang="en-GB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lưng</a:t>
            </a:r>
            <a:r>
              <a:rPr lang="en-GB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  <a:r>
              <a:rPr lang="en-GB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Chân</a:t>
            </a:r>
            <a:r>
              <a:rPr lang="en-GB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đặt</a:t>
            </a:r>
            <a:r>
              <a:rPr lang="en-GB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thoải</a:t>
            </a:r>
            <a:r>
              <a:rPr lang="en-GB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mái</a:t>
            </a:r>
            <a:r>
              <a:rPr lang="en-GB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GB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đúng</a:t>
            </a:r>
            <a:r>
              <a:rPr lang="en-GB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r>
              <a:rPr lang="en-GB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trí</a:t>
            </a:r>
            <a:r>
              <a:rPr lang="en-GB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prstClr val="black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>
            <a:off x="7702151" y="2751094"/>
            <a:ext cx="4376364" cy="1521885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        </a:t>
            </a:r>
            <a:endParaRPr lang="vi-VN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           </a:t>
            </a:r>
            <a:endParaRPr lang="en-US" sz="2800" dirty="0">
              <a:solidFill>
                <a:prstClr val="black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340130" y="2870651"/>
            <a:ext cx="3664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Khoảng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cách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từ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mắt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vở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25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30 cm</a:t>
            </a: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410A17F5-D096-4289-BB28-2E2B77821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390" y="459738"/>
            <a:ext cx="4683220" cy="639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89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hỗ dành sẵn cho Nội dung 4">
            <a:extLst>
              <a:ext uri="{FF2B5EF4-FFF2-40B4-BE49-F238E27FC236}">
                <a16:creationId xmlns:a16="http://schemas.microsoft.com/office/drawing/2014/main" id="{BF2621DA-06F9-4934-96B9-15E6811CD82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819" y="476250"/>
            <a:ext cx="5937250" cy="6381750"/>
          </a:xfrm>
        </p:spPr>
      </p:pic>
    </p:spTree>
    <p:extLst>
      <p:ext uri="{BB962C8B-B14F-4D97-AF65-F5344CB8AC3E}">
        <p14:creationId xmlns:p14="http://schemas.microsoft.com/office/powerpoint/2010/main" val="2138565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hỗ dành sẵn cho Nội dung 4">
            <a:extLst>
              <a:ext uri="{FF2B5EF4-FFF2-40B4-BE49-F238E27FC236}">
                <a16:creationId xmlns:a16="http://schemas.microsoft.com/office/drawing/2014/main" id="{D79A973F-F16C-4C63-A36F-EE0013F79F7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650"/>
            <a:ext cx="12131675" cy="6219825"/>
          </a:xfrm>
        </p:spPr>
      </p:pic>
      <p:sp>
        <p:nvSpPr>
          <p:cNvPr id="8" name="Hình chữ nhật 7">
            <a:extLst>
              <a:ext uri="{FF2B5EF4-FFF2-40B4-BE49-F238E27FC236}">
                <a16:creationId xmlns:a16="http://schemas.microsoft.com/office/drawing/2014/main" id="{C66D1AE9-2999-4729-A1DC-0B78B299B85B}"/>
              </a:ext>
            </a:extLst>
          </p:cNvPr>
          <p:cNvSpPr/>
          <p:nvPr/>
        </p:nvSpPr>
        <p:spPr>
          <a:xfrm>
            <a:off x="475466" y="1566040"/>
            <a:ext cx="5841251" cy="48978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AutoNum type="alphaLcParenR"/>
            </a:pP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  <a:p>
            <a:pPr algn="just"/>
            <a:endParaRPr lang="en-US" sz="3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just"/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kho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cổ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tích</a:t>
            </a:r>
            <a:endParaRPr lang="en-US" sz="3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just"/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mãi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</a:t>
            </a:r>
            <a:r>
              <a:rPr lang="vi-VN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ơ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</a:t>
            </a:r>
          </a:p>
          <a:p>
            <a:pPr algn="just"/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uyện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thần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tiên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ên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</a:t>
            </a:r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ời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</a:t>
            </a:r>
          </a:p>
          <a:p>
            <a:pPr algn="just"/>
            <a:r>
              <a:rPr lang="en-US" sz="32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uyện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cỏ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</a:t>
            </a:r>
            <a:r>
              <a:rPr lang="vi-VN" sz="32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ư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ới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đất</a:t>
            </a:r>
            <a:endParaRPr lang="en-US" sz="3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just"/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              NINH ĐỨC HẬU</a:t>
            </a:r>
          </a:p>
        </p:txBody>
      </p:sp>
      <p:sp>
        <p:nvSpPr>
          <p:cNvPr id="13" name="Hình chữ nhật 12">
            <a:extLst>
              <a:ext uri="{FF2B5EF4-FFF2-40B4-BE49-F238E27FC236}">
                <a16:creationId xmlns:a16="http://schemas.microsoft.com/office/drawing/2014/main" id="{2CE0068C-7D4A-418F-858D-2F6E76DB4669}"/>
              </a:ext>
            </a:extLst>
          </p:cNvPr>
          <p:cNvSpPr/>
          <p:nvPr/>
        </p:nvSpPr>
        <p:spPr>
          <a:xfrm>
            <a:off x="567206" y="4786726"/>
            <a:ext cx="576274" cy="4644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1" name="Hình chữ nhật 10">
            <a:extLst>
              <a:ext uri="{FF2B5EF4-FFF2-40B4-BE49-F238E27FC236}">
                <a16:creationId xmlns:a16="http://schemas.microsoft.com/office/drawing/2014/main" id="{D75C2631-3CE9-4825-A156-7E034F3E0605}"/>
              </a:ext>
            </a:extLst>
          </p:cNvPr>
          <p:cNvSpPr/>
          <p:nvPr/>
        </p:nvSpPr>
        <p:spPr>
          <a:xfrm>
            <a:off x="4031773" y="4281742"/>
            <a:ext cx="423213" cy="40562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0" name="Hình chữ nhật 10">
            <a:extLst>
              <a:ext uri="{FF2B5EF4-FFF2-40B4-BE49-F238E27FC236}">
                <a16:creationId xmlns:a16="http://schemas.microsoft.com/office/drawing/2014/main" id="{D75C2631-3CE9-4825-A156-7E034F3E0605}"/>
              </a:ext>
            </a:extLst>
          </p:cNvPr>
          <p:cNvSpPr/>
          <p:nvPr/>
        </p:nvSpPr>
        <p:spPr>
          <a:xfrm>
            <a:off x="5047422" y="4287122"/>
            <a:ext cx="423213" cy="40562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4" name="Hình chữ nhật 12">
            <a:extLst>
              <a:ext uri="{FF2B5EF4-FFF2-40B4-BE49-F238E27FC236}">
                <a16:creationId xmlns:a16="http://schemas.microsoft.com/office/drawing/2014/main" id="{2CE0068C-7D4A-418F-858D-2F6E76DB4669}"/>
              </a:ext>
            </a:extLst>
          </p:cNvPr>
          <p:cNvSpPr/>
          <p:nvPr/>
        </p:nvSpPr>
        <p:spPr>
          <a:xfrm>
            <a:off x="567206" y="4235116"/>
            <a:ext cx="576274" cy="4644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0223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 animBg="1"/>
      <p:bldP spid="10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hỗ dành sẵn cho Nội dung 4">
            <a:extLst>
              <a:ext uri="{FF2B5EF4-FFF2-40B4-BE49-F238E27FC236}">
                <a16:creationId xmlns:a16="http://schemas.microsoft.com/office/drawing/2014/main" id="{7363028E-4C1C-4F23-8B97-243CE4ADABAA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5" y="1154113"/>
            <a:ext cx="12125325" cy="5703887"/>
          </a:xfrm>
        </p:spPr>
      </p:pic>
      <p:sp>
        <p:nvSpPr>
          <p:cNvPr id="4" name="Hình chữ nhật 3">
            <a:extLst>
              <a:ext uri="{FF2B5EF4-FFF2-40B4-BE49-F238E27FC236}">
                <a16:creationId xmlns:a16="http://schemas.microsoft.com/office/drawing/2014/main" id="{C6109368-FA2A-44C5-A29F-BCD668E74C39}"/>
              </a:ext>
            </a:extLst>
          </p:cNvPr>
          <p:cNvSpPr/>
          <p:nvPr/>
        </p:nvSpPr>
        <p:spPr>
          <a:xfrm>
            <a:off x="271237" y="2435908"/>
            <a:ext cx="11475357" cy="20614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</a:t>
            </a:r>
            <a:r>
              <a:rPr lang="en-US" sz="3200" b="1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Thuở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nhỏ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3200" b="1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đêm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trăng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sáng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chúng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tôi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trải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chiếu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sân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nằm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ngắm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trăng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sao</a:t>
            </a:r>
            <a:r>
              <a:rPr lang="en-US" sz="32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3200" b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mải</a:t>
            </a:r>
            <a:r>
              <a:rPr lang="en-US" sz="32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mê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nghe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ông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chuyện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Hình chữ nhật 2">
            <a:extLst>
              <a:ext uri="{FF2B5EF4-FFF2-40B4-BE49-F238E27FC236}">
                <a16:creationId xmlns:a16="http://schemas.microsoft.com/office/drawing/2014/main" id="{7B990BE7-EF8E-4EAC-8A97-EC20F6229581}"/>
              </a:ext>
            </a:extLst>
          </p:cNvPr>
          <p:cNvSpPr/>
          <p:nvPr/>
        </p:nvSpPr>
        <p:spPr>
          <a:xfrm>
            <a:off x="445406" y="2588973"/>
            <a:ext cx="1265060" cy="4354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Thuơ</a:t>
            </a:r>
            <a:endParaRPr lang="en-US" sz="3200" b="1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Hình chữ nhật 15">
            <a:extLst>
              <a:ext uri="{FF2B5EF4-FFF2-40B4-BE49-F238E27FC236}">
                <a16:creationId xmlns:a16="http://schemas.microsoft.com/office/drawing/2014/main" id="{E6C5403A-A377-44D7-944B-ACF2FADCDA62}"/>
              </a:ext>
            </a:extLst>
          </p:cNvPr>
          <p:cNvSpPr/>
          <p:nvPr/>
        </p:nvSpPr>
        <p:spPr>
          <a:xfrm>
            <a:off x="2656856" y="2511926"/>
            <a:ext cx="1581657" cy="563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nhưng</a:t>
            </a:r>
            <a:endParaRPr lang="en-US" sz="3200" b="1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Hình chữ nhật 10">
            <a:extLst>
              <a:ext uri="{FF2B5EF4-FFF2-40B4-BE49-F238E27FC236}">
                <a16:creationId xmlns:a16="http://schemas.microsoft.com/office/drawing/2014/main" id="{59246BE9-9C52-4C23-A1FA-833256946093}"/>
              </a:ext>
            </a:extLst>
          </p:cNvPr>
          <p:cNvSpPr/>
          <p:nvPr/>
        </p:nvSpPr>
        <p:spPr>
          <a:xfrm>
            <a:off x="9595235" y="2558200"/>
            <a:ext cx="936501" cy="4969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trai</a:t>
            </a:r>
            <a:endParaRPr lang="en-US" sz="3200" b="1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Hình chữ nhật 13">
            <a:extLst>
              <a:ext uri="{FF2B5EF4-FFF2-40B4-BE49-F238E27FC236}">
                <a16:creationId xmlns:a16="http://schemas.microsoft.com/office/drawing/2014/main" id="{EC3D937E-7E4F-4D9B-A594-B8AB078F8294}"/>
              </a:ext>
            </a:extLst>
          </p:cNvPr>
          <p:cNvSpPr/>
          <p:nvPr/>
        </p:nvSpPr>
        <p:spPr>
          <a:xfrm>
            <a:off x="6773634" y="3323535"/>
            <a:ext cx="1204857" cy="51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mai</a:t>
            </a:r>
            <a:endParaRPr lang="en-US" sz="3200" b="1" dirty="0">
              <a:solidFill>
                <a:schemeClr val="accent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77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1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hỗ dành sẵn cho Nội dung 4">
            <a:extLst>
              <a:ext uri="{FF2B5EF4-FFF2-40B4-BE49-F238E27FC236}">
                <a16:creationId xmlns:a16="http://schemas.microsoft.com/office/drawing/2014/main" id="{37152F85-B517-482B-AB0B-1D38555F8ED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1525"/>
            <a:ext cx="12192000" cy="3321050"/>
          </a:xfrm>
        </p:spPr>
      </p:pic>
      <p:sp>
        <p:nvSpPr>
          <p:cNvPr id="6" name="Hình chữ nhật 5">
            <a:extLst>
              <a:ext uri="{FF2B5EF4-FFF2-40B4-BE49-F238E27FC236}">
                <a16:creationId xmlns:a16="http://schemas.microsoft.com/office/drawing/2014/main" id="{6C8B5DC0-5A78-44D1-B6ED-C7F70FBB0C04}"/>
              </a:ext>
            </a:extLst>
          </p:cNvPr>
          <p:cNvSpPr/>
          <p:nvPr/>
        </p:nvSpPr>
        <p:spPr>
          <a:xfrm>
            <a:off x="1626727" y="2105335"/>
            <a:ext cx="1227708" cy="52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trung</a:t>
            </a:r>
            <a:endParaRPr lang="en-US" sz="30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Hình chữ nhật 6">
            <a:extLst>
              <a:ext uri="{FF2B5EF4-FFF2-40B4-BE49-F238E27FC236}">
                <a16:creationId xmlns:a16="http://schemas.microsoft.com/office/drawing/2014/main" id="{6C8B2C2C-C9D4-4A5C-B646-FF26A69779A1}"/>
              </a:ext>
            </a:extLst>
          </p:cNvPr>
          <p:cNvSpPr/>
          <p:nvPr/>
        </p:nvSpPr>
        <p:spPr>
          <a:xfrm>
            <a:off x="3773214" y="2143125"/>
            <a:ext cx="1197926" cy="52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trung</a:t>
            </a:r>
            <a:endParaRPr lang="en-US" sz="30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Hình chữ nhật 7">
            <a:extLst>
              <a:ext uri="{FF2B5EF4-FFF2-40B4-BE49-F238E27FC236}">
                <a16:creationId xmlns:a16="http://schemas.microsoft.com/office/drawing/2014/main" id="{C0958BB8-E300-4BC9-87E2-0523BE8B7CC3}"/>
              </a:ext>
            </a:extLst>
          </p:cNvPr>
          <p:cNvSpPr/>
          <p:nvPr/>
        </p:nvSpPr>
        <p:spPr>
          <a:xfrm>
            <a:off x="5982385" y="2141990"/>
            <a:ext cx="1444176" cy="52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chung</a:t>
            </a:r>
            <a:endParaRPr lang="en-US" sz="30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Hình chữ nhật 8">
            <a:extLst>
              <a:ext uri="{FF2B5EF4-FFF2-40B4-BE49-F238E27FC236}">
                <a16:creationId xmlns:a16="http://schemas.microsoft.com/office/drawing/2014/main" id="{0ADC4804-B949-447E-9604-63583FF092C6}"/>
              </a:ext>
            </a:extLst>
          </p:cNvPr>
          <p:cNvSpPr/>
          <p:nvPr/>
        </p:nvSpPr>
        <p:spPr>
          <a:xfrm>
            <a:off x="9816661" y="2141991"/>
            <a:ext cx="1387367" cy="522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chung</a:t>
            </a:r>
            <a:endParaRPr lang="en-US" sz="30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Hình chữ nhật 9">
            <a:extLst>
              <a:ext uri="{FF2B5EF4-FFF2-40B4-BE49-F238E27FC236}">
                <a16:creationId xmlns:a16="http://schemas.microsoft.com/office/drawing/2014/main" id="{94F95CCE-67D3-4895-AEAA-1B35F0A6E459}"/>
              </a:ext>
            </a:extLst>
          </p:cNvPr>
          <p:cNvSpPr/>
          <p:nvPr/>
        </p:nvSpPr>
        <p:spPr>
          <a:xfrm>
            <a:off x="3129581" y="3521211"/>
            <a:ext cx="1452930" cy="4354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đỗ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xe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Hình chữ nhật 10">
            <a:extLst>
              <a:ext uri="{FF2B5EF4-FFF2-40B4-BE49-F238E27FC236}">
                <a16:creationId xmlns:a16="http://schemas.microsoft.com/office/drawing/2014/main" id="{DAF3DEB0-F475-4BDF-9610-63F6CEB38DE2}"/>
              </a:ext>
            </a:extLst>
          </p:cNvPr>
          <p:cNvSpPr/>
          <p:nvPr/>
        </p:nvSpPr>
        <p:spPr>
          <a:xfrm>
            <a:off x="5029197" y="3545112"/>
            <a:ext cx="732979" cy="4354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đỗ</a:t>
            </a:r>
            <a:r>
              <a:rPr lang="en-US" sz="280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endParaRPr lang="en-US" sz="280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Hình chữ nhật 11">
            <a:extLst>
              <a:ext uri="{FF2B5EF4-FFF2-40B4-BE49-F238E27FC236}">
                <a16:creationId xmlns:a16="http://schemas.microsoft.com/office/drawing/2014/main" id="{9768E8E5-6339-4524-8766-7634A0EA347D}"/>
              </a:ext>
            </a:extLst>
          </p:cNvPr>
          <p:cNvSpPr/>
          <p:nvPr/>
        </p:nvSpPr>
        <p:spPr>
          <a:xfrm>
            <a:off x="7540173" y="3545112"/>
            <a:ext cx="1603827" cy="4354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đổ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mưa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" name="Hình chữ nhật 12">
            <a:extLst>
              <a:ext uri="{FF2B5EF4-FFF2-40B4-BE49-F238E27FC236}">
                <a16:creationId xmlns:a16="http://schemas.microsoft.com/office/drawing/2014/main" id="{7045447D-48DC-43F6-B743-720A32ADDBAC}"/>
              </a:ext>
            </a:extLst>
          </p:cNvPr>
          <p:cNvSpPr/>
          <p:nvPr/>
        </p:nvSpPr>
        <p:spPr>
          <a:xfrm>
            <a:off x="9734079" y="3545112"/>
            <a:ext cx="755245" cy="4354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đổ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98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HOC10 TEMPLATE</Template>
  <TotalTime>1067</TotalTime>
  <Words>219</Words>
  <Application>Microsoft Office PowerPoint</Application>
  <PresentationFormat>Widescreen</PresentationFormat>
  <Paragraphs>46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UTM Avo</vt:lpstr>
      <vt:lpstr>华康海报体W12(P)</vt:lpstr>
      <vt:lpstr>Arial</vt:lpstr>
      <vt:lpstr>Times New Roman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76</cp:revision>
  <dcterms:created xsi:type="dcterms:W3CDTF">2021-11-01T08:16:43Z</dcterms:created>
  <dcterms:modified xsi:type="dcterms:W3CDTF">2022-01-21T09:03:31Z</dcterms:modified>
</cp:coreProperties>
</file>