
<file path=[Content_Types].xml><?xml version="1.0" encoding="utf-8"?>
<Types xmlns="http://schemas.openxmlformats.org/package/2006/content-types">
  <Default Extension="bin" ContentType="application/vnd.ms-office.activeX"/>
  <Default Extension="gif" ContentType="image/gif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wav" ContentType="audio/x-wav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activeX/activeX1.xml" ContentType="application/vnd.ms-office.activeX+xml"/>
  <Override PartName="/ppt/activeX/activeX2.xml" ContentType="application/vnd.ms-office.activeX+xml"/>
  <Override PartName="/ppt/activeX/activeX3.xml" ContentType="application/vnd.ms-office.activeX+xml"/>
  <Override PartName="/ppt/activeX/activeX4.xml" ContentType="application/vnd.ms-office.activeX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9"/>
  </p:notesMasterIdLst>
  <p:sldIdLst>
    <p:sldId id="468" r:id="rId2"/>
    <p:sldId id="467" r:id="rId3"/>
    <p:sldId id="400" r:id="rId4"/>
    <p:sldId id="262" r:id="rId5"/>
    <p:sldId id="395" r:id="rId6"/>
    <p:sldId id="398" r:id="rId7"/>
    <p:sldId id="399" r:id="rId8"/>
    <p:sldId id="266" r:id="rId9"/>
    <p:sldId id="267" r:id="rId10"/>
    <p:sldId id="268" r:id="rId11"/>
    <p:sldId id="401" r:id="rId12"/>
    <p:sldId id="376" r:id="rId13"/>
    <p:sldId id="377" r:id="rId14"/>
    <p:sldId id="378" r:id="rId15"/>
    <p:sldId id="374" r:id="rId16"/>
    <p:sldId id="281" r:id="rId17"/>
    <p:sldId id="375" r:id="rId18"/>
  </p:sldIdLst>
  <p:sldSz cx="12192000" cy="6858000"/>
  <p:notesSz cx="6858000" cy="9144000"/>
  <p:custDataLst>
    <p:tags r:id="rId20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0" roundtripDataSignature="AMtx7miAYYJ+CqvYrdf855CZJbdxdgcPU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AE9D"/>
    <a:srgbClr val="00B050"/>
    <a:srgbClr val="0000CC"/>
    <a:srgbClr val="FFFF99"/>
    <a:srgbClr val="0000FF"/>
    <a:srgbClr val="00CC00"/>
    <a:srgbClr val="00FF00"/>
    <a:srgbClr val="51B416"/>
    <a:srgbClr val="F8CBAD"/>
    <a:srgbClr val="C1F4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353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9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30" Type="http://customschemas.google.com/relationships/presentationmetadata" Target="metadata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_rels/activeX2.xml.rels><?xml version="1.0" encoding="UTF-8" standalone="yes"?>
<Relationships xmlns="http://schemas.openxmlformats.org/package/2006/relationships"><Relationship Id="rId1" Type="http://schemas.microsoft.com/office/2006/relationships/activeXControlBinary" Target="activeX2.bin"/></Relationships>
</file>

<file path=ppt/activeX/_rels/activeX3.xml.rels><?xml version="1.0" encoding="UTF-8" standalone="yes"?>
<Relationships xmlns="http://schemas.openxmlformats.org/package/2006/relationships"><Relationship Id="rId1" Type="http://schemas.microsoft.com/office/2006/relationships/activeXControlBinary" Target="activeX3.bin"/></Relationships>
</file>

<file path=ppt/activeX/_rels/activeX4.xml.rels><?xml version="1.0" encoding="UTF-8" standalone="yes"?>
<Relationships xmlns="http://schemas.openxmlformats.org/package/2006/relationships"><Relationship Id="rId1" Type="http://schemas.microsoft.com/office/2006/relationships/activeXControlBinary" Target="activeX4.bin"/></Relationships>
</file>

<file path=ppt/activeX/activeX1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2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3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4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6" name="Google Shape;186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" name="Google Shape;28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59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31E34DD2-2732-4809-874B-D59E2A8A1A81}"/>
              </a:ext>
            </a:extLst>
          </p:cNvPr>
          <p:cNvSpPr/>
          <p:nvPr userDrawn="1"/>
        </p:nvSpPr>
        <p:spPr>
          <a:xfrm>
            <a:off x="11238807" y="108065"/>
            <a:ext cx="1054642" cy="1288473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8370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" y="2064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5123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859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361843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6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42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54" lvl="0" indent="-22857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09" lvl="1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63" lvl="2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617" lvl="3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71" lvl="4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926" lvl="5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80" lvl="6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234" lvl="7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389" lvl="8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54" lvl="0" indent="-3428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09" lvl="1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63" lvl="2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617" lvl="3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71" lvl="4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926" lvl="5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80" lvl="6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234" lvl="7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389" lvl="8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54" lvl="0" indent="-22857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09" lvl="1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63" lvl="2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617" lvl="3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71" lvl="4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926" lvl="5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80" lvl="6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234" lvl="7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389" lvl="8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54" lvl="0" indent="-3428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09" lvl="1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63" lvl="2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617" lvl="3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71" lvl="4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926" lvl="5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80" lvl="6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234" lvl="7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389" lvl="8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C076ECE4-4833-449D-9128-309DCA772345}"/>
              </a:ext>
            </a:extLst>
          </p:cNvPr>
          <p:cNvSpPr/>
          <p:nvPr userDrawn="1"/>
        </p:nvSpPr>
        <p:spPr>
          <a:xfrm>
            <a:off x="10972800" y="241069"/>
            <a:ext cx="1014153" cy="1273405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7607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3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3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3" name="Google Shape;33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76509" y="-3763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8E595ACD-0818-48BA-AF80-0522B3ECC743}"/>
              </a:ext>
            </a:extLst>
          </p:cNvPr>
          <p:cNvSpPr/>
          <p:nvPr userDrawn="1"/>
        </p:nvSpPr>
        <p:spPr>
          <a:xfrm>
            <a:off x="11172305" y="74815"/>
            <a:ext cx="1205346" cy="1413163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066463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652" r:id="rId7"/>
    <p:sldLayoutId id="2147483656" r:id="rId8"/>
    <p:sldLayoutId id="2147483722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gif"/><Relationship Id="rId3" Type="http://schemas.openxmlformats.org/officeDocument/2006/relationships/control" Target="../activeX/activeX2.xml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control" Target="../activeX/activeX1.xml"/><Relationship Id="rId1" Type="http://schemas.openxmlformats.org/officeDocument/2006/relationships/vmlDrawing" Target="../drawings/vmlDrawing1.vml"/><Relationship Id="rId6" Type="http://schemas.openxmlformats.org/officeDocument/2006/relationships/slideLayout" Target="../slideLayouts/slideLayout5.xml"/><Relationship Id="rId11" Type="http://schemas.openxmlformats.org/officeDocument/2006/relationships/image" Target="../media/image18.png"/><Relationship Id="rId5" Type="http://schemas.openxmlformats.org/officeDocument/2006/relationships/control" Target="../activeX/activeX4.xml"/><Relationship Id="rId15" Type="http://schemas.openxmlformats.org/officeDocument/2006/relationships/image" Target="../media/image13.wmf"/><Relationship Id="rId10" Type="http://schemas.openxmlformats.org/officeDocument/2006/relationships/image" Target="../media/image17.png"/><Relationship Id="rId4" Type="http://schemas.openxmlformats.org/officeDocument/2006/relationships/control" Target="../activeX/activeX3.xml"/><Relationship Id="rId9" Type="http://schemas.openxmlformats.org/officeDocument/2006/relationships/image" Target="../media/image16.png"/><Relationship Id="rId1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24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png"/><Relationship Id="rId5" Type="http://schemas.openxmlformats.org/officeDocument/2006/relationships/image" Target="../media/image21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24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png"/><Relationship Id="rId5" Type="http://schemas.openxmlformats.org/officeDocument/2006/relationships/image" Target="../media/image21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3.png"/><Relationship Id="rId3" Type="http://schemas.openxmlformats.org/officeDocument/2006/relationships/image" Target="../media/image27.gif"/><Relationship Id="rId7" Type="http://schemas.microsoft.com/office/2007/relationships/hdphoto" Target="../media/hdphoto3.wdp"/><Relationship Id="rId12" Type="http://schemas.openxmlformats.org/officeDocument/2006/relationships/image" Target="../media/image3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png"/><Relationship Id="rId11" Type="http://schemas.microsoft.com/office/2007/relationships/hdphoto" Target="../media/hdphoto5.wdp"/><Relationship Id="rId5" Type="http://schemas.microsoft.com/office/2007/relationships/hdphoto" Target="../media/hdphoto2.wdp"/><Relationship Id="rId15" Type="http://schemas.openxmlformats.org/officeDocument/2006/relationships/image" Target="../media/image35.png"/><Relationship Id="rId10" Type="http://schemas.openxmlformats.org/officeDocument/2006/relationships/image" Target="../media/image31.png"/><Relationship Id="rId4" Type="http://schemas.openxmlformats.org/officeDocument/2006/relationships/image" Target="../media/image28.png"/><Relationship Id="rId9" Type="http://schemas.microsoft.com/office/2007/relationships/hdphoto" Target="../media/hdphoto4.wdp"/><Relationship Id="rId14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37.png"/><Relationship Id="rId18" Type="http://schemas.openxmlformats.org/officeDocument/2006/relationships/slide" Target="slide12.xml"/><Relationship Id="rId26" Type="http://schemas.openxmlformats.org/officeDocument/2006/relationships/image" Target="../media/image44.png"/><Relationship Id="rId3" Type="http://schemas.openxmlformats.org/officeDocument/2006/relationships/image" Target="../media/image26.png"/><Relationship Id="rId21" Type="http://schemas.openxmlformats.org/officeDocument/2006/relationships/image" Target="../media/image41.png"/><Relationship Id="rId7" Type="http://schemas.openxmlformats.org/officeDocument/2006/relationships/image" Target="../media/image32.png"/><Relationship Id="rId12" Type="http://schemas.openxmlformats.org/officeDocument/2006/relationships/slide" Target="slide14.xml"/><Relationship Id="rId17" Type="http://schemas.openxmlformats.org/officeDocument/2006/relationships/image" Target="../media/image39.png"/><Relationship Id="rId25" Type="http://schemas.openxmlformats.org/officeDocument/2006/relationships/slide" Target="slide15.xml"/><Relationship Id="rId2" Type="http://schemas.openxmlformats.org/officeDocument/2006/relationships/audio" Target="../media/audio1.wav"/><Relationship Id="rId16" Type="http://schemas.openxmlformats.org/officeDocument/2006/relationships/slide" Target="slide11.xml"/><Relationship Id="rId20" Type="http://schemas.openxmlformats.org/officeDocument/2006/relationships/slide" Target="slide13.xml"/><Relationship Id="rId1" Type="http://schemas.openxmlformats.org/officeDocument/2006/relationships/slideLayout" Target="../slideLayouts/slideLayout3.xml"/><Relationship Id="rId6" Type="http://schemas.microsoft.com/office/2007/relationships/hdphoto" Target="../media/hdphoto5.wdp"/><Relationship Id="rId11" Type="http://schemas.openxmlformats.org/officeDocument/2006/relationships/image" Target="../media/image35.png"/><Relationship Id="rId24" Type="http://schemas.microsoft.com/office/2007/relationships/hdphoto" Target="../media/hdphoto6.wdp"/><Relationship Id="rId5" Type="http://schemas.openxmlformats.org/officeDocument/2006/relationships/image" Target="../media/image31.png"/><Relationship Id="rId15" Type="http://schemas.openxmlformats.org/officeDocument/2006/relationships/image" Target="../media/image38.png"/><Relationship Id="rId23" Type="http://schemas.openxmlformats.org/officeDocument/2006/relationships/image" Target="../media/image43.png"/><Relationship Id="rId10" Type="http://schemas.openxmlformats.org/officeDocument/2006/relationships/image" Target="../media/image34.png"/><Relationship Id="rId19" Type="http://schemas.openxmlformats.org/officeDocument/2006/relationships/image" Target="../media/image40.png"/><Relationship Id="rId4" Type="http://schemas.openxmlformats.org/officeDocument/2006/relationships/image" Target="../media/image27.gif"/><Relationship Id="rId9" Type="http://schemas.openxmlformats.org/officeDocument/2006/relationships/image" Target="../media/image33.png"/><Relationship Id="rId14" Type="http://schemas.openxmlformats.org/officeDocument/2006/relationships/slide" Target="slide10.xml"/><Relationship Id="rId22" Type="http://schemas.openxmlformats.org/officeDocument/2006/relationships/image" Target="../media/image4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audio" Target="../media/audio2.wav"/><Relationship Id="rId7" Type="http://schemas.openxmlformats.org/officeDocument/2006/relationships/slide" Target="slide9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5.png"/><Relationship Id="rId5" Type="http://schemas.openxmlformats.org/officeDocument/2006/relationships/image" Target="../media/image27.gif"/><Relationship Id="rId4" Type="http://schemas.openxmlformats.org/officeDocument/2006/relationships/image" Target="../media/image26.png"/><Relationship Id="rId9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audio" Target="../media/audio2.wav"/><Relationship Id="rId7" Type="http://schemas.openxmlformats.org/officeDocument/2006/relationships/slide" Target="slide9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6.png"/><Relationship Id="rId5" Type="http://schemas.openxmlformats.org/officeDocument/2006/relationships/image" Target="../media/image27.gif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audio" Target="../media/audio2.wav"/><Relationship Id="rId7" Type="http://schemas.openxmlformats.org/officeDocument/2006/relationships/slide" Target="slide9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7.png"/><Relationship Id="rId5" Type="http://schemas.openxmlformats.org/officeDocument/2006/relationships/image" Target="../media/image27.gif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audio" Target="../media/audio2.wav"/><Relationship Id="rId7" Type="http://schemas.microsoft.com/office/2007/relationships/hdphoto" Target="../media/hdphoto7.wdp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8.png"/><Relationship Id="rId5" Type="http://schemas.openxmlformats.org/officeDocument/2006/relationships/image" Target="../media/image27.gif"/><Relationship Id="rId10" Type="http://schemas.openxmlformats.org/officeDocument/2006/relationships/image" Target="../media/image44.png"/><Relationship Id="rId4" Type="http://schemas.openxmlformats.org/officeDocument/2006/relationships/image" Target="../media/image26.png"/><Relationship Id="rId9" Type="http://schemas.openxmlformats.org/officeDocument/2006/relationships/slide" Target="slide9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audio" Target="../media/audio2.wav"/><Relationship Id="rId7" Type="http://schemas.microsoft.com/office/2007/relationships/hdphoto" Target="../media/hdphoto7.wdp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8.png"/><Relationship Id="rId5" Type="http://schemas.openxmlformats.org/officeDocument/2006/relationships/image" Target="../media/image27.gif"/><Relationship Id="rId10" Type="http://schemas.openxmlformats.org/officeDocument/2006/relationships/image" Target="../media/image44.png"/><Relationship Id="rId4" Type="http://schemas.openxmlformats.org/officeDocument/2006/relationships/image" Target="../media/image26.png"/><Relationship Id="rId9" Type="http://schemas.openxmlformats.org/officeDocument/2006/relationships/slide" Target="slide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53.sv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533680" y="1658131"/>
            <a:ext cx="11354390" cy="276998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17</a:t>
            </a:r>
          </a:p>
          <a:p>
            <a:pPr algn="ctr" defTabSz="914377">
              <a:defRPr/>
            </a:pP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48: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Ôn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về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phép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cộng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</a:t>
            </a:r>
          </a:p>
          <a:p>
            <a:pPr algn="ctr" defTabSz="914377">
              <a:defRPr/>
            </a:pP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phép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trừ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trong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phạm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vi 100 –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Tiết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10299916" y="153246"/>
            <a:ext cx="166584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Toán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0897093" y="687687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F8AE2CA-49C5-4C35-A084-AE455179B02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5655" y="-258085"/>
            <a:ext cx="7487444" cy="860506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6534E53-8935-4F54-B2BD-02770F4CE8E9}"/>
              </a:ext>
            </a:extLst>
          </p:cNvPr>
          <p:cNvSpPr txBox="1"/>
          <p:nvPr/>
        </p:nvSpPr>
        <p:spPr>
          <a:xfrm>
            <a:off x="5342389" y="2459504"/>
            <a:ext cx="388035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6000" b="1" dirty="0">
                <a:solidFill>
                  <a:schemeClr val="bg1"/>
                </a:solidFill>
              </a:rPr>
              <a:t>KHỞI ĐỘNG </a:t>
            </a:r>
            <a:endParaRPr lang="en-US" sz="6000" b="1" dirty="0">
              <a:solidFill>
                <a:schemeClr val="bg1"/>
              </a:solidFill>
              <a:latin typeface="UTM Avo" panose="02040603050506020204" pitchFamily="18" charset="0"/>
            </a:endParaRPr>
          </a:p>
        </p:txBody>
      </p:sp>
      <p:pic>
        <p:nvPicPr>
          <p:cNvPr id="5" name="55">
            <a:extLst>
              <a:ext uri="{FF2B5EF4-FFF2-40B4-BE49-F238E27FC236}">
                <a16:creationId xmlns:a16="http://schemas.microsoft.com/office/drawing/2014/main" id="{75718A0B-0B47-47D9-97D0-C71E67C88FA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414" y="1822580"/>
            <a:ext cx="4249241" cy="465311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D263247-01BF-4B1B-85E3-7174DE0808D4}"/>
              </a:ext>
            </a:extLst>
          </p:cNvPr>
          <p:cNvSpPr/>
          <p:nvPr/>
        </p:nvSpPr>
        <p:spPr>
          <a:xfrm>
            <a:off x="0" y="0"/>
            <a:ext cx="12192000" cy="6429983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7DBAF84-7F9B-4C19-9004-B142A04B91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86" b="90000" l="10000" r="94167">
                        <a14:foregroundMark x1="86563" y1="51429" x2="86563" y2="51429"/>
                        <a14:foregroundMark x1="83542" y1="24857" x2="83542" y2="24857"/>
                        <a14:foregroundMark x1="77083" y1="286" x2="77083" y2="286"/>
                        <a14:foregroundMark x1="90938" y1="28857" x2="90938" y2="28857"/>
                        <a14:foregroundMark x1="94167" y1="35429" x2="94167" y2="35429"/>
                        <a14:foregroundMark x1="83229" y1="42000" x2="82917" y2="49429"/>
                        <a14:foregroundMark x1="80104" y1="36286" x2="78021" y2="49429"/>
                        <a14:foregroundMark x1="88125" y1="54000" x2="88125" y2="54000"/>
                        <a14:foregroundMark x1="14896" y1="41429" x2="14896" y2="41429"/>
                        <a14:foregroundMark x1="14792" y1="36286" x2="14792" y2="36286"/>
                        <a14:foregroundMark x1="14375" y1="23143" x2="14375" y2="23143"/>
                        <a14:foregroundMark x1="16563" y1="20286" x2="16563" y2="20286"/>
                        <a14:foregroundMark x1="13646" y1="28000" x2="13646" y2="28000"/>
                        <a14:foregroundMark x1="14583" y1="45429" x2="14583" y2="45429"/>
                        <a14:foregroundMark x1="13958" y1="47143" x2="13958" y2="47143"/>
                        <a14:foregroundMark x1="14479" y1="53429" x2="14479" y2="53429"/>
                        <a14:foregroundMark x1="15417" y1="60286" x2="15417" y2="60286"/>
                        <a14:foregroundMark x1="15417" y1="63143" x2="15417" y2="63143"/>
                        <a14:foregroundMark x1="14792" y1="66571" x2="14792" y2="66571"/>
                        <a14:foregroundMark x1="14479" y1="71143" x2="14479" y2="71143"/>
                        <a14:foregroundMark x1="14479" y1="76000" x2="14479" y2="76000"/>
                        <a14:foregroundMark x1="15313" y1="79143" x2="15313" y2="79143"/>
                        <a14:foregroundMark x1="16667" y1="81714" x2="16667" y2="81714"/>
                        <a14:foregroundMark x1="17500" y1="82286" x2="17500" y2="82286"/>
                        <a14:foregroundMark x1="18438" y1="83714" x2="18438" y2="83714"/>
                        <a14:foregroundMark x1="20833" y1="83143" x2="20833" y2="83143"/>
                        <a14:foregroundMark x1="20729" y1="84857" x2="20729" y2="84857"/>
                        <a14:foregroundMark x1="22083" y1="84857" x2="22083" y2="84857"/>
                        <a14:foregroundMark x1="23958" y1="83429" x2="23958" y2="83429"/>
                        <a14:foregroundMark x1="27187" y1="81429" x2="27187" y2="81429"/>
                        <a14:foregroundMark x1="26667" y1="81143" x2="26667" y2="81143"/>
                        <a14:foregroundMark x1="29375" y1="80571" x2="29375" y2="80571"/>
                        <a14:foregroundMark x1="30312" y1="80286" x2="30312" y2="80286"/>
                        <a14:foregroundMark x1="32083" y1="81429" x2="32083" y2="81429"/>
                        <a14:foregroundMark x1="32813" y1="82857" x2="32813" y2="82857"/>
                        <a14:foregroundMark x1="33125" y1="83429" x2="33125" y2="83429"/>
                        <a14:foregroundMark x1="34688" y1="84571" x2="34688" y2="84571"/>
                        <a14:foregroundMark x1="35625" y1="84571" x2="35625" y2="84571"/>
                        <a14:foregroundMark x1="36458" y1="84857" x2="36458" y2="84857"/>
                        <a14:foregroundMark x1="38854" y1="85714" x2="38854" y2="85714"/>
                        <a14:foregroundMark x1="40208" y1="84571" x2="40208" y2="84571"/>
                        <a14:foregroundMark x1="42083" y1="84571" x2="42083" y2="84571"/>
                        <a14:foregroundMark x1="44063" y1="83714" x2="44063" y2="83714"/>
                        <a14:foregroundMark x1="47500" y1="81143" x2="47500" y2="81143"/>
                        <a14:foregroundMark x1="50104" y1="80571" x2="50104" y2="80571"/>
                        <a14:foregroundMark x1="52188" y1="81143" x2="52188" y2="81143"/>
                        <a14:foregroundMark x1="55625" y1="81143" x2="55625" y2="81143"/>
                        <a14:foregroundMark x1="56667" y1="82000" x2="56667" y2="82000"/>
                        <a14:foregroundMark x1="54375" y1="80571" x2="54375" y2="80571"/>
                        <a14:foregroundMark x1="27187" y1="18286" x2="27187" y2="18286"/>
                        <a14:foregroundMark x1="25313" y1="18000" x2="25313" y2="18000"/>
                        <a14:foregroundMark x1="25000" y1="17714" x2="25417" y2="17143"/>
                        <a14:foregroundMark x1="66146" y1="18000" x2="66146" y2="18000"/>
                        <a14:foregroundMark x1="88125" y1="65714" x2="88125" y2="65714"/>
                        <a14:foregroundMark x1="88646" y1="73143" x2="88646" y2="73143"/>
                        <a14:foregroundMark x1="81563" y1="86000" x2="81563" y2="86000"/>
                        <a14:foregroundMark x1="76771" y1="84857" x2="76771" y2="84857"/>
                        <a14:foregroundMark x1="75625" y1="84571" x2="75625" y2="84571"/>
                        <a14:foregroundMark x1="74167" y1="84571" x2="74167" y2="84571"/>
                        <a14:foregroundMark x1="71250" y1="81714" x2="71250" y2="81714"/>
                        <a14:foregroundMark x1="70417" y1="80857" x2="70417" y2="80857"/>
                        <a14:foregroundMark x1="66458" y1="81143" x2="66458" y2="81143"/>
                        <a14:foregroundMark x1="63542" y1="84000" x2="63542" y2="84000"/>
                        <a14:foregroundMark x1="40104" y1="22857" x2="40104" y2="22857"/>
                        <a14:foregroundMark x1="15208" y1="57429" x2="15208" y2="57429"/>
                        <a14:foregroundMark x1="14271" y1="53429" x2="14271" y2="53429"/>
                        <a14:foregroundMark x1="13646" y1="50571" x2="13646" y2="50571"/>
                        <a14:foregroundMark x1="14063" y1="45714" x2="14063" y2="45714"/>
                        <a14:foregroundMark x1="14792" y1="44000" x2="14792" y2="44000"/>
                        <a14:foregroundMark x1="14792" y1="42857" x2="14792" y2="42857"/>
                        <a14:foregroundMark x1="13542" y1="30571" x2="13542" y2="30571"/>
                        <a14:foregroundMark x1="13438" y1="26857" x2="13438" y2="26857"/>
                        <a14:foregroundMark x1="13438" y1="26000" x2="13438" y2="26000"/>
                        <a14:foregroundMark x1="14896" y1="36286" x2="14896" y2="36286"/>
                        <a14:foregroundMark x1="14479" y1="34286" x2="14479" y2="34286"/>
                        <a14:foregroundMark x1="18229" y1="18571" x2="18229" y2="18571"/>
                        <a14:foregroundMark x1="92604" y1="24571" x2="92604" y2="24571"/>
                        <a14:foregroundMark x1="91875" y1="21714" x2="91875" y2="21714"/>
                        <a14:foregroundMark x1="90625" y1="19714" x2="90625" y2="19714"/>
                        <a14:foregroundMark x1="75729" y1="2571" x2="75729" y2="2571"/>
                        <a14:foregroundMark x1="75521" y1="6857" x2="75521" y2="6857"/>
                        <a14:foregroundMark x1="89063" y1="42857" x2="89063" y2="42857"/>
                        <a14:foregroundMark x1="88750" y1="42571" x2="88750" y2="42571"/>
                        <a14:foregroundMark x1="88854" y1="49143" x2="88854" y2="49143"/>
                        <a14:foregroundMark x1="88333" y1="44286" x2="88333" y2="44286"/>
                        <a14:foregroundMark x1="14479" y1="35429" x2="14479" y2="35429"/>
                        <a14:foregroundMark x1="14479" y1="69429" x2="14479" y2="69429"/>
                        <a14:foregroundMark x1="15208" y1="80286" x2="15208" y2="802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4652" y="612843"/>
            <a:ext cx="13988343" cy="499028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5EA4AFE-B769-4A50-9DC7-EC98C545678D}"/>
              </a:ext>
            </a:extLst>
          </p:cNvPr>
          <p:cNvSpPr txBox="1"/>
          <p:nvPr/>
        </p:nvSpPr>
        <p:spPr>
          <a:xfrm>
            <a:off x="1444488" y="2630933"/>
            <a:ext cx="80440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Em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hãy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nêu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lại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cách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thực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hiện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đặt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tính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rồi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tính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cộng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</a:rPr>
              <a:t>,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trừ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</a:rPr>
              <a:t> (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có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nhớ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</a:rPr>
              <a:t>)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trong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phạm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</a:rPr>
              <a:t> vi 100.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F8D7E52-3485-4372-BB6C-706EB3ABF4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0" y="85937"/>
            <a:ext cx="2616740" cy="1936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9795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F73816F-FBB7-45B5-A179-37C71452683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666"/>
          <a:stretch/>
        </p:blipFill>
        <p:spPr>
          <a:xfrm>
            <a:off x="3175" y="-19251"/>
            <a:ext cx="12185650" cy="6487427"/>
          </a:xfrm>
          <a:prstGeom prst="rect">
            <a:avLst/>
          </a:prstGeom>
        </p:spPr>
      </p:pic>
      <p:sp>
        <p:nvSpPr>
          <p:cNvPr id="11" name="Google Shape;290;p7"/>
          <p:cNvSpPr txBox="1"/>
          <p:nvPr/>
        </p:nvSpPr>
        <p:spPr>
          <a:xfrm>
            <a:off x="2978338" y="2343824"/>
            <a:ext cx="8855721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Times New Roman"/>
              <a:buNone/>
            </a:pPr>
            <a:r>
              <a:rPr lang="en-US" sz="5400" b="1" dirty="0">
                <a:ln w="22225">
                  <a:noFill/>
                  <a:prstDash val="solid"/>
                </a:ln>
                <a:solidFill>
                  <a:srgbClr val="FFFF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LUYỆN TẬP THỰC HÀNH</a:t>
            </a:r>
            <a:endParaRPr lang="en-US" sz="4800" b="1" dirty="0">
              <a:ln w="22225">
                <a:noFill/>
                <a:prstDash val="solid"/>
              </a:ln>
              <a:solidFill>
                <a:srgbClr val="FFFF00"/>
              </a:solidFill>
              <a:latin typeface="UTM Avo" panose="02040603050506020204" pitchFamily="18" charset="0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56F73F6-FFD2-4925-BE6D-953A340D4FAC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6601"/>
          <a:stretch/>
        </p:blipFill>
        <p:spPr>
          <a:xfrm>
            <a:off x="0" y="6350"/>
            <a:ext cx="12192000" cy="6393395"/>
          </a:xfrm>
          <a:prstGeom prst="rect">
            <a:avLst/>
          </a:prstGeom>
        </p:spPr>
      </p:pic>
      <p:grpSp>
        <p:nvGrpSpPr>
          <p:cNvPr id="63" name="Group 62">
            <a:extLst>
              <a:ext uri="{FF2B5EF4-FFF2-40B4-BE49-F238E27FC236}">
                <a16:creationId xmlns:a16="http://schemas.microsoft.com/office/drawing/2014/main" id="{34A4632C-2FC5-45D2-82E4-F3E37F0EB38E}"/>
              </a:ext>
            </a:extLst>
          </p:cNvPr>
          <p:cNvGrpSpPr/>
          <p:nvPr/>
        </p:nvGrpSpPr>
        <p:grpSpPr>
          <a:xfrm>
            <a:off x="4749199" y="797695"/>
            <a:ext cx="2270894" cy="523220"/>
            <a:chOff x="-3369816" y="382607"/>
            <a:chExt cx="2603989" cy="778644"/>
          </a:xfrm>
        </p:grpSpPr>
        <p:sp>
          <p:nvSpPr>
            <p:cNvPr id="64" name="Rectangle: Rounded Corners 63">
              <a:extLst>
                <a:ext uri="{FF2B5EF4-FFF2-40B4-BE49-F238E27FC236}">
                  <a16:creationId xmlns:a16="http://schemas.microsoft.com/office/drawing/2014/main" id="{BFB75F37-EA2C-4A95-9D77-510DA0696E03}"/>
                </a:ext>
              </a:extLst>
            </p:cNvPr>
            <p:cNvSpPr/>
            <p:nvPr/>
          </p:nvSpPr>
          <p:spPr>
            <a:xfrm>
              <a:off x="-3369816" y="382607"/>
              <a:ext cx="2603989" cy="778644"/>
            </a:xfrm>
            <a:prstGeom prst="roundRect">
              <a:avLst>
                <a:gd name="adj" fmla="val 49773"/>
              </a:avLst>
            </a:prstGeom>
            <a:solidFill>
              <a:srgbClr val="002060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 </a:t>
              </a:r>
              <a:r>
                <a:rPr lang="en-US" sz="28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Tính</a:t>
              </a:r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:</a:t>
              </a:r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D9837275-3A6D-4138-A805-95B55BFFD89A}"/>
                </a:ext>
              </a:extLst>
            </p:cNvPr>
            <p:cNvSpPr/>
            <p:nvPr/>
          </p:nvSpPr>
          <p:spPr>
            <a:xfrm>
              <a:off x="-3288618" y="435376"/>
              <a:ext cx="524871" cy="653661"/>
            </a:xfrm>
            <a:prstGeom prst="ellipse">
              <a:avLst/>
            </a:prstGeom>
            <a:solidFill>
              <a:srgbClr val="FFC000"/>
            </a:solidFill>
            <a:ln w="38100">
              <a:solidFill>
                <a:srgbClr val="0070C0"/>
              </a:solidFill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C00000"/>
                  </a:solidFill>
                  <a:latin typeface="UTM Avo" panose="02040603050506020204" pitchFamily="18" charset="0"/>
                </a:rPr>
                <a:t>4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14284CE4-3092-4FE6-916F-D16F2DFF78E2}"/>
              </a:ext>
            </a:extLst>
          </p:cNvPr>
          <p:cNvGrpSpPr/>
          <p:nvPr/>
        </p:nvGrpSpPr>
        <p:grpSpPr>
          <a:xfrm>
            <a:off x="824097" y="1802685"/>
            <a:ext cx="4932970" cy="2878449"/>
            <a:chOff x="19280" y="3502103"/>
            <a:chExt cx="4932978" cy="2878453"/>
          </a:xfrm>
        </p:grpSpPr>
        <p:grpSp>
          <p:nvGrpSpPr>
            <p:cNvPr id="131" name="Group 130">
              <a:extLst>
                <a:ext uri="{FF2B5EF4-FFF2-40B4-BE49-F238E27FC236}">
                  <a16:creationId xmlns:a16="http://schemas.microsoft.com/office/drawing/2014/main" id="{BBE6D912-DD03-46A7-9CE5-E60C32E6EC86}"/>
                </a:ext>
              </a:extLst>
            </p:cNvPr>
            <p:cNvGrpSpPr/>
            <p:nvPr/>
          </p:nvGrpSpPr>
          <p:grpSpPr>
            <a:xfrm>
              <a:off x="19280" y="3502103"/>
              <a:ext cx="4932978" cy="2878453"/>
              <a:chOff x="1181718" y="3525230"/>
              <a:chExt cx="4932978" cy="2370868"/>
            </a:xfrm>
          </p:grpSpPr>
          <p:sp>
            <p:nvSpPr>
              <p:cNvPr id="133" name="Rectangle: Rounded Corners 132">
                <a:extLst>
                  <a:ext uri="{FF2B5EF4-FFF2-40B4-BE49-F238E27FC236}">
                    <a16:creationId xmlns:a16="http://schemas.microsoft.com/office/drawing/2014/main" id="{CDF28F64-9CF7-416C-B0F1-611891318FB1}"/>
                  </a:ext>
                </a:extLst>
              </p:cNvPr>
              <p:cNvSpPr/>
              <p:nvPr/>
            </p:nvSpPr>
            <p:spPr>
              <a:xfrm>
                <a:off x="1369285" y="3739393"/>
                <a:ext cx="4596518" cy="1976625"/>
              </a:xfrm>
              <a:prstGeom prst="roundRect">
                <a:avLst/>
              </a:prstGeom>
              <a:pattFill prst="pct90">
                <a:fgClr>
                  <a:schemeClr val="accent6">
                    <a:lumMod val="40000"/>
                    <a:lumOff val="60000"/>
                  </a:schemeClr>
                </a:fgClr>
                <a:bgClr>
                  <a:schemeClr val="bg1"/>
                </a:bgClr>
              </a:pattFill>
              <a:ln w="38100"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pic>
            <p:nvPicPr>
              <p:cNvPr id="134" name="Picture 133">
                <a:extLst>
                  <a:ext uri="{FF2B5EF4-FFF2-40B4-BE49-F238E27FC236}">
                    <a16:creationId xmlns:a16="http://schemas.microsoft.com/office/drawing/2014/main" id="{7119AF79-3503-4931-98DF-9B03868FD0A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413343" y="5301502"/>
                <a:ext cx="701353" cy="594596"/>
              </a:xfrm>
              <a:prstGeom prst="rect">
                <a:avLst/>
              </a:prstGeom>
            </p:spPr>
          </p:pic>
          <p:pic>
            <p:nvPicPr>
              <p:cNvPr id="135" name="Picture 134">
                <a:extLst>
                  <a:ext uri="{FF2B5EF4-FFF2-40B4-BE49-F238E27FC236}">
                    <a16:creationId xmlns:a16="http://schemas.microsoft.com/office/drawing/2014/main" id="{2235CEFF-E784-45B8-9D75-192A6F57FCF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/>
              <a:srcRect l="57421" t="53580" r="2212" b="10109"/>
              <a:stretch/>
            </p:blipFill>
            <p:spPr>
              <a:xfrm>
                <a:off x="1181718" y="3525230"/>
                <a:ext cx="701353" cy="630882"/>
              </a:xfrm>
              <a:prstGeom prst="rect">
                <a:avLst/>
              </a:prstGeom>
            </p:spPr>
          </p:pic>
        </p:grpSp>
        <p:sp>
          <p:nvSpPr>
            <p:cNvPr id="132" name="Text Box 7">
              <a:extLst>
                <a:ext uri="{FF2B5EF4-FFF2-40B4-BE49-F238E27FC236}">
                  <a16:creationId xmlns:a16="http://schemas.microsoft.com/office/drawing/2014/main" id="{CA688025-3A95-4A39-84E5-3CB14CDFA586}"/>
                </a:ext>
              </a:extLst>
            </p:cNvPr>
            <p:cNvSpPr txBox="1"/>
            <p:nvPr/>
          </p:nvSpPr>
          <p:spPr>
            <a:xfrm>
              <a:off x="328954" y="3870360"/>
              <a:ext cx="3810381" cy="19093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sz="3200" b="1" dirty="0">
                  <a:solidFill>
                    <a:schemeClr val="tx1"/>
                  </a:solidFill>
                  <a:latin typeface="+mj-lt"/>
                  <a:cs typeface="Times New Roman" panose="02020603050405020304" pitchFamily="18" charset="0"/>
                </a:rPr>
                <a:t>  50 + 10 + 40 =</a:t>
              </a:r>
            </a:p>
            <a:p>
              <a:pPr>
                <a:lnSpc>
                  <a:spcPct val="200000"/>
                </a:lnSpc>
              </a:pPr>
              <a:r>
                <a:rPr lang="en-US" sz="3200" b="1" dirty="0">
                  <a:solidFill>
                    <a:schemeClr val="tx1"/>
                  </a:solidFill>
                  <a:latin typeface="+mj-lt"/>
                  <a:cs typeface="Times New Roman" panose="02020603050405020304" pitchFamily="18" charset="0"/>
                </a:rPr>
                <a:t>100 – 80 + 70 = </a:t>
              </a:r>
            </a:p>
          </p:txBody>
        </p: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098C4E33-8ACF-42EF-B15F-D5E0762B3E34}"/>
              </a:ext>
            </a:extLst>
          </p:cNvPr>
          <p:cNvGrpSpPr/>
          <p:nvPr/>
        </p:nvGrpSpPr>
        <p:grpSpPr>
          <a:xfrm>
            <a:off x="6432737" y="1805019"/>
            <a:ext cx="4888601" cy="2907683"/>
            <a:chOff x="8423684" y="3308600"/>
            <a:chExt cx="4888601" cy="2907683"/>
          </a:xfrm>
        </p:grpSpPr>
        <p:grpSp>
          <p:nvGrpSpPr>
            <p:cNvPr id="140" name="Group 139">
              <a:extLst>
                <a:ext uri="{FF2B5EF4-FFF2-40B4-BE49-F238E27FC236}">
                  <a16:creationId xmlns:a16="http://schemas.microsoft.com/office/drawing/2014/main" id="{DDDCAC0F-587C-4FDC-AD87-69BFF94FA037}"/>
                </a:ext>
              </a:extLst>
            </p:cNvPr>
            <p:cNvGrpSpPr/>
            <p:nvPr/>
          </p:nvGrpSpPr>
          <p:grpSpPr>
            <a:xfrm>
              <a:off x="8423684" y="3308600"/>
              <a:ext cx="4888601" cy="2907683"/>
              <a:chOff x="6332028" y="1216473"/>
              <a:chExt cx="4888601" cy="2907683"/>
            </a:xfrm>
          </p:grpSpPr>
          <p:sp>
            <p:nvSpPr>
              <p:cNvPr id="142" name="Rectangle: Rounded Corners 141">
                <a:extLst>
                  <a:ext uri="{FF2B5EF4-FFF2-40B4-BE49-F238E27FC236}">
                    <a16:creationId xmlns:a16="http://schemas.microsoft.com/office/drawing/2014/main" id="{9705574F-574B-4E88-8B05-1557BAF4BA08}"/>
                  </a:ext>
                </a:extLst>
              </p:cNvPr>
              <p:cNvSpPr/>
              <p:nvPr/>
            </p:nvSpPr>
            <p:spPr>
              <a:xfrm>
                <a:off x="6670904" y="1472662"/>
                <a:ext cx="4311669" cy="2395305"/>
              </a:xfrm>
              <a:prstGeom prst="roundRect">
                <a:avLst/>
              </a:prstGeom>
              <a:pattFill prst="pct90">
                <a:fgClr>
                  <a:schemeClr val="accent6">
                    <a:lumMod val="40000"/>
                    <a:lumOff val="60000"/>
                  </a:schemeClr>
                </a:fgClr>
                <a:bgClr>
                  <a:schemeClr val="bg1"/>
                </a:bgClr>
              </a:pattFill>
              <a:ln w="38100"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2800" dirty="0"/>
              </a:p>
            </p:txBody>
          </p:sp>
          <p:pic>
            <p:nvPicPr>
              <p:cNvPr id="143" name="Picture 142">
                <a:extLst>
                  <a:ext uri="{FF2B5EF4-FFF2-40B4-BE49-F238E27FC236}">
                    <a16:creationId xmlns:a16="http://schemas.microsoft.com/office/drawing/2014/main" id="{E6939BEA-8314-4713-9A60-C3B0B954E5F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/>
              <a:srcRect l="1595" t="50000" r="46111" b="6477"/>
              <a:stretch/>
            </p:blipFill>
            <p:spPr>
              <a:xfrm>
                <a:off x="6332028" y="1216473"/>
                <a:ext cx="727502" cy="605481"/>
              </a:xfrm>
              <a:prstGeom prst="rect">
                <a:avLst/>
              </a:prstGeom>
            </p:spPr>
          </p:pic>
          <p:pic>
            <p:nvPicPr>
              <p:cNvPr id="144" name="Picture 143">
                <a:extLst>
                  <a:ext uri="{FF2B5EF4-FFF2-40B4-BE49-F238E27FC236}">
                    <a16:creationId xmlns:a16="http://schemas.microsoft.com/office/drawing/2014/main" id="{FE1E5335-F781-4826-B969-F0441E3A469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0258459" y="3269095"/>
                <a:ext cx="962170" cy="855061"/>
              </a:xfrm>
              <a:prstGeom prst="rect">
                <a:avLst/>
              </a:prstGeom>
            </p:spPr>
          </p:pic>
        </p:grpSp>
        <p:sp>
          <p:nvSpPr>
            <p:cNvPr id="141" name="Text Box 7">
              <a:extLst>
                <a:ext uri="{FF2B5EF4-FFF2-40B4-BE49-F238E27FC236}">
                  <a16:creationId xmlns:a16="http://schemas.microsoft.com/office/drawing/2014/main" id="{81B72EF8-54C6-404D-9A7A-340A06CABD1D}"/>
                </a:ext>
              </a:extLst>
            </p:cNvPr>
            <p:cNvSpPr txBox="1"/>
            <p:nvPr/>
          </p:nvSpPr>
          <p:spPr>
            <a:xfrm>
              <a:off x="8911453" y="3674522"/>
              <a:ext cx="4013882" cy="19093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sz="3200" b="1" dirty="0">
                  <a:solidFill>
                    <a:schemeClr val="tx1"/>
                  </a:solidFill>
                  <a:latin typeface="+mj-lt"/>
                  <a:cs typeface="Times New Roman" panose="02020603050405020304" pitchFamily="18" charset="0"/>
                </a:rPr>
                <a:t>  34 + 8 – 12 = </a:t>
              </a:r>
            </a:p>
            <a:p>
              <a:pPr>
                <a:lnSpc>
                  <a:spcPct val="200000"/>
                </a:lnSpc>
              </a:pPr>
              <a:r>
                <a:rPr lang="en-US" sz="3200" b="1" dirty="0">
                  <a:solidFill>
                    <a:schemeClr val="tx1"/>
                  </a:solidFill>
                  <a:latin typeface="+mj-lt"/>
                  <a:cs typeface="Times New Roman" panose="02020603050405020304" pitchFamily="18" charset="0"/>
                </a:rPr>
                <a:t>  51 – 6 + 35 = </a:t>
              </a:r>
            </a:p>
          </p:txBody>
        </p:sp>
      </p:grpSp>
      <p:pic>
        <p:nvPicPr>
          <p:cNvPr id="149" name="Picture 148">
            <a:extLst>
              <a:ext uri="{FF2B5EF4-FFF2-40B4-BE49-F238E27FC236}">
                <a16:creationId xmlns:a16="http://schemas.microsoft.com/office/drawing/2014/main" id="{46B60E53-957F-47ED-94DB-AEB759A7FBC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639019" y="503200"/>
            <a:ext cx="1068091" cy="1087116"/>
          </a:xfrm>
          <a:prstGeom prst="rect">
            <a:avLst/>
          </a:prstGeom>
        </p:spPr>
      </p:pic>
      <p:pic>
        <p:nvPicPr>
          <p:cNvPr id="150" name="Picture 149">
            <a:extLst>
              <a:ext uri="{FF2B5EF4-FFF2-40B4-BE49-F238E27FC236}">
                <a16:creationId xmlns:a16="http://schemas.microsoft.com/office/drawing/2014/main" id="{E6097989-4652-4533-B207-D485712191D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33381" y="4969780"/>
            <a:ext cx="1216262" cy="142996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21D0397-EB74-4C3B-8438-0BE3052E8B44}"/>
              </a:ext>
            </a:extLst>
          </p:cNvPr>
          <p:cNvSpPr txBox="1"/>
          <p:nvPr/>
        </p:nvSpPr>
        <p:spPr>
          <a:xfrm>
            <a:off x="1907728" y="3000734"/>
            <a:ext cx="12036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60</a:t>
            </a: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D80974CD-C3C3-43B4-90F8-F48F03CBD584}"/>
              </a:ext>
            </a:extLst>
          </p:cNvPr>
          <p:cNvSpPr txBox="1"/>
          <p:nvPr/>
        </p:nvSpPr>
        <p:spPr>
          <a:xfrm>
            <a:off x="1899318" y="3971382"/>
            <a:ext cx="12036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20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93DAEB20-F291-4CAC-B6F4-4131A0CE4240}"/>
              </a:ext>
            </a:extLst>
          </p:cNvPr>
          <p:cNvSpPr txBox="1"/>
          <p:nvPr/>
        </p:nvSpPr>
        <p:spPr>
          <a:xfrm>
            <a:off x="7706125" y="3000733"/>
            <a:ext cx="12036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42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740A170E-1535-464B-86A8-F08EAE60EA49}"/>
              </a:ext>
            </a:extLst>
          </p:cNvPr>
          <p:cNvSpPr txBox="1"/>
          <p:nvPr/>
        </p:nvSpPr>
        <p:spPr>
          <a:xfrm>
            <a:off x="7678115" y="3927504"/>
            <a:ext cx="12036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45</a:t>
            </a:r>
          </a:p>
        </p:txBody>
      </p:sp>
    </p:spTree>
    <p:controls>
      <mc:AlternateContent xmlns:mc="http://schemas.openxmlformats.org/markup-compatibility/2006">
        <mc:Choice xmlns:v="urn:schemas-microsoft-com:vml" Requires="v">
          <p:control spid="1254" name="TextBox9" r:id="rId2" imgW="847800" imgH="514440"/>
        </mc:Choice>
        <mc:Fallback>
          <p:control name="TextBox9" r:id="rId2" imgW="847800" imgH="514440">
            <p:pic>
              <p:nvPicPr>
                <p:cNvPr id="151" name="TextBox9">
                  <a:extLst>
                    <a:ext uri="{FF2B5EF4-FFF2-40B4-BE49-F238E27FC236}">
                      <a16:creationId xmlns:a16="http://schemas.microsoft.com/office/drawing/2014/main" id="{DBB9A91C-C42E-4CF1-8CE2-D881D784DF45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4294920" y="2521204"/>
                  <a:ext cx="851880" cy="517373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255" name="TextBox1" r:id="rId3" imgW="847800" imgH="514440"/>
        </mc:Choice>
        <mc:Fallback>
          <p:control name="TextBox1" r:id="rId3" imgW="847800" imgH="514440">
            <p:pic>
              <p:nvPicPr>
                <p:cNvPr id="152" name="TextBox1">
                  <a:extLst>
                    <a:ext uri="{FF2B5EF4-FFF2-40B4-BE49-F238E27FC236}">
                      <a16:creationId xmlns:a16="http://schemas.microsoft.com/office/drawing/2014/main" id="{2844C051-267E-496A-AD1B-66CD61676C10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4294920" y="3516538"/>
                  <a:ext cx="851879" cy="517373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256" name="TextBox2" r:id="rId4" imgW="847800" imgH="514440"/>
        </mc:Choice>
        <mc:Fallback>
          <p:control name="TextBox2" r:id="rId4" imgW="847800" imgH="514440">
            <p:pic>
              <p:nvPicPr>
                <p:cNvPr id="153" name="TextBox2">
                  <a:extLst>
                    <a:ext uri="{FF2B5EF4-FFF2-40B4-BE49-F238E27FC236}">
                      <a16:creationId xmlns:a16="http://schemas.microsoft.com/office/drawing/2014/main" id="{812F03A9-349A-4CB4-98C3-D40AF2C4454E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9815250" y="2483361"/>
                  <a:ext cx="851880" cy="517373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257" name="TextBox3" r:id="rId5" imgW="847800" imgH="514440"/>
        </mc:Choice>
        <mc:Fallback>
          <p:control name="TextBox3" r:id="rId5" imgW="847800" imgH="514440">
            <p:pic>
              <p:nvPicPr>
                <p:cNvPr id="154" name="TextBox3">
                  <a:extLst>
                    <a:ext uri="{FF2B5EF4-FFF2-40B4-BE49-F238E27FC236}">
                      <a16:creationId xmlns:a16="http://schemas.microsoft.com/office/drawing/2014/main" id="{742C7762-E2A5-454A-9A76-EA302D64208F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9815250" y="3478695"/>
                  <a:ext cx="851879" cy="517373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19256915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55" grpId="0"/>
      <p:bldP spid="156" grpId="0"/>
      <p:bldP spid="15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BFFC399E-F50D-418D-B07A-D5165DD3765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601"/>
          <a:stretch/>
        </p:blipFill>
        <p:spPr>
          <a:xfrm>
            <a:off x="0" y="6350"/>
            <a:ext cx="12192000" cy="639339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5C39042-3F6A-48B5-8398-889DEE83596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433966" y="1760852"/>
            <a:ext cx="7880744" cy="397025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0954DE5-2C6A-47C4-A2D9-B9E9D5229603}"/>
              </a:ext>
            </a:extLst>
          </p:cNvPr>
          <p:cNvSpPr txBox="1"/>
          <p:nvPr/>
        </p:nvSpPr>
        <p:spPr>
          <a:xfrm>
            <a:off x="4271017" y="3890296"/>
            <a:ext cx="3888497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giải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EF9AC35-B084-46DC-9D2C-497C8CE26D7D}"/>
              </a:ext>
            </a:extLst>
          </p:cNvPr>
          <p:cNvSpPr txBox="1"/>
          <p:nvPr/>
        </p:nvSpPr>
        <p:spPr>
          <a:xfrm>
            <a:off x="4760101" y="4920163"/>
            <a:ext cx="379916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95 – 36 = 59 (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quả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92497DC-4D9E-4B95-AED6-8E227C75CEC2}"/>
              </a:ext>
            </a:extLst>
          </p:cNvPr>
          <p:cNvSpPr txBox="1"/>
          <p:nvPr/>
        </p:nvSpPr>
        <p:spPr>
          <a:xfrm>
            <a:off x="5387009" y="5399641"/>
            <a:ext cx="414181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Đáp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số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59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quả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xoài</a:t>
            </a:r>
            <a:endParaRPr lang="en-US" sz="26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9CD0C05-2582-4F6F-913C-010045B3BB6F}"/>
              </a:ext>
            </a:extLst>
          </p:cNvPr>
          <p:cNvGrpSpPr/>
          <p:nvPr/>
        </p:nvGrpSpPr>
        <p:grpSpPr>
          <a:xfrm>
            <a:off x="1050501" y="448436"/>
            <a:ext cx="10256128" cy="943659"/>
            <a:chOff x="-354852" y="409629"/>
            <a:chExt cx="10076860" cy="943659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EFD0724E-2AE3-428E-A747-D1C6D4250D3B}"/>
                </a:ext>
              </a:extLst>
            </p:cNvPr>
            <p:cNvGrpSpPr/>
            <p:nvPr/>
          </p:nvGrpSpPr>
          <p:grpSpPr>
            <a:xfrm>
              <a:off x="-354852" y="409629"/>
              <a:ext cx="10062052" cy="943659"/>
              <a:chOff x="-3775278" y="125793"/>
              <a:chExt cx="10002719" cy="1151078"/>
            </a:xfrm>
          </p:grpSpPr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AF43150F-3768-4610-92E8-FCF68EB7986A}"/>
                  </a:ext>
                </a:extLst>
              </p:cNvPr>
              <p:cNvSpPr/>
              <p:nvPr/>
            </p:nvSpPr>
            <p:spPr>
              <a:xfrm>
                <a:off x="-3775278" y="125793"/>
                <a:ext cx="10002719" cy="1151078"/>
              </a:xfrm>
              <a:prstGeom prst="roundRect">
                <a:avLst>
                  <a:gd name="adj" fmla="val 49773"/>
                </a:avLst>
              </a:prstGeom>
              <a:ln w="38100"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  </a:t>
                </a:r>
                <a:r>
                  <a:rPr lang="en-US" sz="2800" b="1" dirty="0" err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Tính</a:t>
                </a:r>
                <a:endPara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F5A883F8-E19B-4CE8-B572-3DF6FD37CED3}"/>
                  </a:ext>
                </a:extLst>
              </p:cNvPr>
              <p:cNvSpPr/>
              <p:nvPr/>
            </p:nvSpPr>
            <p:spPr>
              <a:xfrm>
                <a:off x="-3738956" y="386939"/>
                <a:ext cx="523684" cy="628783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0070C0"/>
                </a:solidFill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rgbClr val="C00000"/>
                    </a:solidFill>
                    <a:latin typeface="UTM Avo" panose="02040603050506020204" pitchFamily="18" charset="0"/>
                  </a:rPr>
                  <a:t>5</a:t>
                </a:r>
              </a:p>
            </p:txBody>
          </p: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8442DFB-FE92-423C-A6D4-598CD9096524}"/>
                </a:ext>
              </a:extLst>
            </p:cNvPr>
            <p:cNvSpPr txBox="1"/>
            <p:nvPr/>
          </p:nvSpPr>
          <p:spPr>
            <a:xfrm>
              <a:off x="53473" y="459543"/>
              <a:ext cx="9668535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a.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Mẹ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Nam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cần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hái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95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quả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xoài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để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biếu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họ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hàng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,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mẹ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đã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hái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được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36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quả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.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Hỏi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mẹ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còn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phải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hái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bao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nhiêu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quả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xoài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?</a:t>
              </a: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D299607A-7E42-4AC2-82AC-FAED9F44C94F}"/>
              </a:ext>
            </a:extLst>
          </p:cNvPr>
          <p:cNvSpPr txBox="1"/>
          <p:nvPr/>
        </p:nvSpPr>
        <p:spPr>
          <a:xfrm>
            <a:off x="3271276" y="4421174"/>
            <a:ext cx="6418008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 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Mẹ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còn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phải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hái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số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quả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xoài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26529E46-681A-4263-B6E5-DC218DB10910}"/>
              </a:ext>
            </a:extLst>
          </p:cNvPr>
          <p:cNvSpPr/>
          <p:nvPr/>
        </p:nvSpPr>
        <p:spPr>
          <a:xfrm>
            <a:off x="774658" y="1767814"/>
            <a:ext cx="4694964" cy="1520602"/>
          </a:xfrm>
          <a:prstGeom prst="roundRect">
            <a:avLst>
              <a:gd name="adj" fmla="val 11404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600"/>
              </a:spcAft>
            </a:pP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Cần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hái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        95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quả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xoài</a:t>
            </a:r>
            <a:endParaRPr lang="en-US" sz="24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Đã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hái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được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 36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quả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xoài</a:t>
            </a:r>
            <a:endParaRPr lang="en-US" sz="24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Còn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phải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hái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    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quả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xoài</a:t>
            </a:r>
            <a:endParaRPr lang="en-US" sz="24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87FB5827-B906-4DAB-8164-A511F1B78468}"/>
              </a:ext>
            </a:extLst>
          </p:cNvPr>
          <p:cNvSpPr/>
          <p:nvPr/>
        </p:nvSpPr>
        <p:spPr>
          <a:xfrm>
            <a:off x="3122140" y="2739965"/>
            <a:ext cx="381374" cy="413594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7C99910-81ED-4101-9707-BC146D8B8C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8464" y="4913617"/>
            <a:ext cx="1293354" cy="1520602"/>
          </a:xfrm>
          <a:prstGeom prst="rect">
            <a:avLst/>
          </a:prstGeom>
        </p:spPr>
      </p:pic>
      <p:pic>
        <p:nvPicPr>
          <p:cNvPr id="21" name="Picture 4">
            <a:extLst>
              <a:ext uri="{FF2B5EF4-FFF2-40B4-BE49-F238E27FC236}">
                <a16:creationId xmlns:a16="http://schemas.microsoft.com/office/drawing/2014/main" id="{3DEE2313-7D05-4ACE-A21C-FB321826BEC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165439">
            <a:off x="10472358" y="5763644"/>
            <a:ext cx="1637326" cy="788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5690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1.11111E-6 L 0.1599 -0.16412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95" y="-82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1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10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0"/>
                            </p:stCondLst>
                            <p:childTnLst>
                              <p:par>
                                <p:cTn id="3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10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8" grpId="0"/>
      <p:bldP spid="19" grpId="0" animBg="1"/>
      <p:bldP spid="2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DC5BC222-00E5-4F67-B33B-73EA9F08FF2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601"/>
          <a:stretch/>
        </p:blipFill>
        <p:spPr>
          <a:xfrm>
            <a:off x="0" y="6350"/>
            <a:ext cx="12192000" cy="639339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5C39042-3F6A-48B5-8398-889DEE83596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770302" y="1659272"/>
            <a:ext cx="6755790" cy="4008597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0954DE5-2C6A-47C4-A2D9-B9E9D5229603}"/>
              </a:ext>
            </a:extLst>
          </p:cNvPr>
          <p:cNvSpPr txBox="1"/>
          <p:nvPr/>
        </p:nvSpPr>
        <p:spPr>
          <a:xfrm>
            <a:off x="4271017" y="3801484"/>
            <a:ext cx="3537052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giải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EF9AC35-B084-46DC-9D2C-497C8CE26D7D}"/>
              </a:ext>
            </a:extLst>
          </p:cNvPr>
          <p:cNvSpPr txBox="1"/>
          <p:nvPr/>
        </p:nvSpPr>
        <p:spPr>
          <a:xfrm>
            <a:off x="4760101" y="4831351"/>
            <a:ext cx="345579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27 + 18 = 45 (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cây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92497DC-4D9E-4B95-AED6-8E227C75CEC2}"/>
              </a:ext>
            </a:extLst>
          </p:cNvPr>
          <p:cNvSpPr txBox="1"/>
          <p:nvPr/>
        </p:nvSpPr>
        <p:spPr>
          <a:xfrm>
            <a:off x="5387009" y="5310829"/>
            <a:ext cx="345579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Đáp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số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45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cây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vải</a:t>
            </a:r>
            <a:endParaRPr lang="en-US" sz="26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9CD0C05-2582-4F6F-913C-010045B3BB6F}"/>
              </a:ext>
            </a:extLst>
          </p:cNvPr>
          <p:cNvGrpSpPr/>
          <p:nvPr/>
        </p:nvGrpSpPr>
        <p:grpSpPr>
          <a:xfrm>
            <a:off x="818186" y="490294"/>
            <a:ext cx="10546499" cy="893003"/>
            <a:chOff x="-408758" y="395321"/>
            <a:chExt cx="10302997" cy="893003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EFD0724E-2AE3-428E-A747-D1C6D4250D3B}"/>
                </a:ext>
              </a:extLst>
            </p:cNvPr>
            <p:cNvGrpSpPr/>
            <p:nvPr/>
          </p:nvGrpSpPr>
          <p:grpSpPr>
            <a:xfrm>
              <a:off x="-408758" y="395321"/>
              <a:ext cx="10302997" cy="866745"/>
              <a:chOff x="-3828866" y="108340"/>
              <a:chExt cx="10242243" cy="1057258"/>
            </a:xfrm>
          </p:grpSpPr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AF43150F-3768-4610-92E8-FCF68EB7986A}"/>
                  </a:ext>
                </a:extLst>
              </p:cNvPr>
              <p:cNvSpPr/>
              <p:nvPr/>
            </p:nvSpPr>
            <p:spPr>
              <a:xfrm>
                <a:off x="-3665139" y="108340"/>
                <a:ext cx="10078516" cy="1057258"/>
              </a:xfrm>
              <a:prstGeom prst="roundRect">
                <a:avLst>
                  <a:gd name="adj" fmla="val 50000"/>
                </a:avLst>
              </a:prstGeom>
              <a:ln w="38100"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  </a:t>
                </a:r>
                <a:r>
                  <a:rPr lang="en-US" sz="2800" b="1" dirty="0" err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Tính</a:t>
                </a:r>
                <a:endPara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F5A883F8-E19B-4CE8-B572-3DF6FD37CED3}"/>
                  </a:ext>
                </a:extLst>
              </p:cNvPr>
              <p:cNvSpPr/>
              <p:nvPr/>
            </p:nvSpPr>
            <p:spPr>
              <a:xfrm>
                <a:off x="-3828866" y="340029"/>
                <a:ext cx="523684" cy="628783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0070C0"/>
                </a:solidFill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rgbClr val="C00000"/>
                    </a:solidFill>
                    <a:latin typeface="UTM Avo" panose="02040603050506020204" pitchFamily="18" charset="0"/>
                  </a:rPr>
                  <a:t>5</a:t>
                </a:r>
              </a:p>
            </p:txBody>
          </p: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8442DFB-FE92-423C-A6D4-598CD9096524}"/>
                </a:ext>
              </a:extLst>
            </p:cNvPr>
            <p:cNvSpPr txBox="1"/>
            <p:nvPr/>
          </p:nvSpPr>
          <p:spPr>
            <a:xfrm>
              <a:off x="215581" y="457327"/>
              <a:ext cx="9612800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b.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Vườn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nhà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Thanh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có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27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cây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nhãn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,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số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cây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vải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nhiều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hơn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số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cây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nhãn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18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cây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.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Hỏi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vườn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nhà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Thanh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có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bao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nhiêu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cây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vải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?</a:t>
              </a: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D299607A-7E42-4AC2-82AC-FAED9F44C94F}"/>
              </a:ext>
            </a:extLst>
          </p:cNvPr>
          <p:cNvSpPr txBox="1"/>
          <p:nvPr/>
        </p:nvSpPr>
        <p:spPr>
          <a:xfrm>
            <a:off x="2822712" y="4338908"/>
            <a:ext cx="8150087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 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Vườn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nhà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Thanh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có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số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cây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vải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26529E46-681A-4263-B6E5-DC218DB10910}"/>
              </a:ext>
            </a:extLst>
          </p:cNvPr>
          <p:cNvSpPr/>
          <p:nvPr/>
        </p:nvSpPr>
        <p:spPr>
          <a:xfrm>
            <a:off x="818186" y="1655535"/>
            <a:ext cx="5362991" cy="1453424"/>
          </a:xfrm>
          <a:prstGeom prst="roundRect">
            <a:avLst>
              <a:gd name="adj" fmla="val 11404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600"/>
              </a:spcAft>
            </a:pP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Nhãn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có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                       27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cây</a:t>
            </a:r>
            <a:endParaRPr lang="en-US" sz="24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Vải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có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nhiều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hơn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nhãn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18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cây</a:t>
            </a:r>
            <a:endParaRPr lang="en-US" sz="24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Vải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có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                              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cây</a:t>
            </a:r>
            <a:endParaRPr lang="en-US" sz="24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87FB5827-B906-4DAB-8164-A511F1B78468}"/>
              </a:ext>
            </a:extLst>
          </p:cNvPr>
          <p:cNvSpPr/>
          <p:nvPr/>
        </p:nvSpPr>
        <p:spPr>
          <a:xfrm>
            <a:off x="4640785" y="2566119"/>
            <a:ext cx="381374" cy="413594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7C99910-81ED-4101-9707-BC146D8B8C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446" y="4904558"/>
            <a:ext cx="1293354" cy="1520602"/>
          </a:xfrm>
          <a:prstGeom prst="rect">
            <a:avLst/>
          </a:prstGeom>
        </p:spPr>
      </p:pic>
      <p:pic>
        <p:nvPicPr>
          <p:cNvPr id="15" name="Picture 4">
            <a:extLst>
              <a:ext uri="{FF2B5EF4-FFF2-40B4-BE49-F238E27FC236}">
                <a16:creationId xmlns:a16="http://schemas.microsoft.com/office/drawing/2014/main" id="{6FB9EA74-462D-489B-8DD7-A30544D60A9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165439">
            <a:off x="10454729" y="5597389"/>
            <a:ext cx="1637326" cy="788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1589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4.07407E-6 L 0.19583 -0.15879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792" y="-79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1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10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0"/>
                            </p:stCondLst>
                            <p:childTnLst>
                              <p:par>
                                <p:cTn id="3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10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8" grpId="0"/>
      <p:bldP spid="19" grpId="0" animBg="1"/>
      <p:bldP spid="2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5BC2A42-D52A-46D7-AA66-4AE654020F5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866"/>
          <a:stretch/>
        </p:blipFill>
        <p:spPr>
          <a:xfrm>
            <a:off x="1" y="435429"/>
            <a:ext cx="12192000" cy="6422570"/>
          </a:xfrm>
          <a:prstGeom prst="rect">
            <a:avLst/>
          </a:prstGeom>
        </p:spPr>
      </p:pic>
      <p:grpSp>
        <p:nvGrpSpPr>
          <p:cNvPr id="56" name="Group 55">
            <a:extLst>
              <a:ext uri="{FF2B5EF4-FFF2-40B4-BE49-F238E27FC236}">
                <a16:creationId xmlns:a16="http://schemas.microsoft.com/office/drawing/2014/main" id="{581CBD69-C324-40B0-8218-0F8E207A9662}"/>
              </a:ext>
            </a:extLst>
          </p:cNvPr>
          <p:cNvGrpSpPr/>
          <p:nvPr/>
        </p:nvGrpSpPr>
        <p:grpSpPr>
          <a:xfrm>
            <a:off x="2438024" y="1542602"/>
            <a:ext cx="6701113" cy="3841862"/>
            <a:chOff x="3017080" y="2209449"/>
            <a:chExt cx="6701113" cy="3276951"/>
          </a:xfrm>
        </p:grpSpPr>
        <p:pic>
          <p:nvPicPr>
            <p:cNvPr id="57" name="Picture 56">
              <a:extLst>
                <a:ext uri="{FF2B5EF4-FFF2-40B4-BE49-F238E27FC236}">
                  <a16:creationId xmlns:a16="http://schemas.microsoft.com/office/drawing/2014/main" id="{FFE0A797-D8B1-4388-A689-167CF73A52B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7143" b="91837" l="3833" r="94309">
                          <a14:foregroundMark x1="8595" y1="21224" x2="8595" y2="21224"/>
                          <a14:foregroundMark x1="4413" y1="20000" x2="4413" y2="20000"/>
                          <a14:foregroundMark x1="94541" y1="41837" x2="94541" y2="41837"/>
                          <a14:foregroundMark x1="82927" y1="7143" x2="82927" y2="7143"/>
                          <a14:foregroundMark x1="56562" y1="89388" x2="56562" y2="89388"/>
                          <a14:foregroundMark x1="57259" y1="90000" x2="57259" y2="90000"/>
                          <a14:foregroundMark x1="29733" y1="91837" x2="29733" y2="91837"/>
                          <a14:foregroundMark x1="3833" y1="21429" x2="3833" y2="2142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472" t="42584" r="40755" b="3194"/>
            <a:stretch/>
          </p:blipFill>
          <p:spPr>
            <a:xfrm>
              <a:off x="3017080" y="2209449"/>
              <a:ext cx="6701113" cy="3276951"/>
            </a:xfrm>
            <a:prstGeom prst="rect">
              <a:avLst/>
            </a:prstGeom>
          </p:spPr>
        </p:pic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1CDE24E1-0825-4D3D-A84F-B20DB3B04E6C}"/>
                </a:ext>
              </a:extLst>
            </p:cNvPr>
            <p:cNvSpPr txBox="1"/>
            <p:nvPr/>
          </p:nvSpPr>
          <p:spPr>
            <a:xfrm>
              <a:off x="3454740" y="3037365"/>
              <a:ext cx="6023380" cy="19689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-&gt;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Một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trận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lũ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lớn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đã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cuốn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mất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cây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cầu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gỗ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nên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các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bạn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nhỏ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không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thể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trường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.</a:t>
              </a:r>
            </a:p>
            <a:p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-&gt;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Các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em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hãy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giúp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bác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thợ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mộc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tốt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bụng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xây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một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cây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cầu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mới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bằng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cách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trả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lời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đúng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các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câu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hỏi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nhé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!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38B4DA1B-9732-485B-AC00-0AC2DFC19436}"/>
              </a:ext>
            </a:extLst>
          </p:cNvPr>
          <p:cNvGrpSpPr/>
          <p:nvPr/>
        </p:nvGrpSpPr>
        <p:grpSpPr>
          <a:xfrm>
            <a:off x="2036393" y="-449688"/>
            <a:ext cx="7697086" cy="2479838"/>
            <a:chOff x="2338841" y="569380"/>
            <a:chExt cx="7697086" cy="2479838"/>
          </a:xfrm>
        </p:grpSpPr>
        <p:pic>
          <p:nvPicPr>
            <p:cNvPr id="60" name="Picture 59">
              <a:extLst>
                <a:ext uri="{FF2B5EF4-FFF2-40B4-BE49-F238E27FC236}">
                  <a16:creationId xmlns:a16="http://schemas.microsoft.com/office/drawing/2014/main" id="{98149F6E-C117-4A33-97D0-4C308335F0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50303" b="93939" l="3929" r="95595">
                          <a14:foregroundMark x1="8571" y1="71313" x2="8810" y2="83232"/>
                          <a14:foregroundMark x1="8810" y1="83232" x2="8810" y2="83232"/>
                          <a14:foregroundMark x1="3929" y1="71919" x2="3929" y2="81414"/>
                          <a14:foregroundMark x1="91190" y1="69697" x2="92024" y2="86061"/>
                          <a14:foregroundMark x1="95595" y1="72727" x2="94881" y2="8040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t="45603" r="-2907"/>
            <a:stretch/>
          </p:blipFill>
          <p:spPr>
            <a:xfrm flipV="1">
              <a:off x="2338841" y="1110224"/>
              <a:ext cx="7697086" cy="1938994"/>
            </a:xfrm>
            <a:prstGeom prst="rect">
              <a:avLst/>
            </a:prstGeom>
          </p:spPr>
        </p:pic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38318A36-C04F-4EAD-A269-4B9050A221CA}"/>
                </a:ext>
              </a:extLst>
            </p:cNvPr>
            <p:cNvSpPr/>
            <p:nvPr/>
          </p:nvSpPr>
          <p:spPr>
            <a:xfrm>
              <a:off x="2944786" y="569380"/>
              <a:ext cx="6412836" cy="185928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Down">
                <a:avLst/>
              </a:prstTxWarp>
              <a:spAutoFit/>
            </a:bodyPr>
            <a:lstStyle/>
            <a:p>
              <a:pPr algn="ctr"/>
              <a:r>
                <a:rPr lang="en-US" sz="4400" b="1" cap="none" spc="0" dirty="0">
                  <a:ln w="12700">
                    <a:solidFill>
                      <a:srgbClr val="FFFF00"/>
                    </a:solidFill>
                    <a:prstDash val="solid"/>
                  </a:ln>
                  <a:solidFill>
                    <a:srgbClr val="C00000"/>
                  </a:solidFill>
                  <a:effectLst>
                    <a:outerShdw dist="38100" dir="2640000" algn="bl" rotWithShape="0">
                      <a:schemeClr val="accent1"/>
                    </a:outerShdw>
                  </a:effectLst>
                  <a:latin typeface="UTM Avo" panose="02040603050506020204" pitchFamily="18" charset="0"/>
                </a:rPr>
                <a:t>CHẮP CÁNH ƯỚC MƠ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6FD7312B-A3CD-4E31-A899-F3290745B49B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foregroundMark x1="30278" y1="52222" x2="46111" y2="51667"/>
                        <a14:foregroundMark x1="46111" y1="51667" x2="69444" y2="52500"/>
                        <a14:foregroundMark x1="28889" y1="48056" x2="71667" y2="49167"/>
                        <a14:foregroundMark x1="71667" y1="49167" x2="72500" y2="49444"/>
                        <a14:foregroundMark x1="57222" y1="39444" x2="69722" y2="45278"/>
                        <a14:foregroundMark x1="69722" y1="45278" x2="68889" y2="41667"/>
                        <a14:foregroundMark x1="35000" y1="56944" x2="45000" y2="60278"/>
                        <a14:foregroundMark x1="45000" y1="60278" x2="51667" y2="602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224" t="30062" r="7160" b="25221"/>
          <a:stretch/>
        </p:blipFill>
        <p:spPr>
          <a:xfrm>
            <a:off x="4841701" y="5299742"/>
            <a:ext cx="1669313" cy="89275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E2E205E-440C-42D1-A712-DF0D99C22734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5929" b="93676" l="0" r="96730">
                        <a14:foregroundMark x1="9639" y1="52569" x2="9639" y2="52569"/>
                        <a14:foregroundMark x1="5336" y1="62055" x2="5336" y2="62055"/>
                        <a14:foregroundMark x1="344" y1="66403" x2="344" y2="66403"/>
                        <a14:foregroundMark x1="43201" y1="94466" x2="43201" y2="94466"/>
                        <a14:foregroundMark x1="96730" y1="73518" x2="96730" y2="73518"/>
                        <a14:foregroundMark x1="47676" y1="5929" x2="47676" y2="5929"/>
                      </a14:backgroundRemoval>
                    </a14:imgEffect>
                  </a14:imgLayer>
                </a14:imgProps>
              </a:ext>
            </a:extLst>
          </a:blip>
          <a:srcRect l="38162" t="873" r="-2357" b="41156"/>
          <a:stretch/>
        </p:blipFill>
        <p:spPr>
          <a:xfrm>
            <a:off x="-1574" y="4633885"/>
            <a:ext cx="3708408" cy="225037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8D0A26D-F0F5-4A6A-ADEA-422283B1B6DB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5929" b="93676" l="0" r="96730">
                        <a14:foregroundMark x1="9639" y1="52569" x2="9639" y2="52569"/>
                        <a14:foregroundMark x1="5336" y1="62055" x2="5336" y2="62055"/>
                        <a14:foregroundMark x1="344" y1="66403" x2="344" y2="66403"/>
                        <a14:foregroundMark x1="43201" y1="94466" x2="43201" y2="94466"/>
                        <a14:foregroundMark x1="96730" y1="73518" x2="96730" y2="73518"/>
                        <a14:foregroundMark x1="47676" y1="5929" x2="47676" y2="5929"/>
                      </a14:backgroundRemoval>
                    </a14:imgEffect>
                  </a14:imgLayer>
                </a14:imgProps>
              </a:ext>
            </a:extLst>
          </a:blip>
          <a:srcRect t="2800" r="53847" b="34432"/>
          <a:stretch/>
        </p:blipFill>
        <p:spPr>
          <a:xfrm>
            <a:off x="9349328" y="4368783"/>
            <a:ext cx="2842671" cy="250839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11B80C7-DF49-42F6-87CE-1D593F72F35C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5929" b="93676" l="0" r="96730">
                        <a14:foregroundMark x1="9639" y1="52569" x2="9639" y2="52569"/>
                        <a14:foregroundMark x1="5336" y1="62055" x2="5336" y2="62055"/>
                        <a14:foregroundMark x1="344" y1="66403" x2="344" y2="66403"/>
                        <a14:foregroundMark x1="43201" y1="94466" x2="43201" y2="94466"/>
                        <a14:foregroundMark x1="96730" y1="73518" x2="96730" y2="73518"/>
                        <a14:foregroundMark x1="47676" y1="5929" x2="47676" y2="5929"/>
                      </a14:backgroundRemoval>
                    </a14:imgEffect>
                  </a14:imgLayer>
                </a14:imgProps>
              </a:ext>
            </a:extLst>
          </a:blip>
          <a:srcRect l="1" r="36707" b="34431"/>
          <a:stretch/>
        </p:blipFill>
        <p:spPr>
          <a:xfrm>
            <a:off x="9062163" y="5276446"/>
            <a:ext cx="3206309" cy="157991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AE25B0E-AC9D-4D17-9546-3EB5F8D4BA0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90772" y="5003209"/>
            <a:ext cx="2507347" cy="191939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F397419-BEB6-420F-B1C1-ADAEE310F91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66781" y="5760591"/>
            <a:ext cx="2507347" cy="116391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33B0307-7425-485C-B00F-FE3C107D670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994958" y="4817846"/>
            <a:ext cx="1521996" cy="125375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799BD2CD-3CC2-4C2E-BC5F-983E2F494AD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7254" y="4624545"/>
            <a:ext cx="1374481" cy="133916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C07CB9E0-EF76-4DCF-B648-E14243C5FC4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619" y="3606615"/>
            <a:ext cx="1246635" cy="2214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294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5BC2A42-D52A-46D7-AA66-4AE654020F5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866"/>
          <a:stretch/>
        </p:blipFill>
        <p:spPr>
          <a:xfrm>
            <a:off x="1" y="413657"/>
            <a:ext cx="12192000" cy="6444342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752C9E93-AB43-4DF1-97D8-A6610542522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929" b="93676" l="0" r="96730">
                        <a14:foregroundMark x1="9639" y1="52569" x2="9639" y2="52569"/>
                        <a14:foregroundMark x1="5336" y1="62055" x2="5336" y2="62055"/>
                        <a14:foregroundMark x1="344" y1="66403" x2="344" y2="66403"/>
                        <a14:foregroundMark x1="43201" y1="94466" x2="43201" y2="94466"/>
                        <a14:foregroundMark x1="96730" y1="73518" x2="96730" y2="73518"/>
                        <a14:foregroundMark x1="47676" y1="5929" x2="47676" y2="5929"/>
                      </a14:backgroundRemoval>
                    </a14:imgEffect>
                  </a14:imgLayer>
                </a14:imgProps>
              </a:ext>
            </a:extLst>
          </a:blip>
          <a:srcRect l="38162" t="873" r="-2357" b="41156"/>
          <a:stretch/>
        </p:blipFill>
        <p:spPr>
          <a:xfrm>
            <a:off x="-1574" y="4633885"/>
            <a:ext cx="3708408" cy="2250372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413BC818-1693-4136-BD3B-DBEE47B6236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929" b="93676" l="0" r="96730">
                        <a14:foregroundMark x1="9639" y1="52569" x2="9639" y2="52569"/>
                        <a14:foregroundMark x1="5336" y1="62055" x2="5336" y2="62055"/>
                        <a14:foregroundMark x1="344" y1="66403" x2="344" y2="66403"/>
                        <a14:foregroundMark x1="43201" y1="94466" x2="43201" y2="94466"/>
                        <a14:foregroundMark x1="96730" y1="73518" x2="96730" y2="73518"/>
                        <a14:foregroundMark x1="47676" y1="5929" x2="47676" y2="5929"/>
                      </a14:backgroundRemoval>
                    </a14:imgEffect>
                  </a14:imgLayer>
                </a14:imgProps>
              </a:ext>
            </a:extLst>
          </a:blip>
          <a:srcRect t="2800" r="53847" b="34432"/>
          <a:stretch/>
        </p:blipFill>
        <p:spPr>
          <a:xfrm>
            <a:off x="9349328" y="4368783"/>
            <a:ext cx="2842671" cy="2508396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E1EFB5BB-CE2B-4514-9370-C3B49729D4D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929" b="93676" l="0" r="96730">
                        <a14:foregroundMark x1="9639" y1="52569" x2="9639" y2="52569"/>
                        <a14:foregroundMark x1="5336" y1="62055" x2="5336" y2="62055"/>
                        <a14:foregroundMark x1="344" y1="66403" x2="344" y2="66403"/>
                        <a14:foregroundMark x1="43201" y1="94466" x2="43201" y2="94466"/>
                        <a14:foregroundMark x1="96730" y1="73518" x2="96730" y2="73518"/>
                        <a14:foregroundMark x1="47676" y1="5929" x2="47676" y2="5929"/>
                      </a14:backgroundRemoval>
                    </a14:imgEffect>
                  </a14:imgLayer>
                </a14:imgProps>
              </a:ext>
            </a:extLst>
          </a:blip>
          <a:srcRect l="1" r="36707" b="34431"/>
          <a:stretch/>
        </p:blipFill>
        <p:spPr>
          <a:xfrm>
            <a:off x="9062163" y="5276446"/>
            <a:ext cx="3206309" cy="1579911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AF6D28AF-D681-469A-91F1-6E6F9C9A5DB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94629" y="4968399"/>
            <a:ext cx="2507347" cy="1919397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7B50D63E-FBFE-4B51-967E-3E34BE072B7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68203" y="5748487"/>
            <a:ext cx="2507347" cy="116391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E6D5E31-BB49-4D1A-88CC-5752B25ED63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27" b="36400"/>
          <a:stretch/>
        </p:blipFill>
        <p:spPr>
          <a:xfrm>
            <a:off x="8247705" y="4857831"/>
            <a:ext cx="1847496" cy="196879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EAC6E63-CEB5-496E-A90B-2882EC0DE2C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845759" y="4812645"/>
            <a:ext cx="1521996" cy="125375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4F25F2C-0848-42CB-9A8A-D0A1F6763F4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8155" y="4621425"/>
            <a:ext cx="1374481" cy="133916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29DCF05-B3A3-440A-9EB0-16E7A483E95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27" b="36400"/>
          <a:stretch/>
        </p:blipFill>
        <p:spPr>
          <a:xfrm>
            <a:off x="6745806" y="4866975"/>
            <a:ext cx="1847496" cy="196879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1414475-502D-4AC6-A769-0919D6BABD1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27" b="36400"/>
          <a:stretch/>
        </p:blipFill>
        <p:spPr>
          <a:xfrm>
            <a:off x="5196195" y="4866125"/>
            <a:ext cx="1847496" cy="196879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49BD6B7-0903-4DB3-8CEF-5573BBF9C50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27" b="36400"/>
          <a:stretch/>
        </p:blipFill>
        <p:spPr>
          <a:xfrm>
            <a:off x="3660542" y="4898347"/>
            <a:ext cx="1847496" cy="196879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CEBBA6C2-9E0D-42EF-B791-B51A1EAF7DD2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27" b="36400"/>
          <a:stretch/>
        </p:blipFill>
        <p:spPr>
          <a:xfrm>
            <a:off x="2122635" y="4870915"/>
            <a:ext cx="1847496" cy="1968796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2D7ABDDD-9F63-4044-BABB-145C0268C10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619" y="3606615"/>
            <a:ext cx="1246635" cy="2214016"/>
          </a:xfrm>
          <a:prstGeom prst="rect">
            <a:avLst/>
          </a:prstGeom>
        </p:spPr>
      </p:pic>
      <p:pic>
        <p:nvPicPr>
          <p:cNvPr id="4" name="Picture 3">
            <a:hlinkClick r:id="rId12" action="ppaction://hlinksldjump"/>
            <a:extLst>
              <a:ext uri="{FF2B5EF4-FFF2-40B4-BE49-F238E27FC236}">
                <a16:creationId xmlns:a16="http://schemas.microsoft.com/office/drawing/2014/main" id="{AF484F66-0DDA-4743-BE5C-723FA743FCD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0251" y="387399"/>
            <a:ext cx="902286" cy="1030313"/>
          </a:xfrm>
          <a:prstGeom prst="rect">
            <a:avLst/>
          </a:prstGeom>
        </p:spPr>
      </p:pic>
      <p:pic>
        <p:nvPicPr>
          <p:cNvPr id="6" name="Picture 5">
            <a:hlinkClick r:id="rId14" action="ppaction://hlinksldjump"/>
            <a:extLst>
              <a:ext uri="{FF2B5EF4-FFF2-40B4-BE49-F238E27FC236}">
                <a16:creationId xmlns:a16="http://schemas.microsoft.com/office/drawing/2014/main" id="{4EA27DC7-EC41-452C-B29D-EF1D4065867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69" y="332999"/>
            <a:ext cx="908383" cy="1072989"/>
          </a:xfrm>
          <a:prstGeom prst="rect">
            <a:avLst/>
          </a:prstGeom>
        </p:spPr>
      </p:pic>
      <p:pic>
        <p:nvPicPr>
          <p:cNvPr id="8" name="Picture 7">
            <a:hlinkClick r:id="rId16" action="ppaction://hlinksldjump"/>
            <a:extLst>
              <a:ext uri="{FF2B5EF4-FFF2-40B4-BE49-F238E27FC236}">
                <a16:creationId xmlns:a16="http://schemas.microsoft.com/office/drawing/2014/main" id="{4775321F-B2A1-474E-B1D6-7800E9066A2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213" y="369578"/>
            <a:ext cx="902286" cy="1036410"/>
          </a:xfrm>
          <a:prstGeom prst="rect">
            <a:avLst/>
          </a:prstGeom>
        </p:spPr>
      </p:pic>
      <p:pic>
        <p:nvPicPr>
          <p:cNvPr id="10" name="Picture 9">
            <a:hlinkClick r:id="rId18" action="ppaction://hlinksldjump"/>
            <a:extLst>
              <a:ext uri="{FF2B5EF4-FFF2-40B4-BE49-F238E27FC236}">
                <a16:creationId xmlns:a16="http://schemas.microsoft.com/office/drawing/2014/main" id="{BE5BBCAE-CC0F-4ADF-B851-3FCDF74C1CF5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8957" y="369578"/>
            <a:ext cx="902286" cy="1030313"/>
          </a:xfrm>
          <a:prstGeom prst="rect">
            <a:avLst/>
          </a:prstGeom>
        </p:spPr>
      </p:pic>
      <p:pic>
        <p:nvPicPr>
          <p:cNvPr id="14" name="Picture 13">
            <a:hlinkClick r:id="rId20" action="ppaction://hlinksldjump"/>
            <a:extLst>
              <a:ext uri="{FF2B5EF4-FFF2-40B4-BE49-F238E27FC236}">
                <a16:creationId xmlns:a16="http://schemas.microsoft.com/office/drawing/2014/main" id="{38DE2D69-6E2B-44EC-B902-1160D2447F5E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4604" y="351288"/>
            <a:ext cx="902286" cy="103641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7071BCD6-1329-4600-A7DB-36BA7BF7D3B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301"/>
          <a:stretch/>
        </p:blipFill>
        <p:spPr>
          <a:xfrm flipH="1">
            <a:off x="2270452" y="6023098"/>
            <a:ext cx="1537906" cy="84990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1E4E318-A6F6-44E6-B130-2FE67766E565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0977" y="5984618"/>
            <a:ext cx="3508901" cy="86614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27C74CA-7889-4BE1-8D59-85BFCE9C76CE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9559" b="94853" l="5806" r="98710">
                        <a14:foregroundMark x1="12258" y1="23529" x2="12258" y2="23529"/>
                        <a14:foregroundMark x1="11613" y1="19853" x2="11613" y2="19853"/>
                        <a14:foregroundMark x1="89677" y1="19853" x2="98710" y2="22794"/>
                        <a14:foregroundMark x1="72903" y1="91176" x2="72903" y2="91176"/>
                        <a14:foregroundMark x1="12903" y1="13971" x2="18065" y2="25000"/>
                        <a14:foregroundMark x1="26452" y1="94853" x2="26452" y2="94853"/>
                        <a14:foregroundMark x1="5806" y1="23529" x2="5806" y2="23529"/>
                        <a14:foregroundMark x1="19355" y1="35294" x2="19355" y2="35294"/>
                        <a14:foregroundMark x1="90968" y1="31618" x2="90968" y2="31618"/>
                        <a14:foregroundMark x1="85161" y1="35294" x2="85161" y2="3529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01493" y="6035575"/>
            <a:ext cx="923733" cy="810502"/>
          </a:xfrm>
          <a:prstGeom prst="rect">
            <a:avLst/>
          </a:prstGeom>
        </p:spPr>
      </p:pic>
      <p:sp>
        <p:nvSpPr>
          <p:cNvPr id="25" name="Thought Bubble: Cloud 24">
            <a:extLst>
              <a:ext uri="{FF2B5EF4-FFF2-40B4-BE49-F238E27FC236}">
                <a16:creationId xmlns:a16="http://schemas.microsoft.com/office/drawing/2014/main" id="{F0EC0555-8041-4594-82DF-F7BEF7495DC2}"/>
              </a:ext>
            </a:extLst>
          </p:cNvPr>
          <p:cNvSpPr/>
          <p:nvPr/>
        </p:nvSpPr>
        <p:spPr>
          <a:xfrm>
            <a:off x="3561394" y="1381584"/>
            <a:ext cx="4776537" cy="2172153"/>
          </a:xfrm>
          <a:prstGeom prst="cloudCallout">
            <a:avLst>
              <a:gd name="adj1" fmla="val -69761"/>
              <a:gd name="adj2" fmla="val 56890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Cảm</a:t>
            </a:r>
            <a:r>
              <a:rPr lang="en-US" sz="3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ơn</a:t>
            </a:r>
            <a:r>
              <a:rPr lang="en-US" sz="3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3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3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rất</a:t>
            </a:r>
            <a:r>
              <a:rPr lang="en-US" sz="3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nhiều</a:t>
            </a:r>
            <a:r>
              <a:rPr lang="en-US" sz="3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</p:txBody>
      </p:sp>
      <p:pic>
        <p:nvPicPr>
          <p:cNvPr id="26" name="Picture 25">
            <a:hlinkClick r:id="rId25" action="ppaction://hlinksldjump"/>
            <a:extLst>
              <a:ext uri="{FF2B5EF4-FFF2-40B4-BE49-F238E27FC236}">
                <a16:creationId xmlns:a16="http://schemas.microsoft.com/office/drawing/2014/main" id="{8DB3CFAC-C9F6-4CCB-B317-454CD0877266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3073" y="6023098"/>
            <a:ext cx="758568" cy="741009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D135E70B-3E44-4AC8-B2AC-58EAD1903BCF}"/>
              </a:ext>
            </a:extLst>
          </p:cNvPr>
          <p:cNvSpPr/>
          <p:nvPr/>
        </p:nvSpPr>
        <p:spPr>
          <a:xfrm>
            <a:off x="585683" y="1453823"/>
            <a:ext cx="11068519" cy="2414491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HƯỚNG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DẪN</a:t>
            </a:r>
            <a:endParaRPr lang="en-US" sz="2200" dirty="0">
              <a:solidFill>
                <a:srgbClr val="00206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Thầy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cô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kích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chuột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vào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số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1,2,3,4,5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để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chuyển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tới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slide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có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câu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hỏi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tương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ứng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Sau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khi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học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sinh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trả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lời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đúng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,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kích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chuột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NGÔI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NHÀ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để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quay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lại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slide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chính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của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trò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chơi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.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Mỗi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câu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trả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lời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đúng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xây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được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1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nhịp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cầu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Kích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chuột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vào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GO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các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bạn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học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sinh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qua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cầu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tới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trường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Kích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chuột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biểu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tượng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NGÔI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NHÀ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để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chuyển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tới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slide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của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hoạt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động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bài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học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tiếp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theo.</a:t>
            </a:r>
            <a:endParaRPr lang="en-US" sz="2200" dirty="0">
              <a:solidFill>
                <a:srgbClr val="00206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1268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1.48148E-6 L -0.09583 0.01528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92" y="7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583 0.01528 L -0.20195 0.01528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1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0195 0.01528 L -0.32981 0.01528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9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2981 0.01528 L -0.47916 0.02801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474" y="6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4843 0.01528 L -0.5651 0.01528 " pathEditMode="relative" rAng="0" ptsTypes="AA">
                                      <p:cBhvr>
                                        <p:cTn id="81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3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651 0.01528 L -0.68541 0.01528 " pathEditMode="relative" rAng="0" ptsTypes="AA">
                                      <p:cBhvr>
                                        <p:cTn id="8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1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"/>
                            </p:stCondLst>
                            <p:childTnLst>
                              <p:par>
                                <p:cTn id="88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2.22222E-6 L -0.86237 -0.0132 " pathEditMode="relative" rAng="0" ptsTypes="AA">
                                      <p:cBhvr>
                                        <p:cTn id="89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125" y="-671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4.44444E-6 L -0.86901 -0.02385 " pathEditMode="relative" rAng="0" ptsTypes="AA">
                                      <p:cBhvr>
                                        <p:cTn id="91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451" y="-12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000"/>
                            </p:stCondLst>
                            <p:childTnLst>
                              <p:par>
                                <p:cTn id="93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25" grpId="0" animBg="1"/>
      <p:bldP spid="2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5BC2A42-D52A-46D7-AA66-4AE654020F5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866"/>
          <a:stretch/>
        </p:blipFill>
        <p:spPr>
          <a:xfrm>
            <a:off x="13624" y="413657"/>
            <a:ext cx="12192000" cy="6444342"/>
          </a:xfrm>
          <a:prstGeom prst="rect">
            <a:avLst/>
          </a:prstGeom>
        </p:spPr>
      </p:pic>
      <p:sp>
        <p:nvSpPr>
          <p:cNvPr id="37" name="A">
            <a:extLst>
              <a:ext uri="{FF2B5EF4-FFF2-40B4-BE49-F238E27FC236}">
                <a16:creationId xmlns:a16="http://schemas.microsoft.com/office/drawing/2014/main" id="{54A3F140-5338-48B3-AA67-C1A060B3B1B4}"/>
              </a:ext>
            </a:extLst>
          </p:cNvPr>
          <p:cNvSpPr/>
          <p:nvPr/>
        </p:nvSpPr>
        <p:spPr>
          <a:xfrm>
            <a:off x="6044966" y="3812233"/>
            <a:ext cx="3418182" cy="868222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howcard Gothic" panose="04020904020102020604" pitchFamily="82" charset="0"/>
                <a:cs typeface="Times New Roman" panose="02020603050405020304" pitchFamily="18" charset="0"/>
              </a:rPr>
              <a:t>D. 49</a:t>
            </a:r>
          </a:p>
        </p:txBody>
      </p:sp>
      <p:sp>
        <p:nvSpPr>
          <p:cNvPr id="38" name="C">
            <a:extLst>
              <a:ext uri="{FF2B5EF4-FFF2-40B4-BE49-F238E27FC236}">
                <a16:creationId xmlns:a16="http://schemas.microsoft.com/office/drawing/2014/main" id="{A17A3B3A-C6E9-4F8E-BE6A-0AABCF73CCCF}"/>
              </a:ext>
            </a:extLst>
          </p:cNvPr>
          <p:cNvSpPr/>
          <p:nvPr/>
        </p:nvSpPr>
        <p:spPr>
          <a:xfrm>
            <a:off x="6057130" y="2737505"/>
            <a:ext cx="3545485" cy="868222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howcard Gothic" panose="04020904020102020604" pitchFamily="82" charset="0"/>
                <a:cs typeface="Times New Roman" panose="02020603050405020304" pitchFamily="18" charset="0"/>
              </a:rPr>
              <a:t>C. 48</a:t>
            </a:r>
          </a:p>
        </p:txBody>
      </p:sp>
      <p:sp>
        <p:nvSpPr>
          <p:cNvPr id="39" name="B">
            <a:extLst>
              <a:ext uri="{FF2B5EF4-FFF2-40B4-BE49-F238E27FC236}">
                <a16:creationId xmlns:a16="http://schemas.microsoft.com/office/drawing/2014/main" id="{CA47CF76-8E03-4161-AB85-6598F358EAFF}"/>
              </a:ext>
            </a:extLst>
          </p:cNvPr>
          <p:cNvSpPr/>
          <p:nvPr/>
        </p:nvSpPr>
        <p:spPr>
          <a:xfrm>
            <a:off x="1533224" y="3735091"/>
            <a:ext cx="3405109" cy="8351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howcard Gothic" panose="04020904020102020604" pitchFamily="82" charset="0"/>
                <a:cs typeface="Times New Roman" panose="02020603050405020304" pitchFamily="18" charset="0"/>
              </a:rPr>
              <a:t>B. 51</a:t>
            </a:r>
          </a:p>
        </p:txBody>
      </p:sp>
      <p:sp>
        <p:nvSpPr>
          <p:cNvPr id="40" name="D">
            <a:extLst>
              <a:ext uri="{FF2B5EF4-FFF2-40B4-BE49-F238E27FC236}">
                <a16:creationId xmlns:a16="http://schemas.microsoft.com/office/drawing/2014/main" id="{CE33A6D3-BDCF-4AA9-AA71-D2D2EA9F3026}"/>
              </a:ext>
            </a:extLst>
          </p:cNvPr>
          <p:cNvSpPr/>
          <p:nvPr/>
        </p:nvSpPr>
        <p:spPr>
          <a:xfrm>
            <a:off x="1533224" y="2656443"/>
            <a:ext cx="3492929" cy="837265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howcard Gothic" panose="04020904020102020604" pitchFamily="82" charset="0"/>
                <a:cs typeface="Times New Roman" panose="02020603050405020304" pitchFamily="18" charset="0"/>
              </a:rPr>
              <a:t>A. 41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988BDD2-E976-49E5-8782-C9B319573341}"/>
              </a:ext>
            </a:extLst>
          </p:cNvPr>
          <p:cNvGrpSpPr/>
          <p:nvPr/>
        </p:nvGrpSpPr>
        <p:grpSpPr>
          <a:xfrm>
            <a:off x="3480936" y="219051"/>
            <a:ext cx="6049688" cy="2200199"/>
            <a:chOff x="1510321" y="-450236"/>
            <a:chExt cx="6049688" cy="2200199"/>
          </a:xfrm>
        </p:grpSpPr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B40C2B56-FBF3-4A0E-BF09-17F061FDBFB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21301" y="-450236"/>
              <a:ext cx="2438708" cy="1477660"/>
            </a:xfrm>
            <a:prstGeom prst="rect">
              <a:avLst/>
            </a:prstGeom>
          </p:spPr>
        </p:pic>
        <p:sp>
          <p:nvSpPr>
            <p:cNvPr id="43" name="Round Same Side Corner Rectangle 10">
              <a:extLst>
                <a:ext uri="{FF2B5EF4-FFF2-40B4-BE49-F238E27FC236}">
                  <a16:creationId xmlns:a16="http://schemas.microsoft.com/office/drawing/2014/main" id="{5D7BFB8F-08EC-4A73-A658-8E89C9C3460A}"/>
                </a:ext>
              </a:extLst>
            </p:cNvPr>
            <p:cNvSpPr/>
            <p:nvPr/>
          </p:nvSpPr>
          <p:spPr>
            <a:xfrm>
              <a:off x="1510321" y="364751"/>
              <a:ext cx="4806636" cy="1385212"/>
            </a:xfrm>
            <a:prstGeom prst="round2SameRect">
              <a:avLst>
                <a:gd name="adj1" fmla="val 16667"/>
                <a:gd name="adj2" fmla="val 50000"/>
              </a:avLst>
            </a:prstGeom>
            <a:solidFill>
              <a:srgbClr val="29E3B7"/>
            </a:solidFill>
            <a:ln w="5715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3600" b="1" i="0" u="none" strike="noStrike" kern="1200" cap="none" spc="0" normalizeH="0" baseline="0" noProof="0" dirty="0">
                  <a:ln w="0"/>
                  <a:solidFill>
                    <a:srgbClr val="002060"/>
                  </a:solidFill>
                  <a:effectLst/>
                  <a:uLnTx/>
                  <a:uFillTx/>
                  <a:latin typeface="Showcard Gothic" panose="04020904020102020604" pitchFamily="82" charset="0"/>
                  <a:ea typeface="+mn-ea"/>
                  <a:cs typeface="Times New Roman" panose="02020603050405020304" pitchFamily="18" charset="0"/>
                </a:rPr>
                <a:t>57 – 8 = ?</a:t>
              </a:r>
            </a:p>
          </p:txBody>
        </p:sp>
      </p:grpSp>
      <p:pic>
        <p:nvPicPr>
          <p:cNvPr id="4" name="Picture 3">
            <a:hlinkClick r:id="rId7" action="ppaction://hlinksldjump"/>
            <a:extLst>
              <a:ext uri="{FF2B5EF4-FFF2-40B4-BE49-F238E27FC236}">
                <a16:creationId xmlns:a16="http://schemas.microsoft.com/office/drawing/2014/main" id="{68B000E2-AAD3-4276-BC59-3B3368EEA24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3572" y="6003056"/>
            <a:ext cx="758568" cy="74100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47D2AD5-DFF6-4EAE-B51E-8E87897F8C5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6472" y="4995518"/>
            <a:ext cx="2507347" cy="191939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6EEDB16-5911-458A-BEA5-BEC94D710EC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01688" y="5713267"/>
            <a:ext cx="2507347" cy="1163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375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</p:childTnLst>
        </p:cTn>
      </p:par>
    </p:tnLst>
    <p:bldLst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5BC2A42-D52A-46D7-AA66-4AE654020F5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866"/>
          <a:stretch/>
        </p:blipFill>
        <p:spPr>
          <a:xfrm>
            <a:off x="-32058" y="424543"/>
            <a:ext cx="12224058" cy="6433456"/>
          </a:xfrm>
          <a:prstGeom prst="rect">
            <a:avLst/>
          </a:prstGeom>
        </p:spPr>
      </p:pic>
      <p:sp>
        <p:nvSpPr>
          <p:cNvPr id="37" name="A">
            <a:extLst>
              <a:ext uri="{FF2B5EF4-FFF2-40B4-BE49-F238E27FC236}">
                <a16:creationId xmlns:a16="http://schemas.microsoft.com/office/drawing/2014/main" id="{54A3F140-5338-48B3-AA67-C1A060B3B1B4}"/>
              </a:ext>
            </a:extLst>
          </p:cNvPr>
          <p:cNvSpPr/>
          <p:nvPr/>
        </p:nvSpPr>
        <p:spPr>
          <a:xfrm>
            <a:off x="1625107" y="2902449"/>
            <a:ext cx="3418182" cy="868222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howcard Gothic" panose="04020904020102020604" pitchFamily="82" charset="0"/>
                <a:cs typeface="Times New Roman" panose="02020603050405020304" pitchFamily="18" charset="0"/>
              </a:rPr>
              <a:t>A. 100</a:t>
            </a:r>
          </a:p>
        </p:txBody>
      </p:sp>
      <p:sp>
        <p:nvSpPr>
          <p:cNvPr id="38" name="C">
            <a:extLst>
              <a:ext uri="{FF2B5EF4-FFF2-40B4-BE49-F238E27FC236}">
                <a16:creationId xmlns:a16="http://schemas.microsoft.com/office/drawing/2014/main" id="{A17A3B3A-C6E9-4F8E-BE6A-0AABCF73CCCF}"/>
              </a:ext>
            </a:extLst>
          </p:cNvPr>
          <p:cNvSpPr/>
          <p:nvPr/>
        </p:nvSpPr>
        <p:spPr>
          <a:xfrm>
            <a:off x="6108164" y="2902449"/>
            <a:ext cx="3545485" cy="868222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howcard Gothic" panose="04020904020102020604" pitchFamily="82" charset="0"/>
                <a:cs typeface="Times New Roman" panose="02020603050405020304" pitchFamily="18" charset="0"/>
              </a:rPr>
              <a:t>C. 96</a:t>
            </a:r>
          </a:p>
        </p:txBody>
      </p:sp>
      <p:sp>
        <p:nvSpPr>
          <p:cNvPr id="39" name="B">
            <a:extLst>
              <a:ext uri="{FF2B5EF4-FFF2-40B4-BE49-F238E27FC236}">
                <a16:creationId xmlns:a16="http://schemas.microsoft.com/office/drawing/2014/main" id="{CA47CF76-8E03-4161-AB85-6598F358EAFF}"/>
              </a:ext>
            </a:extLst>
          </p:cNvPr>
          <p:cNvSpPr/>
          <p:nvPr/>
        </p:nvSpPr>
        <p:spPr>
          <a:xfrm>
            <a:off x="1625107" y="4267624"/>
            <a:ext cx="3405109" cy="8351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howcard Gothic" panose="04020904020102020604" pitchFamily="82" charset="0"/>
                <a:cs typeface="Times New Roman" panose="02020603050405020304" pitchFamily="18" charset="0"/>
              </a:rPr>
              <a:t>B. 90</a:t>
            </a:r>
          </a:p>
        </p:txBody>
      </p:sp>
      <p:sp>
        <p:nvSpPr>
          <p:cNvPr id="40" name="D">
            <a:extLst>
              <a:ext uri="{FF2B5EF4-FFF2-40B4-BE49-F238E27FC236}">
                <a16:creationId xmlns:a16="http://schemas.microsoft.com/office/drawing/2014/main" id="{CE33A6D3-BDCF-4AA9-AA71-D2D2EA9F3026}"/>
              </a:ext>
            </a:extLst>
          </p:cNvPr>
          <p:cNvSpPr/>
          <p:nvPr/>
        </p:nvSpPr>
        <p:spPr>
          <a:xfrm>
            <a:off x="6063942" y="4265459"/>
            <a:ext cx="3492929" cy="837265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howcard Gothic" panose="04020904020102020604" pitchFamily="82" charset="0"/>
                <a:cs typeface="Times New Roman" panose="02020603050405020304" pitchFamily="18" charset="0"/>
              </a:rPr>
              <a:t>D. 76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988BDD2-E976-49E5-8782-C9B319573341}"/>
              </a:ext>
            </a:extLst>
          </p:cNvPr>
          <p:cNvGrpSpPr/>
          <p:nvPr/>
        </p:nvGrpSpPr>
        <p:grpSpPr>
          <a:xfrm>
            <a:off x="2809463" y="-79793"/>
            <a:ext cx="5953121" cy="2589977"/>
            <a:chOff x="1247169" y="-737997"/>
            <a:chExt cx="5953121" cy="2589977"/>
          </a:xfrm>
        </p:grpSpPr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2EFEA3AD-4409-4719-AC79-FBDEC90C2655}"/>
                </a:ext>
              </a:extLst>
            </p:cNvPr>
            <p:cNvGrpSpPr/>
            <p:nvPr/>
          </p:nvGrpSpPr>
          <p:grpSpPr>
            <a:xfrm>
              <a:off x="1247169" y="466768"/>
              <a:ext cx="5332940" cy="1385212"/>
              <a:chOff x="-252021" y="349667"/>
              <a:chExt cx="5332940" cy="1385212"/>
            </a:xfrm>
          </p:grpSpPr>
          <p:sp>
            <p:nvSpPr>
              <p:cNvPr id="43" name="Round Same Side Corner Rectangle 10">
                <a:extLst>
                  <a:ext uri="{FF2B5EF4-FFF2-40B4-BE49-F238E27FC236}">
                    <a16:creationId xmlns:a16="http://schemas.microsoft.com/office/drawing/2014/main" id="{5D7BFB8F-08EC-4A73-A658-8E89C9C3460A}"/>
                  </a:ext>
                </a:extLst>
              </p:cNvPr>
              <p:cNvSpPr/>
              <p:nvPr/>
            </p:nvSpPr>
            <p:spPr>
              <a:xfrm>
                <a:off x="0" y="349667"/>
                <a:ext cx="4806636" cy="1385212"/>
              </a:xfrm>
              <a:prstGeom prst="round2SameRect">
                <a:avLst>
                  <a:gd name="adj1" fmla="val 16667"/>
                  <a:gd name="adj2" fmla="val 50000"/>
                </a:avLst>
              </a:prstGeom>
              <a:solidFill>
                <a:srgbClr val="29E3B7"/>
              </a:solidFill>
              <a:ln w="5715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47B7DA4E-9FD5-4228-9AC9-6AD22757C80E}"/>
                  </a:ext>
                </a:extLst>
              </p:cNvPr>
              <p:cNvSpPr/>
              <p:nvPr/>
            </p:nvSpPr>
            <p:spPr>
              <a:xfrm>
                <a:off x="-252021" y="625570"/>
                <a:ext cx="5332940" cy="76835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4400" b="1" i="0" u="none" strike="noStrike" kern="1200" cap="none" spc="0" normalizeH="0" baseline="0" noProof="0" dirty="0">
                    <a:ln w="0"/>
                    <a:solidFill>
                      <a:srgbClr val="002060"/>
                    </a:solidFill>
                    <a:effectLst/>
                    <a:uLnTx/>
                    <a:uFillTx/>
                    <a:latin typeface="Showcard Gothic" panose="04020904020102020604" pitchFamily="82" charset="0"/>
                    <a:ea typeface="+mn-ea"/>
                    <a:cs typeface="Times New Roman" panose="02020603050405020304" pitchFamily="18" charset="0"/>
                  </a:rPr>
                  <a:t>88 + 12 = ?</a:t>
                </a:r>
              </a:p>
            </p:txBody>
          </p:sp>
        </p:grpSp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B40C2B56-FBF3-4A0E-BF09-17F061FDBFB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481842" y="-737997"/>
              <a:ext cx="1718448" cy="1914635"/>
            </a:xfrm>
            <a:prstGeom prst="rect">
              <a:avLst/>
            </a:prstGeom>
          </p:spPr>
        </p:pic>
      </p:grpSp>
      <p:pic>
        <p:nvPicPr>
          <p:cNvPr id="20" name="Picture 19">
            <a:hlinkClick r:id="rId7" action="ppaction://hlinksldjump"/>
            <a:extLst>
              <a:ext uri="{FF2B5EF4-FFF2-40B4-BE49-F238E27FC236}">
                <a16:creationId xmlns:a16="http://schemas.microsoft.com/office/drawing/2014/main" id="{CB0F7E5A-21C8-413F-957A-C8C1415B83A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3572" y="6003056"/>
            <a:ext cx="758568" cy="741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7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</p:childTnLst>
        </p:cTn>
      </p:par>
    </p:tnLst>
    <p:bldLst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5BC2A42-D52A-46D7-AA66-4AE654020F5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866"/>
          <a:stretch/>
        </p:blipFill>
        <p:spPr>
          <a:xfrm>
            <a:off x="1" y="413657"/>
            <a:ext cx="12192000" cy="6444342"/>
          </a:xfrm>
          <a:prstGeom prst="rect">
            <a:avLst/>
          </a:prstGeom>
        </p:spPr>
      </p:pic>
      <p:sp>
        <p:nvSpPr>
          <p:cNvPr id="37" name="A">
            <a:extLst>
              <a:ext uri="{FF2B5EF4-FFF2-40B4-BE49-F238E27FC236}">
                <a16:creationId xmlns:a16="http://schemas.microsoft.com/office/drawing/2014/main" id="{54A3F140-5338-48B3-AA67-C1A060B3B1B4}"/>
              </a:ext>
            </a:extLst>
          </p:cNvPr>
          <p:cNvSpPr/>
          <p:nvPr/>
        </p:nvSpPr>
        <p:spPr>
          <a:xfrm>
            <a:off x="1584258" y="4391472"/>
            <a:ext cx="3418182" cy="868222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howcard Gothic" panose="04020904020102020604" pitchFamily="82" charset="0"/>
                <a:cs typeface="Times New Roman" panose="02020603050405020304" pitchFamily="18" charset="0"/>
              </a:rPr>
              <a:t>B. 54</a:t>
            </a:r>
          </a:p>
        </p:txBody>
      </p:sp>
      <p:sp>
        <p:nvSpPr>
          <p:cNvPr id="38" name="C">
            <a:extLst>
              <a:ext uri="{FF2B5EF4-FFF2-40B4-BE49-F238E27FC236}">
                <a16:creationId xmlns:a16="http://schemas.microsoft.com/office/drawing/2014/main" id="{A17A3B3A-C6E9-4F8E-BE6A-0AABCF73CCCF}"/>
              </a:ext>
            </a:extLst>
          </p:cNvPr>
          <p:cNvSpPr/>
          <p:nvPr/>
        </p:nvSpPr>
        <p:spPr>
          <a:xfrm>
            <a:off x="5884603" y="3127880"/>
            <a:ext cx="3545485" cy="868222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howcard Gothic" panose="04020904020102020604" pitchFamily="82" charset="0"/>
                <a:cs typeface="Times New Roman" panose="02020603050405020304" pitchFamily="18" charset="0"/>
              </a:rPr>
              <a:t>C. </a:t>
            </a:r>
            <a:r>
              <a:rPr lang="en-US" sz="3600" kern="1200" dirty="0">
                <a:solidFill>
                  <a:srgbClr val="002060"/>
                </a:solidFill>
                <a:latin typeface="Showcard Gothic" panose="04020904020102020604" pitchFamily="82" charset="0"/>
                <a:cs typeface="Times New Roman" panose="02020603050405020304" pitchFamily="18" charset="0"/>
              </a:rPr>
              <a:t>44</a:t>
            </a:r>
            <a:endParaRPr kumimoji="0" lang="en-US" sz="36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Showcard Gothic" panose="04020904020102020604" pitchFamily="82" charset="0"/>
              <a:cs typeface="Times New Roman" panose="02020603050405020304" pitchFamily="18" charset="0"/>
            </a:endParaRPr>
          </a:p>
        </p:txBody>
      </p:sp>
      <p:sp>
        <p:nvSpPr>
          <p:cNvPr id="39" name="B">
            <a:extLst>
              <a:ext uri="{FF2B5EF4-FFF2-40B4-BE49-F238E27FC236}">
                <a16:creationId xmlns:a16="http://schemas.microsoft.com/office/drawing/2014/main" id="{CA47CF76-8E03-4161-AB85-6598F358EAFF}"/>
              </a:ext>
            </a:extLst>
          </p:cNvPr>
          <p:cNvSpPr/>
          <p:nvPr/>
        </p:nvSpPr>
        <p:spPr>
          <a:xfrm>
            <a:off x="6024979" y="4331111"/>
            <a:ext cx="3405109" cy="8351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howcard Gothic" panose="04020904020102020604" pitchFamily="82" charset="0"/>
                <a:cs typeface="Times New Roman" panose="02020603050405020304" pitchFamily="18" charset="0"/>
              </a:rPr>
              <a:t>D. 59</a:t>
            </a:r>
          </a:p>
        </p:txBody>
      </p:sp>
      <p:sp>
        <p:nvSpPr>
          <p:cNvPr id="40" name="D">
            <a:extLst>
              <a:ext uri="{FF2B5EF4-FFF2-40B4-BE49-F238E27FC236}">
                <a16:creationId xmlns:a16="http://schemas.microsoft.com/office/drawing/2014/main" id="{CE33A6D3-BDCF-4AA9-AA71-D2D2EA9F3026}"/>
              </a:ext>
            </a:extLst>
          </p:cNvPr>
          <p:cNvSpPr/>
          <p:nvPr/>
        </p:nvSpPr>
        <p:spPr>
          <a:xfrm>
            <a:off x="1584258" y="3098875"/>
            <a:ext cx="3492929" cy="837265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howcard Gothic" panose="04020904020102020604" pitchFamily="82" charset="0"/>
                <a:cs typeface="Times New Roman" panose="02020603050405020304" pitchFamily="18" charset="0"/>
              </a:rPr>
              <a:t>A. 34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988BDD2-E976-49E5-8782-C9B319573341}"/>
              </a:ext>
            </a:extLst>
          </p:cNvPr>
          <p:cNvGrpSpPr/>
          <p:nvPr/>
        </p:nvGrpSpPr>
        <p:grpSpPr>
          <a:xfrm>
            <a:off x="2809463" y="-59667"/>
            <a:ext cx="6303881" cy="2569851"/>
            <a:chOff x="1247169" y="-717871"/>
            <a:chExt cx="6303881" cy="2569851"/>
          </a:xfrm>
        </p:grpSpPr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2EFEA3AD-4409-4719-AC79-FBDEC90C2655}"/>
                </a:ext>
              </a:extLst>
            </p:cNvPr>
            <p:cNvGrpSpPr/>
            <p:nvPr/>
          </p:nvGrpSpPr>
          <p:grpSpPr>
            <a:xfrm>
              <a:off x="1247169" y="466768"/>
              <a:ext cx="5332940" cy="1385212"/>
              <a:chOff x="-252021" y="349667"/>
              <a:chExt cx="5332940" cy="1385212"/>
            </a:xfrm>
          </p:grpSpPr>
          <p:sp>
            <p:nvSpPr>
              <p:cNvPr id="43" name="Round Same Side Corner Rectangle 10">
                <a:extLst>
                  <a:ext uri="{FF2B5EF4-FFF2-40B4-BE49-F238E27FC236}">
                    <a16:creationId xmlns:a16="http://schemas.microsoft.com/office/drawing/2014/main" id="{5D7BFB8F-08EC-4A73-A658-8E89C9C3460A}"/>
                  </a:ext>
                </a:extLst>
              </p:cNvPr>
              <p:cNvSpPr/>
              <p:nvPr/>
            </p:nvSpPr>
            <p:spPr>
              <a:xfrm>
                <a:off x="0" y="349667"/>
                <a:ext cx="4806636" cy="1385212"/>
              </a:xfrm>
              <a:prstGeom prst="round2SameRect">
                <a:avLst>
                  <a:gd name="adj1" fmla="val 16667"/>
                  <a:gd name="adj2" fmla="val 50000"/>
                </a:avLst>
              </a:prstGeom>
              <a:solidFill>
                <a:srgbClr val="29E3B7"/>
              </a:solidFill>
              <a:ln w="5715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47B7DA4E-9FD5-4228-9AC9-6AD22757C80E}"/>
                  </a:ext>
                </a:extLst>
              </p:cNvPr>
              <p:cNvSpPr/>
              <p:nvPr/>
            </p:nvSpPr>
            <p:spPr>
              <a:xfrm>
                <a:off x="-252021" y="625570"/>
                <a:ext cx="5332940" cy="76835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en-US" sz="4400" b="1" kern="1200" dirty="0">
                    <a:ln w="0"/>
                    <a:solidFill>
                      <a:srgbClr val="002060"/>
                    </a:solidFill>
                    <a:latin typeface="Showcard Gothic" panose="04020904020102020604" pitchFamily="82" charset="0"/>
                    <a:ea typeface="+mn-ea"/>
                    <a:cs typeface="Times New Roman" panose="02020603050405020304" pitchFamily="18" charset="0"/>
                  </a:rPr>
                  <a:t>29 + 5 + 20 </a:t>
                </a:r>
                <a:r>
                  <a:rPr kumimoji="0" lang="en-US" sz="4400" b="1" i="0" u="none" strike="noStrike" kern="1200" cap="none" spc="0" normalizeH="0" baseline="0" noProof="0" dirty="0">
                    <a:ln w="0"/>
                    <a:solidFill>
                      <a:srgbClr val="002060"/>
                    </a:solidFill>
                    <a:effectLst/>
                    <a:uLnTx/>
                    <a:uFillTx/>
                    <a:latin typeface="Showcard Gothic" panose="04020904020102020604" pitchFamily="82" charset="0"/>
                    <a:ea typeface="+mn-ea"/>
                    <a:cs typeface="Times New Roman" panose="02020603050405020304" pitchFamily="18" charset="0"/>
                  </a:rPr>
                  <a:t>= ?</a:t>
                </a:r>
              </a:p>
            </p:txBody>
          </p:sp>
        </p:grpSp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B40C2B56-FBF3-4A0E-BF09-17F061FDBFB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636415" y="-717871"/>
              <a:ext cx="1914635" cy="1914635"/>
            </a:xfrm>
            <a:prstGeom prst="rect">
              <a:avLst/>
            </a:prstGeom>
          </p:spPr>
        </p:pic>
      </p:grpSp>
      <p:pic>
        <p:nvPicPr>
          <p:cNvPr id="18" name="Picture 17">
            <a:hlinkClick r:id="rId7" action="ppaction://hlinksldjump"/>
            <a:extLst>
              <a:ext uri="{FF2B5EF4-FFF2-40B4-BE49-F238E27FC236}">
                <a16:creationId xmlns:a16="http://schemas.microsoft.com/office/drawing/2014/main" id="{79E672D4-7CE4-40C5-9316-E3BF6FC1EFD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3572" y="6003056"/>
            <a:ext cx="758568" cy="741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644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</p:childTnLst>
        </p:cTn>
      </p:par>
    </p:tnLst>
    <p:bldLst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5BC2A42-D52A-46D7-AA66-4AE654020F5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866"/>
          <a:stretch/>
        </p:blipFill>
        <p:spPr>
          <a:xfrm>
            <a:off x="1" y="413886"/>
            <a:ext cx="12192000" cy="6444113"/>
          </a:xfrm>
          <a:prstGeom prst="rect">
            <a:avLst/>
          </a:prstGeom>
        </p:spPr>
      </p:pic>
      <p:sp>
        <p:nvSpPr>
          <p:cNvPr id="37" name="A">
            <a:extLst>
              <a:ext uri="{FF2B5EF4-FFF2-40B4-BE49-F238E27FC236}">
                <a16:creationId xmlns:a16="http://schemas.microsoft.com/office/drawing/2014/main" id="{54A3F140-5338-48B3-AA67-C1A060B3B1B4}"/>
              </a:ext>
            </a:extLst>
          </p:cNvPr>
          <p:cNvSpPr/>
          <p:nvPr/>
        </p:nvSpPr>
        <p:spPr>
          <a:xfrm>
            <a:off x="8244153" y="3131585"/>
            <a:ext cx="3152296" cy="868222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howcard Gothic" panose="04020904020102020604" pitchFamily="82" charset="0"/>
                <a:cs typeface="Times New Roman" panose="02020603050405020304" pitchFamily="18" charset="0"/>
              </a:rPr>
              <a:t>C. </a:t>
            </a:r>
            <a:r>
              <a:rPr kumimoji="0" lang="en-US" sz="48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&lt;</a:t>
            </a:r>
            <a:endParaRPr kumimoji="0" lang="en-US" sz="36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39" name="B">
            <a:extLst>
              <a:ext uri="{FF2B5EF4-FFF2-40B4-BE49-F238E27FC236}">
                <a16:creationId xmlns:a16="http://schemas.microsoft.com/office/drawing/2014/main" id="{CA47CF76-8E03-4161-AB85-6598F358EAFF}"/>
              </a:ext>
            </a:extLst>
          </p:cNvPr>
          <p:cNvSpPr/>
          <p:nvPr/>
        </p:nvSpPr>
        <p:spPr>
          <a:xfrm>
            <a:off x="4677535" y="3191872"/>
            <a:ext cx="3140240" cy="8351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howcard Gothic" panose="04020904020102020604" pitchFamily="82" charset="0"/>
                <a:cs typeface="Times New Roman" panose="02020603050405020304" pitchFamily="18" charset="0"/>
              </a:rPr>
              <a:t>B. </a:t>
            </a:r>
            <a:r>
              <a:rPr lang="en-US" sz="4400" b="1" kern="1200" noProof="0" dirty="0">
                <a:solidFill>
                  <a:srgbClr val="002060"/>
                </a:solidFill>
                <a:cs typeface="Times New Roman" panose="02020603050405020304" pitchFamily="18" charset="0"/>
              </a:rPr>
              <a:t>&gt;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Showcard Gothic" panose="04020904020102020604" pitchFamily="82" charset="0"/>
              <a:cs typeface="Times New Roman" panose="02020603050405020304" pitchFamily="18" charset="0"/>
            </a:endParaRPr>
          </a:p>
        </p:txBody>
      </p:sp>
      <p:sp>
        <p:nvSpPr>
          <p:cNvPr id="40" name="D">
            <a:extLst>
              <a:ext uri="{FF2B5EF4-FFF2-40B4-BE49-F238E27FC236}">
                <a16:creationId xmlns:a16="http://schemas.microsoft.com/office/drawing/2014/main" id="{CE33A6D3-BDCF-4AA9-AA71-D2D2EA9F3026}"/>
              </a:ext>
            </a:extLst>
          </p:cNvPr>
          <p:cNvSpPr/>
          <p:nvPr/>
        </p:nvSpPr>
        <p:spPr>
          <a:xfrm>
            <a:off x="827887" y="3158750"/>
            <a:ext cx="3221229" cy="837265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howcard Gothic" panose="04020904020102020604" pitchFamily="82" charset="0"/>
                <a:cs typeface="Times New Roman" panose="02020603050405020304" pitchFamily="18" charset="0"/>
              </a:rPr>
              <a:t>A. </a:t>
            </a:r>
            <a:r>
              <a:rPr lang="en-US" sz="4400" b="1" kern="1200" dirty="0">
                <a:solidFill>
                  <a:srgbClr val="002060"/>
                </a:solidFill>
                <a:cs typeface="Times New Roman" panose="02020603050405020304" pitchFamily="18" charset="0"/>
              </a:rPr>
              <a:t>=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Showcard Gothic" panose="04020904020102020604" pitchFamily="82" charset="0"/>
              <a:cs typeface="Times New Roman" panose="02020603050405020304" pitchFamily="18" charset="0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53419B4-D78D-4873-9343-17F9C71BF3E6}"/>
              </a:ext>
            </a:extLst>
          </p:cNvPr>
          <p:cNvGrpSpPr/>
          <p:nvPr/>
        </p:nvGrpSpPr>
        <p:grpSpPr>
          <a:xfrm>
            <a:off x="3714684" y="-56481"/>
            <a:ext cx="5065941" cy="2478294"/>
            <a:chOff x="4147545" y="3338721"/>
            <a:chExt cx="5065941" cy="2478294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6AE2AD3B-F497-489D-88B1-0E3E6CAE109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7973" b="80182" l="4263" r="95915">
                          <a14:foregroundMark x1="66075" y1="9567" x2="66075" y2="9567"/>
                          <a14:foregroundMark x1="62345" y1="8656" x2="62345" y2="8656"/>
                          <a14:foregroundMark x1="91652" y1="15262" x2="91652" y2="15262"/>
                          <a14:foregroundMark x1="95560" y1="22779" x2="95560" y2="22779"/>
                          <a14:foregroundMark x1="95915" y1="34624" x2="95915" y2="34624"/>
                          <a14:foregroundMark x1="28527" y1="50513" x2="10657" y2="54442"/>
                          <a14:foregroundMark x1="10657" y1="54442" x2="22735" y2="61276"/>
                          <a14:foregroundMark x1="22735" y1="61276" x2="29808" y2="58943"/>
                          <a14:foregroundMark x1="28216" y1="48461" x2="27353" y2="47380"/>
                          <a14:foregroundMark x1="27353" y1="47380" x2="29130" y2="57403"/>
                          <a14:foregroundMark x1="29130" y1="57403" x2="29604" y2="57606"/>
                          <a14:foregroundMark x1="9236" y1="44647" x2="27637" y2="44647"/>
                          <a14:foregroundMark x1="7815" y1="43052" x2="7282" y2="60137"/>
                          <a14:foregroundMark x1="7282" y1="60137" x2="19716" y2="68337"/>
                          <a14:foregroundMark x1="19716" y1="68337" x2="31298" y2="68756"/>
                          <a14:foregroundMark x1="31065" y1="67222" x2="26288" y2="61276"/>
                          <a14:foregroundMark x1="26288" y1="61276" x2="30424" y2="63000"/>
                          <a14:foregroundMark x1="4085" y1="49431" x2="4263" y2="58770"/>
                          <a14:foregroundMark x1="4263" y1="58770" x2="21670" y2="69021"/>
                          <a14:foregroundMark x1="21670" y1="69021" x2="31262" y2="68523"/>
                          <a14:foregroundMark x1="7105" y1="60592" x2="23268" y2="71298"/>
                          <a14:foregroundMark x1="23268" y1="71298" x2="31684" y2="71298"/>
                          <a14:foregroundMark x1="11368" y1="40091" x2="19716" y2="39636"/>
                          <a14:foregroundMark x1="19716" y1="39636" x2="32035" y2="40208"/>
                          <a14:foregroundMark x1="2487" y1="60592" x2="2664" y2="69248"/>
                          <a14:foregroundMark x1="2664" y1="69248" x2="5506" y2="78360"/>
                          <a14:foregroundMark x1="5506" y1="78360" x2="32682" y2="80410"/>
                          <a14:foregroundMark x1="32682" y1="80410" x2="33066" y2="80403"/>
                          <a14:foregroundMark x1="44405" y1="80182" x2="45293" y2="80182"/>
                          <a14:foregroundMark x1="10124" y1="40547" x2="4618" y2="45330"/>
                          <a14:foregroundMark x1="7638" y1="41458" x2="5151" y2="45103"/>
                          <a14:foregroundMark x1="60036" y1="20273" x2="58615" y2="20957"/>
                          <a14:foregroundMark x1="65719" y1="18907" x2="65719" y2="18907"/>
                          <a14:backgroundMark x1="50089" y1="50797" x2="50089" y2="50797"/>
                          <a14:backgroundMark x1="38366" y1="43280" x2="54529" y2="44191"/>
                          <a14:backgroundMark x1="54529" y1="44191" x2="56838" y2="77449"/>
                          <a14:backgroundMark x1="37655" y1="42369" x2="55062" y2="76765"/>
                          <a14:backgroundMark x1="36767" y1="39863" x2="58437" y2="80638"/>
                          <a14:backgroundMark x1="58437" y1="80638" x2="60746" y2="87472"/>
                          <a14:backgroundMark x1="40142" y1="40547" x2="50444" y2="77904"/>
                          <a14:backgroundMark x1="37300" y1="48064" x2="46181" y2="79271"/>
                          <a14:backgroundMark x1="33393" y1="44647" x2="40853" y2="82916"/>
                          <a14:backgroundMark x1="37655" y1="47380" x2="38366" y2="77904"/>
                          <a14:backgroundMark x1="30195" y1="41230" x2="36767" y2="84510"/>
                          <a14:backgroundMark x1="34813" y1="36219" x2="36057" y2="5580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675" t="3372" r="-283" b="24805"/>
            <a:stretch/>
          </p:blipFill>
          <p:spPr>
            <a:xfrm>
              <a:off x="7552792" y="3338721"/>
              <a:ext cx="1660694" cy="1509627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3796A9CB-8E0E-4DD1-8787-189487B5836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7973" b="80182" l="4263" r="95915">
                          <a14:foregroundMark x1="66075" y1="9567" x2="66075" y2="9567"/>
                          <a14:foregroundMark x1="62345" y1="8656" x2="62345" y2="8656"/>
                          <a14:foregroundMark x1="91652" y1="15262" x2="91652" y2="15262"/>
                          <a14:foregroundMark x1="95560" y1="22779" x2="95560" y2="22779"/>
                          <a14:foregroundMark x1="95915" y1="34624" x2="95915" y2="34624"/>
                          <a14:foregroundMark x1="47957" y1="46241" x2="10657" y2="54442"/>
                          <a14:foregroundMark x1="10657" y1="54442" x2="22735" y2="61276"/>
                          <a14:foregroundMark x1="22735" y1="61276" x2="35169" y2="57175"/>
                          <a14:foregroundMark x1="35169" y1="57175" x2="27353" y2="47380"/>
                          <a14:foregroundMark x1="27353" y1="47380" x2="29130" y2="57403"/>
                          <a14:foregroundMark x1="29130" y1="57403" x2="46714" y2="64920"/>
                          <a14:foregroundMark x1="46714" y1="64920" x2="48135" y2="55125"/>
                          <a14:foregroundMark x1="48135" y1="55125" x2="41208" y2="50114"/>
                          <a14:foregroundMark x1="41208" y1="50114" x2="41208" y2="50114"/>
                          <a14:foregroundMark x1="9236" y1="44647" x2="30373" y2="44647"/>
                          <a14:foregroundMark x1="7815" y1="43052" x2="7282" y2="60137"/>
                          <a14:foregroundMark x1="7282" y1="60137" x2="19716" y2="68337"/>
                          <a14:foregroundMark x1="19716" y1="68337" x2="32327" y2="68793"/>
                          <a14:foregroundMark x1="32327" y1="68793" x2="26288" y2="61276"/>
                          <a14:foregroundMark x1="26288" y1="61276" x2="40497" y2="67198"/>
                          <a14:foregroundMark x1="40497" y1="67198" x2="41741" y2="66743"/>
                          <a14:foregroundMark x1="4085" y1="49431" x2="4263" y2="58770"/>
                          <a14:foregroundMark x1="4263" y1="58770" x2="21670" y2="69021"/>
                          <a14:foregroundMark x1="21670" y1="69021" x2="39254" y2="68109"/>
                          <a14:foregroundMark x1="39254" y1="68109" x2="39254" y2="68109"/>
                          <a14:foregroundMark x1="7105" y1="60592" x2="23268" y2="71298"/>
                          <a14:foregroundMark x1="23268" y1="71298" x2="33748" y2="71298"/>
                          <a14:foregroundMark x1="11368" y1="40091" x2="19716" y2="39636"/>
                          <a14:foregroundMark x1="43755" y1="40752" x2="44227" y2="40774"/>
                          <a14:foregroundMark x1="19716" y1="39636" x2="43321" y2="40732"/>
                          <a14:foregroundMark x1="2487" y1="60592" x2="2664" y2="69248"/>
                          <a14:foregroundMark x1="2664" y1="69248" x2="5506" y2="78360"/>
                          <a14:foregroundMark x1="5506" y1="78360" x2="32682" y2="80410"/>
                          <a14:foregroundMark x1="32682" y1="80410" x2="44405" y2="80182"/>
                          <a14:foregroundMark x1="44405" y1="80182" x2="45293" y2="80182"/>
                          <a14:foregroundMark x1="10124" y1="40547" x2="4618" y2="45330"/>
                          <a14:foregroundMark x1="7638" y1="41458" x2="5151" y2="45103"/>
                          <a14:foregroundMark x1="60036" y1="20273" x2="58615" y2="20957"/>
                          <a14:foregroundMark x1="65719" y1="18907" x2="65719" y2="18907"/>
                          <a14:foregroundMark x1="48668" y1="40774" x2="54174" y2="37358"/>
                          <a14:foregroundMark x1="54707" y1="35080" x2="46536" y2="41002"/>
                          <a14:backgroundMark x1="58615" y1="37585" x2="58615" y2="37585"/>
                          <a14:backgroundMark x1="60036" y1="34852" x2="59147" y2="49886"/>
                          <a14:backgroundMark x1="59858" y1="34852" x2="61989" y2="51481"/>
                          <a14:backgroundMark x1="57904" y1="33941" x2="57904" y2="38497"/>
                          <a14:backgroundMark x1="44583" y1="37585" x2="46890" y2="36427"/>
                          <a14:backgroundMark x1="47425" y1="33941" x2="50320" y2="33941"/>
                          <a14:backgroundMark x1="53084" y1="32880" x2="57904" y2="32346"/>
                          <a14:backgroundMark x1="43517" y1="33941" x2="51548" y2="33051"/>
                          <a14:backgroundMark x1="57904" y1="32346" x2="57904" y2="3234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22" t="34220" r="38942" b="15196"/>
            <a:stretch/>
          </p:blipFill>
          <p:spPr>
            <a:xfrm>
              <a:off x="4147545" y="4093535"/>
              <a:ext cx="4529469" cy="1723480"/>
            </a:xfrm>
            <a:prstGeom prst="rect">
              <a:avLst/>
            </a:prstGeom>
          </p:spPr>
        </p:pic>
      </p:grpSp>
      <p:pic>
        <p:nvPicPr>
          <p:cNvPr id="16" name="Picture 15">
            <a:hlinkClick r:id="rId9" action="ppaction://hlinksldjump"/>
            <a:extLst>
              <a:ext uri="{FF2B5EF4-FFF2-40B4-BE49-F238E27FC236}">
                <a16:creationId xmlns:a16="http://schemas.microsoft.com/office/drawing/2014/main" id="{1C8EA761-378D-4684-81AF-4F5A315EE6D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3572" y="6003056"/>
            <a:ext cx="758568" cy="74100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D01C469-BB0B-4F43-B8BB-72A41CDCE608}"/>
              </a:ext>
            </a:extLst>
          </p:cNvPr>
          <p:cNvSpPr txBox="1"/>
          <p:nvPr/>
        </p:nvSpPr>
        <p:spPr>
          <a:xfrm>
            <a:off x="4209820" y="1111271"/>
            <a:ext cx="360795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/>
              <a:t>Điền</a:t>
            </a:r>
            <a:r>
              <a:rPr lang="en-US" sz="2800" b="1" dirty="0"/>
              <a:t> </a:t>
            </a:r>
            <a:r>
              <a:rPr lang="en-US" sz="2800" b="1" dirty="0" err="1"/>
              <a:t>dấu</a:t>
            </a:r>
            <a:r>
              <a:rPr lang="en-US" sz="2800" b="1" dirty="0"/>
              <a:t> </a:t>
            </a:r>
            <a:r>
              <a:rPr lang="en-US" sz="2800" b="1" dirty="0" err="1"/>
              <a:t>thích</a:t>
            </a:r>
            <a:r>
              <a:rPr lang="en-US" sz="2800" b="1" dirty="0"/>
              <a:t> </a:t>
            </a:r>
            <a:r>
              <a:rPr lang="en-US" sz="2800" b="1" dirty="0" err="1"/>
              <a:t>hợp</a:t>
            </a:r>
            <a:endParaRPr lang="en-US" sz="2800" b="1" dirty="0"/>
          </a:p>
          <a:p>
            <a:pPr algn="ctr"/>
            <a:r>
              <a:rPr lang="en-US" sz="3200" b="1" dirty="0">
                <a:solidFill>
                  <a:srgbClr val="FF0000"/>
                </a:solidFill>
              </a:rPr>
              <a:t>45 + 25 … 45 + 52</a:t>
            </a:r>
          </a:p>
        </p:txBody>
      </p:sp>
    </p:spTree>
    <p:extLst>
      <p:ext uri="{BB962C8B-B14F-4D97-AF65-F5344CB8AC3E}">
        <p14:creationId xmlns:p14="http://schemas.microsoft.com/office/powerpoint/2010/main" val="2151875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</p:childTnLst>
        </p:cTn>
      </p:par>
    </p:tnLst>
    <p:bldLst>
      <p:bldP spid="37" grpId="0" animBg="1"/>
      <p:bldP spid="37" grpId="1" animBg="1"/>
      <p:bldP spid="39" grpId="0" animBg="1"/>
      <p:bldP spid="39" grpId="1" animBg="1"/>
      <p:bldP spid="40" grpId="0" animBg="1"/>
      <p:bldP spid="40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5BC2A42-D52A-46D7-AA66-4AE654020F5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866"/>
          <a:stretch/>
        </p:blipFill>
        <p:spPr>
          <a:xfrm>
            <a:off x="1" y="413657"/>
            <a:ext cx="12192000" cy="6444342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A53419B4-D78D-4873-9343-17F9C71BF3E6}"/>
              </a:ext>
            </a:extLst>
          </p:cNvPr>
          <p:cNvGrpSpPr/>
          <p:nvPr/>
        </p:nvGrpSpPr>
        <p:grpSpPr>
          <a:xfrm>
            <a:off x="3560952" y="-21194"/>
            <a:ext cx="5065941" cy="2478294"/>
            <a:chOff x="4147545" y="3338721"/>
            <a:chExt cx="5065941" cy="2478294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6AE2AD3B-F497-489D-88B1-0E3E6CAE109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7973" b="80182" l="4263" r="95915">
                          <a14:foregroundMark x1="66075" y1="9567" x2="66075" y2="9567"/>
                          <a14:foregroundMark x1="62345" y1="8656" x2="62345" y2="8656"/>
                          <a14:foregroundMark x1="91652" y1="15262" x2="91652" y2="15262"/>
                          <a14:foregroundMark x1="95560" y1="22779" x2="95560" y2="22779"/>
                          <a14:foregroundMark x1="95915" y1="34624" x2="95915" y2="34624"/>
                          <a14:foregroundMark x1="28527" y1="50513" x2="10657" y2="54442"/>
                          <a14:foregroundMark x1="10657" y1="54442" x2="22735" y2="61276"/>
                          <a14:foregroundMark x1="22735" y1="61276" x2="29808" y2="58943"/>
                          <a14:foregroundMark x1="28216" y1="48461" x2="27353" y2="47380"/>
                          <a14:foregroundMark x1="27353" y1="47380" x2="29130" y2="57403"/>
                          <a14:foregroundMark x1="29130" y1="57403" x2="29604" y2="57606"/>
                          <a14:foregroundMark x1="9236" y1="44647" x2="27637" y2="44647"/>
                          <a14:foregroundMark x1="7815" y1="43052" x2="7282" y2="60137"/>
                          <a14:foregroundMark x1="7282" y1="60137" x2="19716" y2="68337"/>
                          <a14:foregroundMark x1="19716" y1="68337" x2="31298" y2="68756"/>
                          <a14:foregroundMark x1="31065" y1="67222" x2="26288" y2="61276"/>
                          <a14:foregroundMark x1="26288" y1="61276" x2="30424" y2="63000"/>
                          <a14:foregroundMark x1="4085" y1="49431" x2="4263" y2="58770"/>
                          <a14:foregroundMark x1="4263" y1="58770" x2="21670" y2="69021"/>
                          <a14:foregroundMark x1="21670" y1="69021" x2="31262" y2="68523"/>
                          <a14:foregroundMark x1="7105" y1="60592" x2="23268" y2="71298"/>
                          <a14:foregroundMark x1="23268" y1="71298" x2="31684" y2="71298"/>
                          <a14:foregroundMark x1="11368" y1="40091" x2="19716" y2="39636"/>
                          <a14:foregroundMark x1="19716" y1="39636" x2="32035" y2="40208"/>
                          <a14:foregroundMark x1="2487" y1="60592" x2="2664" y2="69248"/>
                          <a14:foregroundMark x1="2664" y1="69248" x2="5506" y2="78360"/>
                          <a14:foregroundMark x1="5506" y1="78360" x2="32682" y2="80410"/>
                          <a14:foregroundMark x1="32682" y1="80410" x2="33066" y2="80403"/>
                          <a14:foregroundMark x1="44405" y1="80182" x2="45293" y2="80182"/>
                          <a14:foregroundMark x1="10124" y1="40547" x2="4618" y2="45330"/>
                          <a14:foregroundMark x1="7638" y1="41458" x2="5151" y2="45103"/>
                          <a14:foregroundMark x1="60036" y1="20273" x2="58615" y2="20957"/>
                          <a14:foregroundMark x1="65719" y1="18907" x2="65719" y2="18907"/>
                          <a14:backgroundMark x1="50089" y1="50797" x2="50089" y2="50797"/>
                          <a14:backgroundMark x1="38366" y1="43280" x2="54529" y2="44191"/>
                          <a14:backgroundMark x1="54529" y1="44191" x2="56838" y2="77449"/>
                          <a14:backgroundMark x1="37655" y1="42369" x2="55062" y2="76765"/>
                          <a14:backgroundMark x1="36767" y1="39863" x2="58437" y2="80638"/>
                          <a14:backgroundMark x1="58437" y1="80638" x2="60746" y2="87472"/>
                          <a14:backgroundMark x1="40142" y1="40547" x2="50444" y2="77904"/>
                          <a14:backgroundMark x1="37300" y1="48064" x2="46181" y2="79271"/>
                          <a14:backgroundMark x1="33393" y1="44647" x2="40853" y2="82916"/>
                          <a14:backgroundMark x1="37655" y1="47380" x2="38366" y2="77904"/>
                          <a14:backgroundMark x1="30195" y1="41230" x2="36767" y2="84510"/>
                          <a14:backgroundMark x1="34813" y1="36219" x2="36057" y2="5580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675" t="3372" r="-283" b="24805"/>
            <a:stretch/>
          </p:blipFill>
          <p:spPr>
            <a:xfrm>
              <a:off x="7552792" y="3338721"/>
              <a:ext cx="1660694" cy="1509627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3796A9CB-8E0E-4DD1-8787-189487B5836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7973" b="80182" l="4263" r="95915">
                          <a14:foregroundMark x1="66075" y1="9567" x2="66075" y2="9567"/>
                          <a14:foregroundMark x1="62345" y1="8656" x2="62345" y2="8656"/>
                          <a14:foregroundMark x1="91652" y1="15262" x2="91652" y2="15262"/>
                          <a14:foregroundMark x1="95560" y1="22779" x2="95560" y2="22779"/>
                          <a14:foregroundMark x1="95915" y1="34624" x2="95915" y2="34624"/>
                          <a14:foregroundMark x1="47957" y1="46241" x2="10657" y2="54442"/>
                          <a14:foregroundMark x1="10657" y1="54442" x2="22735" y2="61276"/>
                          <a14:foregroundMark x1="22735" y1="61276" x2="35169" y2="57175"/>
                          <a14:foregroundMark x1="35169" y1="57175" x2="27353" y2="47380"/>
                          <a14:foregroundMark x1="27353" y1="47380" x2="29130" y2="57403"/>
                          <a14:foregroundMark x1="29130" y1="57403" x2="46714" y2="64920"/>
                          <a14:foregroundMark x1="46714" y1="64920" x2="48135" y2="55125"/>
                          <a14:foregroundMark x1="48135" y1="55125" x2="41208" y2="50114"/>
                          <a14:foregroundMark x1="41208" y1="50114" x2="41208" y2="50114"/>
                          <a14:foregroundMark x1="9236" y1="44647" x2="30373" y2="44647"/>
                          <a14:foregroundMark x1="7815" y1="43052" x2="7282" y2="60137"/>
                          <a14:foregroundMark x1="7282" y1="60137" x2="19716" y2="68337"/>
                          <a14:foregroundMark x1="19716" y1="68337" x2="32327" y2="68793"/>
                          <a14:foregroundMark x1="32327" y1="68793" x2="26288" y2="61276"/>
                          <a14:foregroundMark x1="26288" y1="61276" x2="40497" y2="67198"/>
                          <a14:foregroundMark x1="40497" y1="67198" x2="41741" y2="66743"/>
                          <a14:foregroundMark x1="4085" y1="49431" x2="4263" y2="58770"/>
                          <a14:foregroundMark x1="4263" y1="58770" x2="21670" y2="69021"/>
                          <a14:foregroundMark x1="21670" y1="69021" x2="39254" y2="68109"/>
                          <a14:foregroundMark x1="39254" y1="68109" x2="39254" y2="68109"/>
                          <a14:foregroundMark x1="7105" y1="60592" x2="23268" y2="71298"/>
                          <a14:foregroundMark x1="23268" y1="71298" x2="33748" y2="71298"/>
                          <a14:foregroundMark x1="11368" y1="40091" x2="19716" y2="39636"/>
                          <a14:foregroundMark x1="43755" y1="40752" x2="44227" y2="40774"/>
                          <a14:foregroundMark x1="19716" y1="39636" x2="43321" y2="40732"/>
                          <a14:foregroundMark x1="2487" y1="60592" x2="2664" y2="69248"/>
                          <a14:foregroundMark x1="2664" y1="69248" x2="5506" y2="78360"/>
                          <a14:foregroundMark x1="5506" y1="78360" x2="32682" y2="80410"/>
                          <a14:foregroundMark x1="32682" y1="80410" x2="44405" y2="80182"/>
                          <a14:foregroundMark x1="44405" y1="80182" x2="45293" y2="80182"/>
                          <a14:foregroundMark x1="10124" y1="40547" x2="4618" y2="45330"/>
                          <a14:foregroundMark x1="7638" y1="41458" x2="5151" y2="45103"/>
                          <a14:foregroundMark x1="60036" y1="20273" x2="58615" y2="20957"/>
                          <a14:foregroundMark x1="65719" y1="18907" x2="65719" y2="18907"/>
                          <a14:foregroundMark x1="48668" y1="40774" x2="54174" y2="37358"/>
                          <a14:foregroundMark x1="54707" y1="35080" x2="46536" y2="41002"/>
                          <a14:backgroundMark x1="58615" y1="37585" x2="58615" y2="37585"/>
                          <a14:backgroundMark x1="60036" y1="34852" x2="59147" y2="49886"/>
                          <a14:backgroundMark x1="59858" y1="34852" x2="61989" y2="51481"/>
                          <a14:backgroundMark x1="57904" y1="33941" x2="57904" y2="38497"/>
                          <a14:backgroundMark x1="44583" y1="37585" x2="46890" y2="36427"/>
                          <a14:backgroundMark x1="47425" y1="33941" x2="50320" y2="33941"/>
                          <a14:backgroundMark x1="53084" y1="32880" x2="57904" y2="32346"/>
                          <a14:backgroundMark x1="43517" y1="33941" x2="51548" y2="33051"/>
                          <a14:backgroundMark x1="57904" y1="32346" x2="57904" y2="3234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22" t="34220" r="38942" b="15196"/>
            <a:stretch/>
          </p:blipFill>
          <p:spPr>
            <a:xfrm>
              <a:off x="4147545" y="4093535"/>
              <a:ext cx="4529469" cy="1723480"/>
            </a:xfrm>
            <a:prstGeom prst="rect">
              <a:avLst/>
            </a:prstGeom>
          </p:spPr>
        </p:pic>
      </p:grpSp>
      <p:pic>
        <p:nvPicPr>
          <p:cNvPr id="16" name="Picture 15">
            <a:hlinkClick r:id="rId9" action="ppaction://hlinksldjump"/>
            <a:extLst>
              <a:ext uri="{FF2B5EF4-FFF2-40B4-BE49-F238E27FC236}">
                <a16:creationId xmlns:a16="http://schemas.microsoft.com/office/drawing/2014/main" id="{CFCF636B-CFA8-4FE8-9FAE-A4C87CFAB1E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3572" y="6003056"/>
            <a:ext cx="758568" cy="74100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61E882C-85BF-4627-BD9C-50743FEEE747}"/>
              </a:ext>
            </a:extLst>
          </p:cNvPr>
          <p:cNvSpPr txBox="1"/>
          <p:nvPr/>
        </p:nvSpPr>
        <p:spPr>
          <a:xfrm>
            <a:off x="3740344" y="1087528"/>
            <a:ext cx="41706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>
                <a:latin typeface="UTM Avo" panose="02040603050506020204" pitchFamily="18" charset="0"/>
              </a:rPr>
              <a:t>Điền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dấu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thích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hợp</a:t>
            </a:r>
            <a:endParaRPr lang="en-US" sz="2800" b="1" dirty="0">
              <a:latin typeface="UTM Avo" panose="02040603050506020204" pitchFamily="18" charset="0"/>
            </a:endParaRPr>
          </a:p>
          <a:p>
            <a:pPr algn="ctr"/>
            <a:r>
              <a:rPr lang="en-US" sz="3200" b="1" dirty="0">
                <a:solidFill>
                  <a:srgbClr val="FF0000"/>
                </a:solidFill>
                <a:latin typeface="UTM Avo" panose="02040603050506020204" pitchFamily="18" charset="0"/>
              </a:rPr>
              <a:t>60 – 25 …. 70 - 25</a:t>
            </a:r>
          </a:p>
        </p:txBody>
      </p:sp>
      <p:sp>
        <p:nvSpPr>
          <p:cNvPr id="12" name="A">
            <a:extLst>
              <a:ext uri="{FF2B5EF4-FFF2-40B4-BE49-F238E27FC236}">
                <a16:creationId xmlns:a16="http://schemas.microsoft.com/office/drawing/2014/main" id="{231863F4-CFFB-4983-837E-442F88B291F0}"/>
              </a:ext>
            </a:extLst>
          </p:cNvPr>
          <p:cNvSpPr/>
          <p:nvPr/>
        </p:nvSpPr>
        <p:spPr>
          <a:xfrm>
            <a:off x="948740" y="3191872"/>
            <a:ext cx="3152296" cy="868222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howcard Gothic" panose="04020904020102020604" pitchFamily="82" charset="0"/>
                <a:cs typeface="Times New Roman" panose="02020603050405020304" pitchFamily="18" charset="0"/>
              </a:rPr>
              <a:t>A. </a:t>
            </a:r>
            <a:r>
              <a:rPr kumimoji="0" lang="en-US" sz="48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&lt;</a:t>
            </a:r>
            <a:endParaRPr kumimoji="0" lang="en-US" sz="36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3" name="B">
            <a:extLst>
              <a:ext uri="{FF2B5EF4-FFF2-40B4-BE49-F238E27FC236}">
                <a16:creationId xmlns:a16="http://schemas.microsoft.com/office/drawing/2014/main" id="{3B8C8E83-5100-4894-85C9-4AC6446F0A81}"/>
              </a:ext>
            </a:extLst>
          </p:cNvPr>
          <p:cNvSpPr/>
          <p:nvPr/>
        </p:nvSpPr>
        <p:spPr>
          <a:xfrm>
            <a:off x="4677535" y="3191872"/>
            <a:ext cx="3140240" cy="8351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howcard Gothic" panose="04020904020102020604" pitchFamily="82" charset="0"/>
                <a:cs typeface="Times New Roman" panose="02020603050405020304" pitchFamily="18" charset="0"/>
              </a:rPr>
              <a:t>B. </a:t>
            </a:r>
            <a:r>
              <a:rPr lang="en-US" sz="4400" b="1" kern="1200" noProof="0" dirty="0">
                <a:solidFill>
                  <a:srgbClr val="002060"/>
                </a:solidFill>
                <a:cs typeface="Times New Roman" panose="02020603050405020304" pitchFamily="18" charset="0"/>
              </a:rPr>
              <a:t>=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Showcard Gothic" panose="04020904020102020604" pitchFamily="82" charset="0"/>
              <a:cs typeface="Times New Roman" panose="02020603050405020304" pitchFamily="18" charset="0"/>
            </a:endParaRPr>
          </a:p>
        </p:txBody>
      </p:sp>
      <p:sp>
        <p:nvSpPr>
          <p:cNvPr id="14" name="D">
            <a:extLst>
              <a:ext uri="{FF2B5EF4-FFF2-40B4-BE49-F238E27FC236}">
                <a16:creationId xmlns:a16="http://schemas.microsoft.com/office/drawing/2014/main" id="{0FB3646C-2F6C-4DD9-AEBF-A36C55E20B65}"/>
              </a:ext>
            </a:extLst>
          </p:cNvPr>
          <p:cNvSpPr/>
          <p:nvPr/>
        </p:nvSpPr>
        <p:spPr>
          <a:xfrm>
            <a:off x="8394273" y="3191872"/>
            <a:ext cx="3221229" cy="837265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howcard Gothic" panose="04020904020102020604" pitchFamily="82" charset="0"/>
                <a:cs typeface="Times New Roman" panose="02020603050405020304" pitchFamily="18" charset="0"/>
              </a:rPr>
              <a:t>C. </a:t>
            </a:r>
            <a:r>
              <a:rPr lang="en-US" sz="4400" b="1" kern="1200" dirty="0">
                <a:solidFill>
                  <a:srgbClr val="002060"/>
                </a:solidFill>
                <a:cs typeface="Times New Roman" panose="02020603050405020304" pitchFamily="18" charset="0"/>
              </a:rPr>
              <a:t>&gt;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Showcard Gothic" panose="04020904020102020604" pitchFamily="8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8580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6844412-F83F-4451-B59E-B7A15DF556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1680"/>
            <a:ext cx="12192000" cy="677463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5453D94-F8CB-485B-B2FA-40FF6754D10B}"/>
              </a:ext>
            </a:extLst>
          </p:cNvPr>
          <p:cNvSpPr txBox="1"/>
          <p:nvPr/>
        </p:nvSpPr>
        <p:spPr>
          <a:xfrm>
            <a:off x="1889736" y="3428999"/>
            <a:ext cx="8412528" cy="1184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800"/>
              </a:spcAft>
            </a:pPr>
            <a:r>
              <a:rPr lang="en-US" sz="28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Em</a:t>
            </a:r>
            <a:r>
              <a:rPr lang="en-US" sz="28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hãy</a:t>
            </a:r>
            <a:r>
              <a:rPr lang="en-US" sz="2800" b="1" dirty="0">
                <a:solidFill>
                  <a:srgbClr val="FFFF00"/>
                </a:solidFill>
                <a:latin typeface="UTM Avo" panose="02040603050506020204" pitchFamily="18" charset="0"/>
              </a:rPr>
              <a:t> chia </a:t>
            </a:r>
            <a:r>
              <a:rPr lang="en-US" sz="28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sẻ</a:t>
            </a:r>
            <a:r>
              <a:rPr lang="en-US" sz="28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những</a:t>
            </a:r>
            <a:r>
              <a:rPr lang="en-US" sz="28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việc</a:t>
            </a:r>
            <a:r>
              <a:rPr lang="en-US" sz="28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</a:p>
          <a:p>
            <a:pPr algn="ctr">
              <a:spcAft>
                <a:spcPts val="1800"/>
              </a:spcAft>
            </a:pPr>
            <a:r>
              <a:rPr lang="en-US" sz="28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đã</a:t>
            </a:r>
            <a:r>
              <a:rPr lang="en-US" sz="28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thực</a:t>
            </a:r>
            <a:r>
              <a:rPr lang="en-US" sz="28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hiện</a:t>
            </a:r>
            <a:r>
              <a:rPr lang="en-US" sz="28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được</a:t>
            </a:r>
            <a:r>
              <a:rPr lang="en-US" sz="28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trong</a:t>
            </a:r>
            <a:r>
              <a:rPr lang="en-US" sz="28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bài</a:t>
            </a:r>
            <a:r>
              <a:rPr lang="en-US" sz="28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học</a:t>
            </a:r>
            <a:r>
              <a:rPr lang="en-US" sz="28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hôm</a:t>
            </a:r>
            <a:r>
              <a:rPr lang="en-US" sz="2800" b="1" dirty="0">
                <a:solidFill>
                  <a:srgbClr val="FFFF00"/>
                </a:solidFill>
                <a:latin typeface="UTM Avo" panose="02040603050506020204" pitchFamily="18" charset="0"/>
              </a:rPr>
              <a:t> nay.</a:t>
            </a:r>
          </a:p>
        </p:txBody>
      </p:sp>
    </p:spTree>
    <p:extLst>
      <p:ext uri="{BB962C8B-B14F-4D97-AF65-F5344CB8AC3E}">
        <p14:creationId xmlns:p14="http://schemas.microsoft.com/office/powerpoint/2010/main" val="32507433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6C09731-A4AD-4A0E-819B-5CA6D456FE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593442" y="581096"/>
            <a:ext cx="9368472" cy="5804463"/>
          </a:xfrm>
          <a:prstGeom prst="rect">
            <a:avLst/>
          </a:prstGeom>
        </p:spPr>
      </p:pic>
      <p:sp>
        <p:nvSpPr>
          <p:cNvPr id="4" name="Google Shape;290;p7">
            <a:extLst>
              <a:ext uri="{FF2B5EF4-FFF2-40B4-BE49-F238E27FC236}">
                <a16:creationId xmlns:a16="http://schemas.microsoft.com/office/drawing/2014/main" id="{1A16EC7C-6DB4-42A2-9A62-C18F1D745820}"/>
              </a:ext>
            </a:extLst>
          </p:cNvPr>
          <p:cNvSpPr txBox="1"/>
          <p:nvPr/>
        </p:nvSpPr>
        <p:spPr>
          <a:xfrm>
            <a:off x="3724714" y="2557980"/>
            <a:ext cx="5455657" cy="1107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Times New Roman"/>
              <a:buNone/>
            </a:pPr>
            <a:r>
              <a:rPr lang="en-US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DẶN DÒ</a:t>
            </a:r>
            <a:endParaRPr lang="en-US" sz="6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UTM Avo" panose="02040603050506020204" pitchFamily="18" charset="0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8256EA8-0561-4A12-A7CD-6F385A06E4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65439">
            <a:off x="833474" y="4683561"/>
            <a:ext cx="3151436" cy="1518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4214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4425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KNOELEADERBOARD" val="-1471680716"/>
</p:tagLst>
</file>

<file path=ppt/theme/theme1.xml><?xml version="1.0" encoding="utf-8"?>
<a:theme xmlns:a="http://schemas.openxmlformats.org/drawingml/2006/main" name="1_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2688</TotalTime>
  <Words>499</Words>
  <Application>Microsoft Office PowerPoint</Application>
  <PresentationFormat>Widescreen</PresentationFormat>
  <Paragraphs>79</Paragraphs>
  <Slides>17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Calibri</vt:lpstr>
      <vt:lpstr>Showcard Gothic</vt:lpstr>
      <vt:lpstr>Times New Roman</vt:lpstr>
      <vt:lpstr>UTM Avo</vt:lpstr>
      <vt:lpstr>Wingdings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BENR-</dc:creator>
  <cp:lastModifiedBy>hung.nv2510hung.nv2510</cp:lastModifiedBy>
  <cp:revision>581</cp:revision>
  <dcterms:created xsi:type="dcterms:W3CDTF">2021-02-20T02:56:00Z</dcterms:created>
  <dcterms:modified xsi:type="dcterms:W3CDTF">2022-01-21T10:05:51Z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1033-11.2.0.10132</vt:lpwstr>
  </property>
</Properties>
</file>