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7" r:id="rId2"/>
  </p:sldMasterIdLst>
  <p:sldIdLst>
    <p:sldId id="583" r:id="rId3"/>
    <p:sldId id="276" r:id="rId4"/>
    <p:sldId id="271" r:id="rId5"/>
    <p:sldId id="256" r:id="rId6"/>
    <p:sldId id="325" r:id="rId7"/>
    <p:sldId id="322" r:id="rId8"/>
    <p:sldId id="267" r:id="rId9"/>
    <p:sldId id="324" r:id="rId10"/>
    <p:sldId id="323" r:id="rId11"/>
    <p:sldId id="269" r:id="rId12"/>
    <p:sldId id="326" r:id="rId13"/>
    <p:sldId id="318" r:id="rId14"/>
    <p:sldId id="319" r:id="rId15"/>
    <p:sldId id="320" r:id="rId16"/>
    <p:sldId id="321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843C0C"/>
    <a:srgbClr val="000066"/>
    <a:srgbClr val="FF77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>
        <p:scale>
          <a:sx n="75" d="100"/>
          <a:sy n="75" d="100"/>
        </p:scale>
        <p:origin x="2112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8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36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39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6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799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99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71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368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18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50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69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792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54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14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78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01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1/21/2022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30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5CAE2-AFFB-4972-80A2-3BF6160BA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DAFD3A-B519-4FFC-9727-73105734B8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FC061-9452-451A-AA0D-D14E1F28F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360E3-2DD9-4F2C-9740-CE13B9590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E9617-1338-4C23-92E7-928538950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6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033B0-8A71-4D49-A970-32B04DA4E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39278-74C9-4244-B5D4-C779029FE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594CA-F2F1-4C87-A914-3E95C5704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5884C-1F32-48A6-B49B-69138C98A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05C6E-0CDB-4123-B4F1-8F0C3206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17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FF95-283B-4E0D-B7D0-5295B622A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D54E8-84A4-4746-9029-BC8A50744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00B92-FB06-4513-97E9-2E8696EFC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9C534-2254-42A2-BE39-A15434F2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A0A3A-D7DB-4E65-8F69-2629A01A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442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0B6BE-A65D-420D-A2C2-32D26EAAB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861C8-C24B-4801-B841-30A7A9234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16B13-BC3F-4724-A95B-A27B107DE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62FD8-529E-41A1-B899-2FD38CD31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BC536-6F5D-4B2D-AA43-5D6BB5FAE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428C5-D71F-446A-B74B-FEE431D7E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300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5A59-ED17-493B-A256-3B546C74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D3633D-5481-423B-A1D1-A0181693A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F54EB-940E-410F-BC18-F7E756174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631E4-71E3-49BC-989A-F54BBF904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3C6B9-3175-484A-AA4B-DC4FAE6C51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BA27F-C9ED-4BA5-92C8-ECA7751B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02342E-4B8C-48B7-8A00-158220D42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605A7-05FA-49C3-A245-236DC0876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77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0C95A-2A82-4299-A58B-3C1DF1DA7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4A2463-8190-416B-9399-805D7FAA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FA0EB3-A986-43FE-93DD-EAB3C48D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78E4D0-3D61-425C-9612-CB574373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38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94898B-300C-432F-BD4F-C222FBC45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1B474-D62E-43E8-B566-00E72148A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70D1A-82D0-4AAD-A9E2-AF1D0BCAC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19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0C48-6117-4ABE-B3AD-5075D300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72764-B9E2-4096-822E-88D772D12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2EAD1-B9C9-4942-BC09-8AD4A9B18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DC5F23-20A2-40D2-89A8-8821E069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AC19B1-6B32-4047-8554-167C109C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372466-938D-40B4-9B43-F066E1193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04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36B73-1A23-4AEF-9057-82DA8C27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F5EBF1-39CB-4B46-8A92-69199DBFC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CAC2D-4C4C-4CE3-BBFC-A3889E155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01333-3B65-45B6-AADB-4927082ED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74FBC-4C10-4F95-A342-B8B6ED541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BC00F-99D0-499C-8DAF-93DB46433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005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BEF73-D133-4E6C-9818-D3E49060B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63BD54-4811-41B2-9F32-D0E55E168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894AA-D64A-4526-823B-39DA4FEE6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A7F6A-4172-4100-8D7B-A415D070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E708B-3BE0-418D-A829-917D5E35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8469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D1928B-7F03-41B1-BC4B-55AD0FEF15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22697-2877-477E-ACFA-C69F67124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244F-7699-457F-BA80-5AA9EFDAE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13F0E-9625-44DF-B5E9-3F8E9754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E42FA-49E6-440F-B09F-ED95C2D7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11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30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71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354031-1551-4EA4-A22B-A8B4AD97F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8B61D-0A62-41D5-8C09-068EFE1C0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E4C65-3BED-49EB-B760-5DD35BD41B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99CB8-71E6-413B-B105-BF095282F13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B43A8-76F6-4E6F-95B4-4F3DA7578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03DD-A58E-4615-8885-67E24011F4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9F67-37F9-4588-9659-6CDE9168F1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00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microsoft.com/office/2007/relationships/media" Target="../media/media1.mp3"/><Relationship Id="rId16" Type="http://schemas.openxmlformats.org/officeDocument/2006/relationships/image" Target="../media/image20.gif"/><Relationship Id="rId20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9.gif"/><Relationship Id="rId10" Type="http://schemas.openxmlformats.org/officeDocument/2006/relationships/audio" Target="../media/audio1.wav"/><Relationship Id="rId19" Type="http://schemas.openxmlformats.org/officeDocument/2006/relationships/image" Target="../media/image23.gif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25.png"/><Relationship Id="rId1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7.png"/><Relationship Id="rId2" Type="http://schemas.microsoft.com/office/2007/relationships/media" Target="../media/media1.mp3"/><Relationship Id="rId16" Type="http://schemas.openxmlformats.org/officeDocument/2006/relationships/image" Target="../media/image20.gif"/><Relationship Id="rId20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9.gif"/><Relationship Id="rId10" Type="http://schemas.openxmlformats.org/officeDocument/2006/relationships/audio" Target="../media/audio3.wav"/><Relationship Id="rId19" Type="http://schemas.openxmlformats.org/officeDocument/2006/relationships/image" Target="../media/image23.gif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28.png"/><Relationship Id="rId18" Type="http://schemas.openxmlformats.org/officeDocument/2006/relationships/image" Target="../media/image23.gif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2.png"/><Relationship Id="rId2" Type="http://schemas.microsoft.com/office/2007/relationships/media" Target="../media/media1.mp3"/><Relationship Id="rId16" Type="http://schemas.openxmlformats.org/officeDocument/2006/relationships/image" Target="../media/image21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20.gif"/><Relationship Id="rId10" Type="http://schemas.openxmlformats.org/officeDocument/2006/relationships/audio" Target="../media/audio3.wav"/><Relationship Id="rId19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29.png"/><Relationship Id="rId1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microsoft.com/office/2007/relationships/media" Target="../media/media1.mp3"/><Relationship Id="rId16" Type="http://schemas.openxmlformats.org/officeDocument/2006/relationships/image" Target="../media/image20.gif"/><Relationship Id="rId20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9.gif"/><Relationship Id="rId10" Type="http://schemas.openxmlformats.org/officeDocument/2006/relationships/audio" Target="../media/audio3.wav"/><Relationship Id="rId19" Type="http://schemas.openxmlformats.org/officeDocument/2006/relationships/image" Target="../media/image23.gif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1.png"/><Relationship Id="rId1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microsoft.com/office/2007/relationships/media" Target="../media/media1.mp3"/><Relationship Id="rId16" Type="http://schemas.openxmlformats.org/officeDocument/2006/relationships/image" Target="../media/image20.gif"/><Relationship Id="rId20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9.gif"/><Relationship Id="rId10" Type="http://schemas.openxmlformats.org/officeDocument/2006/relationships/audio" Target="../media/audio3.wav"/><Relationship Id="rId19" Type="http://schemas.openxmlformats.org/officeDocument/2006/relationships/image" Target="../media/image23.gif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3.png"/><Relationship Id="rId18" Type="http://schemas.openxmlformats.org/officeDocument/2006/relationships/image" Target="../media/image23.gif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2.png"/><Relationship Id="rId2" Type="http://schemas.microsoft.com/office/2007/relationships/media" Target="../media/media1.mp3"/><Relationship Id="rId16" Type="http://schemas.openxmlformats.org/officeDocument/2006/relationships/image" Target="../media/image21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20.gif"/><Relationship Id="rId10" Type="http://schemas.openxmlformats.org/officeDocument/2006/relationships/audio" Target="../media/audio3.wav"/><Relationship Id="rId19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4.png"/><Relationship Id="rId1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microsoft.com/office/2007/relationships/media" Target="../media/media1.mp3"/><Relationship Id="rId16" Type="http://schemas.openxmlformats.org/officeDocument/2006/relationships/image" Target="../media/image20.gif"/><Relationship Id="rId20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9.gif"/><Relationship Id="rId10" Type="http://schemas.openxmlformats.org/officeDocument/2006/relationships/audio" Target="../media/audio3.wav"/><Relationship Id="rId19" Type="http://schemas.openxmlformats.org/officeDocument/2006/relationships/image" Target="../media/image23.gif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6.png"/><Relationship Id="rId1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microsoft.com/office/2007/relationships/media" Target="../media/media1.mp3"/><Relationship Id="rId16" Type="http://schemas.openxmlformats.org/officeDocument/2006/relationships/image" Target="../media/image20.gif"/><Relationship Id="rId20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19.gif"/><Relationship Id="rId10" Type="http://schemas.openxmlformats.org/officeDocument/2006/relationships/audio" Target="../media/audio3.wav"/><Relationship Id="rId19" Type="http://schemas.openxmlformats.org/officeDocument/2006/relationships/image" Target="../media/image23.gif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38.png"/><Relationship Id="rId18" Type="http://schemas.openxmlformats.org/officeDocument/2006/relationships/image" Target="../media/image23.gif"/><Relationship Id="rId3" Type="http://schemas.microsoft.com/office/2007/relationships/media" Target="../media/media2.mp3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6.png"/><Relationship Id="rId17" Type="http://schemas.openxmlformats.org/officeDocument/2006/relationships/image" Target="../media/image22.png"/><Relationship Id="rId2" Type="http://schemas.microsoft.com/office/2007/relationships/media" Target="../media/media1.mp3"/><Relationship Id="rId16" Type="http://schemas.openxmlformats.org/officeDocument/2006/relationships/image" Target="../media/image21.png"/><Relationship Id="rId1" Type="http://schemas.openxmlformats.org/officeDocument/2006/relationships/audio" Target="NULL" TargetMode="External"/><Relationship Id="rId6" Type="http://schemas.openxmlformats.org/officeDocument/2006/relationships/audio" Target="../media/media3.mp3"/><Relationship Id="rId11" Type="http://schemas.openxmlformats.org/officeDocument/2006/relationships/image" Target="../media/image15.png"/><Relationship Id="rId5" Type="http://schemas.microsoft.com/office/2007/relationships/media" Target="../media/media3.mp3"/><Relationship Id="rId15" Type="http://schemas.openxmlformats.org/officeDocument/2006/relationships/image" Target="../media/image20.gif"/><Relationship Id="rId10" Type="http://schemas.openxmlformats.org/officeDocument/2006/relationships/audio" Target="../media/audio3.wav"/><Relationship Id="rId19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audio" Target="../media/audio1.wav"/><Relationship Id="rId1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768414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22: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C03F7FDB-9CB8-4045-8E1D-247D40E55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15637"/>
            <a:ext cx="12192001" cy="6456218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4A3A96B9-040C-482F-909C-F515B5874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48" b="96283" l="10000" r="93889">
                        <a14:foregroundMark x1="41667" y1="5948" x2="72778" y2="11152"/>
                        <a14:foregroundMark x1="43333" y1="89219" x2="47222" y2="96283"/>
                        <a14:foregroundMark x1="66111" y1="84015" x2="72222" y2="91822"/>
                        <a14:foregroundMark x1="93333" y1="36803" x2="93889" y2="37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672" y="2600090"/>
            <a:ext cx="2314663" cy="3459135"/>
          </a:xfrm>
          <a:prstGeom prst="rect">
            <a:avLst/>
          </a:prstGeom>
        </p:spPr>
      </p:pic>
      <p:sp>
        <p:nvSpPr>
          <p:cNvPr id="8" name="Text Box 5">
            <a:extLst>
              <a:ext uri="{FF2B5EF4-FFF2-40B4-BE49-F238E27FC236}">
                <a16:creationId xmlns:a16="http://schemas.microsoft.com/office/drawing/2014/main" id="{F19273AE-DC5D-4111-8C29-335CAD9E6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4003" y="926252"/>
            <a:ext cx="70455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Tìm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kết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quả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mỗi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6E431239-071F-46D7-9A16-9E4B346AE06E}"/>
              </a:ext>
            </a:extLst>
          </p:cNvPr>
          <p:cNvSpPr/>
          <p:nvPr/>
        </p:nvSpPr>
        <p:spPr>
          <a:xfrm>
            <a:off x="775579" y="905010"/>
            <a:ext cx="1103608" cy="523173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Oval Callout 5">
            <a:extLst>
              <a:ext uri="{FF2B5EF4-FFF2-40B4-BE49-F238E27FC236}">
                <a16:creationId xmlns:a16="http://schemas.microsoft.com/office/drawing/2014/main" id="{29BCDAD1-B3F5-475B-BD7D-EE9F0545BECE}"/>
              </a:ext>
            </a:extLst>
          </p:cNvPr>
          <p:cNvSpPr/>
          <p:nvPr/>
        </p:nvSpPr>
        <p:spPr>
          <a:xfrm>
            <a:off x="2173455" y="2062502"/>
            <a:ext cx="1694329" cy="968188"/>
          </a:xfrm>
          <a:prstGeom prst="wedgeEllipseCallout">
            <a:avLst>
              <a:gd name="adj1" fmla="val -42262"/>
              <a:gd name="adj2" fmla="val 76389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 + 1</a:t>
            </a:r>
          </a:p>
        </p:txBody>
      </p:sp>
      <p:pic>
        <p:nvPicPr>
          <p:cNvPr id="31" name="Hình ảnh 30">
            <a:extLst>
              <a:ext uri="{FF2B5EF4-FFF2-40B4-BE49-F238E27FC236}">
                <a16:creationId xmlns:a16="http://schemas.microsoft.com/office/drawing/2014/main" id="{45AD1A9B-792C-4D8F-9F7B-8E8B2AAE2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72" b="91857" l="1923" r="89904">
                        <a14:foregroundMark x1="8173" y1="37785" x2="8173" y2="37785"/>
                        <a14:foregroundMark x1="13462" y1="41042" x2="13462" y2="41042"/>
                        <a14:foregroundMark x1="37981" y1="88599" x2="44712" y2="88599"/>
                        <a14:foregroundMark x1="64904" y1="92182" x2="64904" y2="86971"/>
                        <a14:foregroundMark x1="63942" y1="84039" x2="63942" y2="86971"/>
                        <a14:foregroundMark x1="1923" y1="38762" x2="1923" y2="38762"/>
                        <a14:foregroundMark x1="1442" y1="37459" x2="4327" y2="374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18689" y="2151663"/>
            <a:ext cx="2265610" cy="3343953"/>
          </a:xfrm>
          <a:prstGeom prst="rect">
            <a:avLst/>
          </a:prstGeom>
        </p:spPr>
      </p:pic>
      <p:sp>
        <p:nvSpPr>
          <p:cNvPr id="32" name="Oval Callout 6">
            <a:extLst>
              <a:ext uri="{FF2B5EF4-FFF2-40B4-BE49-F238E27FC236}">
                <a16:creationId xmlns:a16="http://schemas.microsoft.com/office/drawing/2014/main" id="{2341D1B2-1450-42EC-B821-6B9E91D764BF}"/>
              </a:ext>
            </a:extLst>
          </p:cNvPr>
          <p:cNvSpPr/>
          <p:nvPr/>
        </p:nvSpPr>
        <p:spPr>
          <a:xfrm>
            <a:off x="8956768" y="1679849"/>
            <a:ext cx="1694329" cy="968188"/>
          </a:xfrm>
          <a:prstGeom prst="wedgeEllipseCallout">
            <a:avLst>
              <a:gd name="adj1" fmla="val 39484"/>
              <a:gd name="adj2" fmla="val 70834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7</a:t>
            </a:r>
          </a:p>
        </p:txBody>
      </p:sp>
      <p:grpSp>
        <p:nvGrpSpPr>
          <p:cNvPr id="5" name="Nhóm 4">
            <a:extLst>
              <a:ext uri="{FF2B5EF4-FFF2-40B4-BE49-F238E27FC236}">
                <a16:creationId xmlns:a16="http://schemas.microsoft.com/office/drawing/2014/main" id="{5C36815E-6D09-4FBE-AD62-7741AC7F1292}"/>
              </a:ext>
            </a:extLst>
          </p:cNvPr>
          <p:cNvGrpSpPr/>
          <p:nvPr/>
        </p:nvGrpSpPr>
        <p:grpSpPr>
          <a:xfrm>
            <a:off x="813266" y="810031"/>
            <a:ext cx="1272279" cy="830352"/>
            <a:chOff x="813266" y="810031"/>
            <a:chExt cx="1272279" cy="830352"/>
          </a:xfrm>
        </p:grpSpPr>
        <p:sp>
          <p:nvSpPr>
            <p:cNvPr id="30" name="Sun 66">
              <a:extLst>
                <a:ext uri="{FF2B5EF4-FFF2-40B4-BE49-F238E27FC236}">
                  <a16:creationId xmlns:a16="http://schemas.microsoft.com/office/drawing/2014/main" id="{2FE005E9-D2CD-44A9-A765-2D16B520DECD}"/>
                </a:ext>
              </a:extLst>
            </p:cNvPr>
            <p:cNvSpPr/>
            <p:nvPr/>
          </p:nvSpPr>
          <p:spPr>
            <a:xfrm>
              <a:off x="1235297" y="810031"/>
              <a:ext cx="850248" cy="830352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3" name="Rounded Rectangle 5">
              <a:extLst>
                <a:ext uri="{FF2B5EF4-FFF2-40B4-BE49-F238E27FC236}">
                  <a16:creationId xmlns:a16="http://schemas.microsoft.com/office/drawing/2014/main" id="{631752FA-2E52-4C7E-8F18-0F3614CD3F6A}"/>
                </a:ext>
              </a:extLst>
            </p:cNvPr>
            <p:cNvSpPr/>
            <p:nvPr/>
          </p:nvSpPr>
          <p:spPr>
            <a:xfrm>
              <a:off x="813266" y="942262"/>
              <a:ext cx="1103608" cy="523173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1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Hình ảnh 2">
            <a:extLst>
              <a:ext uri="{FF2B5EF4-FFF2-40B4-BE49-F238E27FC236}">
                <a16:creationId xmlns:a16="http://schemas.microsoft.com/office/drawing/2014/main" id="{7938B6E7-F1A4-49BD-AB61-4D640BF8EC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9640" y="2580954"/>
            <a:ext cx="5989049" cy="318136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23ECE0-5D96-4741-B57B-288E2A51138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C9C3B8-D1DF-4F56-86A8-D48D930B7D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52356" y="2086118"/>
            <a:ext cx="1085182" cy="2450804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7842" y="2105472"/>
            <a:ext cx="1099830" cy="250347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1914525"/>
            <a:ext cx="7320735" cy="4394689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71258" y="3574514"/>
            <a:ext cx="528120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TRẠM XE BUÝT</a:t>
            </a:r>
          </a:p>
        </p:txBody>
      </p:sp>
      <p:pic>
        <p:nvPicPr>
          <p:cNvPr id="133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C2F89CED-7CB4-4EE0-AF27-6B81326688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5407754"/>
            <a:ext cx="609600" cy="609600"/>
          </a:xfrm>
          <a:prstGeom prst="rect">
            <a:avLst/>
          </a:prstGeom>
        </p:spPr>
      </p:pic>
      <p:pic>
        <p:nvPicPr>
          <p:cNvPr id="12" name="Bike_Rides">
            <a:hlinkClick r:id="" action="ppaction://media"/>
            <a:extLst>
              <a:ext uri="{FF2B5EF4-FFF2-40B4-BE49-F238E27FC236}">
                <a16:creationId xmlns:a16="http://schemas.microsoft.com/office/drawing/2014/main" id="{6249DC35-A39E-4559-9AC3-76A8A3BFD1C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3028902"/>
            <a:ext cx="609600" cy="609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FEA3630-923D-469A-8B2C-044D77B7FADA}"/>
              </a:ext>
            </a:extLst>
          </p:cNvPr>
          <p:cNvSpPr/>
          <p:nvPr/>
        </p:nvSpPr>
        <p:spPr>
          <a:xfrm>
            <a:off x="5644205" y="5555689"/>
            <a:ext cx="15949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>
                <a:ln w="9525" cmpd="sng">
                  <a:solidFill>
                    <a:srgbClr val="4472C4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PLAY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4F31F-E626-4FAD-9C0E-F6A69BDBD7F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3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201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6" grpId="0"/>
      <p:bldP spid="13" grpId="0"/>
      <p:bldP spid="1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FF42207-4C98-4D45-99B3-126082F11FC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10742" y="2100263"/>
            <a:ext cx="1099830" cy="2513897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6837" y="2105710"/>
            <a:ext cx="1093545" cy="250300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81300" y="1816101"/>
            <a:ext cx="7320735" cy="4495136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+ 6 = 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744978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2 + 6 = 8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133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C2F89CED-7CB4-4EE0-AF27-6B81326688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5407754"/>
            <a:ext cx="609600" cy="6096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81F40B4-773D-4A6D-834B-7B71D5400F4A}"/>
              </a:ext>
            </a:extLst>
          </p:cNvPr>
          <p:cNvSpPr/>
          <p:nvPr/>
        </p:nvSpPr>
        <p:spPr>
          <a:xfrm>
            <a:off x="5360801" y="5360145"/>
            <a:ext cx="2377440" cy="18288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D1A38D3-3DCE-4DC2-A9CD-CF84F09E1A3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15651 0.02639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24637C0-5AAB-4E4C-B007-851CC724648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9973" y="1569103"/>
            <a:ext cx="3170434" cy="334656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9974" y="1569187"/>
            <a:ext cx="3162648" cy="3338350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2718" y="1688800"/>
            <a:ext cx="7320734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6 + 3 = 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744978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6 + 3 = 9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7F943AF7-102C-49D1-8E8C-BAE02BD725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70A28B-4B10-43AA-B9A3-C337BA3776B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3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0.15651 0.02638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8364EA2-CE9C-4C44-9042-E682A90A9DB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3874" y="2092216"/>
            <a:ext cx="1069366" cy="2491138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3874" y="2095255"/>
            <a:ext cx="1063289" cy="2485059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54388" y="1783080"/>
            <a:ext cx="7174558" cy="4528156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3 + 4 = ?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744978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3 + 4 = 7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AB8A3C66-7187-4855-B5F4-6F4BDB5A2C6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4F157EF-1010-48A7-9723-9277BD20C76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5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0.15651 0.02639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07971EA-68F7-42A7-9BF0-4CF49141FD5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5566" y="2158083"/>
            <a:ext cx="1055883" cy="2384633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5567" y="2147265"/>
            <a:ext cx="1053290" cy="239273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1706880"/>
            <a:ext cx="7320735" cy="460233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 + 2 = ?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744978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5 + 2 = 7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7F943AF7-102C-49D1-8E8C-BAE02BD7252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6B9E27-E051-4457-A797-B49B7A0AE0B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9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15651 0.02638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3D45A28-7A4F-4BE1-9797-8FA009C893A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4561" y="2060283"/>
            <a:ext cx="2656048" cy="2656048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0846" y="2072320"/>
            <a:ext cx="2640870" cy="2640870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5349" y="1709117"/>
            <a:ext cx="7320735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8 + 0 = 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744978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8 + 0 = 8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133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C2F89CED-7CB4-4EE0-AF27-6B813266884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5407754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21162E-E716-49CB-BC36-C547D2F1187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38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0.15651 0.02639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247C825-B09E-492F-92C6-7B49BEC4DB4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396" y="2067225"/>
            <a:ext cx="1156947" cy="248349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6397" y="2066751"/>
            <a:ext cx="1154105" cy="2484363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1688800"/>
            <a:ext cx="7320735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4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+ 2 = 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744978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4 + 2 = 6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86799F78-DFD1-487F-B5DF-7BBE6D5843E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1322C3-B66E-424D-947A-D83EE0C5088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3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0.15651 0.02639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00C9B2D-D60C-49DE-BAC8-A7FDD7DE5A9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5318" y="2023746"/>
            <a:ext cx="1528133" cy="2526098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5320" y="2032118"/>
            <a:ext cx="1524380" cy="251772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1300" y="1688800"/>
            <a:ext cx="7320735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85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7 + 3 = 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88645" y="3744978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7 + 3 = 10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BE9BCEE7-8267-4B99-B1AC-EBAB9F54FDE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B40697-70E0-40D4-9C36-C4ABD7D8B6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5651 0.02639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08E1761E-CCF5-4729-AEF1-0F0AAF270BA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2"/>
          <a:stretch/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  <p:pic>
        <p:nvPicPr>
          <p:cNvPr id="114" name="Picture 113">
            <a:extLst>
              <a:ext uri="{FF2B5EF4-FFF2-40B4-BE49-F238E27FC236}">
                <a16:creationId xmlns:a16="http://schemas.microsoft.com/office/drawing/2014/main" id="{D067B868-75D4-48E7-8A82-52A76B0D35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2289" y="1901807"/>
            <a:ext cx="2364082" cy="2364082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A72BDF2-FC8C-412D-B404-25EA1101A5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64343" y="1909922"/>
            <a:ext cx="2358276" cy="2358276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88C97931-3855-4346-8552-0397AD943E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440" y="1914525"/>
            <a:ext cx="1189007" cy="1661113"/>
          </a:xfrm>
          <a:prstGeom prst="rect">
            <a:avLst/>
          </a:prstGeom>
        </p:spPr>
      </p:pic>
      <p:pic>
        <p:nvPicPr>
          <p:cNvPr id="9" name="Picture 8" descr="A insect on the ground&#10;&#10;Description automatically generated">
            <a:extLst>
              <a:ext uri="{FF2B5EF4-FFF2-40B4-BE49-F238E27FC236}">
                <a16:creationId xmlns:a16="http://schemas.microsoft.com/office/drawing/2014/main" id="{D570F14C-05FC-426D-8191-A7CDBD8175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4" y="1914525"/>
            <a:ext cx="640513" cy="613611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E369BAE6-EB8C-4DA8-8110-F12C6BCD04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2728" y="1688800"/>
            <a:ext cx="7320735" cy="4620414"/>
          </a:xfrm>
          <a:prstGeom prst="rect">
            <a:avLst/>
          </a:prstGeom>
        </p:spPr>
      </p:pic>
      <p:pic>
        <p:nvPicPr>
          <p:cNvPr id="2" name="Bus Sound Effects">
            <a:hlinkClick r:id="" action="ppaction://media"/>
            <a:extLst>
              <a:ext uri="{FF2B5EF4-FFF2-40B4-BE49-F238E27FC236}">
                <a16:creationId xmlns:a16="http://schemas.microsoft.com/office/drawing/2014/main" id="{B4F5C31A-1602-4858-B05B-92D3530B551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0" end="156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3866188"/>
            <a:ext cx="609600" cy="609600"/>
          </a:xfrm>
          <a:prstGeom prst="rect">
            <a:avLst/>
          </a:prstGeom>
        </p:spPr>
      </p:pic>
      <p:pic>
        <p:nvPicPr>
          <p:cNvPr id="3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C0812635-EA3E-49A2-8AE6-8D2DE40ECD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4702795"/>
            <a:ext cx="609600" cy="609600"/>
          </a:xfrm>
          <a:prstGeom prst="rect">
            <a:avLst/>
          </a:prstGeom>
        </p:spPr>
      </p:pic>
      <p:pic>
        <p:nvPicPr>
          <p:cNvPr id="28" name="Picture 27" descr="A picture containing food&#10;&#10;Description automatically generated">
            <a:extLst>
              <a:ext uri="{FF2B5EF4-FFF2-40B4-BE49-F238E27FC236}">
                <a16:creationId xmlns:a16="http://schemas.microsoft.com/office/drawing/2014/main" id="{6D6F8CAF-9C6F-4794-9D75-A26511E7178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623" y="49337"/>
            <a:ext cx="1519850" cy="1519850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29223BF-88BB-44E5-B772-8C3B971553A7}"/>
              </a:ext>
            </a:extLst>
          </p:cNvPr>
          <p:cNvSpPr/>
          <p:nvPr/>
        </p:nvSpPr>
        <p:spPr>
          <a:xfrm>
            <a:off x="4154099" y="740979"/>
            <a:ext cx="5515524" cy="1173546"/>
          </a:xfrm>
          <a:prstGeom prst="wedgeRectCallout">
            <a:avLst>
              <a:gd name="adj1" fmla="val -28073"/>
              <a:gd name="adj2" fmla="val 90537"/>
            </a:avLst>
          </a:prstGeom>
          <a:solidFill>
            <a:schemeClr val="bg1">
              <a:alpha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1885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8 + 1 = ?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43762B3-8E3F-4C90-9088-084C5087FB35}"/>
              </a:ext>
            </a:extLst>
          </p:cNvPr>
          <p:cNvSpPr/>
          <p:nvPr/>
        </p:nvSpPr>
        <p:spPr>
          <a:xfrm>
            <a:off x="4272069" y="3668112"/>
            <a:ext cx="528120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8 + 1 = 9</a:t>
            </a: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EFEC2813-F03C-46C4-B220-977ADEDD23F1}"/>
              </a:ext>
            </a:extLst>
          </p:cNvPr>
          <p:cNvSpPr/>
          <p:nvPr/>
        </p:nvSpPr>
        <p:spPr>
          <a:xfrm>
            <a:off x="997559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131E0464-CD56-43E5-9323-D2C4D12584D1}"/>
              </a:ext>
            </a:extLst>
          </p:cNvPr>
          <p:cNvSpPr/>
          <p:nvPr/>
        </p:nvSpPr>
        <p:spPr>
          <a:xfrm flipH="1">
            <a:off x="8116960" y="6017354"/>
            <a:ext cx="1733937" cy="587763"/>
          </a:xfrm>
          <a:prstGeom prst="homePlate">
            <a:avLst/>
          </a:prstGeom>
          <a:solidFill>
            <a:srgbClr val="F4B18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4" name="Fail! (sound effect)">
            <a:hlinkClick r:id="" action="ppaction://media"/>
            <a:extLst>
              <a:ext uri="{FF2B5EF4-FFF2-40B4-BE49-F238E27FC236}">
                <a16:creationId xmlns:a16="http://schemas.microsoft.com/office/drawing/2014/main" id="{BE9BCEE7-8267-4B99-B1AC-EBAB9F54FDE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13928" y="5539402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E93538-E8E3-414E-A792-2983582D39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14"/>
            <a:ext cx="1493297" cy="66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8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">
                                      <p:cBhvr>
                                        <p:cTn id="10" dur="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0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roll Kids - Sound Effect [HD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96296E-6 L 0.15651 0.02639 " pathEditMode="relative" rAng="0" ptsTypes="AA">
                                      <p:cBhvr>
                                        <p:cTn id="45" dur="2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6" y="13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500" fill="hold"/>
                                        <p:tgtEl>
                                          <p:spTgt spid="1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46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49"/>
                            </p:stCondLst>
                            <p:childTnLst>
                              <p:par>
                                <p:cTn id="70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49"/>
                            </p:stCondLst>
                            <p:childTnLst>
                              <p:par>
                                <p:cTn id="77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5" grpId="1" animBg="1"/>
      <p:bldP spid="5" grpId="2" animBg="1"/>
      <p:bldP spid="26" grpId="0"/>
      <p:bldP spid="26" grpId="1"/>
      <p:bldP spid="26" grpId="2"/>
      <p:bldP spid="14" grpId="0" animBg="1"/>
      <p:bldP spid="14" grpId="1" animBg="1"/>
      <p:bldP spid="27" grpId="0" animBg="1"/>
      <p:bldP spid="2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DF75A632-EFE2-4070-A40B-20B00D361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grpSp>
        <p:nvGrpSpPr>
          <p:cNvPr id="5" name="Nhóm 4">
            <a:extLst>
              <a:ext uri="{FF2B5EF4-FFF2-40B4-BE49-F238E27FC236}">
                <a16:creationId xmlns:a16="http://schemas.microsoft.com/office/drawing/2014/main" id="{7B802A30-CDA4-4DD0-8BF1-F46A429D083E}"/>
              </a:ext>
            </a:extLst>
          </p:cNvPr>
          <p:cNvGrpSpPr/>
          <p:nvPr/>
        </p:nvGrpSpPr>
        <p:grpSpPr>
          <a:xfrm>
            <a:off x="960750" y="2210396"/>
            <a:ext cx="3318959" cy="3951750"/>
            <a:chOff x="315580" y="1780742"/>
            <a:chExt cx="3318959" cy="3951750"/>
          </a:xfrm>
        </p:grpSpPr>
        <p:pic>
          <p:nvPicPr>
            <p:cNvPr id="6" name="Hình ảnh 5">
              <a:extLst>
                <a:ext uri="{FF2B5EF4-FFF2-40B4-BE49-F238E27FC236}">
                  <a16:creationId xmlns:a16="http://schemas.microsoft.com/office/drawing/2014/main" id="{2F3C1BD7-6384-4624-AB6C-D84C48E4DC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58" r="77439"/>
            <a:stretch/>
          </p:blipFill>
          <p:spPr>
            <a:xfrm>
              <a:off x="315580" y="1780742"/>
              <a:ext cx="3318959" cy="3951750"/>
            </a:xfrm>
            <a:prstGeom prst="rect">
              <a:avLst/>
            </a:prstGeom>
          </p:spPr>
        </p:pic>
        <p:sp>
          <p:nvSpPr>
            <p:cNvPr id="7" name="Hình chữ nhật 6">
              <a:extLst>
                <a:ext uri="{FF2B5EF4-FFF2-40B4-BE49-F238E27FC236}">
                  <a16:creationId xmlns:a16="http://schemas.microsoft.com/office/drawing/2014/main" id="{0F9695CA-7F86-441D-A354-637B31760691}"/>
                </a:ext>
              </a:extLst>
            </p:cNvPr>
            <p:cNvSpPr/>
            <p:nvPr/>
          </p:nvSpPr>
          <p:spPr>
            <a:xfrm>
              <a:off x="955964" y="2327564"/>
              <a:ext cx="1814945" cy="2216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4ADFC9E0-D742-48D3-A438-F7FC3EC586AA}"/>
              </a:ext>
            </a:extLst>
          </p:cNvPr>
          <p:cNvSpPr/>
          <p:nvPr/>
        </p:nvSpPr>
        <p:spPr>
          <a:xfrm>
            <a:off x="1574893" y="3700258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+ 1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+ 4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+ 2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9" name="Nhóm 8">
            <a:extLst>
              <a:ext uri="{FF2B5EF4-FFF2-40B4-BE49-F238E27FC236}">
                <a16:creationId xmlns:a16="http://schemas.microsoft.com/office/drawing/2014/main" id="{28174DF6-EC60-4A3A-A321-FFF87E0A3565}"/>
              </a:ext>
            </a:extLst>
          </p:cNvPr>
          <p:cNvGrpSpPr/>
          <p:nvPr/>
        </p:nvGrpSpPr>
        <p:grpSpPr>
          <a:xfrm>
            <a:off x="4228408" y="2210396"/>
            <a:ext cx="3994872" cy="3951750"/>
            <a:chOff x="0" y="1780742"/>
            <a:chExt cx="3994872" cy="3951750"/>
          </a:xfrm>
        </p:grpSpPr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0FFDC2BB-595E-4030-A1F2-CF21EA87D2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5202"/>
            <a:stretch/>
          </p:blipFill>
          <p:spPr>
            <a:xfrm>
              <a:off x="0" y="1780742"/>
              <a:ext cx="3994872" cy="3951750"/>
            </a:xfrm>
            <a:prstGeom prst="rect">
              <a:avLst/>
            </a:prstGeom>
          </p:spPr>
        </p:pic>
        <p:sp>
          <p:nvSpPr>
            <p:cNvPr id="11" name="Hình chữ nhật 10">
              <a:extLst>
                <a:ext uri="{FF2B5EF4-FFF2-40B4-BE49-F238E27FC236}">
                  <a16:creationId xmlns:a16="http://schemas.microsoft.com/office/drawing/2014/main" id="{6FBC3898-0FE7-49AB-B776-838AD590BD90}"/>
                </a:ext>
              </a:extLst>
            </p:cNvPr>
            <p:cNvSpPr/>
            <p:nvPr/>
          </p:nvSpPr>
          <p:spPr>
            <a:xfrm>
              <a:off x="955964" y="2327564"/>
              <a:ext cx="1814945" cy="2216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2B79D0E7-40DE-4EFC-AF75-C25A015573ED}"/>
              </a:ext>
            </a:extLst>
          </p:cNvPr>
          <p:cNvSpPr/>
          <p:nvPr/>
        </p:nvSpPr>
        <p:spPr>
          <a:xfrm>
            <a:off x="5272565" y="3700258"/>
            <a:ext cx="3503221" cy="614362"/>
          </a:xfrm>
          <a:prstGeom prst="roundRect">
            <a:avLst>
              <a:gd name="adj" fmla="val 16667"/>
            </a:avLst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+ 1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+ 4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+ 7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3" name="Nhóm 12">
            <a:extLst>
              <a:ext uri="{FF2B5EF4-FFF2-40B4-BE49-F238E27FC236}">
                <a16:creationId xmlns:a16="http://schemas.microsoft.com/office/drawing/2014/main" id="{AC3C3045-7F95-45BC-A7C8-4B116B06B645}"/>
              </a:ext>
            </a:extLst>
          </p:cNvPr>
          <p:cNvGrpSpPr/>
          <p:nvPr/>
        </p:nvGrpSpPr>
        <p:grpSpPr>
          <a:xfrm>
            <a:off x="7886063" y="2198000"/>
            <a:ext cx="3491322" cy="3951750"/>
            <a:chOff x="0" y="1780742"/>
            <a:chExt cx="3618357" cy="3951750"/>
          </a:xfrm>
        </p:grpSpPr>
        <p:pic>
          <p:nvPicPr>
            <p:cNvPr id="14" name="Hình ảnh 13">
              <a:extLst>
                <a:ext uri="{FF2B5EF4-FFF2-40B4-BE49-F238E27FC236}">
                  <a16:creationId xmlns:a16="http://schemas.microsoft.com/office/drawing/2014/main" id="{9CC56CBE-8D21-4E9A-B258-5DEC2E8CF5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7539"/>
            <a:stretch/>
          </p:blipFill>
          <p:spPr>
            <a:xfrm>
              <a:off x="0" y="1780742"/>
              <a:ext cx="3618357" cy="3951750"/>
            </a:xfrm>
            <a:prstGeom prst="rect">
              <a:avLst/>
            </a:prstGeom>
          </p:spPr>
        </p:pic>
        <p:sp>
          <p:nvSpPr>
            <p:cNvPr id="15" name="Hình chữ nhật 14">
              <a:extLst>
                <a:ext uri="{FF2B5EF4-FFF2-40B4-BE49-F238E27FC236}">
                  <a16:creationId xmlns:a16="http://schemas.microsoft.com/office/drawing/2014/main" id="{57922E4D-382B-424B-B1E0-1F77B4F673B9}"/>
                </a:ext>
              </a:extLst>
            </p:cNvPr>
            <p:cNvSpPr/>
            <p:nvPr/>
          </p:nvSpPr>
          <p:spPr>
            <a:xfrm>
              <a:off x="955964" y="2327564"/>
              <a:ext cx="1814945" cy="22167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6BF65C12-0E56-40F3-A170-8E9C91BD7721}"/>
              </a:ext>
            </a:extLst>
          </p:cNvPr>
          <p:cNvSpPr/>
          <p:nvPr/>
        </p:nvSpPr>
        <p:spPr>
          <a:xfrm>
            <a:off x="1972218" y="839978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nhẩm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1BD6BAF9-1D3B-45B8-A5D3-FED479002B8C}"/>
              </a:ext>
            </a:extLst>
          </p:cNvPr>
          <p:cNvSpPr/>
          <p:nvPr/>
        </p:nvSpPr>
        <p:spPr>
          <a:xfrm>
            <a:off x="2914682" y="2782098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8700C181-1944-413D-B12E-AC91766FAF47}"/>
              </a:ext>
            </a:extLst>
          </p:cNvPr>
          <p:cNvSpPr/>
          <p:nvPr/>
        </p:nvSpPr>
        <p:spPr>
          <a:xfrm>
            <a:off x="2914682" y="3415184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22143ECD-D86F-4B5E-BA8A-AF9CCB525F89}"/>
              </a:ext>
            </a:extLst>
          </p:cNvPr>
          <p:cNvSpPr/>
          <p:nvPr/>
        </p:nvSpPr>
        <p:spPr>
          <a:xfrm>
            <a:off x="2895885" y="4048270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67E01DF1-094D-4029-BD2F-BDC0B137817F}"/>
              </a:ext>
            </a:extLst>
          </p:cNvPr>
          <p:cNvSpPr/>
          <p:nvPr/>
        </p:nvSpPr>
        <p:spPr>
          <a:xfrm>
            <a:off x="6490194" y="2789125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404C1F1E-7576-4C89-9B84-330BA34FFD44}"/>
              </a:ext>
            </a:extLst>
          </p:cNvPr>
          <p:cNvSpPr/>
          <p:nvPr/>
        </p:nvSpPr>
        <p:spPr>
          <a:xfrm>
            <a:off x="6598322" y="3412776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31E07E9E-A7BB-431A-B27D-388DA610F588}"/>
              </a:ext>
            </a:extLst>
          </p:cNvPr>
          <p:cNvSpPr/>
          <p:nvPr/>
        </p:nvSpPr>
        <p:spPr>
          <a:xfrm>
            <a:off x="6586119" y="4057299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52AAE65C-6ACE-4C1E-A4C1-A8CD5CF0E0B0}"/>
              </a:ext>
            </a:extLst>
          </p:cNvPr>
          <p:cNvSpPr/>
          <p:nvPr/>
        </p:nvSpPr>
        <p:spPr>
          <a:xfrm>
            <a:off x="8742496" y="3641404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+ 0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 + 8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 + 10 = …..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Group 4">
            <a:extLst>
              <a:ext uri="{FF2B5EF4-FFF2-40B4-BE49-F238E27FC236}">
                <a16:creationId xmlns:a16="http://schemas.microsoft.com/office/drawing/2014/main" id="{11BA34AB-0475-4D39-B205-9859D6E1AC74}"/>
              </a:ext>
            </a:extLst>
          </p:cNvPr>
          <p:cNvGrpSpPr/>
          <p:nvPr/>
        </p:nvGrpSpPr>
        <p:grpSpPr>
          <a:xfrm>
            <a:off x="705321" y="700061"/>
            <a:ext cx="1165761" cy="937052"/>
            <a:chOff x="681320" y="604864"/>
            <a:chExt cx="1433967" cy="1100380"/>
          </a:xfrm>
        </p:grpSpPr>
        <p:sp>
          <p:nvSpPr>
            <p:cNvPr id="25" name="Sun 5">
              <a:extLst>
                <a:ext uri="{FF2B5EF4-FFF2-40B4-BE49-F238E27FC236}">
                  <a16:creationId xmlns:a16="http://schemas.microsoft.com/office/drawing/2014/main" id="{40980106-A0A7-40D6-B4D8-41108EED3202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ounded Rectangle 5">
              <a:extLst>
                <a:ext uri="{FF2B5EF4-FFF2-40B4-BE49-F238E27FC236}">
                  <a16:creationId xmlns:a16="http://schemas.microsoft.com/office/drawing/2014/main" id="{2FA5EAFE-52CD-472B-B378-8FD5F9C3AF0E}"/>
                </a:ext>
              </a:extLst>
            </p:cNvPr>
            <p:cNvSpPr/>
            <p:nvPr/>
          </p:nvSpPr>
          <p:spPr>
            <a:xfrm>
              <a:off x="681320" y="821253"/>
              <a:ext cx="1357515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27" name="图片 7" descr="572005ec0a0c4">
            <a:extLst>
              <a:ext uri="{FF2B5EF4-FFF2-40B4-BE49-F238E27FC236}">
                <a16:creationId xmlns:a16="http://schemas.microsoft.com/office/drawing/2014/main" id="{5BA72002-BD05-42E8-B2AB-B295C69706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9422986" y="664384"/>
            <a:ext cx="2142240" cy="1439401"/>
          </a:xfrm>
          <a:prstGeom prst="rect">
            <a:avLst/>
          </a:prstGeom>
        </p:spPr>
      </p:pic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1CB17C50-12A1-407C-9D85-B82E0C3E3B28}"/>
              </a:ext>
            </a:extLst>
          </p:cNvPr>
          <p:cNvSpPr/>
          <p:nvPr/>
        </p:nvSpPr>
        <p:spPr>
          <a:xfrm>
            <a:off x="10120219" y="2699666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864DB659-8573-4218-B416-FD7E6D89F46A}"/>
              </a:ext>
            </a:extLst>
          </p:cNvPr>
          <p:cNvSpPr/>
          <p:nvPr/>
        </p:nvSpPr>
        <p:spPr>
          <a:xfrm>
            <a:off x="10120219" y="3324326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85F91150-6C73-48C2-97E3-141C6832BED0}"/>
              </a:ext>
            </a:extLst>
          </p:cNvPr>
          <p:cNvSpPr/>
          <p:nvPr/>
        </p:nvSpPr>
        <p:spPr>
          <a:xfrm>
            <a:off x="10127833" y="3969012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04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F2B35DFC-016E-47AA-821D-8A76E3F04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45FFC46-E939-4752-BFC6-B1559C5F8A3B}"/>
              </a:ext>
            </a:extLst>
          </p:cNvPr>
          <p:cNvGrpSpPr/>
          <p:nvPr/>
        </p:nvGrpSpPr>
        <p:grpSpPr>
          <a:xfrm>
            <a:off x="845328" y="778063"/>
            <a:ext cx="1165761" cy="937052"/>
            <a:chOff x="681320" y="604864"/>
            <a:chExt cx="1433967" cy="1100380"/>
          </a:xfrm>
        </p:grpSpPr>
        <p:sp>
          <p:nvSpPr>
            <p:cNvPr id="6" name="Sun 5">
              <a:extLst>
                <a:ext uri="{FF2B5EF4-FFF2-40B4-BE49-F238E27FC236}">
                  <a16:creationId xmlns:a16="http://schemas.microsoft.com/office/drawing/2014/main" id="{89291694-CBF9-40EB-AD1A-5326D3091E47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777BEA4A-44B2-4E27-9F46-3BADC2AC900A}"/>
                </a:ext>
              </a:extLst>
            </p:cNvPr>
            <p:cNvSpPr/>
            <p:nvPr/>
          </p:nvSpPr>
          <p:spPr>
            <a:xfrm>
              <a:off x="681320" y="821253"/>
              <a:ext cx="1357515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9963B54-9E8C-4B1E-B678-37D75F18A530}"/>
              </a:ext>
            </a:extLst>
          </p:cNvPr>
          <p:cNvSpPr/>
          <p:nvPr/>
        </p:nvSpPr>
        <p:spPr>
          <a:xfrm>
            <a:off x="2118346" y="962334"/>
            <a:ext cx="3503221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Số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?</a:t>
            </a:r>
          </a:p>
        </p:txBody>
      </p:sp>
      <p:grpSp>
        <p:nvGrpSpPr>
          <p:cNvPr id="10" name="Nhóm 9">
            <a:extLst>
              <a:ext uri="{FF2B5EF4-FFF2-40B4-BE49-F238E27FC236}">
                <a16:creationId xmlns:a16="http://schemas.microsoft.com/office/drawing/2014/main" id="{3F725D17-BABF-46C1-97E3-D17FBB31D9F1}"/>
              </a:ext>
            </a:extLst>
          </p:cNvPr>
          <p:cNvGrpSpPr/>
          <p:nvPr/>
        </p:nvGrpSpPr>
        <p:grpSpPr>
          <a:xfrm>
            <a:off x="588341" y="1715115"/>
            <a:ext cx="11026897" cy="4867168"/>
            <a:chOff x="555503" y="1061061"/>
            <a:chExt cx="11026897" cy="4867168"/>
          </a:xfrm>
        </p:grpSpPr>
        <p:grpSp>
          <p:nvGrpSpPr>
            <p:cNvPr id="11" name="Nhóm 10">
              <a:extLst>
                <a:ext uri="{FF2B5EF4-FFF2-40B4-BE49-F238E27FC236}">
                  <a16:creationId xmlns:a16="http://schemas.microsoft.com/office/drawing/2014/main" id="{3DF815A4-61F0-421A-A87B-D0E08AAA1E15}"/>
                </a:ext>
              </a:extLst>
            </p:cNvPr>
            <p:cNvGrpSpPr/>
            <p:nvPr/>
          </p:nvGrpSpPr>
          <p:grpSpPr>
            <a:xfrm>
              <a:off x="555503" y="1061061"/>
              <a:ext cx="11026897" cy="4867168"/>
              <a:chOff x="741353" y="1505922"/>
              <a:chExt cx="10964531" cy="4867168"/>
            </a:xfrm>
          </p:grpSpPr>
          <p:pic>
            <p:nvPicPr>
              <p:cNvPr id="17" name="Hình ảnh 16">
                <a:extLst>
                  <a:ext uri="{FF2B5EF4-FFF2-40B4-BE49-F238E27FC236}">
                    <a16:creationId xmlns:a16="http://schemas.microsoft.com/office/drawing/2014/main" id="{C8D66477-186A-4BBB-8645-1E275952F8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218" t="12236" r="1875"/>
              <a:stretch/>
            </p:blipFill>
            <p:spPr>
              <a:xfrm>
                <a:off x="1255212" y="1836911"/>
                <a:ext cx="10450672" cy="4536179"/>
              </a:xfrm>
              <a:prstGeom prst="rect">
                <a:avLst/>
              </a:prstGeom>
            </p:spPr>
          </p:pic>
          <p:sp>
            <p:nvSpPr>
              <p:cNvPr id="18" name="Hình chữ nhật 17">
                <a:extLst>
                  <a:ext uri="{FF2B5EF4-FFF2-40B4-BE49-F238E27FC236}">
                    <a16:creationId xmlns:a16="http://schemas.microsoft.com/office/drawing/2014/main" id="{55128C02-03F3-4FB4-A97B-FC46A360B8C3}"/>
                  </a:ext>
                </a:extLst>
              </p:cNvPr>
              <p:cNvSpPr/>
              <p:nvPr/>
            </p:nvSpPr>
            <p:spPr>
              <a:xfrm>
                <a:off x="741353" y="1505922"/>
                <a:ext cx="1930425" cy="6863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Hình chữ nhật: Góc Tròn 11">
              <a:extLst>
                <a:ext uri="{FF2B5EF4-FFF2-40B4-BE49-F238E27FC236}">
                  <a16:creationId xmlns:a16="http://schemas.microsoft.com/office/drawing/2014/main" id="{BA4FD0DA-4473-4661-B5AE-FFA426F0DB87}"/>
                </a:ext>
              </a:extLst>
            </p:cNvPr>
            <p:cNvSpPr/>
            <p:nvPr/>
          </p:nvSpPr>
          <p:spPr>
            <a:xfrm>
              <a:off x="3003900" y="4035160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Hình chữ nhật: Góc Tròn 12">
              <a:extLst>
                <a:ext uri="{FF2B5EF4-FFF2-40B4-BE49-F238E27FC236}">
                  <a16:creationId xmlns:a16="http://schemas.microsoft.com/office/drawing/2014/main" id="{A70A9216-2BF3-4FDE-B53E-180010AD30D1}"/>
                </a:ext>
              </a:extLst>
            </p:cNvPr>
            <p:cNvSpPr/>
            <p:nvPr/>
          </p:nvSpPr>
          <p:spPr>
            <a:xfrm>
              <a:off x="3009774" y="4639677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Hình chữ nhật: Góc Tròn 13">
              <a:extLst>
                <a:ext uri="{FF2B5EF4-FFF2-40B4-BE49-F238E27FC236}">
                  <a16:creationId xmlns:a16="http://schemas.microsoft.com/office/drawing/2014/main" id="{9E54DC29-EC14-4E41-9F0C-9080501B5C2F}"/>
                </a:ext>
              </a:extLst>
            </p:cNvPr>
            <p:cNvSpPr/>
            <p:nvPr/>
          </p:nvSpPr>
          <p:spPr>
            <a:xfrm>
              <a:off x="6258820" y="4037984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Hình chữ nhật: Góc Tròn 14">
              <a:extLst>
                <a:ext uri="{FF2B5EF4-FFF2-40B4-BE49-F238E27FC236}">
                  <a16:creationId xmlns:a16="http://schemas.microsoft.com/office/drawing/2014/main" id="{4CE2B5F2-1EBA-4345-B890-B64E5E4E39B9}"/>
                </a:ext>
              </a:extLst>
            </p:cNvPr>
            <p:cNvSpPr/>
            <p:nvPr/>
          </p:nvSpPr>
          <p:spPr>
            <a:xfrm>
              <a:off x="9326897" y="4026212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Hình chữ nhật: Góc Tròn 15">
              <a:extLst>
                <a:ext uri="{FF2B5EF4-FFF2-40B4-BE49-F238E27FC236}">
                  <a16:creationId xmlns:a16="http://schemas.microsoft.com/office/drawing/2014/main" id="{5AD85C49-639D-4963-B6BF-C6EDCBEA9998}"/>
                </a:ext>
              </a:extLst>
            </p:cNvPr>
            <p:cNvSpPr/>
            <p:nvPr/>
          </p:nvSpPr>
          <p:spPr>
            <a:xfrm>
              <a:off x="9332549" y="4642451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CB9E4C23-F2CD-46EA-8F8D-DC639FAEA080}"/>
              </a:ext>
            </a:extLst>
          </p:cNvPr>
          <p:cNvSpPr/>
          <p:nvPr/>
        </p:nvSpPr>
        <p:spPr>
          <a:xfrm>
            <a:off x="3106486" y="4659469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le 5">
            <a:extLst>
              <a:ext uri="{FF2B5EF4-FFF2-40B4-BE49-F238E27FC236}">
                <a16:creationId xmlns:a16="http://schemas.microsoft.com/office/drawing/2014/main" id="{26A210E3-D5CB-4FF7-A0BC-E261BAC32A9F}"/>
              </a:ext>
            </a:extLst>
          </p:cNvPr>
          <p:cNvSpPr/>
          <p:nvPr/>
        </p:nvSpPr>
        <p:spPr>
          <a:xfrm>
            <a:off x="3106486" y="5268431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CBF5891E-16F7-48B7-9790-8C889872EBB0}"/>
              </a:ext>
            </a:extLst>
          </p:cNvPr>
          <p:cNvSpPr/>
          <p:nvPr/>
        </p:nvSpPr>
        <p:spPr>
          <a:xfrm>
            <a:off x="6403790" y="4647437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6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3F0BA01A-0690-4616-A13A-C95D6B60DECA}"/>
              </a:ext>
            </a:extLst>
          </p:cNvPr>
          <p:cNvSpPr/>
          <p:nvPr/>
        </p:nvSpPr>
        <p:spPr>
          <a:xfrm>
            <a:off x="9465672" y="4665687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5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5BBF75DA-1C4E-4483-8DF5-C25550431D02}"/>
              </a:ext>
            </a:extLst>
          </p:cNvPr>
          <p:cNvSpPr/>
          <p:nvPr/>
        </p:nvSpPr>
        <p:spPr>
          <a:xfrm>
            <a:off x="9467314" y="5268535"/>
            <a:ext cx="94129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54B2971D-7501-43F8-9938-5D94228128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8224" b="26546"/>
          <a:stretch/>
        </p:blipFill>
        <p:spPr>
          <a:xfrm>
            <a:off x="9472998" y="709806"/>
            <a:ext cx="2142240" cy="1439401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F21DA574-D429-48A6-A198-15612822B81E}"/>
              </a:ext>
            </a:extLst>
          </p:cNvPr>
          <p:cNvSpPr/>
          <p:nvPr/>
        </p:nvSpPr>
        <p:spPr>
          <a:xfrm>
            <a:off x="3104844" y="467113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169A64E8-9C55-44F0-B4C1-62D4A68027CE}"/>
              </a:ext>
            </a:extLst>
          </p:cNvPr>
          <p:cNvSpPr/>
          <p:nvPr/>
        </p:nvSpPr>
        <p:spPr>
          <a:xfrm>
            <a:off x="3103202" y="528009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3F11B01B-51E3-4A97-807F-7810F492138A}"/>
              </a:ext>
            </a:extLst>
          </p:cNvPr>
          <p:cNvSpPr/>
          <p:nvPr/>
        </p:nvSpPr>
        <p:spPr>
          <a:xfrm>
            <a:off x="6402148" y="468307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D6FB5700-95CB-49DC-9062-BD01480A5FBA}"/>
              </a:ext>
            </a:extLst>
          </p:cNvPr>
          <p:cNvSpPr/>
          <p:nvPr/>
        </p:nvSpPr>
        <p:spPr>
          <a:xfrm>
            <a:off x="9472998" y="465452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95216003-7AFB-4F18-A9FA-1FCB1DB68871}"/>
              </a:ext>
            </a:extLst>
          </p:cNvPr>
          <p:cNvSpPr/>
          <p:nvPr/>
        </p:nvSpPr>
        <p:spPr>
          <a:xfrm>
            <a:off x="9472998" y="529650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802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Hình ảnh 37">
            <a:extLst>
              <a:ext uri="{FF2B5EF4-FFF2-40B4-BE49-F238E27FC236}">
                <a16:creationId xmlns:a16="http://schemas.microsoft.com/office/drawing/2014/main" id="{8F952410-33C1-4F94-A01E-DA2960051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01782"/>
            <a:ext cx="12192001" cy="6456218"/>
          </a:xfrm>
          <a:prstGeom prst="rect">
            <a:avLst/>
          </a:prstGeom>
        </p:spPr>
      </p:pic>
      <p:grpSp>
        <p:nvGrpSpPr>
          <p:cNvPr id="39" name="Group 4">
            <a:extLst>
              <a:ext uri="{FF2B5EF4-FFF2-40B4-BE49-F238E27FC236}">
                <a16:creationId xmlns:a16="http://schemas.microsoft.com/office/drawing/2014/main" id="{955E0D78-217F-425F-AD16-D7FCCB26545E}"/>
              </a:ext>
            </a:extLst>
          </p:cNvPr>
          <p:cNvGrpSpPr/>
          <p:nvPr/>
        </p:nvGrpSpPr>
        <p:grpSpPr>
          <a:xfrm>
            <a:off x="576508" y="675270"/>
            <a:ext cx="1165761" cy="937052"/>
            <a:chOff x="681320" y="604864"/>
            <a:chExt cx="1433967" cy="1100380"/>
          </a:xfrm>
        </p:grpSpPr>
        <p:sp>
          <p:nvSpPr>
            <p:cNvPr id="40" name="Sun 5">
              <a:extLst>
                <a:ext uri="{FF2B5EF4-FFF2-40B4-BE49-F238E27FC236}">
                  <a16:creationId xmlns:a16="http://schemas.microsoft.com/office/drawing/2014/main" id="{1B626C18-C960-4AED-9460-262925862B9F}"/>
                </a:ext>
              </a:extLst>
            </p:cNvPr>
            <p:cNvSpPr/>
            <p:nvPr/>
          </p:nvSpPr>
          <p:spPr>
            <a:xfrm>
              <a:off x="999409" y="604864"/>
              <a:ext cx="1115878" cy="1100380"/>
            </a:xfrm>
            <a:prstGeom prst="sun">
              <a:avLst/>
            </a:prstGeom>
            <a:solidFill>
              <a:srgbClr val="FF7707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Rounded Rectangle 5">
              <a:extLst>
                <a:ext uri="{FF2B5EF4-FFF2-40B4-BE49-F238E27FC236}">
                  <a16:creationId xmlns:a16="http://schemas.microsoft.com/office/drawing/2014/main" id="{D7AAA4D8-A01F-458A-B58F-4848E83833EA}"/>
                </a:ext>
              </a:extLst>
            </p:cNvPr>
            <p:cNvSpPr/>
            <p:nvPr/>
          </p:nvSpPr>
          <p:spPr>
            <a:xfrm>
              <a:off x="681320" y="821253"/>
              <a:ext cx="1357515" cy="614362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4A509F94-DDDD-441B-AC33-3F7D0EDEA00C}"/>
              </a:ext>
            </a:extLst>
          </p:cNvPr>
          <p:cNvSpPr/>
          <p:nvPr/>
        </p:nvSpPr>
        <p:spPr>
          <a:xfrm>
            <a:off x="1742269" y="723362"/>
            <a:ext cx="10153403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phép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43" name="Nhóm 42">
            <a:extLst>
              <a:ext uri="{FF2B5EF4-FFF2-40B4-BE49-F238E27FC236}">
                <a16:creationId xmlns:a16="http://schemas.microsoft.com/office/drawing/2014/main" id="{DAC2633F-4190-4436-8AA6-E11A6BE8F33C}"/>
              </a:ext>
            </a:extLst>
          </p:cNvPr>
          <p:cNvGrpSpPr/>
          <p:nvPr/>
        </p:nvGrpSpPr>
        <p:grpSpPr>
          <a:xfrm>
            <a:off x="1022684" y="3969807"/>
            <a:ext cx="3428808" cy="2596838"/>
            <a:chOff x="254398" y="4059382"/>
            <a:chExt cx="3428808" cy="2596838"/>
          </a:xfrm>
        </p:grpSpPr>
        <p:pic>
          <p:nvPicPr>
            <p:cNvPr id="44" name="Hình ảnh 43">
              <a:extLst>
                <a:ext uri="{FF2B5EF4-FFF2-40B4-BE49-F238E27FC236}">
                  <a16:creationId xmlns:a16="http://schemas.microsoft.com/office/drawing/2014/main" id="{ED95D70A-5F4B-4058-8FAF-7A2C7418D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 l="22615" r="17108"/>
            <a:stretch/>
          </p:blipFill>
          <p:spPr>
            <a:xfrm>
              <a:off x="254398" y="4059382"/>
              <a:ext cx="3428808" cy="2596838"/>
            </a:xfrm>
            <a:prstGeom prst="rect">
              <a:avLst/>
            </a:prstGeom>
          </p:spPr>
        </p:pic>
        <p:sp>
          <p:nvSpPr>
            <p:cNvPr id="45" name="Hình chữ nhật: Góc Tròn 44">
              <a:extLst>
                <a:ext uri="{FF2B5EF4-FFF2-40B4-BE49-F238E27FC236}">
                  <a16:creationId xmlns:a16="http://schemas.microsoft.com/office/drawing/2014/main" id="{D0004339-D63A-4277-A379-22D3231C59D4}"/>
                </a:ext>
              </a:extLst>
            </p:cNvPr>
            <p:cNvSpPr/>
            <p:nvPr/>
          </p:nvSpPr>
          <p:spPr>
            <a:xfrm>
              <a:off x="491608" y="5792317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46" name="Hình chữ nhật: Góc Tròn 45">
              <a:extLst>
                <a:ext uri="{FF2B5EF4-FFF2-40B4-BE49-F238E27FC236}">
                  <a16:creationId xmlns:a16="http://schemas.microsoft.com/office/drawing/2014/main" id="{DABFBB52-6E82-438F-ADCD-03B75DC2DE6F}"/>
                </a:ext>
              </a:extLst>
            </p:cNvPr>
            <p:cNvSpPr/>
            <p:nvPr/>
          </p:nvSpPr>
          <p:spPr>
            <a:xfrm>
              <a:off x="1596235" y="5792317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?</a:t>
              </a:r>
            </a:p>
          </p:txBody>
        </p:sp>
        <p:sp>
          <p:nvSpPr>
            <p:cNvPr id="47" name="Hình chữ nhật: Góc Tròn 46">
              <a:extLst>
                <a:ext uri="{FF2B5EF4-FFF2-40B4-BE49-F238E27FC236}">
                  <a16:creationId xmlns:a16="http://schemas.microsoft.com/office/drawing/2014/main" id="{268102F3-3C8A-4FE9-BAB5-86310C169B66}"/>
                </a:ext>
              </a:extLst>
            </p:cNvPr>
            <p:cNvSpPr/>
            <p:nvPr/>
          </p:nvSpPr>
          <p:spPr>
            <a:xfrm>
              <a:off x="2760548" y="5793434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</p:grp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F4AFD94C-FEA0-4475-903E-B60CF0988A3B}"/>
              </a:ext>
            </a:extLst>
          </p:cNvPr>
          <p:cNvSpPr/>
          <p:nvPr/>
        </p:nvSpPr>
        <p:spPr>
          <a:xfrm>
            <a:off x="5461064" y="4197236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+ 1 = 10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9354192B-7A4B-4C2D-8C19-3EF5DEA1E744}"/>
              </a:ext>
            </a:extLst>
          </p:cNvPr>
          <p:cNvSpPr/>
          <p:nvPr/>
        </p:nvSpPr>
        <p:spPr>
          <a:xfrm>
            <a:off x="5461064" y="4733260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+ 9 = 10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61F722B5-DA01-4697-8BF3-464FA6D0C7A4}"/>
              </a:ext>
            </a:extLst>
          </p:cNvPr>
          <p:cNvSpPr/>
          <p:nvPr/>
        </p:nvSpPr>
        <p:spPr>
          <a:xfrm>
            <a:off x="5461064" y="5284383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 + 2 = 10</a:t>
            </a:r>
          </a:p>
        </p:txBody>
      </p:sp>
      <p:sp>
        <p:nvSpPr>
          <p:cNvPr id="51" name="Rounded Rectangle 5">
            <a:extLst>
              <a:ext uri="{FF2B5EF4-FFF2-40B4-BE49-F238E27FC236}">
                <a16:creationId xmlns:a16="http://schemas.microsoft.com/office/drawing/2014/main" id="{D7D58162-894F-4074-89E0-57BF508D913A}"/>
              </a:ext>
            </a:extLst>
          </p:cNvPr>
          <p:cNvSpPr/>
          <p:nvPr/>
        </p:nvSpPr>
        <p:spPr>
          <a:xfrm>
            <a:off x="5440447" y="5820407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+ 8 = 10</a:t>
            </a: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388C5950-8008-40F2-A972-8E453C294E06}"/>
              </a:ext>
            </a:extLst>
          </p:cNvPr>
          <p:cNvSpPr/>
          <p:nvPr/>
        </p:nvSpPr>
        <p:spPr>
          <a:xfrm>
            <a:off x="7583647" y="4198968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+ 3 = 10</a:t>
            </a:r>
          </a:p>
        </p:txBody>
      </p:sp>
      <p:sp>
        <p:nvSpPr>
          <p:cNvPr id="53" name="Rounded Rectangle 5">
            <a:extLst>
              <a:ext uri="{FF2B5EF4-FFF2-40B4-BE49-F238E27FC236}">
                <a16:creationId xmlns:a16="http://schemas.microsoft.com/office/drawing/2014/main" id="{5AA98BC4-4A77-4A1E-91AB-7F8701AB822E}"/>
              </a:ext>
            </a:extLst>
          </p:cNvPr>
          <p:cNvSpPr/>
          <p:nvPr/>
        </p:nvSpPr>
        <p:spPr>
          <a:xfrm>
            <a:off x="7583647" y="4734992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+ 7 = 10</a:t>
            </a:r>
          </a:p>
        </p:txBody>
      </p:sp>
      <p:sp>
        <p:nvSpPr>
          <p:cNvPr id="54" name="Rounded Rectangle 5">
            <a:extLst>
              <a:ext uri="{FF2B5EF4-FFF2-40B4-BE49-F238E27FC236}">
                <a16:creationId xmlns:a16="http://schemas.microsoft.com/office/drawing/2014/main" id="{F8EC052D-C5EA-42AB-8CA3-39DD01AA635A}"/>
              </a:ext>
            </a:extLst>
          </p:cNvPr>
          <p:cNvSpPr/>
          <p:nvPr/>
        </p:nvSpPr>
        <p:spPr>
          <a:xfrm>
            <a:off x="7583647" y="5286115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 + 4 = 10</a:t>
            </a:r>
          </a:p>
        </p:txBody>
      </p:sp>
      <p:sp>
        <p:nvSpPr>
          <p:cNvPr id="55" name="Rounded Rectangle 5">
            <a:extLst>
              <a:ext uri="{FF2B5EF4-FFF2-40B4-BE49-F238E27FC236}">
                <a16:creationId xmlns:a16="http://schemas.microsoft.com/office/drawing/2014/main" id="{84CEB054-BBC7-49B9-BC00-D41B065B3243}"/>
              </a:ext>
            </a:extLst>
          </p:cNvPr>
          <p:cNvSpPr/>
          <p:nvPr/>
        </p:nvSpPr>
        <p:spPr>
          <a:xfrm>
            <a:off x="7563030" y="5822139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+ 6 = 10</a:t>
            </a:r>
          </a:p>
        </p:txBody>
      </p:sp>
      <p:sp>
        <p:nvSpPr>
          <p:cNvPr id="56" name="Rounded Rectangle 5">
            <a:extLst>
              <a:ext uri="{FF2B5EF4-FFF2-40B4-BE49-F238E27FC236}">
                <a16:creationId xmlns:a16="http://schemas.microsoft.com/office/drawing/2014/main" id="{EED617D8-D342-48F6-B775-23292F15A507}"/>
              </a:ext>
            </a:extLst>
          </p:cNvPr>
          <p:cNvSpPr/>
          <p:nvPr/>
        </p:nvSpPr>
        <p:spPr>
          <a:xfrm>
            <a:off x="9635006" y="4237727"/>
            <a:ext cx="1788708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 + 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10</a:t>
            </a:r>
          </a:p>
        </p:txBody>
      </p:sp>
      <p:sp>
        <p:nvSpPr>
          <p:cNvPr id="57" name="Rounded Rectangle 5">
            <a:extLst>
              <a:ext uri="{FF2B5EF4-FFF2-40B4-BE49-F238E27FC236}">
                <a16:creationId xmlns:a16="http://schemas.microsoft.com/office/drawing/2014/main" id="{C8FC0F8B-4728-46F6-BE49-A587D9E598B6}"/>
              </a:ext>
            </a:extLst>
          </p:cNvPr>
          <p:cNvSpPr/>
          <p:nvPr/>
        </p:nvSpPr>
        <p:spPr>
          <a:xfrm>
            <a:off x="9635005" y="4773751"/>
            <a:ext cx="205135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+ 0 = 10</a:t>
            </a:r>
          </a:p>
        </p:txBody>
      </p:sp>
      <p:sp>
        <p:nvSpPr>
          <p:cNvPr id="58" name="Rounded Rectangle 5">
            <a:extLst>
              <a:ext uri="{FF2B5EF4-FFF2-40B4-BE49-F238E27FC236}">
                <a16:creationId xmlns:a16="http://schemas.microsoft.com/office/drawing/2014/main" id="{45679F04-FE82-4D08-BDA2-155FAA625B0C}"/>
              </a:ext>
            </a:extLst>
          </p:cNvPr>
          <p:cNvSpPr/>
          <p:nvPr/>
        </p:nvSpPr>
        <p:spPr>
          <a:xfrm>
            <a:off x="9635005" y="5324874"/>
            <a:ext cx="2010125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 + 10 = 10</a:t>
            </a:r>
          </a:p>
        </p:txBody>
      </p:sp>
      <p:grpSp>
        <p:nvGrpSpPr>
          <p:cNvPr id="59" name="Nhóm 58">
            <a:extLst>
              <a:ext uri="{FF2B5EF4-FFF2-40B4-BE49-F238E27FC236}">
                <a16:creationId xmlns:a16="http://schemas.microsoft.com/office/drawing/2014/main" id="{2EA60FA1-A33C-463D-B495-AA69625AE80F}"/>
              </a:ext>
            </a:extLst>
          </p:cNvPr>
          <p:cNvGrpSpPr/>
          <p:nvPr/>
        </p:nvGrpSpPr>
        <p:grpSpPr>
          <a:xfrm>
            <a:off x="1979607" y="1503830"/>
            <a:ext cx="7327075" cy="2404989"/>
            <a:chOff x="1165761" y="1107925"/>
            <a:chExt cx="7327075" cy="2404989"/>
          </a:xfrm>
        </p:grpSpPr>
        <p:sp>
          <p:nvSpPr>
            <p:cNvPr id="60" name="Bong bóng Ý nghĩ: Hình đám mây 59">
              <a:extLst>
                <a:ext uri="{FF2B5EF4-FFF2-40B4-BE49-F238E27FC236}">
                  <a16:creationId xmlns:a16="http://schemas.microsoft.com/office/drawing/2014/main" id="{6018AE96-62B7-4882-BBEB-9F4BB66DA236}"/>
                </a:ext>
              </a:extLst>
            </p:cNvPr>
            <p:cNvSpPr/>
            <p:nvPr/>
          </p:nvSpPr>
          <p:spPr>
            <a:xfrm>
              <a:off x="1165761" y="1107925"/>
              <a:ext cx="7327075" cy="2404989"/>
            </a:xfrm>
            <a:prstGeom prst="cloudCallout">
              <a:avLst/>
            </a:prstGeom>
            <a:solidFill>
              <a:srgbClr val="F3FAFA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ình chữ nhật: Góc Tròn 60">
              <a:extLst>
                <a:ext uri="{FF2B5EF4-FFF2-40B4-BE49-F238E27FC236}">
                  <a16:creationId xmlns:a16="http://schemas.microsoft.com/office/drawing/2014/main" id="{EA44D556-0D95-41F6-80D1-415FD40A4C9C}"/>
                </a:ext>
              </a:extLst>
            </p:cNvPr>
            <p:cNvSpPr/>
            <p:nvPr/>
          </p:nvSpPr>
          <p:spPr>
            <a:xfrm rot="19612404">
              <a:off x="2158665" y="1888020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9</a:t>
              </a:r>
            </a:p>
          </p:txBody>
        </p:sp>
        <p:sp>
          <p:nvSpPr>
            <p:cNvPr id="62" name="Hình chữ nhật: Góc Tròn 61">
              <a:extLst>
                <a:ext uri="{FF2B5EF4-FFF2-40B4-BE49-F238E27FC236}">
                  <a16:creationId xmlns:a16="http://schemas.microsoft.com/office/drawing/2014/main" id="{28772BCC-64DE-4276-B7CA-661D4038AC2A}"/>
                </a:ext>
              </a:extLst>
            </p:cNvPr>
            <p:cNvSpPr/>
            <p:nvPr/>
          </p:nvSpPr>
          <p:spPr>
            <a:xfrm>
              <a:off x="3025645" y="1706297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63" name="Hình chữ nhật: Góc Tròn 62">
              <a:extLst>
                <a:ext uri="{FF2B5EF4-FFF2-40B4-BE49-F238E27FC236}">
                  <a16:creationId xmlns:a16="http://schemas.microsoft.com/office/drawing/2014/main" id="{E8699139-783F-4D2A-9B2C-FC5BFDD0B8C5}"/>
                </a:ext>
              </a:extLst>
            </p:cNvPr>
            <p:cNvSpPr/>
            <p:nvPr/>
          </p:nvSpPr>
          <p:spPr>
            <a:xfrm rot="20822889">
              <a:off x="4022679" y="1494678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64" name="Hình chữ nhật: Góc Tròn 63">
              <a:extLst>
                <a:ext uri="{FF2B5EF4-FFF2-40B4-BE49-F238E27FC236}">
                  <a16:creationId xmlns:a16="http://schemas.microsoft.com/office/drawing/2014/main" id="{0B36BEC1-E8BE-4902-8959-B17C7818B1E7}"/>
                </a:ext>
              </a:extLst>
            </p:cNvPr>
            <p:cNvSpPr/>
            <p:nvPr/>
          </p:nvSpPr>
          <p:spPr>
            <a:xfrm rot="21422972">
              <a:off x="4990076" y="1640514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65" name="Hình chữ nhật: Góc Tròn 64">
              <a:extLst>
                <a:ext uri="{FF2B5EF4-FFF2-40B4-BE49-F238E27FC236}">
                  <a16:creationId xmlns:a16="http://schemas.microsoft.com/office/drawing/2014/main" id="{1FF1D525-4845-4233-AA98-B7A5804EC3A9}"/>
                </a:ext>
              </a:extLst>
            </p:cNvPr>
            <p:cNvSpPr/>
            <p:nvPr/>
          </p:nvSpPr>
          <p:spPr>
            <a:xfrm rot="20794473">
              <a:off x="5910108" y="1640514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8</a:t>
              </a:r>
            </a:p>
          </p:txBody>
        </p:sp>
        <p:sp>
          <p:nvSpPr>
            <p:cNvPr id="66" name="Hình chữ nhật: Góc Tròn 65">
              <a:extLst>
                <a:ext uri="{FF2B5EF4-FFF2-40B4-BE49-F238E27FC236}">
                  <a16:creationId xmlns:a16="http://schemas.microsoft.com/office/drawing/2014/main" id="{3A4D9BF6-A945-4854-835B-5C6D6C66F0FA}"/>
                </a:ext>
              </a:extLst>
            </p:cNvPr>
            <p:cNvSpPr/>
            <p:nvPr/>
          </p:nvSpPr>
          <p:spPr>
            <a:xfrm rot="1242463">
              <a:off x="7012619" y="1797259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67" name="Hình chữ nhật: Góc Tròn 66">
              <a:extLst>
                <a:ext uri="{FF2B5EF4-FFF2-40B4-BE49-F238E27FC236}">
                  <a16:creationId xmlns:a16="http://schemas.microsoft.com/office/drawing/2014/main" id="{F713C80F-856C-49EC-9E18-6101AB38090D}"/>
                </a:ext>
              </a:extLst>
            </p:cNvPr>
            <p:cNvSpPr/>
            <p:nvPr/>
          </p:nvSpPr>
          <p:spPr>
            <a:xfrm rot="451167">
              <a:off x="6313926" y="2533711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68" name="Hình chữ nhật: Góc Tròn 67">
              <a:extLst>
                <a:ext uri="{FF2B5EF4-FFF2-40B4-BE49-F238E27FC236}">
                  <a16:creationId xmlns:a16="http://schemas.microsoft.com/office/drawing/2014/main" id="{6B1FDCAE-F4CE-4517-9FD1-7FD6E1095D90}"/>
                </a:ext>
              </a:extLst>
            </p:cNvPr>
            <p:cNvSpPr/>
            <p:nvPr/>
          </p:nvSpPr>
          <p:spPr>
            <a:xfrm>
              <a:off x="5309568" y="2598942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7</a:t>
              </a:r>
            </a:p>
          </p:txBody>
        </p:sp>
        <p:sp>
          <p:nvSpPr>
            <p:cNvPr id="69" name="Hình chữ nhật: Góc Tròn 68">
              <a:extLst>
                <a:ext uri="{FF2B5EF4-FFF2-40B4-BE49-F238E27FC236}">
                  <a16:creationId xmlns:a16="http://schemas.microsoft.com/office/drawing/2014/main" id="{3E2CB28B-8BCB-4E42-80F7-55434DABD6FE}"/>
                </a:ext>
              </a:extLst>
            </p:cNvPr>
            <p:cNvSpPr/>
            <p:nvPr/>
          </p:nvSpPr>
          <p:spPr>
            <a:xfrm>
              <a:off x="4381409" y="2841434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5</a:t>
              </a:r>
            </a:p>
          </p:txBody>
        </p:sp>
        <p:sp>
          <p:nvSpPr>
            <p:cNvPr id="70" name="Hình chữ nhật: Góc Tròn 69">
              <a:extLst>
                <a:ext uri="{FF2B5EF4-FFF2-40B4-BE49-F238E27FC236}">
                  <a16:creationId xmlns:a16="http://schemas.microsoft.com/office/drawing/2014/main" id="{99A6ADF3-7CAF-4CF1-8DC7-A679B0038128}"/>
                </a:ext>
              </a:extLst>
            </p:cNvPr>
            <p:cNvSpPr/>
            <p:nvPr/>
          </p:nvSpPr>
          <p:spPr>
            <a:xfrm rot="1201357">
              <a:off x="4413365" y="2196920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71" name="Hình chữ nhật: Góc Tròn 70">
              <a:extLst>
                <a:ext uri="{FF2B5EF4-FFF2-40B4-BE49-F238E27FC236}">
                  <a16:creationId xmlns:a16="http://schemas.microsoft.com/office/drawing/2014/main" id="{78A0C03C-F1E4-4CA8-B979-CA441506ADDA}"/>
                </a:ext>
              </a:extLst>
            </p:cNvPr>
            <p:cNvSpPr/>
            <p:nvPr/>
          </p:nvSpPr>
          <p:spPr>
            <a:xfrm rot="21162531">
              <a:off x="3399602" y="2597873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72" name="Hình chữ nhật: Góc Tròn 71">
              <a:extLst>
                <a:ext uri="{FF2B5EF4-FFF2-40B4-BE49-F238E27FC236}">
                  <a16:creationId xmlns:a16="http://schemas.microsoft.com/office/drawing/2014/main" id="{E2E1DC74-6A23-4D78-8783-90195FB57264}"/>
                </a:ext>
              </a:extLst>
            </p:cNvPr>
            <p:cNvSpPr/>
            <p:nvPr/>
          </p:nvSpPr>
          <p:spPr>
            <a:xfrm rot="19612404">
              <a:off x="2478166" y="2597872"/>
              <a:ext cx="612000" cy="540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253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650CA24B-D670-45C5-A180-C9655E348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CDBCB214-57C2-49C7-BD7C-B012F25FE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96262" y="1637024"/>
            <a:ext cx="5719806" cy="3439485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A996BF02-34D6-4093-AAEA-5055EA9A0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985" y="816638"/>
            <a:ext cx="6597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phép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tính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thích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hợp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với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vẽ</a:t>
            </a:r>
            <a:r>
              <a:rPr kumimoji="0" lang="en-US" alt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Sun 3">
            <a:extLst>
              <a:ext uri="{FF2B5EF4-FFF2-40B4-BE49-F238E27FC236}">
                <a16:creationId xmlns:a16="http://schemas.microsoft.com/office/drawing/2014/main" id="{6B1406C0-A0D9-47B7-8D98-3B6DE0F83262}"/>
              </a:ext>
            </a:extLst>
          </p:cNvPr>
          <p:cNvSpPr/>
          <p:nvPr/>
        </p:nvSpPr>
        <p:spPr>
          <a:xfrm>
            <a:off x="917284" y="621417"/>
            <a:ext cx="978155" cy="1015607"/>
          </a:xfrm>
          <a:prstGeom prst="sun">
            <a:avLst/>
          </a:prstGeom>
          <a:solidFill>
            <a:srgbClr val="FF7707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5D085F4C-4BC6-4C10-840A-2AAE1A281133}"/>
              </a:ext>
            </a:extLst>
          </p:cNvPr>
          <p:cNvGrpSpPr/>
          <p:nvPr/>
        </p:nvGrpSpPr>
        <p:grpSpPr>
          <a:xfrm>
            <a:off x="4006656" y="5625922"/>
            <a:ext cx="4499018" cy="667302"/>
            <a:chOff x="4742932" y="5485658"/>
            <a:chExt cx="4499018" cy="667302"/>
          </a:xfrm>
        </p:grpSpPr>
        <p:sp>
          <p:nvSpPr>
            <p:cNvPr id="7" name="Rounded Rectangle 5">
              <a:extLst>
                <a:ext uri="{FF2B5EF4-FFF2-40B4-BE49-F238E27FC236}">
                  <a16:creationId xmlns:a16="http://schemas.microsoft.com/office/drawing/2014/main" id="{67B2B7F8-8F34-4491-91B7-F7843EC3223B}"/>
                </a:ext>
              </a:extLst>
            </p:cNvPr>
            <p:cNvSpPr/>
            <p:nvPr/>
          </p:nvSpPr>
          <p:spPr>
            <a:xfrm>
              <a:off x="6952207" y="5487037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8" name="Rounded Rectangle 10">
              <a:extLst>
                <a:ext uri="{FF2B5EF4-FFF2-40B4-BE49-F238E27FC236}">
                  <a16:creationId xmlns:a16="http://schemas.microsoft.com/office/drawing/2014/main" id="{C0B78D7A-D58C-42A0-8A6D-0DE49C18E27F}"/>
                </a:ext>
              </a:extLst>
            </p:cNvPr>
            <p:cNvSpPr/>
            <p:nvPr/>
          </p:nvSpPr>
          <p:spPr>
            <a:xfrm>
              <a:off x="6840505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Rounded Rectangle 5">
              <a:extLst>
                <a:ext uri="{FF2B5EF4-FFF2-40B4-BE49-F238E27FC236}">
                  <a16:creationId xmlns:a16="http://schemas.microsoft.com/office/drawing/2014/main" id="{498AE0E4-8821-470B-ADC8-A6DA43457A2A}"/>
                </a:ext>
              </a:extLst>
            </p:cNvPr>
            <p:cNvSpPr/>
            <p:nvPr/>
          </p:nvSpPr>
          <p:spPr>
            <a:xfrm>
              <a:off x="4821379" y="5540102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Rounded Rectangle 10">
              <a:extLst>
                <a:ext uri="{FF2B5EF4-FFF2-40B4-BE49-F238E27FC236}">
                  <a16:creationId xmlns:a16="http://schemas.microsoft.com/office/drawing/2014/main" id="{9D31EC40-2315-440D-A3F6-75BCC4E9AFB2}"/>
                </a:ext>
              </a:extLst>
            </p:cNvPr>
            <p:cNvSpPr/>
            <p:nvPr/>
          </p:nvSpPr>
          <p:spPr>
            <a:xfrm>
              <a:off x="4742932" y="5512880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Oval 15">
              <a:extLst>
                <a:ext uri="{FF2B5EF4-FFF2-40B4-BE49-F238E27FC236}">
                  <a16:creationId xmlns:a16="http://schemas.microsoft.com/office/drawing/2014/main" id="{48F76E22-7469-4EC8-B43C-16910F1BABF5}"/>
                </a:ext>
              </a:extLst>
            </p:cNvPr>
            <p:cNvSpPr/>
            <p:nvPr/>
          </p:nvSpPr>
          <p:spPr>
            <a:xfrm>
              <a:off x="5837298" y="5485658"/>
              <a:ext cx="640080" cy="64008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ed Rectangle 10">
              <a:extLst>
                <a:ext uri="{FF2B5EF4-FFF2-40B4-BE49-F238E27FC236}">
                  <a16:creationId xmlns:a16="http://schemas.microsoft.com/office/drawing/2014/main" id="{35EDEEC7-6267-4244-94CF-C5EB799083C4}"/>
                </a:ext>
              </a:extLst>
            </p:cNvPr>
            <p:cNvSpPr/>
            <p:nvPr/>
          </p:nvSpPr>
          <p:spPr>
            <a:xfrm>
              <a:off x="8274034" y="5485658"/>
              <a:ext cx="640080" cy="640080"/>
            </a:xfrm>
            <a:prstGeom prst="roundRect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imSun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Rounded Rectangle 5">
              <a:extLst>
                <a:ext uri="{FF2B5EF4-FFF2-40B4-BE49-F238E27FC236}">
                  <a16:creationId xmlns:a16="http://schemas.microsoft.com/office/drawing/2014/main" id="{B06CE080-BD60-46E9-B1AF-69584701A68E}"/>
                </a:ext>
              </a:extLst>
            </p:cNvPr>
            <p:cNvSpPr/>
            <p:nvPr/>
          </p:nvSpPr>
          <p:spPr>
            <a:xfrm>
              <a:off x="7641044" y="5485658"/>
              <a:ext cx="1600906" cy="585636"/>
            </a:xfrm>
            <a:prstGeom prst="roundRect">
              <a:avLst/>
            </a:prstGeom>
            <a:noFill/>
            <a:ln w="28575" cap="flat" cmpd="sng" algn="ctr">
              <a:noFill/>
              <a:prstDash val="lgDashDot"/>
              <a:miter lim="800000"/>
            </a:ln>
            <a:effectLst/>
          </p:spPr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=</a:t>
              </a:r>
            </a:p>
          </p:txBody>
        </p:sp>
      </p:grp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452738FC-704D-4D79-876C-6AF7D424BA52}"/>
              </a:ext>
            </a:extLst>
          </p:cNvPr>
          <p:cNvSpPr/>
          <p:nvPr/>
        </p:nvSpPr>
        <p:spPr>
          <a:xfrm>
            <a:off x="5173066" y="5643213"/>
            <a:ext cx="638171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EC5087C8-15FA-4910-8444-5DCBED6A78FD}"/>
              </a:ext>
            </a:extLst>
          </p:cNvPr>
          <p:cNvSpPr/>
          <p:nvPr/>
        </p:nvSpPr>
        <p:spPr>
          <a:xfrm>
            <a:off x="4087047" y="5680366"/>
            <a:ext cx="793027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283131DA-EFDC-485D-8FA3-BBB5F9FECF93}"/>
              </a:ext>
            </a:extLst>
          </p:cNvPr>
          <p:cNvSpPr/>
          <p:nvPr/>
        </p:nvSpPr>
        <p:spPr>
          <a:xfrm>
            <a:off x="6200832" y="5620916"/>
            <a:ext cx="652433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E3C7BB2C-DB6E-4CC2-86CF-E1428AACF893}"/>
              </a:ext>
            </a:extLst>
          </p:cNvPr>
          <p:cNvSpPr/>
          <p:nvPr/>
        </p:nvSpPr>
        <p:spPr>
          <a:xfrm>
            <a:off x="7605048" y="5610559"/>
            <a:ext cx="640080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pic>
        <p:nvPicPr>
          <p:cNvPr id="18" name="图片 7" descr="572005ec0a0c4">
            <a:extLst>
              <a:ext uri="{FF2B5EF4-FFF2-40B4-BE49-F238E27FC236}">
                <a16:creationId xmlns:a16="http://schemas.microsoft.com/office/drawing/2014/main" id="{FA790041-E7A8-40FE-859E-A8773A1900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9545771" y="681712"/>
            <a:ext cx="2142240" cy="1439401"/>
          </a:xfrm>
          <a:prstGeom prst="rect">
            <a:avLst/>
          </a:prstGeom>
        </p:spPr>
      </p:pic>
      <p:sp>
        <p:nvSpPr>
          <p:cNvPr id="19" name="Rounded Rectangle 5">
            <a:extLst>
              <a:ext uri="{FF2B5EF4-FFF2-40B4-BE49-F238E27FC236}">
                <a16:creationId xmlns:a16="http://schemas.microsoft.com/office/drawing/2014/main" id="{65602BF7-D75A-4B91-8656-30436AEECFCB}"/>
              </a:ext>
            </a:extLst>
          </p:cNvPr>
          <p:cNvSpPr/>
          <p:nvPr/>
        </p:nvSpPr>
        <p:spPr>
          <a:xfrm>
            <a:off x="612484" y="816638"/>
            <a:ext cx="1036773" cy="51120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7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305</Words>
  <Application>Microsoft Office PowerPoint</Application>
  <PresentationFormat>Widescreen</PresentationFormat>
  <Paragraphs>109</Paragraphs>
  <Slides>16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Tahoma</vt:lpstr>
      <vt:lpstr>Times New Roman</vt:lpstr>
      <vt:lpstr>UTM Avo</vt:lpstr>
      <vt:lpstr>1_Office Theme</vt:lpstr>
      <vt:lpstr>Office Theme</vt:lpstr>
      <vt:lpstr>Tuần 10 Bài 22: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Ziczac</cp:lastModifiedBy>
  <cp:revision>66</cp:revision>
  <dcterms:created xsi:type="dcterms:W3CDTF">2021-11-02T13:36:34Z</dcterms:created>
  <dcterms:modified xsi:type="dcterms:W3CDTF">2022-01-21T08:41:30Z</dcterms:modified>
</cp:coreProperties>
</file>