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468" r:id="rId2"/>
    <p:sldId id="467" r:id="rId3"/>
    <p:sldId id="438" r:id="rId4"/>
    <p:sldId id="436" r:id="rId5"/>
    <p:sldId id="442" r:id="rId6"/>
    <p:sldId id="404" r:id="rId7"/>
    <p:sldId id="430" r:id="rId8"/>
    <p:sldId id="423" r:id="rId9"/>
    <p:sldId id="435" r:id="rId10"/>
    <p:sldId id="429" r:id="rId11"/>
    <p:sldId id="431" r:id="rId12"/>
    <p:sldId id="281" r:id="rId13"/>
    <p:sldId id="417" r:id="rId14"/>
    <p:sldId id="385" r:id="rId15"/>
  </p:sldIdLst>
  <p:sldSz cx="12192000" cy="6858000"/>
  <p:notesSz cx="6858000" cy="9144000"/>
  <p:custDataLst>
    <p:tags r:id="rId17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iAYYJ+CqvYrdf855CZJbdxdgc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0000FF"/>
    <a:srgbClr val="FF7C80"/>
    <a:srgbClr val="660066"/>
    <a:srgbClr val="FF66CC"/>
    <a:srgbClr val="008047"/>
    <a:srgbClr val="FF5050"/>
    <a:srgbClr val="379837"/>
    <a:srgbClr val="99FFCC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5757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2F1D71B-7651-4C37-8B0A-99DA954C638E}"/>
              </a:ext>
            </a:extLst>
          </p:cNvPr>
          <p:cNvSpPr/>
          <p:nvPr userDrawn="1"/>
        </p:nvSpPr>
        <p:spPr>
          <a:xfrm>
            <a:off x="11263745" y="108065"/>
            <a:ext cx="1088968" cy="1363288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313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50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604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5202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81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B98847D-AD7B-4B50-8178-A57ED05CC0CD}"/>
              </a:ext>
            </a:extLst>
          </p:cNvPr>
          <p:cNvSpPr/>
          <p:nvPr userDrawn="1"/>
        </p:nvSpPr>
        <p:spPr>
          <a:xfrm>
            <a:off x="10831484" y="257695"/>
            <a:ext cx="1205345" cy="125677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186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9693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4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509" y="-3763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9F09823-1138-45D0-8AF0-F5F7690A8CF8}"/>
              </a:ext>
            </a:extLst>
          </p:cNvPr>
          <p:cNvSpPr/>
          <p:nvPr userDrawn="1"/>
        </p:nvSpPr>
        <p:spPr>
          <a:xfrm>
            <a:off x="11205556" y="116378"/>
            <a:ext cx="1130531" cy="133003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937740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37" r:id="rId7"/>
    <p:sldLayoutId id="2147483657" r:id="rId8"/>
    <p:sldLayoutId id="2147483764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1.gif"/><Relationship Id="rId12" Type="http://schemas.openxmlformats.org/officeDocument/2006/relationships/image" Target="../media/image16.gif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image" Target="../media/image10.gif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gif"/><Relationship Id="rId11" Type="http://schemas.openxmlformats.org/officeDocument/2006/relationships/image" Target="../media/image11.gif"/><Relationship Id="rId5" Type="http://schemas.openxmlformats.org/officeDocument/2006/relationships/image" Target="../media/image10.gif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6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0.png"/><Relationship Id="rId18" Type="http://schemas.openxmlformats.org/officeDocument/2006/relationships/image" Target="../media/image14.png"/><Relationship Id="rId3" Type="http://schemas.openxmlformats.org/officeDocument/2006/relationships/slideLayout" Target="../slideLayouts/slideLayout5.xml"/><Relationship Id="rId21" Type="http://schemas.openxmlformats.org/officeDocument/2006/relationships/image" Target="../media/image25.jpg"/><Relationship Id="rId7" Type="http://schemas.openxmlformats.org/officeDocument/2006/relationships/image" Target="../media/image8.png"/><Relationship Id="rId12" Type="http://schemas.openxmlformats.org/officeDocument/2006/relationships/image" Target="../media/image17.png"/><Relationship Id="rId17" Type="http://schemas.openxmlformats.org/officeDocument/2006/relationships/image" Target="../media/image24.png"/><Relationship Id="rId2" Type="http://schemas.openxmlformats.org/officeDocument/2006/relationships/audio" Target="../media/media2.wav"/><Relationship Id="rId16" Type="http://schemas.openxmlformats.org/officeDocument/2006/relationships/image" Target="../media/image23.png"/><Relationship Id="rId20" Type="http://schemas.openxmlformats.org/officeDocument/2006/relationships/image" Target="../media/image16.gif"/><Relationship Id="rId1" Type="http://schemas.microsoft.com/office/2007/relationships/media" Target="../media/media2.wav"/><Relationship Id="rId6" Type="http://schemas.openxmlformats.org/officeDocument/2006/relationships/audio" Target="../media/audio4.wav"/><Relationship Id="rId11" Type="http://schemas.openxmlformats.org/officeDocument/2006/relationships/image" Target="../media/image12.gif"/><Relationship Id="rId5" Type="http://schemas.openxmlformats.org/officeDocument/2006/relationships/audio" Target="../media/audio3.wav"/><Relationship Id="rId15" Type="http://schemas.openxmlformats.org/officeDocument/2006/relationships/image" Target="../media/image22.png"/><Relationship Id="rId23" Type="http://schemas.openxmlformats.org/officeDocument/2006/relationships/image" Target="../media/image27.png"/><Relationship Id="rId10" Type="http://schemas.openxmlformats.org/officeDocument/2006/relationships/image" Target="../media/image11.gif"/><Relationship Id="rId19" Type="http://schemas.openxmlformats.org/officeDocument/2006/relationships/image" Target="../media/image15.png"/><Relationship Id="rId4" Type="http://schemas.openxmlformats.org/officeDocument/2006/relationships/audio" Target="../media/audio2.wav"/><Relationship Id="rId9" Type="http://schemas.openxmlformats.org/officeDocument/2006/relationships/image" Target="../media/image10.gif"/><Relationship Id="rId14" Type="http://schemas.openxmlformats.org/officeDocument/2006/relationships/image" Target="../media/image21.png"/><Relationship Id="rId22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2.png"/><Relationship Id="rId3" Type="http://schemas.openxmlformats.org/officeDocument/2006/relationships/image" Target="../media/image30.png"/><Relationship Id="rId7" Type="http://schemas.openxmlformats.org/officeDocument/2006/relationships/image" Target="../media/image35.png"/><Relationship Id="rId12" Type="http://schemas.openxmlformats.org/officeDocument/2006/relationships/image" Target="../media/image4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11" Type="http://schemas.openxmlformats.org/officeDocument/2006/relationships/image" Target="../media/image40.png"/><Relationship Id="rId5" Type="http://schemas.openxmlformats.org/officeDocument/2006/relationships/image" Target="../media/image39.png"/><Relationship Id="rId15" Type="http://schemas.openxmlformats.org/officeDocument/2006/relationships/image" Target="../media/image44.png"/><Relationship Id="rId10" Type="http://schemas.openxmlformats.org/officeDocument/2006/relationships/image" Target="../media/image38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Relationship Id="rId1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49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036234" y="1658131"/>
            <a:ext cx="10349307" cy="35472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17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49: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đo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lường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10391506" y="78240"/>
            <a:ext cx="16658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Toán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66370" y="72457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8AE2CA-49C5-4C35-A084-AE455179B0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655" y="-258085"/>
            <a:ext cx="7487444" cy="86050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534E53-8935-4F54-B2BD-02770F4CE8E9}"/>
              </a:ext>
            </a:extLst>
          </p:cNvPr>
          <p:cNvSpPr txBox="1"/>
          <p:nvPr/>
        </p:nvSpPr>
        <p:spPr>
          <a:xfrm>
            <a:off x="5342389" y="2345204"/>
            <a:ext cx="3880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chemeClr val="bg1"/>
                </a:solidFill>
              </a:rPr>
              <a:t>KHỞI ĐỘNG </a:t>
            </a:r>
            <a:endParaRPr lang="en-US" sz="60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55">
            <a:extLst>
              <a:ext uri="{FF2B5EF4-FFF2-40B4-BE49-F238E27FC236}">
                <a16:creationId xmlns:a16="http://schemas.microsoft.com/office/drawing/2014/main" id="{75718A0B-0B47-47D9-97D0-C71E67C88F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14" y="1822580"/>
            <a:ext cx="4249241" cy="46531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54BE74-5344-4076-B2D1-CA5DBBCA3D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669"/>
          <a:stretch/>
        </p:blipFill>
        <p:spPr>
          <a:xfrm>
            <a:off x="0" y="3174"/>
            <a:ext cx="12192000" cy="64357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A42F10-82C0-4DFA-AE90-544D237A5F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111" y="51649"/>
            <a:ext cx="1335300" cy="1335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42A9C1-C4D9-4E31-9509-E0B9C2F9A4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806" y="4990585"/>
            <a:ext cx="730250" cy="10202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BDEE2C-BED1-4D02-9161-18629DAED5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972" y="1783004"/>
            <a:ext cx="460581" cy="3736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0CF5BB-6D8D-4BF7-A02A-2647A882F6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50" y="1061908"/>
            <a:ext cx="850900" cy="850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0B97DE-262F-4BCE-A707-EC73AC9B14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250" y="928710"/>
            <a:ext cx="850900" cy="850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3C56E9-FDEF-4F65-BCD3-8B380BF36F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230" y="793421"/>
            <a:ext cx="850900" cy="850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71EA30-2927-493E-A686-C2BEFA1DD7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077" y="2478300"/>
            <a:ext cx="850900" cy="850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D4902E-5F9C-4691-89B4-B53B36A847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653" y="2949034"/>
            <a:ext cx="850900" cy="850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122DE0-0C48-4509-AE2D-82F6EF8A495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575" y="3652838"/>
            <a:ext cx="485341" cy="1377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D5963A4-A7FE-42D9-A725-759E7D3B7D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644" y="2810661"/>
            <a:ext cx="1736337" cy="12683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2D98FC9-7323-40AA-A544-B8C463688A6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0559">
            <a:off x="2535255" y="3384083"/>
            <a:ext cx="519889" cy="38991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347F65B-3EA0-4861-B3B4-001BA8D896F7}"/>
              </a:ext>
            </a:extLst>
          </p:cNvPr>
          <p:cNvSpPr/>
          <p:nvPr/>
        </p:nvSpPr>
        <p:spPr>
          <a:xfrm>
            <a:off x="7273306" y="377922"/>
            <a:ext cx="27338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TRÒ CHƠI</a:t>
            </a:r>
          </a:p>
        </p:txBody>
      </p:sp>
      <p:pic>
        <p:nvPicPr>
          <p:cNvPr id="16" name="nhacankhetravang">
            <a:hlinkClick r:id="" action="ppaction://media"/>
            <a:extLst>
              <a:ext uri="{FF2B5EF4-FFF2-40B4-BE49-F238E27FC236}">
                <a16:creationId xmlns:a16="http://schemas.microsoft.com/office/drawing/2014/main" id="{C8F36E20-1AE5-44FD-9FCC-BBA2FC30055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00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0" y="-645037"/>
            <a:ext cx="609600" cy="609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96E9947-F639-473E-B390-34BA1F459BC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495" y="1520696"/>
            <a:ext cx="3981033" cy="378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9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802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5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54BE74-5344-4076-B2D1-CA5DBBCA3D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669"/>
          <a:stretch/>
        </p:blipFill>
        <p:spPr>
          <a:xfrm>
            <a:off x="0" y="3174"/>
            <a:ext cx="12192000" cy="64357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B68189-795D-4BD3-B583-35814CBFE9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111" y="51649"/>
            <a:ext cx="1335300" cy="1335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5D8374-B0BC-40C6-8483-B2F06A06CC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972" y="1783004"/>
            <a:ext cx="460581" cy="3736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6A8F09-A0CD-4B12-8AF7-E4A2E38976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575" y="3652838"/>
            <a:ext cx="485341" cy="1377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1572B5-F6BA-42E2-A11B-2CDE6C9934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644" y="2810661"/>
            <a:ext cx="1736337" cy="12683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190E3B-55D5-4490-AFD1-F28729217E6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0559">
            <a:off x="2535255" y="3384083"/>
            <a:ext cx="519889" cy="389917"/>
          </a:xfrm>
          <a:prstGeom prst="rect">
            <a:avLst/>
          </a:prstGeom>
        </p:spPr>
      </p:pic>
      <p:sp>
        <p:nvSpPr>
          <p:cNvPr id="9" name="Rectangular Callout 1">
            <a:extLst>
              <a:ext uri="{FF2B5EF4-FFF2-40B4-BE49-F238E27FC236}">
                <a16:creationId xmlns:a16="http://schemas.microsoft.com/office/drawing/2014/main" id="{70D38E90-CC6C-4BDA-860E-0747B54DD2A3}"/>
              </a:ext>
            </a:extLst>
          </p:cNvPr>
          <p:cNvSpPr/>
          <p:nvPr/>
        </p:nvSpPr>
        <p:spPr>
          <a:xfrm>
            <a:off x="3860581" y="3668674"/>
            <a:ext cx="5254826" cy="1563755"/>
          </a:xfrm>
          <a:prstGeom prst="wedgeRectCallout">
            <a:avLst>
              <a:gd name="adj1" fmla="val -58167"/>
              <a:gd name="adj2" fmla="val -47196"/>
            </a:avLst>
          </a:prstGeom>
          <a:solidFill>
            <a:schemeClr val="bg1">
              <a:alpha val="75000"/>
            </a:schemeClr>
          </a:solidFill>
          <a:ln w="127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Ăn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một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quả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khế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trả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một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cục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vàng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, may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túi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ba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gang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mang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theo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mà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đựng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0" name="Rectangular Callout 36">
            <a:extLst>
              <a:ext uri="{FF2B5EF4-FFF2-40B4-BE49-F238E27FC236}">
                <a16:creationId xmlns:a16="http://schemas.microsoft.com/office/drawing/2014/main" id="{120C6F9D-AAF8-47A6-B462-CB9B05E5CE1B}"/>
              </a:ext>
            </a:extLst>
          </p:cNvPr>
          <p:cNvSpPr/>
          <p:nvPr/>
        </p:nvSpPr>
        <p:spPr>
          <a:xfrm>
            <a:off x="6237969" y="205679"/>
            <a:ext cx="5972662" cy="1564775"/>
          </a:xfrm>
          <a:prstGeom prst="wedgeRectCallout">
            <a:avLst>
              <a:gd name="adj1" fmla="val 24797"/>
              <a:gd name="adj2" fmla="val 110604"/>
            </a:avLst>
          </a:prstGeom>
          <a:solidFill>
            <a:srgbClr val="FF0066"/>
          </a:solidFill>
          <a:ln w="127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</a:rPr>
              <a:t>Muốn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</a:rPr>
              <a:t>ăn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</a:rPr>
              <a:t>khế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</a:rPr>
              <a:t>thì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</a:rPr>
              <a:t>hãy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</a:rPr>
              <a:t>trả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</a:rPr>
              <a:t>lời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</a:rPr>
              <a:t>đúng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</a:rPr>
              <a:t>những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</a:rPr>
              <a:t>câu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</a:rPr>
              <a:t>hỏi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</a:rPr>
              <a:t>mà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</a:rPr>
              <a:t> ta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</a:rPr>
              <a:t>đưa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</a:rPr>
              <a:t> ra.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E9B9E3-A0DA-4C64-A3CA-9B52CC3EDF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50" y="1061908"/>
            <a:ext cx="850900" cy="850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F8AE84-55C4-454D-80FD-8BE889B3173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250" y="928710"/>
            <a:ext cx="850900" cy="8509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DD2DDC-A21B-46D4-8855-5C8816F0C73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230" y="793421"/>
            <a:ext cx="850900" cy="850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4FB8A9-908B-4519-92E1-BBD050D8B9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077" y="2478300"/>
            <a:ext cx="850900" cy="8509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2C93B03-4ABF-412C-AB9F-FA96CF7C23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653" y="2949034"/>
            <a:ext cx="850900" cy="8509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1846E88-A0A4-49B0-A64E-AF5B84332C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956" y="5275441"/>
            <a:ext cx="730250" cy="10202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A92BE30-AB77-40C7-8FC2-5C2BC71B52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235" y="2903750"/>
            <a:ext cx="2679717" cy="339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74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uyen can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35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uyen can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54BE74-5344-4076-B2D1-CA5DBBCA3D4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6669"/>
          <a:stretch/>
        </p:blipFill>
        <p:spPr>
          <a:xfrm>
            <a:off x="0" y="3174"/>
            <a:ext cx="12192000" cy="64357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F02E79F-FCAD-443D-80E5-7B2A70F6AA7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111" y="51649"/>
            <a:ext cx="1335300" cy="13353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3BC6D30-B0B0-4D9C-A668-D715CBD5DA6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806" y="4990585"/>
            <a:ext cx="730250" cy="102020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07D102C-A30E-447E-9970-2046ADDED17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972" y="1783004"/>
            <a:ext cx="460581" cy="373644"/>
          </a:xfrm>
          <a:prstGeom prst="rect">
            <a:avLst/>
          </a:prstGeom>
        </p:spPr>
      </p:pic>
      <p:sp>
        <p:nvSpPr>
          <p:cNvPr id="21" name="1a">
            <a:extLst>
              <a:ext uri="{FF2B5EF4-FFF2-40B4-BE49-F238E27FC236}">
                <a16:creationId xmlns:a16="http://schemas.microsoft.com/office/drawing/2014/main" id="{C9EF7C06-EEB3-44BC-8226-BAD87142929A}"/>
              </a:ext>
            </a:extLst>
          </p:cNvPr>
          <p:cNvSpPr/>
          <p:nvPr/>
        </p:nvSpPr>
        <p:spPr>
          <a:xfrm>
            <a:off x="6694806" y="166680"/>
            <a:ext cx="5289452" cy="2271332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Bao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gạo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cân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nặng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1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bao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nhiêu</a:t>
            </a:r>
            <a:r>
              <a:rPr lang="en-US" sz="2800" kern="1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1b">
            <a:extLst>
              <a:ext uri="{FF2B5EF4-FFF2-40B4-BE49-F238E27FC236}">
                <a16:creationId xmlns:a16="http://schemas.microsoft.com/office/drawing/2014/main" id="{F610BD5A-DF48-48F2-9710-99FF798DAFB1}"/>
              </a:ext>
            </a:extLst>
          </p:cNvPr>
          <p:cNvSpPr/>
          <p:nvPr/>
        </p:nvSpPr>
        <p:spPr>
          <a:xfrm>
            <a:off x="7287283" y="2791852"/>
            <a:ext cx="4318143" cy="1268389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9 kg </a:t>
            </a:r>
          </a:p>
        </p:txBody>
      </p:sp>
      <p:sp>
        <p:nvSpPr>
          <p:cNvPr id="23" name="dapan">
            <a:extLst>
              <a:ext uri="{FF2B5EF4-FFF2-40B4-BE49-F238E27FC236}">
                <a16:creationId xmlns:a16="http://schemas.microsoft.com/office/drawing/2014/main" id="{4000B332-60E2-42A6-BE7B-342D7316C5DB}"/>
              </a:ext>
            </a:extLst>
          </p:cNvPr>
          <p:cNvSpPr/>
          <p:nvPr/>
        </p:nvSpPr>
        <p:spPr>
          <a:xfrm>
            <a:off x="10989266" y="5609373"/>
            <a:ext cx="802827" cy="802827"/>
          </a:xfrm>
          <a:prstGeom prst="flowChartExtract">
            <a:avLst/>
          </a:prstGeom>
          <a:solidFill>
            <a:srgbClr val="CC0099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xoa">
            <a:extLst>
              <a:ext uri="{FF2B5EF4-FFF2-40B4-BE49-F238E27FC236}">
                <a16:creationId xmlns:a16="http://schemas.microsoft.com/office/drawing/2014/main" id="{37700E80-C5C7-4C46-98B1-9B9CC9402BE5}"/>
              </a:ext>
            </a:extLst>
          </p:cNvPr>
          <p:cNvSpPr/>
          <p:nvPr/>
        </p:nvSpPr>
        <p:spPr>
          <a:xfrm flipV="1">
            <a:off x="10186439" y="5615324"/>
            <a:ext cx="802827" cy="802827"/>
          </a:xfrm>
          <a:prstGeom prst="flowChartExtract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EAT">
            <a:hlinkClick r:id="" action="ppaction://media"/>
            <a:extLst>
              <a:ext uri="{FF2B5EF4-FFF2-40B4-BE49-F238E27FC236}">
                <a16:creationId xmlns:a16="http://schemas.microsoft.com/office/drawing/2014/main" id="{8BF1AB10-16E0-4601-99FA-1692105BDA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416631" y="6248400"/>
            <a:ext cx="609600" cy="609600"/>
          </a:xfrm>
          <a:prstGeom prst="rect">
            <a:avLst/>
          </a:prstGeom>
        </p:spPr>
      </p:pic>
      <p:sp>
        <p:nvSpPr>
          <p:cNvPr id="27" name="2b">
            <a:extLst>
              <a:ext uri="{FF2B5EF4-FFF2-40B4-BE49-F238E27FC236}">
                <a16:creationId xmlns:a16="http://schemas.microsoft.com/office/drawing/2014/main" id="{C2ACA248-7207-4464-893C-C4CFA7AEEC70}"/>
              </a:ext>
            </a:extLst>
          </p:cNvPr>
          <p:cNvSpPr/>
          <p:nvPr/>
        </p:nvSpPr>
        <p:spPr>
          <a:xfrm>
            <a:off x="7323544" y="2837245"/>
            <a:ext cx="4247532" cy="1222996"/>
          </a:xfrm>
          <a:prstGeom prst="rect">
            <a:avLst/>
          </a:prstGeom>
          <a:solidFill>
            <a:srgbClr val="FF006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nước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dapan">
            <a:extLst>
              <a:ext uri="{FF2B5EF4-FFF2-40B4-BE49-F238E27FC236}">
                <a16:creationId xmlns:a16="http://schemas.microsoft.com/office/drawing/2014/main" id="{6D26CD0B-D93A-480A-9359-43AE4F9E878C}"/>
              </a:ext>
            </a:extLst>
          </p:cNvPr>
          <p:cNvSpPr/>
          <p:nvPr/>
        </p:nvSpPr>
        <p:spPr>
          <a:xfrm>
            <a:off x="10989266" y="5609373"/>
            <a:ext cx="802827" cy="802827"/>
          </a:xfrm>
          <a:prstGeom prst="flowChartExtract">
            <a:avLst/>
          </a:prstGeom>
          <a:solidFill>
            <a:srgbClr val="CC0099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xoa">
            <a:extLst>
              <a:ext uri="{FF2B5EF4-FFF2-40B4-BE49-F238E27FC236}">
                <a16:creationId xmlns:a16="http://schemas.microsoft.com/office/drawing/2014/main" id="{5AE1ED1C-904C-4AD2-ACE4-63BBE7DFEA9B}"/>
              </a:ext>
            </a:extLst>
          </p:cNvPr>
          <p:cNvSpPr/>
          <p:nvPr/>
        </p:nvSpPr>
        <p:spPr>
          <a:xfrm flipV="1">
            <a:off x="10186439" y="5615324"/>
            <a:ext cx="802827" cy="802827"/>
          </a:xfrm>
          <a:prstGeom prst="flowChartExtract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3b">
            <a:extLst>
              <a:ext uri="{FF2B5EF4-FFF2-40B4-BE49-F238E27FC236}">
                <a16:creationId xmlns:a16="http://schemas.microsoft.com/office/drawing/2014/main" id="{5D6AEF20-8FAC-476E-AD00-0D070B5F308C}"/>
              </a:ext>
            </a:extLst>
          </p:cNvPr>
          <p:cNvSpPr/>
          <p:nvPr/>
        </p:nvSpPr>
        <p:spPr>
          <a:xfrm>
            <a:off x="7323544" y="3547865"/>
            <a:ext cx="4326932" cy="1045500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 kg</a:t>
            </a:r>
          </a:p>
        </p:txBody>
      </p:sp>
      <p:pic>
        <p:nvPicPr>
          <p:cNvPr id="32" name="khe3a">
            <a:extLst>
              <a:ext uri="{FF2B5EF4-FFF2-40B4-BE49-F238E27FC236}">
                <a16:creationId xmlns:a16="http://schemas.microsoft.com/office/drawing/2014/main" id="{E243CD9F-FB22-4829-91D0-946EBFBB1D5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521" y="2480459"/>
            <a:ext cx="534012" cy="847453"/>
          </a:xfrm>
          <a:prstGeom prst="rect">
            <a:avLst/>
          </a:prstGeom>
        </p:spPr>
      </p:pic>
      <p:sp>
        <p:nvSpPr>
          <p:cNvPr id="33" name="dapan">
            <a:extLst>
              <a:ext uri="{FF2B5EF4-FFF2-40B4-BE49-F238E27FC236}">
                <a16:creationId xmlns:a16="http://schemas.microsoft.com/office/drawing/2014/main" id="{F2745D21-C4F6-4D65-9DE3-931A28823363}"/>
              </a:ext>
            </a:extLst>
          </p:cNvPr>
          <p:cNvSpPr/>
          <p:nvPr/>
        </p:nvSpPr>
        <p:spPr>
          <a:xfrm>
            <a:off x="10989266" y="5609373"/>
            <a:ext cx="802827" cy="802827"/>
          </a:xfrm>
          <a:prstGeom prst="flowChartExtract">
            <a:avLst/>
          </a:prstGeom>
          <a:solidFill>
            <a:srgbClr val="CC0099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khe3b">
            <a:extLst>
              <a:ext uri="{FF2B5EF4-FFF2-40B4-BE49-F238E27FC236}">
                <a16:creationId xmlns:a16="http://schemas.microsoft.com/office/drawing/2014/main" id="{538904D5-D2AD-46E8-A74C-E79EE0396B7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521" y="2480459"/>
            <a:ext cx="534012" cy="847453"/>
          </a:xfrm>
          <a:prstGeom prst="rect">
            <a:avLst/>
          </a:prstGeom>
        </p:spPr>
      </p:pic>
      <p:sp>
        <p:nvSpPr>
          <p:cNvPr id="35" name="xoa">
            <a:extLst>
              <a:ext uri="{FF2B5EF4-FFF2-40B4-BE49-F238E27FC236}">
                <a16:creationId xmlns:a16="http://schemas.microsoft.com/office/drawing/2014/main" id="{4CC8A5F0-EF2C-48D2-B656-F8C1C1DE9B9F}"/>
              </a:ext>
            </a:extLst>
          </p:cNvPr>
          <p:cNvSpPr/>
          <p:nvPr/>
        </p:nvSpPr>
        <p:spPr>
          <a:xfrm flipV="1">
            <a:off x="10186439" y="5615324"/>
            <a:ext cx="802827" cy="802827"/>
          </a:xfrm>
          <a:prstGeom prst="flowChartExtract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4b">
            <a:extLst>
              <a:ext uri="{FF2B5EF4-FFF2-40B4-BE49-F238E27FC236}">
                <a16:creationId xmlns:a16="http://schemas.microsoft.com/office/drawing/2014/main" id="{92F270D8-6AB4-4A2E-B684-834219173A95}"/>
              </a:ext>
            </a:extLst>
          </p:cNvPr>
          <p:cNvSpPr/>
          <p:nvPr/>
        </p:nvSpPr>
        <p:spPr>
          <a:xfrm>
            <a:off x="7355306" y="3540890"/>
            <a:ext cx="4247532" cy="1052475"/>
          </a:xfrm>
          <a:prstGeom prst="rect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lang="en-US" sz="3200" b="1" i="1" kern="1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8" name="dapan">
            <a:extLst>
              <a:ext uri="{FF2B5EF4-FFF2-40B4-BE49-F238E27FC236}">
                <a16:creationId xmlns:a16="http://schemas.microsoft.com/office/drawing/2014/main" id="{F8CA0C16-1D48-41BF-AEF9-5EBA449071E8}"/>
              </a:ext>
            </a:extLst>
          </p:cNvPr>
          <p:cNvSpPr/>
          <p:nvPr/>
        </p:nvSpPr>
        <p:spPr>
          <a:xfrm>
            <a:off x="10989266" y="5609373"/>
            <a:ext cx="802827" cy="802827"/>
          </a:xfrm>
          <a:prstGeom prst="flowChartExtract">
            <a:avLst/>
          </a:prstGeom>
          <a:solidFill>
            <a:srgbClr val="CC0099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xoa">
            <a:extLst>
              <a:ext uri="{FF2B5EF4-FFF2-40B4-BE49-F238E27FC236}">
                <a16:creationId xmlns:a16="http://schemas.microsoft.com/office/drawing/2014/main" id="{7FF6B496-BEF2-47D4-B496-D3597C0BB258}"/>
              </a:ext>
            </a:extLst>
          </p:cNvPr>
          <p:cNvSpPr/>
          <p:nvPr/>
        </p:nvSpPr>
        <p:spPr>
          <a:xfrm flipV="1">
            <a:off x="10186439" y="5615324"/>
            <a:ext cx="802827" cy="802827"/>
          </a:xfrm>
          <a:prstGeom prst="flowChartExtract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5b">
            <a:extLst>
              <a:ext uri="{FF2B5EF4-FFF2-40B4-BE49-F238E27FC236}">
                <a16:creationId xmlns:a16="http://schemas.microsoft.com/office/drawing/2014/main" id="{C3F819F2-13E4-461E-B13C-644AFB243F58}"/>
              </a:ext>
            </a:extLst>
          </p:cNvPr>
          <p:cNvSpPr/>
          <p:nvPr/>
        </p:nvSpPr>
        <p:spPr>
          <a:xfrm>
            <a:off x="7320956" y="3528596"/>
            <a:ext cx="4281882" cy="1038940"/>
          </a:xfrm>
          <a:prstGeom prst="rect">
            <a:avLst/>
          </a:prstGeom>
          <a:solidFill>
            <a:srgbClr val="FF66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kg</a:t>
            </a:r>
          </a:p>
        </p:txBody>
      </p:sp>
      <p:pic>
        <p:nvPicPr>
          <p:cNvPr id="42" name="khe5a">
            <a:extLst>
              <a:ext uri="{FF2B5EF4-FFF2-40B4-BE49-F238E27FC236}">
                <a16:creationId xmlns:a16="http://schemas.microsoft.com/office/drawing/2014/main" id="{5A5382DF-C321-49D3-8717-91DB07A9C5B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435" y="2932318"/>
            <a:ext cx="528207" cy="841649"/>
          </a:xfrm>
          <a:prstGeom prst="rect">
            <a:avLst/>
          </a:prstGeom>
        </p:spPr>
      </p:pic>
      <p:sp>
        <p:nvSpPr>
          <p:cNvPr id="43" name="dapan">
            <a:extLst>
              <a:ext uri="{FF2B5EF4-FFF2-40B4-BE49-F238E27FC236}">
                <a16:creationId xmlns:a16="http://schemas.microsoft.com/office/drawing/2014/main" id="{4D04EBD1-EA75-4AF1-BE6D-38D799A097A7}"/>
              </a:ext>
            </a:extLst>
          </p:cNvPr>
          <p:cNvSpPr/>
          <p:nvPr/>
        </p:nvSpPr>
        <p:spPr>
          <a:xfrm>
            <a:off x="10989266" y="5609373"/>
            <a:ext cx="802827" cy="802827"/>
          </a:xfrm>
          <a:prstGeom prst="flowChartExtract">
            <a:avLst/>
          </a:prstGeom>
          <a:solidFill>
            <a:srgbClr val="CC0099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4" name="khe5b">
            <a:extLst>
              <a:ext uri="{FF2B5EF4-FFF2-40B4-BE49-F238E27FC236}">
                <a16:creationId xmlns:a16="http://schemas.microsoft.com/office/drawing/2014/main" id="{8B74216F-5BF5-49A4-96A2-D5B8CCD5B2E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435" y="2932318"/>
            <a:ext cx="528207" cy="841649"/>
          </a:xfrm>
          <a:prstGeom prst="rect">
            <a:avLst/>
          </a:prstGeom>
        </p:spPr>
      </p:pic>
      <p:sp>
        <p:nvSpPr>
          <p:cNvPr id="45" name="xoa">
            <a:extLst>
              <a:ext uri="{FF2B5EF4-FFF2-40B4-BE49-F238E27FC236}">
                <a16:creationId xmlns:a16="http://schemas.microsoft.com/office/drawing/2014/main" id="{66905240-CC47-4D5E-9A73-E14E28F335C5}"/>
              </a:ext>
            </a:extLst>
          </p:cNvPr>
          <p:cNvSpPr/>
          <p:nvPr/>
        </p:nvSpPr>
        <p:spPr>
          <a:xfrm flipV="1">
            <a:off x="10186439" y="5615324"/>
            <a:ext cx="802827" cy="802827"/>
          </a:xfrm>
          <a:prstGeom prst="flowChartExtract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6" name="khe1a">
            <a:extLst>
              <a:ext uri="{FF2B5EF4-FFF2-40B4-BE49-F238E27FC236}">
                <a16:creationId xmlns:a16="http://schemas.microsoft.com/office/drawing/2014/main" id="{EAAE6097-6BA6-46C7-A197-728D9684143D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1" t="3111" r="18355" b="17587"/>
          <a:stretch/>
        </p:blipFill>
        <p:spPr>
          <a:xfrm>
            <a:off x="956763" y="1061908"/>
            <a:ext cx="549275" cy="850900"/>
          </a:xfrm>
          <a:prstGeom prst="rect">
            <a:avLst/>
          </a:prstGeom>
        </p:spPr>
      </p:pic>
      <p:pic>
        <p:nvPicPr>
          <p:cNvPr id="47" name="khe1b">
            <a:extLst>
              <a:ext uri="{FF2B5EF4-FFF2-40B4-BE49-F238E27FC236}">
                <a16:creationId xmlns:a16="http://schemas.microsoft.com/office/drawing/2014/main" id="{D96542A9-0DE0-45EE-B94F-B9C613BC8058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1" t="3111" r="18355" b="17587"/>
          <a:stretch/>
        </p:blipFill>
        <p:spPr>
          <a:xfrm>
            <a:off x="956763" y="1061908"/>
            <a:ext cx="549275" cy="850900"/>
          </a:xfrm>
          <a:prstGeom prst="rect">
            <a:avLst/>
          </a:prstGeom>
        </p:spPr>
      </p:pic>
      <p:pic>
        <p:nvPicPr>
          <p:cNvPr id="48" name="khe2a">
            <a:extLst>
              <a:ext uri="{FF2B5EF4-FFF2-40B4-BE49-F238E27FC236}">
                <a16:creationId xmlns:a16="http://schemas.microsoft.com/office/drawing/2014/main" id="{55F9BFBF-AE14-478F-8EB8-E0F5FD1AAF6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694" y="928710"/>
            <a:ext cx="534012" cy="850900"/>
          </a:xfrm>
          <a:prstGeom prst="rect">
            <a:avLst/>
          </a:prstGeom>
        </p:spPr>
      </p:pic>
      <p:pic>
        <p:nvPicPr>
          <p:cNvPr id="49" name="khe2b">
            <a:extLst>
              <a:ext uri="{FF2B5EF4-FFF2-40B4-BE49-F238E27FC236}">
                <a16:creationId xmlns:a16="http://schemas.microsoft.com/office/drawing/2014/main" id="{54B6C1CF-4685-44DF-AA06-1556721A104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694" y="928710"/>
            <a:ext cx="534012" cy="850900"/>
          </a:xfrm>
          <a:prstGeom prst="rect">
            <a:avLst/>
          </a:prstGeom>
        </p:spPr>
      </p:pic>
      <p:pic>
        <p:nvPicPr>
          <p:cNvPr id="50" name="khe4a">
            <a:extLst>
              <a:ext uri="{FF2B5EF4-FFF2-40B4-BE49-F238E27FC236}">
                <a16:creationId xmlns:a16="http://schemas.microsoft.com/office/drawing/2014/main" id="{086C757E-618E-4D72-9515-F8513E08939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577" y="793421"/>
            <a:ext cx="528207" cy="847453"/>
          </a:xfrm>
          <a:prstGeom prst="rect">
            <a:avLst/>
          </a:prstGeom>
        </p:spPr>
      </p:pic>
      <p:pic>
        <p:nvPicPr>
          <p:cNvPr id="51" name="khe4b">
            <a:extLst>
              <a:ext uri="{FF2B5EF4-FFF2-40B4-BE49-F238E27FC236}">
                <a16:creationId xmlns:a16="http://schemas.microsoft.com/office/drawing/2014/main" id="{AC010D71-1BC2-40E7-89CD-839B14FF45F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577" y="793421"/>
            <a:ext cx="528207" cy="847453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9C5CF1F3-17CD-4699-875D-79208DC9B94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575" y="3652838"/>
            <a:ext cx="485341" cy="137732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0F0098C2-C02B-4799-931A-1DB261E77D78}"/>
              </a:ext>
            </a:extLst>
          </p:cNvPr>
          <p:cNvGrpSpPr/>
          <p:nvPr/>
        </p:nvGrpSpPr>
        <p:grpSpPr>
          <a:xfrm>
            <a:off x="1975644" y="2810661"/>
            <a:ext cx="1736337" cy="1268389"/>
            <a:chOff x="1975644" y="2810661"/>
            <a:chExt cx="1736337" cy="1268389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33EC4D77-5358-4F85-8894-2FF3EBDE6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5644" y="2810661"/>
              <a:ext cx="1736337" cy="1268389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C1451BFA-0126-4E02-86C2-578455146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10559">
              <a:off x="2535255" y="3384083"/>
              <a:ext cx="519889" cy="389917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09A3127-2442-4035-A7D9-08C41FA76461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56996"/>
          <a:stretch/>
        </p:blipFill>
        <p:spPr>
          <a:xfrm>
            <a:off x="6834210" y="419100"/>
            <a:ext cx="1686857" cy="1807691"/>
          </a:xfrm>
          <a:prstGeom prst="rect">
            <a:avLst/>
          </a:prstGeom>
        </p:spPr>
      </p:pic>
      <p:sp>
        <p:nvSpPr>
          <p:cNvPr id="26" name="2a">
            <a:extLst>
              <a:ext uri="{FF2B5EF4-FFF2-40B4-BE49-F238E27FC236}">
                <a16:creationId xmlns:a16="http://schemas.microsoft.com/office/drawing/2014/main" id="{7D5198BD-343A-4D29-8DBC-5CB930E45C83}"/>
              </a:ext>
            </a:extLst>
          </p:cNvPr>
          <p:cNvSpPr/>
          <p:nvPr/>
        </p:nvSpPr>
        <p:spPr>
          <a:xfrm>
            <a:off x="6651667" y="191081"/>
            <a:ext cx="5289452" cy="2271332"/>
          </a:xfrm>
          <a:prstGeom prst="rect">
            <a:avLst/>
          </a:prstGeom>
          <a:solidFill>
            <a:srgbClr val="FF006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Bình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đựng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                   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nhiều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hơn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bình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nhỏ</a:t>
            </a:r>
            <a:endParaRPr kumimoji="0" lang="en-US" sz="2400" b="1" i="0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mấy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A80DED-EF07-40B6-93CA-022F6893D3A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736157" y="639170"/>
            <a:ext cx="1896943" cy="1647345"/>
          </a:xfrm>
          <a:prstGeom prst="rect">
            <a:avLst/>
          </a:prstGeom>
        </p:spPr>
      </p:pic>
      <p:sp>
        <p:nvSpPr>
          <p:cNvPr id="30" name="3a">
            <a:extLst>
              <a:ext uri="{FF2B5EF4-FFF2-40B4-BE49-F238E27FC236}">
                <a16:creationId xmlns:a16="http://schemas.microsoft.com/office/drawing/2014/main" id="{63C25264-AB3E-4020-A51B-29B30BB84D78}"/>
              </a:ext>
            </a:extLst>
          </p:cNvPr>
          <p:cNvSpPr/>
          <p:nvPr/>
        </p:nvSpPr>
        <p:spPr>
          <a:xfrm>
            <a:off x="6571681" y="150337"/>
            <a:ext cx="5465292" cy="2941205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kern="1200" dirty="0">
              <a:solidFill>
                <a:prstClr val="white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Gói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kẹo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cân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nặng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bao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nhiêu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ki-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lô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-gam?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B6DBCD-FB09-45D5-BBF8-A110CAE36028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/>
          <a:stretch/>
        </p:blipFill>
        <p:spPr>
          <a:xfrm>
            <a:off x="7725684" y="210453"/>
            <a:ext cx="3164899" cy="1868798"/>
          </a:xfrm>
          <a:prstGeom prst="rect">
            <a:avLst/>
          </a:prstGeom>
        </p:spPr>
      </p:pic>
      <p:sp>
        <p:nvSpPr>
          <p:cNvPr id="36" name="4a">
            <a:extLst>
              <a:ext uri="{FF2B5EF4-FFF2-40B4-BE49-F238E27FC236}">
                <a16:creationId xmlns:a16="http://schemas.microsoft.com/office/drawing/2014/main" id="{DB3D2B51-A883-4C2C-AA66-2BDF924FB952}"/>
              </a:ext>
            </a:extLst>
          </p:cNvPr>
          <p:cNvSpPr/>
          <p:nvPr/>
        </p:nvSpPr>
        <p:spPr>
          <a:xfrm>
            <a:off x="6622303" y="366428"/>
            <a:ext cx="5289452" cy="2271332"/>
          </a:xfrm>
          <a:prstGeom prst="rect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+ 6 </a:t>
            </a:r>
            <a:r>
              <a:rPr lang="en-US" sz="3200" b="1" i="1" kern="1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+ 9 </a:t>
            </a:r>
            <a:r>
              <a:rPr lang="en-US" sz="3200" b="1" i="1" kern="1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= ? </a:t>
            </a:r>
          </a:p>
        </p:txBody>
      </p:sp>
      <p:sp>
        <p:nvSpPr>
          <p:cNvPr id="40" name="5a">
            <a:extLst>
              <a:ext uri="{FF2B5EF4-FFF2-40B4-BE49-F238E27FC236}">
                <a16:creationId xmlns:a16="http://schemas.microsoft.com/office/drawing/2014/main" id="{AB64706E-6A8A-47A5-8F94-290592A71D15}"/>
              </a:ext>
            </a:extLst>
          </p:cNvPr>
          <p:cNvSpPr/>
          <p:nvPr/>
        </p:nvSpPr>
        <p:spPr>
          <a:xfrm>
            <a:off x="6642091" y="402110"/>
            <a:ext cx="5289452" cy="2271332"/>
          </a:xfrm>
          <a:prstGeom prst="rect">
            <a:avLst/>
          </a:prstGeom>
          <a:solidFill>
            <a:srgbClr val="FF66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kg + 3 kg + 2kg + 1 kg = ?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D365DA4-1A7C-4174-BD58-90B10E881B7E}"/>
              </a:ext>
            </a:extLst>
          </p:cNvPr>
          <p:cNvSpPr/>
          <p:nvPr/>
        </p:nvSpPr>
        <p:spPr>
          <a:xfrm>
            <a:off x="1163178" y="2763274"/>
            <a:ext cx="10568967" cy="235177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endParaRPr lang="en-US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1,2,3,4,5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tương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mũi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tam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tím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HS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khế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tương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chim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khế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tam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đỏ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mất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9724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"/>
                            </p:stCondLst>
                            <p:childTnLst>
                              <p:par>
                                <p:cTn id="20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5185E-6 C 0.06016 0.0169 0.07722 0.01389 0.12956 0.0537 C 0.17253 0.08055 0.20209 0.09977 0.22604 0.17153 C 0.22735 0.21111 0.23724 0.2956 0.1918 0.30741 " pathEditMode="relative" rAng="0" ptsTypes="AAAA">
                                      <p:cBhvr>
                                        <p:cTn id="69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93" y="1537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71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3" dur="3000" fill="hold"/>
                                        <p:tgtEl>
                                          <p:spTgt spid="47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48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9" presetID="32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8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3.7037E-6 C 0.0595 0.0169 0.02343 0.00834 0.07565 0.04769 C 0.0983 0.0882 0.09205 0.10695 0.0957 0.17153 C 0.09687 0.21111 0.03854 0.31505 -0.00651 0.32686 " pathEditMode="relative" rAng="0" ptsTypes="AAAA">
                                      <p:cBhvr>
                                        <p:cTn id="144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9" y="1634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46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8" dur="3000" fill="hold"/>
                                        <p:tgtEl>
                                          <p:spTgt spid="49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3" dur="48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4" presetID="32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155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6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7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8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9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00"/>
                            </p:stCondLst>
                            <p:childTnLst>
                              <p:par>
                                <p:cTn id="173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500"/>
                            </p:stCondLst>
                            <p:childTnLst>
                              <p:par>
                                <p:cTn id="1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"/>
                            </p:stCondLst>
                            <p:childTnLst>
                              <p:par>
                                <p:cTn id="1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000"/>
                            </p:stCondLst>
                            <p:childTnLst>
                              <p:par>
                                <p:cTn id="1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3.7037E-7 C 0.02513 0.01157 0.03842 0.01018 0.04857 0.03819 C 0.04532 0.07731 0.02474 0.08981 0.00144 0.1088 C -0.022 0.12338 -0.04895 0.11134 -0.07851 0.10162 " pathEditMode="relative" rAng="0" ptsTypes="AAAA">
                                      <p:cBhvr>
                                        <p:cTn id="219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2" y="578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21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3" dur="3000" fill="hold"/>
                                        <p:tgtEl>
                                          <p:spTgt spid="3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8" dur="48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9" presetID="32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23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250"/>
                            </p:stCondLst>
                            <p:childTnLst>
                              <p:par>
                                <p:cTn id="24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5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9" fill="hold">
                      <p:stCondLst>
                        <p:cond delay="0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500"/>
                            </p:stCondLst>
                            <p:childTnLst>
                              <p:par>
                                <p:cTn id="2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1000"/>
                            </p:stCondLst>
                            <p:childTnLst>
                              <p:par>
                                <p:cTn id="2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3.7037E-6 C 0.04687 0.03541 -0.00612 0.19351 -0.02709 0.2324 C -0.05352 0.27754 -0.14714 0.33588 -0.19232 0.34768 " pathEditMode="relative" rAng="0" ptsTypes="AAA">
                                      <p:cBhvr>
                                        <p:cTn id="288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59" y="173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90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2" dur="3000" fill="hold"/>
                                        <p:tgtEl>
                                          <p:spTgt spid="51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29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7" dur="48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98" presetID="32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299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0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1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2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3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30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5" fill="hold">
                      <p:stCondLst>
                        <p:cond delay="0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250"/>
                            </p:stCondLst>
                            <p:childTnLst>
                              <p:par>
                                <p:cTn id="314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3" fill="hold">
                            <p:stCondLst>
                              <p:cond delay="1250"/>
                            </p:stCondLst>
                            <p:childTnLst>
                              <p:par>
                                <p:cTn id="3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2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8" fill="hold">
                      <p:stCondLst>
                        <p:cond delay="0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00"/>
                            </p:stCondLst>
                            <p:childTnLst>
                              <p:par>
                                <p:cTn id="3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41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2" fill="hold">
                      <p:stCondLst>
                        <p:cond delay="0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35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4" fill="hold">
                      <p:stCondLst>
                        <p:cond delay="0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7 1.11111E-6 C -0.03021 0.02685 -0.05287 0.04398 -0.0806 0.04792 C -0.12149 0.05694 -0.15912 0.05046 -0.20508 0.03588 " pathEditMode="relative" rAng="0" ptsTypes="AAA">
                                      <p:cBhvr>
                                        <p:cTn id="357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47" y="259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59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1" dur="3000" fill="hold"/>
                                        <p:tgtEl>
                                          <p:spTgt spid="4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36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6" dur="48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7" presetID="32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368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9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0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1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2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audio>
              <p:cMediaNode vol="80000">
                <p:cTn id="3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26" grpId="0" animBg="1"/>
      <p:bldP spid="26" grpId="1" animBg="1"/>
      <p:bldP spid="30" grpId="0" animBg="1"/>
      <p:bldP spid="30" grpId="1" animBg="1"/>
      <p:bldP spid="36" grpId="0" animBg="1"/>
      <p:bldP spid="36" grpId="1" animBg="1"/>
      <p:bldP spid="40" grpId="0" animBg="1"/>
      <p:bldP spid="40" grpId="1" animBg="1"/>
      <p:bldP spid="5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A9542E-E992-4204-815B-870372AB20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388"/>
          <a:stretch/>
        </p:blipFill>
        <p:spPr>
          <a:xfrm>
            <a:off x="3175" y="0"/>
            <a:ext cx="12185650" cy="6419850"/>
          </a:xfrm>
          <a:prstGeom prst="rect">
            <a:avLst/>
          </a:prstGeom>
        </p:spPr>
      </p:pic>
      <p:sp>
        <p:nvSpPr>
          <p:cNvPr id="11" name="Google Shape;290;p7"/>
          <p:cNvSpPr txBox="1"/>
          <p:nvPr/>
        </p:nvSpPr>
        <p:spPr>
          <a:xfrm>
            <a:off x="2978338" y="2505711"/>
            <a:ext cx="885572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5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LUYỆN TẬP THỰC HÀNH</a:t>
            </a:r>
            <a:endParaRPr lang="en-US" sz="4800" b="1" dirty="0">
              <a:ln w="22225">
                <a:noFill/>
                <a:prstDash val="solid"/>
              </a:ln>
              <a:solidFill>
                <a:srgbClr val="FFFF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36205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25DE66-9F37-44A8-99C9-127421A7CA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44"/>
          <a:stretch/>
        </p:blipFill>
        <p:spPr>
          <a:xfrm>
            <a:off x="0" y="0"/>
            <a:ext cx="12192000" cy="6429829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92DFA58-0C32-4F78-BDA9-724B3A65731B}"/>
              </a:ext>
            </a:extLst>
          </p:cNvPr>
          <p:cNvGrpSpPr/>
          <p:nvPr/>
        </p:nvGrpSpPr>
        <p:grpSpPr>
          <a:xfrm>
            <a:off x="689103" y="419183"/>
            <a:ext cx="10987821" cy="955452"/>
            <a:chOff x="-2388904" y="382608"/>
            <a:chExt cx="10373160" cy="104877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0BDD1327-FE56-41C2-AEBF-8537C7D7FD99}"/>
                </a:ext>
              </a:extLst>
            </p:cNvPr>
            <p:cNvSpPr/>
            <p:nvPr/>
          </p:nvSpPr>
          <p:spPr>
            <a:xfrm>
              <a:off x="-2388904" y="382608"/>
              <a:ext cx="10373160" cy="1048777"/>
            </a:xfrm>
            <a:prstGeom prst="roundRect">
              <a:avLst>
                <a:gd name="adj" fmla="val 49773"/>
              </a:avLst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</a:t>
              </a:r>
              <a:r>
                <a:rPr lang="en-US" sz="2800" b="1" dirty="0" err="1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Bình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sữa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to </a:t>
              </a:r>
              <a:r>
                <a:rPr lang="en-US" sz="2800" b="1" dirty="0" err="1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23</a:t>
              </a:r>
              <a:r>
                <a:rPr lang="en-US" sz="3200" b="1" i="1" dirty="0">
                  <a:solidFill>
                    <a:srgbClr val="000066"/>
                  </a:solidFill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rPr>
                <a:t>l </a:t>
              </a:r>
              <a:r>
                <a:rPr lang="en-US" sz="2800" b="1" dirty="0" err="1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sữa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800" b="1" dirty="0" err="1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bình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sữa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nhỏ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ít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hơn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bình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</a:t>
              </a:r>
            </a:p>
            <a:p>
              <a:pPr algn="ctr"/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</a:t>
              </a:r>
              <a:r>
                <a:rPr lang="en-US" sz="2800" b="1" dirty="0" err="1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sữa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to 8</a:t>
              </a:r>
              <a:r>
                <a:rPr lang="en-US" sz="3200" b="1" i="1" dirty="0">
                  <a:solidFill>
                    <a:srgbClr val="0000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sữa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800" b="1" dirty="0" err="1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bình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sữa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nhỏ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bao </a:t>
              </a:r>
              <a:r>
                <a:rPr lang="en-US" sz="2800" b="1" dirty="0" err="1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nhiêu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lít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sữa</a:t>
              </a:r>
              <a:r>
                <a:rPr lang="en-US" sz="28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  <a:endPara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0D4B210-4D58-452B-A8A9-C5322A4FC0D2}"/>
                </a:ext>
              </a:extLst>
            </p:cNvPr>
            <p:cNvSpPr/>
            <p:nvPr/>
          </p:nvSpPr>
          <p:spPr>
            <a:xfrm>
              <a:off x="-2307650" y="580166"/>
              <a:ext cx="615094" cy="65366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3</a:t>
              </a:r>
            </a:p>
          </p:txBody>
        </p:sp>
      </p:grp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AD32182-F4C9-4E22-85B0-776D40D7713B}"/>
              </a:ext>
            </a:extLst>
          </p:cNvPr>
          <p:cNvSpPr/>
          <p:nvPr/>
        </p:nvSpPr>
        <p:spPr>
          <a:xfrm>
            <a:off x="2665456" y="1668546"/>
            <a:ext cx="7755801" cy="1581150"/>
          </a:xfrm>
          <a:prstGeom prst="roundRect">
            <a:avLst>
              <a:gd name="adj" fmla="val 1140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Bình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sữa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to:                                     23 </a:t>
            </a:r>
            <a:r>
              <a:rPr lang="en-US" sz="3200" b="1" i="1" dirty="0">
                <a:solidFill>
                  <a:srgbClr val="000066"/>
                </a:solidFill>
                <a:latin typeface="Times New Roman" panose="02020603050405020304" pitchFamily="18" charset="0"/>
                <a:ea typeface="Yu Gothic" panose="020B0400000000000000" pitchFamily="34" charset="-128"/>
                <a:cs typeface="Times New Roman" panose="02020603050405020304" pitchFamily="18" charset="0"/>
              </a:rPr>
              <a:t>l</a:t>
            </a:r>
            <a:r>
              <a:rPr lang="en-US" sz="2600" b="1" dirty="0">
                <a:solidFill>
                  <a:srgbClr val="002060"/>
                </a:solidFill>
                <a:latin typeface="Times New Roman" panose="02020603050405020304" pitchFamily="18" charset="0"/>
                <a:ea typeface="Yu Gothic" panose="020B04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sữa</a:t>
            </a:r>
            <a:endParaRPr lang="en-US" sz="2600" b="1" dirty="0">
              <a:solidFill>
                <a:srgbClr val="002060"/>
              </a:solidFill>
              <a:latin typeface="UTM Avo" panose="02040603050506020204" pitchFamily="18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Bình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sữa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nhỏ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có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ít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hơn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bình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sữa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to:  8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3200" b="1" i="1" dirty="0">
                <a:solidFill>
                  <a:srgbClr val="000066"/>
                </a:solidFill>
                <a:latin typeface="Times New Roman" panose="02020603050405020304" pitchFamily="18" charset="0"/>
                <a:ea typeface="Yu Gothic" panose="020B0400000000000000" pitchFamily="34" charset="-128"/>
                <a:cs typeface="Times New Roman" panose="02020603050405020304" pitchFamily="18" charset="0"/>
              </a:rPr>
              <a:t>l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sữa</a:t>
            </a:r>
            <a:endParaRPr lang="en-US" sz="2600" b="1" dirty="0">
              <a:solidFill>
                <a:srgbClr val="002060"/>
              </a:solidFill>
              <a:latin typeface="UTM Avo" panose="02040603050506020204" pitchFamily="18" charset="0"/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Bình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sữa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nhỏ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:                                        </a:t>
            </a:r>
            <a:r>
              <a:rPr lang="en-US" sz="3200" b="1" i="1" dirty="0">
                <a:solidFill>
                  <a:srgbClr val="000066"/>
                </a:solidFill>
                <a:latin typeface="Times New Roman" panose="02020603050405020304" pitchFamily="18" charset="0"/>
                <a:ea typeface="Yu Gothic" panose="020B0400000000000000" pitchFamily="34" charset="-128"/>
                <a:cs typeface="Times New Roman" panose="02020603050405020304" pitchFamily="18" charset="0"/>
              </a:rPr>
              <a:t>l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Yu Gothic" panose="020B04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sữa</a:t>
            </a:r>
            <a:endParaRPr lang="en-US" sz="2600" b="1" dirty="0">
              <a:solidFill>
                <a:srgbClr val="002060"/>
              </a:solidFill>
              <a:latin typeface="UTM Avo" panose="02040603050506020204" pitchFamily="18" charset="0"/>
              <a:ea typeface="Yu Gothic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7D135CD-C4CE-463A-99FA-A8277000BE4C}"/>
              </a:ext>
            </a:extLst>
          </p:cNvPr>
          <p:cNvSpPr/>
          <p:nvPr/>
        </p:nvSpPr>
        <p:spPr>
          <a:xfrm>
            <a:off x="8634709" y="2810359"/>
            <a:ext cx="461323" cy="404555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D8D5B8-53F9-42F5-8331-F87C3A7ED25E}"/>
              </a:ext>
            </a:extLst>
          </p:cNvPr>
          <p:cNvSpPr txBox="1"/>
          <p:nvPr/>
        </p:nvSpPr>
        <p:spPr>
          <a:xfrm>
            <a:off x="4239474" y="3556720"/>
            <a:ext cx="3558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471498-BAD3-4921-8891-91FDE1CFBA12}"/>
              </a:ext>
            </a:extLst>
          </p:cNvPr>
          <p:cNvSpPr txBox="1"/>
          <p:nvPr/>
        </p:nvSpPr>
        <p:spPr>
          <a:xfrm>
            <a:off x="4370103" y="4809010"/>
            <a:ext cx="40250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23 – 8 = 15 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b="1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A3687D4-5A51-47F3-BD45-EC301B7DFAEF}"/>
              </a:ext>
            </a:extLst>
          </p:cNvPr>
          <p:cNvSpPr txBox="1"/>
          <p:nvPr/>
        </p:nvSpPr>
        <p:spPr>
          <a:xfrm>
            <a:off x="5212457" y="5410069"/>
            <a:ext cx="44712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Đáp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15 </a:t>
            </a:r>
            <a:r>
              <a:rPr lang="en-US" sz="3200" b="1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sữa</a:t>
            </a:r>
            <a:endParaRPr lang="en-US" sz="28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3D26849-4E35-4698-B416-82D181DF206B}"/>
              </a:ext>
            </a:extLst>
          </p:cNvPr>
          <p:cNvSpPr txBox="1"/>
          <p:nvPr/>
        </p:nvSpPr>
        <p:spPr>
          <a:xfrm>
            <a:off x="3128513" y="4182865"/>
            <a:ext cx="59675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Bình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sữa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nhỏ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lít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sữa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31" name="图片 3">
            <a:extLst>
              <a:ext uri="{FF2B5EF4-FFF2-40B4-BE49-F238E27FC236}">
                <a16:creationId xmlns:a16="http://schemas.microsoft.com/office/drawing/2014/main" id="{C618FC7E-96E1-48AA-8EFF-6B6FEA1DFE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796922" y="4313479"/>
            <a:ext cx="1789197" cy="230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083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87E7C6-02C6-47EF-9068-A693023C89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44"/>
          <a:stretch/>
        </p:blipFill>
        <p:spPr>
          <a:xfrm>
            <a:off x="0" y="0"/>
            <a:ext cx="12192000" cy="642982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1F70EC4-5B8F-4293-B009-81306DC0E276}"/>
              </a:ext>
            </a:extLst>
          </p:cNvPr>
          <p:cNvGrpSpPr/>
          <p:nvPr/>
        </p:nvGrpSpPr>
        <p:grpSpPr>
          <a:xfrm>
            <a:off x="1276947" y="499131"/>
            <a:ext cx="8124503" cy="642564"/>
            <a:chOff x="-5089600" y="373262"/>
            <a:chExt cx="5478388" cy="74454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5E83FA6-3844-400B-B170-9AE4B0D0F833}"/>
                </a:ext>
              </a:extLst>
            </p:cNvPr>
            <p:cNvSpPr/>
            <p:nvPr/>
          </p:nvSpPr>
          <p:spPr>
            <a:xfrm>
              <a:off x="-5089600" y="373262"/>
              <a:ext cx="5478388" cy="744540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  a.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Mỗi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mảnh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bìa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sau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dạng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hình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gì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D7DD2E9-B069-47AC-B264-A91D361A4059}"/>
                </a:ext>
              </a:extLst>
            </p:cNvPr>
            <p:cNvSpPr/>
            <p:nvPr/>
          </p:nvSpPr>
          <p:spPr>
            <a:xfrm>
              <a:off x="-5035267" y="436667"/>
              <a:ext cx="462341" cy="61773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4</a:t>
              </a:r>
            </a:p>
          </p:txBody>
        </p:sp>
      </p:grpSp>
      <p:pic>
        <p:nvPicPr>
          <p:cNvPr id="116" name="Picture 115">
            <a:extLst>
              <a:ext uri="{FF2B5EF4-FFF2-40B4-BE49-F238E27FC236}">
                <a16:creationId xmlns:a16="http://schemas.microsoft.com/office/drawing/2014/main" id="{A9B52AC2-F74C-4787-92EF-784ADD5178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703" y="4977169"/>
            <a:ext cx="1880831" cy="1880831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54D9FC9-DCC1-4F95-A60E-C146BB99EF75}"/>
              </a:ext>
            </a:extLst>
          </p:cNvPr>
          <p:cNvSpPr/>
          <p:nvPr/>
        </p:nvSpPr>
        <p:spPr>
          <a:xfrm>
            <a:off x="1845340" y="2080461"/>
            <a:ext cx="3369121" cy="1636660"/>
          </a:xfrm>
          <a:custGeom>
            <a:avLst/>
            <a:gdLst>
              <a:gd name="connsiteX0" fmla="*/ 0 w 1046018"/>
              <a:gd name="connsiteY0" fmla="*/ 540327 h 540327"/>
              <a:gd name="connsiteX1" fmla="*/ 498764 w 1046018"/>
              <a:gd name="connsiteY1" fmla="*/ 6927 h 540327"/>
              <a:gd name="connsiteX2" fmla="*/ 1032164 w 1046018"/>
              <a:gd name="connsiteY2" fmla="*/ 0 h 540327"/>
              <a:gd name="connsiteX3" fmla="*/ 1046018 w 1046018"/>
              <a:gd name="connsiteY3" fmla="*/ 505691 h 540327"/>
              <a:gd name="connsiteX4" fmla="*/ 0 w 1046018"/>
              <a:gd name="connsiteY4" fmla="*/ 540327 h 540327"/>
              <a:gd name="connsiteX0" fmla="*/ 0 w 1092958"/>
              <a:gd name="connsiteY0" fmla="*/ 530940 h 530940"/>
              <a:gd name="connsiteX1" fmla="*/ 545704 w 1092958"/>
              <a:gd name="connsiteY1" fmla="*/ 6927 h 530940"/>
              <a:gd name="connsiteX2" fmla="*/ 1079104 w 1092958"/>
              <a:gd name="connsiteY2" fmla="*/ 0 h 530940"/>
              <a:gd name="connsiteX3" fmla="*/ 1092958 w 1092958"/>
              <a:gd name="connsiteY3" fmla="*/ 505691 h 530940"/>
              <a:gd name="connsiteX4" fmla="*/ 0 w 1092958"/>
              <a:gd name="connsiteY4" fmla="*/ 530940 h 530940"/>
              <a:gd name="connsiteX0" fmla="*/ 0 w 1079104"/>
              <a:gd name="connsiteY0" fmla="*/ 530940 h 530940"/>
              <a:gd name="connsiteX1" fmla="*/ 545704 w 1079104"/>
              <a:gd name="connsiteY1" fmla="*/ 6927 h 530940"/>
              <a:gd name="connsiteX2" fmla="*/ 1079104 w 1079104"/>
              <a:gd name="connsiteY2" fmla="*/ 0 h 530940"/>
              <a:gd name="connsiteX3" fmla="*/ 1064794 w 1079104"/>
              <a:gd name="connsiteY3" fmla="*/ 505691 h 530940"/>
              <a:gd name="connsiteX4" fmla="*/ 0 w 1079104"/>
              <a:gd name="connsiteY4" fmla="*/ 530940 h 530940"/>
              <a:gd name="connsiteX0" fmla="*/ 0 w 1092958"/>
              <a:gd name="connsiteY0" fmla="*/ 530940 h 530940"/>
              <a:gd name="connsiteX1" fmla="*/ 545704 w 1092958"/>
              <a:gd name="connsiteY1" fmla="*/ 6927 h 530940"/>
              <a:gd name="connsiteX2" fmla="*/ 1079104 w 1092958"/>
              <a:gd name="connsiteY2" fmla="*/ 0 h 530940"/>
              <a:gd name="connsiteX3" fmla="*/ 1092958 w 1092958"/>
              <a:gd name="connsiteY3" fmla="*/ 515079 h 530940"/>
              <a:gd name="connsiteX4" fmla="*/ 0 w 1092958"/>
              <a:gd name="connsiteY4" fmla="*/ 530940 h 53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958" h="530940">
                <a:moveTo>
                  <a:pt x="0" y="530940"/>
                </a:moveTo>
                <a:lnTo>
                  <a:pt x="545704" y="6927"/>
                </a:lnTo>
                <a:lnTo>
                  <a:pt x="1079104" y="0"/>
                </a:lnTo>
                <a:lnTo>
                  <a:pt x="1092958" y="515079"/>
                </a:lnTo>
                <a:lnTo>
                  <a:pt x="0" y="53094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1454E9B-2DC9-4AA9-B09F-E8CD6A2C4907}"/>
              </a:ext>
            </a:extLst>
          </p:cNvPr>
          <p:cNvSpPr/>
          <p:nvPr/>
        </p:nvSpPr>
        <p:spPr>
          <a:xfrm>
            <a:off x="6005565" y="2080461"/>
            <a:ext cx="4847315" cy="2242151"/>
          </a:xfrm>
          <a:custGeom>
            <a:avLst/>
            <a:gdLst>
              <a:gd name="connsiteX0" fmla="*/ 602673 w 1572491"/>
              <a:gd name="connsiteY0" fmla="*/ 0 h 727364"/>
              <a:gd name="connsiteX1" fmla="*/ 1149928 w 1572491"/>
              <a:gd name="connsiteY1" fmla="*/ 103909 h 727364"/>
              <a:gd name="connsiteX2" fmla="*/ 1572491 w 1572491"/>
              <a:gd name="connsiteY2" fmla="*/ 727364 h 727364"/>
              <a:gd name="connsiteX3" fmla="*/ 0 w 1572491"/>
              <a:gd name="connsiteY3" fmla="*/ 443346 h 727364"/>
              <a:gd name="connsiteX4" fmla="*/ 602673 w 1572491"/>
              <a:gd name="connsiteY4" fmla="*/ 0 h 727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2491" h="727364">
                <a:moveTo>
                  <a:pt x="602673" y="0"/>
                </a:moveTo>
                <a:lnTo>
                  <a:pt x="1149928" y="103909"/>
                </a:lnTo>
                <a:lnTo>
                  <a:pt x="1572491" y="727364"/>
                </a:lnTo>
                <a:lnTo>
                  <a:pt x="0" y="443346"/>
                </a:lnTo>
                <a:lnTo>
                  <a:pt x="602673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0020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C520D15-1725-45B0-B041-C182F94A2ACF}"/>
              </a:ext>
            </a:extLst>
          </p:cNvPr>
          <p:cNvSpPr/>
          <p:nvPr/>
        </p:nvSpPr>
        <p:spPr>
          <a:xfrm>
            <a:off x="4822371" y="4280484"/>
            <a:ext cx="2547257" cy="696685"/>
          </a:xfrm>
          <a:prstGeom prst="roundRect">
            <a:avLst/>
          </a:prstGeom>
          <a:ln w="38100">
            <a:solidFill>
              <a:srgbClr val="0000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Hình</a:t>
            </a:r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tứ</a:t>
            </a:r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giác</a:t>
            </a:r>
            <a:endParaRPr lang="en-US" sz="2800" b="1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650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0A73E7FE-3DD5-4BA3-87A5-E7D163E205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44"/>
          <a:stretch/>
        </p:blipFill>
        <p:spPr>
          <a:xfrm>
            <a:off x="0" y="0"/>
            <a:ext cx="12192000" cy="642982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1F70EC4-5B8F-4293-B009-81306DC0E276}"/>
              </a:ext>
            </a:extLst>
          </p:cNvPr>
          <p:cNvGrpSpPr/>
          <p:nvPr/>
        </p:nvGrpSpPr>
        <p:grpSpPr>
          <a:xfrm>
            <a:off x="390411" y="289061"/>
            <a:ext cx="11411178" cy="642564"/>
            <a:chOff x="-5089601" y="382608"/>
            <a:chExt cx="8405564" cy="74454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5E83FA6-3844-400B-B170-9AE4B0D0F833}"/>
                </a:ext>
              </a:extLst>
            </p:cNvPr>
            <p:cNvSpPr/>
            <p:nvPr/>
          </p:nvSpPr>
          <p:spPr>
            <a:xfrm>
              <a:off x="-5089601" y="382608"/>
              <a:ext cx="8405564" cy="744540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 b. Hai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mảnh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bìa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trên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được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lắp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vào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vị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trí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nào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trong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hình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vuông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sau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D7DD2E9-B069-47AC-B264-A91D361A4059}"/>
                </a:ext>
              </a:extLst>
            </p:cNvPr>
            <p:cNvSpPr/>
            <p:nvPr/>
          </p:nvSpPr>
          <p:spPr>
            <a:xfrm>
              <a:off x="-5035267" y="436667"/>
              <a:ext cx="462341" cy="61773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4</a:t>
              </a:r>
            </a:p>
          </p:txBody>
        </p:sp>
      </p:grpSp>
      <p:pic>
        <p:nvPicPr>
          <p:cNvPr id="116" name="Picture 115">
            <a:extLst>
              <a:ext uri="{FF2B5EF4-FFF2-40B4-BE49-F238E27FC236}">
                <a16:creationId xmlns:a16="http://schemas.microsoft.com/office/drawing/2014/main" id="{A9B52AC2-F74C-4787-92EF-784ADD5178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703" y="4977169"/>
            <a:ext cx="1880831" cy="18808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1C647E-4DF8-4A6D-969B-DDC9398130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065" t="40960" r="21875" b="6096"/>
          <a:stretch/>
        </p:blipFill>
        <p:spPr>
          <a:xfrm>
            <a:off x="3814642" y="2092035"/>
            <a:ext cx="4604402" cy="4119036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54D9FC9-DCC1-4F95-A60E-C146BB99EF75}"/>
              </a:ext>
            </a:extLst>
          </p:cNvPr>
          <p:cNvSpPr/>
          <p:nvPr/>
        </p:nvSpPr>
        <p:spPr>
          <a:xfrm>
            <a:off x="4128238" y="1268474"/>
            <a:ext cx="1267333" cy="615648"/>
          </a:xfrm>
          <a:custGeom>
            <a:avLst/>
            <a:gdLst>
              <a:gd name="connsiteX0" fmla="*/ 0 w 1046018"/>
              <a:gd name="connsiteY0" fmla="*/ 540327 h 540327"/>
              <a:gd name="connsiteX1" fmla="*/ 498764 w 1046018"/>
              <a:gd name="connsiteY1" fmla="*/ 6927 h 540327"/>
              <a:gd name="connsiteX2" fmla="*/ 1032164 w 1046018"/>
              <a:gd name="connsiteY2" fmla="*/ 0 h 540327"/>
              <a:gd name="connsiteX3" fmla="*/ 1046018 w 1046018"/>
              <a:gd name="connsiteY3" fmla="*/ 505691 h 540327"/>
              <a:gd name="connsiteX4" fmla="*/ 0 w 1046018"/>
              <a:gd name="connsiteY4" fmla="*/ 540327 h 540327"/>
              <a:gd name="connsiteX0" fmla="*/ 0 w 1092958"/>
              <a:gd name="connsiteY0" fmla="*/ 530940 h 530940"/>
              <a:gd name="connsiteX1" fmla="*/ 545704 w 1092958"/>
              <a:gd name="connsiteY1" fmla="*/ 6927 h 530940"/>
              <a:gd name="connsiteX2" fmla="*/ 1079104 w 1092958"/>
              <a:gd name="connsiteY2" fmla="*/ 0 h 530940"/>
              <a:gd name="connsiteX3" fmla="*/ 1092958 w 1092958"/>
              <a:gd name="connsiteY3" fmla="*/ 505691 h 530940"/>
              <a:gd name="connsiteX4" fmla="*/ 0 w 1092958"/>
              <a:gd name="connsiteY4" fmla="*/ 530940 h 530940"/>
              <a:gd name="connsiteX0" fmla="*/ 0 w 1079104"/>
              <a:gd name="connsiteY0" fmla="*/ 530940 h 530940"/>
              <a:gd name="connsiteX1" fmla="*/ 545704 w 1079104"/>
              <a:gd name="connsiteY1" fmla="*/ 6927 h 530940"/>
              <a:gd name="connsiteX2" fmla="*/ 1079104 w 1079104"/>
              <a:gd name="connsiteY2" fmla="*/ 0 h 530940"/>
              <a:gd name="connsiteX3" fmla="*/ 1064794 w 1079104"/>
              <a:gd name="connsiteY3" fmla="*/ 505691 h 530940"/>
              <a:gd name="connsiteX4" fmla="*/ 0 w 1079104"/>
              <a:gd name="connsiteY4" fmla="*/ 530940 h 530940"/>
              <a:gd name="connsiteX0" fmla="*/ 0 w 1092958"/>
              <a:gd name="connsiteY0" fmla="*/ 530940 h 530940"/>
              <a:gd name="connsiteX1" fmla="*/ 545704 w 1092958"/>
              <a:gd name="connsiteY1" fmla="*/ 6927 h 530940"/>
              <a:gd name="connsiteX2" fmla="*/ 1079104 w 1092958"/>
              <a:gd name="connsiteY2" fmla="*/ 0 h 530940"/>
              <a:gd name="connsiteX3" fmla="*/ 1092958 w 1092958"/>
              <a:gd name="connsiteY3" fmla="*/ 515079 h 530940"/>
              <a:gd name="connsiteX4" fmla="*/ 0 w 1092958"/>
              <a:gd name="connsiteY4" fmla="*/ 530940 h 53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958" h="530940">
                <a:moveTo>
                  <a:pt x="0" y="530940"/>
                </a:moveTo>
                <a:lnTo>
                  <a:pt x="545704" y="6927"/>
                </a:lnTo>
                <a:lnTo>
                  <a:pt x="1079104" y="0"/>
                </a:lnTo>
                <a:lnTo>
                  <a:pt x="1092958" y="515079"/>
                </a:lnTo>
                <a:lnTo>
                  <a:pt x="0" y="53094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1454E9B-2DC9-4AA9-B09F-E8CD6A2C4907}"/>
              </a:ext>
            </a:extLst>
          </p:cNvPr>
          <p:cNvSpPr/>
          <p:nvPr/>
        </p:nvSpPr>
        <p:spPr>
          <a:xfrm>
            <a:off x="6595671" y="1307770"/>
            <a:ext cx="1823373" cy="843411"/>
          </a:xfrm>
          <a:custGeom>
            <a:avLst/>
            <a:gdLst>
              <a:gd name="connsiteX0" fmla="*/ 602673 w 1572491"/>
              <a:gd name="connsiteY0" fmla="*/ 0 h 727364"/>
              <a:gd name="connsiteX1" fmla="*/ 1149928 w 1572491"/>
              <a:gd name="connsiteY1" fmla="*/ 103909 h 727364"/>
              <a:gd name="connsiteX2" fmla="*/ 1572491 w 1572491"/>
              <a:gd name="connsiteY2" fmla="*/ 727364 h 727364"/>
              <a:gd name="connsiteX3" fmla="*/ 0 w 1572491"/>
              <a:gd name="connsiteY3" fmla="*/ 443346 h 727364"/>
              <a:gd name="connsiteX4" fmla="*/ 602673 w 1572491"/>
              <a:gd name="connsiteY4" fmla="*/ 0 h 727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2491" h="727364">
                <a:moveTo>
                  <a:pt x="602673" y="0"/>
                </a:moveTo>
                <a:lnTo>
                  <a:pt x="1149928" y="103909"/>
                </a:lnTo>
                <a:lnTo>
                  <a:pt x="1572491" y="727364"/>
                </a:lnTo>
                <a:lnTo>
                  <a:pt x="0" y="443346"/>
                </a:lnTo>
                <a:lnTo>
                  <a:pt x="602673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0020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1786FBF-635E-4F44-A1DC-3877CA00DC60}"/>
              </a:ext>
            </a:extLst>
          </p:cNvPr>
          <p:cNvSpPr/>
          <p:nvPr/>
        </p:nvSpPr>
        <p:spPr>
          <a:xfrm>
            <a:off x="4128238" y="1268474"/>
            <a:ext cx="1267333" cy="615648"/>
          </a:xfrm>
          <a:custGeom>
            <a:avLst/>
            <a:gdLst>
              <a:gd name="connsiteX0" fmla="*/ 0 w 1046018"/>
              <a:gd name="connsiteY0" fmla="*/ 540327 h 540327"/>
              <a:gd name="connsiteX1" fmla="*/ 498764 w 1046018"/>
              <a:gd name="connsiteY1" fmla="*/ 6927 h 540327"/>
              <a:gd name="connsiteX2" fmla="*/ 1032164 w 1046018"/>
              <a:gd name="connsiteY2" fmla="*/ 0 h 540327"/>
              <a:gd name="connsiteX3" fmla="*/ 1046018 w 1046018"/>
              <a:gd name="connsiteY3" fmla="*/ 505691 h 540327"/>
              <a:gd name="connsiteX4" fmla="*/ 0 w 1046018"/>
              <a:gd name="connsiteY4" fmla="*/ 540327 h 540327"/>
              <a:gd name="connsiteX0" fmla="*/ 0 w 1092958"/>
              <a:gd name="connsiteY0" fmla="*/ 530940 h 530940"/>
              <a:gd name="connsiteX1" fmla="*/ 545704 w 1092958"/>
              <a:gd name="connsiteY1" fmla="*/ 6927 h 530940"/>
              <a:gd name="connsiteX2" fmla="*/ 1079104 w 1092958"/>
              <a:gd name="connsiteY2" fmla="*/ 0 h 530940"/>
              <a:gd name="connsiteX3" fmla="*/ 1092958 w 1092958"/>
              <a:gd name="connsiteY3" fmla="*/ 505691 h 530940"/>
              <a:gd name="connsiteX4" fmla="*/ 0 w 1092958"/>
              <a:gd name="connsiteY4" fmla="*/ 530940 h 530940"/>
              <a:gd name="connsiteX0" fmla="*/ 0 w 1079104"/>
              <a:gd name="connsiteY0" fmla="*/ 530940 h 530940"/>
              <a:gd name="connsiteX1" fmla="*/ 545704 w 1079104"/>
              <a:gd name="connsiteY1" fmla="*/ 6927 h 530940"/>
              <a:gd name="connsiteX2" fmla="*/ 1079104 w 1079104"/>
              <a:gd name="connsiteY2" fmla="*/ 0 h 530940"/>
              <a:gd name="connsiteX3" fmla="*/ 1064794 w 1079104"/>
              <a:gd name="connsiteY3" fmla="*/ 505691 h 530940"/>
              <a:gd name="connsiteX4" fmla="*/ 0 w 1079104"/>
              <a:gd name="connsiteY4" fmla="*/ 530940 h 530940"/>
              <a:gd name="connsiteX0" fmla="*/ 0 w 1092958"/>
              <a:gd name="connsiteY0" fmla="*/ 530940 h 530940"/>
              <a:gd name="connsiteX1" fmla="*/ 545704 w 1092958"/>
              <a:gd name="connsiteY1" fmla="*/ 6927 h 530940"/>
              <a:gd name="connsiteX2" fmla="*/ 1079104 w 1092958"/>
              <a:gd name="connsiteY2" fmla="*/ 0 h 530940"/>
              <a:gd name="connsiteX3" fmla="*/ 1092958 w 1092958"/>
              <a:gd name="connsiteY3" fmla="*/ 515079 h 530940"/>
              <a:gd name="connsiteX4" fmla="*/ 0 w 1092958"/>
              <a:gd name="connsiteY4" fmla="*/ 530940 h 53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958" h="530940">
                <a:moveTo>
                  <a:pt x="0" y="530940"/>
                </a:moveTo>
                <a:lnTo>
                  <a:pt x="545704" y="6927"/>
                </a:lnTo>
                <a:lnTo>
                  <a:pt x="1079104" y="0"/>
                </a:lnTo>
                <a:lnTo>
                  <a:pt x="1092958" y="515079"/>
                </a:lnTo>
                <a:lnTo>
                  <a:pt x="0" y="53094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32E61FC-18DC-43C8-8778-7D09DA5E6A81}"/>
              </a:ext>
            </a:extLst>
          </p:cNvPr>
          <p:cNvSpPr/>
          <p:nvPr/>
        </p:nvSpPr>
        <p:spPr>
          <a:xfrm>
            <a:off x="6595671" y="1307770"/>
            <a:ext cx="1823373" cy="843411"/>
          </a:xfrm>
          <a:custGeom>
            <a:avLst/>
            <a:gdLst>
              <a:gd name="connsiteX0" fmla="*/ 602673 w 1572491"/>
              <a:gd name="connsiteY0" fmla="*/ 0 h 727364"/>
              <a:gd name="connsiteX1" fmla="*/ 1149928 w 1572491"/>
              <a:gd name="connsiteY1" fmla="*/ 103909 h 727364"/>
              <a:gd name="connsiteX2" fmla="*/ 1572491 w 1572491"/>
              <a:gd name="connsiteY2" fmla="*/ 727364 h 727364"/>
              <a:gd name="connsiteX3" fmla="*/ 0 w 1572491"/>
              <a:gd name="connsiteY3" fmla="*/ 443346 h 727364"/>
              <a:gd name="connsiteX4" fmla="*/ 602673 w 1572491"/>
              <a:gd name="connsiteY4" fmla="*/ 0 h 727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2491" h="727364">
                <a:moveTo>
                  <a:pt x="602673" y="0"/>
                </a:moveTo>
                <a:lnTo>
                  <a:pt x="1149928" y="103909"/>
                </a:lnTo>
                <a:lnTo>
                  <a:pt x="1572491" y="727364"/>
                </a:lnTo>
                <a:lnTo>
                  <a:pt x="0" y="443346"/>
                </a:lnTo>
                <a:lnTo>
                  <a:pt x="602673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0020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D9E2546-47EC-4A78-ADA5-79DE004951F6}"/>
              </a:ext>
            </a:extLst>
          </p:cNvPr>
          <p:cNvSpPr/>
          <p:nvPr/>
        </p:nvSpPr>
        <p:spPr>
          <a:xfrm rot="10207053">
            <a:off x="6407985" y="3099208"/>
            <a:ext cx="1979519" cy="823270"/>
          </a:xfrm>
          <a:custGeom>
            <a:avLst/>
            <a:gdLst>
              <a:gd name="connsiteX0" fmla="*/ 602673 w 1572491"/>
              <a:gd name="connsiteY0" fmla="*/ 0 h 727364"/>
              <a:gd name="connsiteX1" fmla="*/ 1149928 w 1572491"/>
              <a:gd name="connsiteY1" fmla="*/ 103909 h 727364"/>
              <a:gd name="connsiteX2" fmla="*/ 1572491 w 1572491"/>
              <a:gd name="connsiteY2" fmla="*/ 727364 h 727364"/>
              <a:gd name="connsiteX3" fmla="*/ 0 w 1572491"/>
              <a:gd name="connsiteY3" fmla="*/ 443346 h 727364"/>
              <a:gd name="connsiteX4" fmla="*/ 602673 w 1572491"/>
              <a:gd name="connsiteY4" fmla="*/ 0 h 727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2491" h="727364">
                <a:moveTo>
                  <a:pt x="602673" y="0"/>
                </a:moveTo>
                <a:lnTo>
                  <a:pt x="1149928" y="103909"/>
                </a:lnTo>
                <a:lnTo>
                  <a:pt x="1572491" y="727364"/>
                </a:lnTo>
                <a:lnTo>
                  <a:pt x="0" y="443346"/>
                </a:lnTo>
                <a:lnTo>
                  <a:pt x="602673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00206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8928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5 -1.11111E-6 L 0.05443 0.3335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4" y="1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33333E-6 L -0.01394 0.2757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3" y="1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0.00625 L -0.0806 0.1335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71" y="6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4" grpId="1" animBg="1"/>
      <p:bldP spid="24" grpId="0" animBg="1"/>
      <p:bldP spid="24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315BFE6-C876-42CB-A481-1174AA6CFA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44"/>
          <a:stretch/>
        </p:blipFill>
        <p:spPr>
          <a:xfrm>
            <a:off x="0" y="0"/>
            <a:ext cx="12192000" cy="642982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1F70EC4-5B8F-4293-B009-81306DC0E276}"/>
              </a:ext>
            </a:extLst>
          </p:cNvPr>
          <p:cNvGrpSpPr/>
          <p:nvPr/>
        </p:nvGrpSpPr>
        <p:grpSpPr>
          <a:xfrm>
            <a:off x="279993" y="277491"/>
            <a:ext cx="11632012" cy="675407"/>
            <a:chOff x="-5089600" y="394072"/>
            <a:chExt cx="8682110" cy="711327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5E83FA6-3844-400B-B170-9AE4B0D0F833}"/>
                </a:ext>
              </a:extLst>
            </p:cNvPr>
            <p:cNvSpPr/>
            <p:nvPr/>
          </p:nvSpPr>
          <p:spPr>
            <a:xfrm>
              <a:off x="-5089600" y="394072"/>
              <a:ext cx="8682110" cy="711327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  Quan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sát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cân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nặng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loại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hàng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bày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bán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trong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siêu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thị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D7DD2E9-B069-47AC-B264-A91D361A4059}"/>
                </a:ext>
              </a:extLst>
            </p:cNvPr>
            <p:cNvSpPr/>
            <p:nvPr/>
          </p:nvSpPr>
          <p:spPr>
            <a:xfrm>
              <a:off x="-5027491" y="450045"/>
              <a:ext cx="489120" cy="571648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5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7592F66-C049-4D94-9DBC-6E53CF34BC70}"/>
              </a:ext>
            </a:extLst>
          </p:cNvPr>
          <p:cNvSpPr txBox="1"/>
          <p:nvPr/>
        </p:nvSpPr>
        <p:spPr>
          <a:xfrm>
            <a:off x="721147" y="4300408"/>
            <a:ext cx="57377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a.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Loại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hàng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nặng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nhất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5927B58-3EA8-41B7-9AA1-6B597523CB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074" b="24770"/>
          <a:stretch/>
        </p:blipFill>
        <p:spPr>
          <a:xfrm>
            <a:off x="2039661" y="1107616"/>
            <a:ext cx="8112677" cy="303807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8A893A8-C666-4B6B-9471-84A330E972E7}"/>
              </a:ext>
            </a:extLst>
          </p:cNvPr>
          <p:cNvSpPr txBox="1"/>
          <p:nvPr/>
        </p:nvSpPr>
        <p:spPr>
          <a:xfrm>
            <a:off x="6212114" y="4300408"/>
            <a:ext cx="54058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 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Loại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hàng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nhẹ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nhất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8158475F-D942-4713-A36A-E6BF617138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284" b="71925" l="46667" r="66757">
                        <a14:foregroundMark x1="61261" y1="67004" x2="65856" y2="65557"/>
                        <a14:foregroundMark x1="60991" y1="68307" x2="64505" y2="66425"/>
                        <a14:foregroundMark x1="61441" y1="68307" x2="64595" y2="71201"/>
                        <a14:foregroundMark x1="61982" y1="69030" x2="66486" y2="71201"/>
                        <a14:foregroundMark x1="64234" y1="67728" x2="66126" y2="67873"/>
                        <a14:foregroundMark x1="64865" y1="67004" x2="65856" y2="69899"/>
                        <a14:foregroundMark x1="58739" y1="44284" x2="58739" y2="44284"/>
                        <a14:foregroundMark x1="57477" y1="72069" x2="57477" y2="72069"/>
                        <a14:foregroundMark x1="46757" y1="59768" x2="46757" y2="59768"/>
                        <a14:foregroundMark x1="65856" y1="66860" x2="65856" y2="66860"/>
                        <a14:foregroundMark x1="66126" y1="65847" x2="66126" y2="65847"/>
                        <a14:foregroundMark x1="66126" y1="67438" x2="66126" y2="67438"/>
                        <a14:foregroundMark x1="66396" y1="69175" x2="66396" y2="69175"/>
                        <a14:foregroundMark x1="66216" y1="53690" x2="66216" y2="53690"/>
                        <a14:foregroundMark x1="64505" y1="51520" x2="64505" y2="51520"/>
                        <a14:foregroundMark x1="63153" y1="64689" x2="63153" y2="64689"/>
                        <a14:foregroundMark x1="47748" y1="66281" x2="47748" y2="66281"/>
                        <a14:foregroundMark x1="46937" y1="62952" x2="46937" y2="62952"/>
                        <a14:foregroundMark x1="47207" y1="59045" x2="47207" y2="59045"/>
                        <a14:foregroundMark x1="66396" y1="60203" x2="66396" y2="60203"/>
                        <a14:foregroundMark x1="66757" y1="57164" x2="66757" y2="57164"/>
                        <a14:foregroundMark x1="46937" y1="59913" x2="46937" y2="59913"/>
                        <a14:foregroundMark x1="46667" y1="59045" x2="46667" y2="59045"/>
                      </a14:backgroundRemoval>
                    </a14:imgEffect>
                  </a14:imgLayer>
                </a14:imgProps>
              </a:ext>
            </a:extLst>
          </a:blip>
          <a:srcRect l="44633" t="41640" r="30947" b="24770"/>
          <a:stretch/>
        </p:blipFill>
        <p:spPr>
          <a:xfrm>
            <a:off x="5660572" y="2449283"/>
            <a:ext cx="1981200" cy="169640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077AC08-F290-4F40-9369-DF9BD20CFFA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524" b="40955" l="50631" r="62973">
                        <a14:foregroundMark x1="54685" y1="33285" x2="55225" y2="25904"/>
                        <a14:foregroundMark x1="58288" y1="33864" x2="61261" y2="39508"/>
                        <a14:foregroundMark x1="58829" y1="36035" x2="62973" y2="38061"/>
                        <a14:foregroundMark x1="60541" y1="35022" x2="62703" y2="36758"/>
                        <a14:foregroundMark x1="54144" y1="40376" x2="54144" y2="40376"/>
                        <a14:foregroundMark x1="51982" y1="34588" x2="54775" y2="40955"/>
                        <a14:foregroundMark x1="50901" y1="32996" x2="51712" y2="36469"/>
                        <a14:foregroundMark x1="51802" y1="25760" x2="58108" y2="29812"/>
                        <a14:foregroundMark x1="57658" y1="21997" x2="57658" y2="21997"/>
                        <a14:foregroundMark x1="52523" y1="23589" x2="52523" y2="23589"/>
                        <a14:foregroundMark x1="52883" y1="22721" x2="53153" y2="22721"/>
                        <a14:foregroundMark x1="54685" y1="23589" x2="54685" y2="23589"/>
                        <a14:foregroundMark x1="58288" y1="23155" x2="58288" y2="23155"/>
                        <a14:foregroundMark x1="58018" y1="22721" x2="58018" y2="22721"/>
                        <a14:foregroundMark x1="55766" y1="22287" x2="55766" y2="22287"/>
                        <a14:foregroundMark x1="54414" y1="21997" x2="54414" y2="21997"/>
                        <a14:foregroundMark x1="53694" y1="22721" x2="53694" y2="22721"/>
                        <a14:foregroundMark x1="54234" y1="22865" x2="54234" y2="22865"/>
                        <a14:foregroundMark x1="54955" y1="23155" x2="54955" y2="23155"/>
                      </a14:backgroundRemoval>
                    </a14:imgEffect>
                  </a14:imgLayer>
                </a14:imgProps>
              </a:ext>
            </a:extLst>
          </a:blip>
          <a:srcRect l="49230" t="16004" r="35895" b="57915"/>
          <a:stretch/>
        </p:blipFill>
        <p:spPr>
          <a:xfrm>
            <a:off x="6036862" y="1155720"/>
            <a:ext cx="1206847" cy="131717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C40CDFE-3F24-4ADC-ABA2-6107C0D37FF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889" b="70043" l="27928" r="43964">
                        <a14:foregroundMark x1="37387" y1="64834" x2="43694" y2="69175"/>
                        <a14:foregroundMark x1="43694" y1="69175" x2="43694" y2="69175"/>
                        <a14:foregroundMark x1="38198" y1="68886" x2="42883" y2="66570"/>
                        <a14:foregroundMark x1="40180" y1="66425" x2="43694" y2="70188"/>
                        <a14:foregroundMark x1="41532" y1="64689" x2="43423" y2="67004"/>
                        <a14:foregroundMark x1="34414" y1="52533" x2="34144" y2="57742"/>
                        <a14:foregroundMark x1="36667" y1="49059" x2="36577" y2="52967"/>
                        <a14:foregroundMark x1="35045" y1="49783" x2="36306" y2="52388"/>
                        <a14:foregroundMark x1="30541" y1="60058" x2="30000" y2="64834"/>
                        <a14:foregroundMark x1="34955" y1="50217" x2="34955" y2="50217"/>
                        <a14:foregroundMark x1="34054" y1="49928" x2="34054" y2="49928"/>
                        <a14:foregroundMark x1="40090" y1="61360" x2="40090" y2="61360"/>
                        <a14:foregroundMark x1="39369" y1="56874" x2="40180" y2="61216"/>
                        <a14:foregroundMark x1="43964" y1="66425" x2="43964" y2="66425"/>
                      </a14:backgroundRemoval>
                    </a14:imgEffect>
                  </a14:imgLayer>
                </a14:imgProps>
              </a:ext>
            </a:extLst>
          </a:blip>
          <a:srcRect l="26029" t="44381" r="54516" b="29538"/>
          <a:stretch/>
        </p:blipFill>
        <p:spPr>
          <a:xfrm>
            <a:off x="4161035" y="2604001"/>
            <a:ext cx="1578429" cy="131717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BBBFC79-3EE2-45A5-82B4-3B6D8D5FC89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084" b="38920" l="6563" r="24744">
                        <a14:foregroundMark x1="19009" y1="37482" x2="23604" y2="36179"/>
                        <a14:foregroundMark x1="20360" y1="35601" x2="24595" y2="36035"/>
                        <a14:foregroundMark x1="21892" y1="34588" x2="24324" y2="36903"/>
                      </a14:backgroundRemoval>
                    </a14:imgEffect>
                  </a14:imgLayer>
                </a14:imgProps>
              </a:ext>
            </a:extLst>
          </a:blip>
          <a:srcRect l="4290" t="22230" r="72983" b="59225"/>
          <a:stretch/>
        </p:blipFill>
        <p:spPr>
          <a:xfrm>
            <a:off x="2393390" y="1453764"/>
            <a:ext cx="1843847" cy="93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757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96296E-6 L -0.27682 0.3321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41" y="1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33333E-6 L 0.33307 0.5194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54" y="2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44444E-6 L 0.3181 0.3020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8" y="15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0.32227 0.525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07" y="2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30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952FEDBE-3561-4A23-8FAC-B6D501F17A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44"/>
          <a:stretch/>
        </p:blipFill>
        <p:spPr>
          <a:xfrm>
            <a:off x="-32282" y="0"/>
            <a:ext cx="12192000" cy="64298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8A76D3-1E78-4B84-B2AD-7E0A38641E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074" b="25390"/>
          <a:stretch/>
        </p:blipFill>
        <p:spPr>
          <a:xfrm>
            <a:off x="5177777" y="1333328"/>
            <a:ext cx="6297753" cy="233409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104D398-3719-4EEF-9480-C0C45C7170A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301" b="42660" l="83858" r="97485">
                        <a14:foregroundMark x1="91351" y1="37771" x2="97387" y2="36758"/>
                        <a14:foregroundMark x1="93784" y1="33430" x2="90991" y2="41679"/>
                        <a14:foregroundMark x1="84865" y1="28365" x2="84865" y2="28365"/>
                        <a14:foregroundMark x1="87568" y1="23444" x2="87568" y2="23444"/>
                        <a14:foregroundMark x1="86486" y1="25904" x2="86486" y2="25904"/>
                        <a14:foregroundMark x1="85766" y1="25904" x2="85766" y2="25904"/>
                        <a14:foregroundMark x1="95676" y1="39219" x2="95676" y2="39219"/>
                        <a14:foregroundMark x1="95405" y1="39219" x2="95405" y2="39219"/>
                        <a14:foregroundMark x1="96036" y1="36614" x2="95586" y2="39942"/>
                      </a14:backgroundRemoval>
                    </a14:imgEffect>
                  </a14:imgLayer>
                </a14:imgProps>
              </a:ext>
            </a:extLst>
          </a:blip>
          <a:srcRect l="82155" t="17506" r="812" b="54545"/>
          <a:stretch/>
        </p:blipFill>
        <p:spPr>
          <a:xfrm>
            <a:off x="10337371" y="1440925"/>
            <a:ext cx="1072711" cy="109572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145EF54-CAE7-4517-ADF7-A4256F157B6A}"/>
              </a:ext>
            </a:extLst>
          </p:cNvPr>
          <p:cNvGrpSpPr/>
          <p:nvPr/>
        </p:nvGrpSpPr>
        <p:grpSpPr>
          <a:xfrm>
            <a:off x="278180" y="258339"/>
            <a:ext cx="11635640" cy="675407"/>
            <a:chOff x="-5089600" y="394072"/>
            <a:chExt cx="8682110" cy="711327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8DB2B589-7068-4A04-8736-9021A6E8099A}"/>
                </a:ext>
              </a:extLst>
            </p:cNvPr>
            <p:cNvSpPr/>
            <p:nvPr/>
          </p:nvSpPr>
          <p:spPr>
            <a:xfrm>
              <a:off x="-5089600" y="394072"/>
              <a:ext cx="8682110" cy="711327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  Quan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sát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cân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nặng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loại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hàng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bày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bán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trong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siêu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thị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164596B-2BB0-4DDD-A7F6-6377461B4C78}"/>
                </a:ext>
              </a:extLst>
            </p:cNvPr>
            <p:cNvSpPr/>
            <p:nvPr/>
          </p:nvSpPr>
          <p:spPr>
            <a:xfrm>
              <a:off x="-5027491" y="450045"/>
              <a:ext cx="489120" cy="571648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5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3D19F8D-B902-4D6A-BEF4-7A934688A297}"/>
              </a:ext>
            </a:extLst>
          </p:cNvPr>
          <p:cNvGrpSpPr/>
          <p:nvPr/>
        </p:nvGrpSpPr>
        <p:grpSpPr>
          <a:xfrm>
            <a:off x="543966" y="1333328"/>
            <a:ext cx="4963996" cy="1652768"/>
            <a:chOff x="7511143" y="1458295"/>
            <a:chExt cx="4562383" cy="1652768"/>
          </a:xfrm>
        </p:grpSpPr>
        <p:sp>
          <p:nvSpPr>
            <p:cNvPr id="5" name="Speech Bubble: Rectangle with Corners Rounded 4">
              <a:extLst>
                <a:ext uri="{FF2B5EF4-FFF2-40B4-BE49-F238E27FC236}">
                  <a16:creationId xmlns:a16="http://schemas.microsoft.com/office/drawing/2014/main" id="{4A00E727-2D21-48F6-A523-66B4D0B3CE9E}"/>
                </a:ext>
              </a:extLst>
            </p:cNvPr>
            <p:cNvSpPr/>
            <p:nvPr/>
          </p:nvSpPr>
          <p:spPr>
            <a:xfrm>
              <a:off x="7511143" y="1458295"/>
              <a:ext cx="4562382" cy="1349829"/>
            </a:xfrm>
            <a:prstGeom prst="wedgeRoundRectCallout">
              <a:avLst>
                <a:gd name="adj1" fmla="val -26927"/>
                <a:gd name="adj2" fmla="val 72782"/>
                <a:gd name="adj3" fmla="val 16667"/>
              </a:avLst>
            </a:pr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6004B39-8214-420B-80C9-914E9FCD0808}"/>
                </a:ext>
              </a:extLst>
            </p:cNvPr>
            <p:cNvSpPr txBox="1"/>
            <p:nvPr/>
          </p:nvSpPr>
          <p:spPr>
            <a:xfrm>
              <a:off x="7511144" y="1541403"/>
              <a:ext cx="4562382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Chị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Lan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đã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mua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tất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cả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10 kg. Theo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chị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Lan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thể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đã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mua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những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loại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hàng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nào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0FF4A0F4-5A23-4548-9906-8C209FB419F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284" b="71925" l="46667" r="66757">
                        <a14:foregroundMark x1="61261" y1="67004" x2="65856" y2="65557"/>
                        <a14:foregroundMark x1="60991" y1="68307" x2="64505" y2="66425"/>
                        <a14:foregroundMark x1="61441" y1="68307" x2="64595" y2="71201"/>
                        <a14:foregroundMark x1="61982" y1="69030" x2="66486" y2="71201"/>
                        <a14:foregroundMark x1="64234" y1="67728" x2="66126" y2="67873"/>
                        <a14:foregroundMark x1="64865" y1="67004" x2="65856" y2="69899"/>
                        <a14:foregroundMark x1="58739" y1="44284" x2="58739" y2="44284"/>
                        <a14:foregroundMark x1="57477" y1="72069" x2="57477" y2="72069"/>
                        <a14:foregroundMark x1="46757" y1="59768" x2="46757" y2="59768"/>
                        <a14:foregroundMark x1="65856" y1="66860" x2="65856" y2="66860"/>
                        <a14:foregroundMark x1="66126" y1="65847" x2="66126" y2="65847"/>
                        <a14:foregroundMark x1="66126" y1="67438" x2="66126" y2="67438"/>
                        <a14:foregroundMark x1="66396" y1="69175" x2="66396" y2="69175"/>
                        <a14:foregroundMark x1="66216" y1="53690" x2="66216" y2="53690"/>
                        <a14:foregroundMark x1="64505" y1="51520" x2="64505" y2="51520"/>
                        <a14:foregroundMark x1="63153" y1="64689" x2="63153" y2="64689"/>
                        <a14:foregroundMark x1="47748" y1="66281" x2="47748" y2="66281"/>
                        <a14:foregroundMark x1="46937" y1="62952" x2="46937" y2="62952"/>
                        <a14:foregroundMark x1="47207" y1="59045" x2="47207" y2="59045"/>
                        <a14:foregroundMark x1="66396" y1="60203" x2="66396" y2="60203"/>
                        <a14:foregroundMark x1="66757" y1="57164" x2="66757" y2="57164"/>
                        <a14:foregroundMark x1="46937" y1="59913" x2="46937" y2="59913"/>
                        <a14:foregroundMark x1="46667" y1="59045" x2="46667" y2="59045"/>
                      </a14:backgroundRemoval>
                    </a14:imgEffect>
                  </a14:imgLayer>
                </a14:imgProps>
              </a:ext>
            </a:extLst>
          </a:blip>
          <a:srcRect l="44633" t="41640" r="30947" b="24770"/>
          <a:stretch/>
        </p:blipFill>
        <p:spPr>
          <a:xfrm>
            <a:off x="8008992" y="2378612"/>
            <a:ext cx="1519010" cy="130065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6000A85-AE38-48B0-BF01-4E746670A64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524" b="40955" l="50631" r="62973">
                        <a14:foregroundMark x1="54685" y1="33285" x2="55225" y2="25904"/>
                        <a14:foregroundMark x1="58288" y1="33864" x2="61261" y2="39508"/>
                        <a14:foregroundMark x1="58829" y1="36035" x2="62973" y2="38061"/>
                        <a14:foregroundMark x1="60541" y1="35022" x2="62703" y2="36758"/>
                        <a14:foregroundMark x1="54144" y1="40376" x2="54144" y2="40376"/>
                        <a14:foregroundMark x1="51982" y1="34588" x2="54775" y2="40955"/>
                        <a14:foregroundMark x1="50901" y1="32996" x2="51712" y2="36469"/>
                        <a14:foregroundMark x1="51802" y1="25760" x2="58108" y2="29812"/>
                        <a14:foregroundMark x1="57658" y1="21997" x2="57658" y2="21997"/>
                        <a14:foregroundMark x1="52523" y1="23589" x2="52523" y2="23589"/>
                        <a14:foregroundMark x1="52883" y1="22721" x2="53153" y2="22721"/>
                        <a14:foregroundMark x1="54685" y1="23589" x2="54685" y2="23589"/>
                        <a14:foregroundMark x1="58288" y1="23155" x2="58288" y2="23155"/>
                        <a14:foregroundMark x1="58018" y1="22721" x2="58018" y2="22721"/>
                        <a14:foregroundMark x1="55766" y1="22287" x2="55766" y2="22287"/>
                        <a14:foregroundMark x1="54414" y1="21997" x2="54414" y2="21997"/>
                        <a14:foregroundMark x1="53694" y1="22721" x2="53694" y2="22721"/>
                        <a14:foregroundMark x1="54234" y1="22865" x2="54234" y2="22865"/>
                        <a14:foregroundMark x1="54955" y1="23155" x2="54955" y2="23155"/>
                      </a14:backgroundRemoval>
                    </a14:imgEffect>
                  </a14:imgLayer>
                </a14:imgProps>
              </a:ext>
            </a:extLst>
          </a:blip>
          <a:srcRect l="49230" t="16004" r="35895" b="57915"/>
          <a:stretch/>
        </p:blipFill>
        <p:spPr>
          <a:xfrm>
            <a:off x="8283454" y="1333328"/>
            <a:ext cx="981206" cy="107090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46EBC7B-309E-4AEE-B42B-9C2B4550815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889" b="70043" l="27928" r="43964">
                        <a14:foregroundMark x1="37387" y1="64834" x2="43694" y2="69175"/>
                        <a14:foregroundMark x1="43694" y1="69175" x2="43694" y2="69175"/>
                        <a14:foregroundMark x1="38198" y1="68886" x2="42883" y2="66570"/>
                        <a14:foregroundMark x1="40180" y1="66425" x2="43694" y2="70188"/>
                        <a14:foregroundMark x1="41532" y1="64689" x2="43423" y2="67004"/>
                        <a14:foregroundMark x1="34414" y1="52533" x2="34144" y2="57742"/>
                        <a14:foregroundMark x1="36667" y1="49059" x2="36577" y2="52967"/>
                        <a14:foregroundMark x1="35045" y1="49783" x2="36306" y2="52388"/>
                        <a14:foregroundMark x1="30541" y1="60058" x2="30000" y2="64834"/>
                        <a14:foregroundMark x1="34955" y1="50217" x2="34955" y2="50217"/>
                        <a14:foregroundMark x1="34054" y1="49928" x2="34054" y2="49928"/>
                        <a14:foregroundMark x1="40090" y1="61360" x2="40090" y2="61360"/>
                        <a14:foregroundMark x1="39369" y1="56874" x2="40180" y2="61216"/>
                        <a14:foregroundMark x1="43964" y1="66425" x2="43964" y2="66425"/>
                      </a14:backgroundRemoval>
                    </a14:imgEffect>
                  </a14:imgLayer>
                </a14:imgProps>
              </a:ext>
            </a:extLst>
          </a:blip>
          <a:srcRect l="26029" t="44381" r="54516" b="29538"/>
          <a:stretch/>
        </p:blipFill>
        <p:spPr>
          <a:xfrm>
            <a:off x="6818625" y="2471802"/>
            <a:ext cx="1245278" cy="103916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706B9B9-A95E-4B15-A949-16779499078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084" b="38920" l="6563" r="24744">
                        <a14:foregroundMark x1="19009" y1="37482" x2="23604" y2="36179"/>
                        <a14:foregroundMark x1="20360" y1="35601" x2="24595" y2="36035"/>
                        <a14:foregroundMark x1="21892" y1="34588" x2="24324" y2="36903"/>
                      </a14:backgroundRemoval>
                    </a14:imgEffect>
                  </a14:imgLayer>
                </a14:imgProps>
              </a:ext>
            </a:extLst>
          </a:blip>
          <a:srcRect l="4290" t="22230" r="72983" b="59225"/>
          <a:stretch/>
        </p:blipFill>
        <p:spPr>
          <a:xfrm>
            <a:off x="5444805" y="1605797"/>
            <a:ext cx="1434341" cy="72859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0971FF4-3511-48EF-AA91-6C532384861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349" b="71780" l="70631" r="96847">
                        <a14:foregroundMark x1="70631" y1="60058" x2="70631" y2="60058"/>
                        <a14:foregroundMark x1="85315" y1="62808" x2="85946" y2="66136"/>
                        <a14:foregroundMark x1="89730" y1="57887" x2="90631" y2="60781"/>
                        <a14:foregroundMark x1="87928" y1="62229" x2="88468" y2="71056"/>
                        <a14:foregroundMark x1="81081" y1="68596" x2="83153" y2="69320"/>
                        <a14:foregroundMark x1="84685" y1="67149" x2="84685" y2="67149"/>
                        <a14:foregroundMark x1="83063" y1="65991" x2="86667" y2="66860"/>
                        <a14:foregroundMark x1="83964" y1="68162" x2="89369" y2="68162"/>
                      </a14:backgroundRemoval>
                    </a14:imgEffect>
                  </a14:imgLayer>
                </a14:imgProps>
              </a:ext>
            </a:extLst>
          </a:blip>
          <a:srcRect l="68571" t="46661" b="25390"/>
          <a:stretch/>
        </p:blipFill>
        <p:spPr>
          <a:xfrm>
            <a:off x="9496216" y="2583540"/>
            <a:ext cx="1979314" cy="109572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114D2FE-54FA-4ED1-B3AE-7D336B7CC93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090" b="45731" l="66036" r="80721">
                        <a14:foregroundMark x1="73604" y1="18379" x2="73514" y2="19247"/>
                        <a14:foregroundMark x1="71351" y1="19103" x2="73964" y2="29522"/>
                        <a14:foregroundMark x1="73063" y1="18813" x2="73063" y2="18813"/>
                        <a14:foregroundMark x1="75586" y1="19103" x2="75586" y2="19103"/>
                        <a14:foregroundMark x1="71982" y1="19247" x2="71982" y2="19247"/>
                        <a14:foregroundMark x1="76486" y1="35311" x2="78198" y2="39653"/>
                        <a14:foregroundMark x1="77297" y1="34877" x2="79279" y2="39219"/>
                        <a14:foregroundMark x1="78378" y1="35166" x2="80180" y2="40232"/>
                        <a14:foregroundMark x1="73964" y1="45007" x2="73964" y2="45007"/>
                        <a14:foregroundMark x1="71351" y1="45731" x2="71351" y2="45731"/>
                        <a14:foregroundMark x1="80180" y1="37482" x2="80180" y2="37482"/>
                        <a14:foregroundMark x1="80721" y1="35311" x2="80721" y2="35311"/>
                        <a14:foregroundMark x1="80721" y1="35311" x2="80721" y2="35311"/>
                      </a14:backgroundRemoval>
                    </a14:imgEffect>
                  </a14:imgLayer>
                </a14:imgProps>
              </a:ext>
            </a:extLst>
          </a:blip>
          <a:srcRect l="64639" t="16881" r="17787" b="52502"/>
          <a:stretch/>
        </p:blipFill>
        <p:spPr>
          <a:xfrm>
            <a:off x="9230637" y="1399849"/>
            <a:ext cx="1106734" cy="120033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FF595E6-60BB-42C6-814D-4DBE67A14656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103" b="41679" l="28739" r="45405">
                        <a14:foregroundMark x1="36577" y1="34153" x2="42162" y2="38061"/>
                        <a14:foregroundMark x1="39730" y1="34443" x2="41712" y2="38640"/>
                        <a14:foregroundMark x1="40541" y1="33285" x2="43874" y2="39363"/>
                        <a14:foregroundMark x1="41081" y1="36614" x2="36847" y2="41534"/>
                        <a14:foregroundMark x1="29279" y1="34443" x2="28829" y2="34443"/>
                        <a14:foregroundMark x1="28739" y1="34877" x2="28739" y2="34877"/>
                        <a14:foregroundMark x1="29009" y1="29812" x2="29009" y2="29812"/>
                        <a14:foregroundMark x1="30180" y1="29088" x2="30180" y2="29088"/>
                        <a14:foregroundMark x1="32793" y1="27641" x2="32793" y2="27641"/>
                      </a14:backgroundRemoval>
                    </a14:imgEffect>
                  </a14:imgLayer>
                </a14:imgProps>
              </a:ext>
            </a:extLst>
          </a:blip>
          <a:srcRect l="27106" t="16591" r="52421" b="55460"/>
          <a:stretch/>
        </p:blipFill>
        <p:spPr>
          <a:xfrm>
            <a:off x="6884056" y="1386442"/>
            <a:ext cx="1289393" cy="109572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523DAE5-EFA7-42BC-B25F-9DEF6D364790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245" b="71925" l="5586" r="23784">
                        <a14:foregroundMark x1="11802" y1="41245" x2="11802" y2="41245"/>
                        <a14:foregroundMark x1="14234" y1="52967" x2="13423" y2="60492"/>
                        <a14:foregroundMark x1="14234" y1="54848" x2="14324" y2="63097"/>
                        <a14:foregroundMark x1="15766" y1="51230" x2="18739" y2="63386"/>
                        <a14:foregroundMark x1="12523" y1="51230" x2="11171" y2="59479"/>
                        <a14:foregroundMark x1="17387" y1="61650" x2="18018" y2="70622"/>
                        <a14:foregroundMark x1="13784" y1="53401" x2="17387" y2="63386"/>
                        <a14:foregroundMark x1="13423" y1="52243" x2="12883" y2="59768"/>
                        <a14:foregroundMark x1="12072" y1="51230" x2="9099" y2="62663"/>
                        <a14:foregroundMark x1="15586" y1="50796" x2="17838" y2="60926"/>
                        <a14:foregroundMark x1="15405" y1="52677" x2="16036" y2="63821"/>
                        <a14:foregroundMark x1="19550" y1="62663" x2="18919" y2="69175"/>
                        <a14:foregroundMark x1="18919" y1="65991" x2="20901" y2="71635"/>
                        <a14:foregroundMark x1="19189" y1="65123" x2="21351" y2="69899"/>
                        <a14:foregroundMark x1="20000" y1="64110" x2="21802" y2="67438"/>
                        <a14:foregroundMark x1="22252" y1="63386" x2="23784" y2="71635"/>
                        <a14:foregroundMark x1="20991" y1="66570" x2="20270" y2="71925"/>
                        <a14:foregroundMark x1="21441" y1="69465" x2="22342" y2="71346"/>
                        <a14:foregroundMark x1="11982" y1="52677" x2="11622" y2="57742"/>
                        <a14:foregroundMark x1="8198" y1="54848" x2="8198" y2="54848"/>
                      </a14:backgroundRemoval>
                    </a14:imgEffect>
                  </a14:imgLayer>
                </a14:imgProps>
              </a:ext>
            </a:extLst>
          </a:blip>
          <a:srcRect l="3555" t="39381" r="75972" b="27881"/>
          <a:stretch/>
        </p:blipFill>
        <p:spPr>
          <a:xfrm>
            <a:off x="5401019" y="2298891"/>
            <a:ext cx="1289393" cy="12834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EDC19A-4741-46AC-B775-9B761466DB08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45653" r="11905" b="46378"/>
          <a:stretch/>
        </p:blipFill>
        <p:spPr>
          <a:xfrm flipH="1">
            <a:off x="1585479" y="3119745"/>
            <a:ext cx="3326277" cy="322724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C7A09EF-BD16-4BC7-91DA-B9F55633D0F9}"/>
              </a:ext>
            </a:extLst>
          </p:cNvPr>
          <p:cNvSpPr/>
          <p:nvPr/>
        </p:nvSpPr>
        <p:spPr>
          <a:xfrm>
            <a:off x="6513678" y="3909253"/>
            <a:ext cx="3623108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Top">
              <a:avLst/>
            </a:prstTxWarp>
            <a:spAutoFit/>
          </a:bodyPr>
          <a:lstStyle/>
          <a:p>
            <a:pPr algn="ctr"/>
            <a:r>
              <a:rPr lang="en-US" sz="5400" b="1" cap="none" spc="0" dirty="0" err="1">
                <a:ln w="12700">
                  <a:solidFill>
                    <a:srgbClr val="FF7C8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TRÒ</a:t>
            </a:r>
            <a:r>
              <a:rPr lang="en-US" sz="5400" b="1" cap="none" spc="0" dirty="0">
                <a:ln w="12700">
                  <a:solidFill>
                    <a:srgbClr val="FF7C8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400" b="1" cap="none" spc="0" dirty="0" err="1">
                <a:ln w="12700">
                  <a:solidFill>
                    <a:srgbClr val="FF7C8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CHƠI</a:t>
            </a:r>
            <a:endParaRPr lang="en-US" sz="5400" b="1" cap="none" spc="0" dirty="0">
              <a:ln w="12700">
                <a:solidFill>
                  <a:srgbClr val="FF7C80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1E9FB37-24DA-42D8-B34D-124EE2584C62}"/>
              </a:ext>
            </a:extLst>
          </p:cNvPr>
          <p:cNvSpPr/>
          <p:nvPr/>
        </p:nvSpPr>
        <p:spPr>
          <a:xfrm>
            <a:off x="6286753" y="4767973"/>
            <a:ext cx="3993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Top">
              <a:avLst/>
            </a:prstTxWarp>
            <a:spAutoFit/>
          </a:bodyPr>
          <a:lstStyle/>
          <a:p>
            <a:pPr algn="ctr"/>
            <a:r>
              <a:rPr lang="en-US" sz="5400" b="1" dirty="0" err="1">
                <a:ln w="12700">
                  <a:solidFill>
                    <a:srgbClr val="FF7C8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ĐI</a:t>
            </a:r>
            <a:r>
              <a:rPr lang="en-US" sz="5400" b="1" dirty="0">
                <a:ln w="12700">
                  <a:solidFill>
                    <a:srgbClr val="FF7C8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ln w="12700">
                  <a:solidFill>
                    <a:srgbClr val="FF7C8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SIÊU</a:t>
            </a:r>
            <a:r>
              <a:rPr lang="en-US" sz="5400" b="1" dirty="0">
                <a:ln w="12700">
                  <a:solidFill>
                    <a:srgbClr val="FF7C8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ln w="12700">
                  <a:solidFill>
                    <a:srgbClr val="FF7C8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THỊ</a:t>
            </a:r>
            <a:endParaRPr lang="en-US" sz="5400" b="1" cap="none" spc="0" dirty="0">
              <a:ln w="12700">
                <a:solidFill>
                  <a:srgbClr val="FF7C80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75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17 -0.01459 L -0.41523 0.2888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03" y="1516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42" presetClass="path" presetSubtype="0" accel="50000" decel="5000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125E-6 3.7037E-6 L -0.54024 0.45717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18" y="22847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51" y="0"/>
            <a:ext cx="11907297" cy="66164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08293C-0C9A-4A06-9C8E-FC06EC780C1E}"/>
              </a:ext>
            </a:extLst>
          </p:cNvPr>
          <p:cNvSpPr txBox="1"/>
          <p:nvPr/>
        </p:nvSpPr>
        <p:spPr>
          <a:xfrm>
            <a:off x="1889735" y="3308220"/>
            <a:ext cx="841252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hãy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chia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sẻ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những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việc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</a:p>
          <a:p>
            <a:pPr algn="ctr">
              <a:spcAft>
                <a:spcPts val="1800"/>
              </a:spcAft>
            </a:pP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đã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thực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hiện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được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trong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học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hôm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nay.</a:t>
            </a:r>
          </a:p>
        </p:txBody>
      </p:sp>
    </p:spTree>
    <p:extLst>
      <p:ext uri="{BB962C8B-B14F-4D97-AF65-F5344CB8AC3E}">
        <p14:creationId xmlns:p14="http://schemas.microsoft.com/office/powerpoint/2010/main" val="3850421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1858E5-1479-4D39-B9DC-FE8756AF2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93442" y="581096"/>
            <a:ext cx="9368472" cy="5804463"/>
          </a:xfrm>
          <a:prstGeom prst="rect">
            <a:avLst/>
          </a:prstGeom>
        </p:spPr>
      </p:pic>
      <p:sp>
        <p:nvSpPr>
          <p:cNvPr id="2" name="Google Shape;290;p7">
            <a:extLst>
              <a:ext uri="{FF2B5EF4-FFF2-40B4-BE49-F238E27FC236}">
                <a16:creationId xmlns:a16="http://schemas.microsoft.com/office/drawing/2014/main" id="{271B6753-F31C-4A20-8DE2-32985CD964D7}"/>
              </a:ext>
            </a:extLst>
          </p:cNvPr>
          <p:cNvSpPr txBox="1"/>
          <p:nvPr/>
        </p:nvSpPr>
        <p:spPr>
          <a:xfrm>
            <a:off x="3738321" y="2630098"/>
            <a:ext cx="5455657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F5F2D25-62A7-45FE-9A0A-045C359690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5439">
            <a:off x="833474" y="4683561"/>
            <a:ext cx="3151436" cy="151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87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4971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657621655"/>
</p:tagLst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7177</TotalTime>
  <Words>416</Words>
  <Application>Microsoft Office PowerPoint</Application>
  <PresentationFormat>Widescreen</PresentationFormat>
  <Paragraphs>64</Paragraphs>
  <Slides>14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Times New Roman</vt:lpstr>
      <vt:lpstr>UTM Avo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BENR-</dc:creator>
  <cp:lastModifiedBy>hung.nv2510hung.nv2510</cp:lastModifiedBy>
  <cp:revision>1022</cp:revision>
  <dcterms:created xsi:type="dcterms:W3CDTF">2021-02-20T02:56:00Z</dcterms:created>
  <dcterms:modified xsi:type="dcterms:W3CDTF">2022-01-21T10:28:29Z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