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331" r:id="rId2"/>
    <p:sldId id="276" r:id="rId3"/>
    <p:sldId id="278" r:id="rId4"/>
    <p:sldId id="279" r:id="rId5"/>
    <p:sldId id="287" r:id="rId6"/>
    <p:sldId id="286" r:id="rId7"/>
    <p:sldId id="277" r:id="rId8"/>
    <p:sldId id="285" r:id="rId9"/>
    <p:sldId id="282" r:id="rId10"/>
    <p:sldId id="270" r:id="rId11"/>
  </p:sldIdLst>
  <p:sldSz cx="12192000" cy="6858000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  <p:embeddedFont>
      <p:font typeface="Cambria Math" panose="02040503050406030204" pitchFamily="18" charset="0"/>
      <p:regular r:id="rId16"/>
    </p:embeddedFont>
    <p:embeddedFont>
      <p:font typeface="UTM Avo" panose="02040603050506020204" pitchFamily="18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AEDBC87-7B0D-4AED-B4A2-D7FF6EBD04B1}">
          <p14:sldIdLst>
            <p14:sldId id="331"/>
            <p14:sldId id="276"/>
            <p14:sldId id="278"/>
            <p14:sldId id="279"/>
            <p14:sldId id="287"/>
            <p14:sldId id="286"/>
            <p14:sldId id="277"/>
            <p14:sldId id="285"/>
          </p14:sldIdLst>
        </p14:section>
        <p14:section name="Untitled Section" id="{AA65BE95-DC2A-4B9A-A223-BCC6B36A0BFC}">
          <p14:sldIdLst>
            <p14:sldId id="282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8119"/>
    <a:srgbClr val="FF7707"/>
    <a:srgbClr val="FFAF6C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257" autoAdjust="0"/>
    <p:restoredTop sz="94660"/>
  </p:normalViewPr>
  <p:slideViewPr>
    <p:cSldViewPr snapToGrid="0">
      <p:cViewPr>
        <p:scale>
          <a:sx n="66" d="100"/>
          <a:sy n="66" d="100"/>
        </p:scale>
        <p:origin x="660" y="5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7988477-19AE-4F69-B030-52841DDF7CD9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70318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84910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0536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9699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12/6/2021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95663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12/6/2021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49" r:id="rId6"/>
    <p:sldLayoutId id="2147483685" r:id="rId7"/>
    <p:sldLayoutId id="2147483651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CB2D8-8CEA-4B4A-AE31-C621F555572A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4876800" y="1821657"/>
            <a:ext cx="2946400" cy="1155700"/>
          </a:xfrm>
        </p:spPr>
        <p:txBody>
          <a:bodyPr>
            <a:normAutofit/>
          </a:bodyPr>
          <a:lstStyle/>
          <a:p>
            <a:r>
              <a:rPr lang="en-US" sz="5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13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508000" y="2977357"/>
            <a:ext cx="11684000" cy="16557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3: 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cộng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các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nguyên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– </a:t>
            </a:r>
            <a:r>
              <a:rPr lang="en-US" sz="4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717255" y="113698"/>
            <a:ext cx="146302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Toán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101047-25E6-45B1-9FAC-C1D2B827DC01}"/>
              </a:ext>
            </a:extLst>
          </p:cNvPr>
          <p:cNvSpPr/>
          <p:nvPr/>
        </p:nvSpPr>
        <p:spPr>
          <a:xfrm>
            <a:off x="10467621" y="629330"/>
            <a:ext cx="6543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8777156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70236383-2734-4C31-AA15-3D58AF8740B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73133" y="290811"/>
            <a:ext cx="10972800" cy="1143000"/>
          </a:xfrm>
        </p:spPr>
        <p:txBody>
          <a:bodyPr/>
          <a:lstStyle/>
          <a:p>
            <a:r>
              <a:rPr lang="en-US" b="1" dirty="0"/>
              <a:t>KIỂM TRA BÀI CŨ</a:t>
            </a:r>
          </a:p>
        </p:txBody>
      </p:sp>
      <p:sp>
        <p:nvSpPr>
          <p:cNvPr id="13" name="Rounded Rectangle 3">
            <a:extLst>
              <a:ext uri="{FF2B5EF4-FFF2-40B4-BE49-F238E27FC236}">
                <a16:creationId xmlns:a16="http://schemas.microsoft.com/office/drawing/2014/main" id="{079F5DBF-3637-4449-954A-702C10E9058B}"/>
              </a:ext>
            </a:extLst>
          </p:cNvPr>
          <p:cNvSpPr/>
          <p:nvPr/>
        </p:nvSpPr>
        <p:spPr>
          <a:xfrm>
            <a:off x="2408348" y="1294328"/>
            <a:ext cx="8140381" cy="75341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70C0"/>
                </a:solidFill>
              </a:rPr>
              <a:t>Nêu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quy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tắc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cộng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hai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số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nguyên</a:t>
            </a:r>
            <a:r>
              <a:rPr lang="en-US" sz="3200" dirty="0">
                <a:solidFill>
                  <a:srgbClr val="0070C0"/>
                </a:solidFill>
              </a:rPr>
              <a:t> </a:t>
            </a:r>
            <a:r>
              <a:rPr lang="en-US" sz="3200" dirty="0" err="1">
                <a:solidFill>
                  <a:srgbClr val="0070C0"/>
                </a:solidFill>
              </a:rPr>
              <a:t>âm</a:t>
            </a:r>
            <a:r>
              <a:rPr lang="en-US" sz="3200" dirty="0">
                <a:solidFill>
                  <a:srgbClr val="0070C0"/>
                </a:solidFill>
              </a:rPr>
              <a:t>?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9AEC1A3-0FA4-4499-AFB0-9185E30B1B9E}"/>
              </a:ext>
            </a:extLst>
          </p:cNvPr>
          <p:cNvSpPr txBox="1"/>
          <p:nvPr/>
        </p:nvSpPr>
        <p:spPr>
          <a:xfrm>
            <a:off x="727205" y="2089028"/>
            <a:ext cx="16145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en-US" sz="3200" b="1" dirty="0" err="1">
                <a:solidFill>
                  <a:srgbClr val="0070C0"/>
                </a:solidFill>
              </a:rPr>
              <a:t>Tính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4C71C1-E53C-42A4-B831-3C13CCC1A300}"/>
              </a:ext>
            </a:extLst>
          </p:cNvPr>
          <p:cNvSpPr txBox="1"/>
          <p:nvPr/>
        </p:nvSpPr>
        <p:spPr>
          <a:xfrm>
            <a:off x="995834" y="2805800"/>
            <a:ext cx="30518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a) (–</a:t>
            </a:r>
            <a:r>
              <a:rPr lang="en-US" sz="2800" dirty="0">
                <a:solidFill>
                  <a:srgbClr val="0070C0"/>
                </a:solidFill>
                <a:sym typeface="Wingdings" panose="05000000000000000000" pitchFamily="2" charset="2"/>
              </a:rPr>
              <a:t>38) + (</a:t>
            </a:r>
            <a:r>
              <a:rPr lang="en-US" sz="2800" dirty="0">
                <a:solidFill>
                  <a:srgbClr val="0070C0"/>
                </a:solidFill>
              </a:rPr>
              <a:t>–</a:t>
            </a:r>
            <a:r>
              <a:rPr lang="en-US" sz="2800" dirty="0">
                <a:solidFill>
                  <a:srgbClr val="0070C0"/>
                </a:solidFill>
                <a:sym typeface="Wingdings" panose="05000000000000000000" pitchFamily="2" charset="2"/>
              </a:rPr>
              <a:t>47)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5FBE56A-1386-4D65-BDDE-265C4847DEA2}"/>
              </a:ext>
            </a:extLst>
          </p:cNvPr>
          <p:cNvSpPr txBox="1"/>
          <p:nvPr/>
        </p:nvSpPr>
        <p:spPr>
          <a:xfrm>
            <a:off x="7206480" y="2810287"/>
            <a:ext cx="2998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b) (–</a:t>
            </a:r>
            <a:r>
              <a:rPr lang="en-US" sz="2800" dirty="0">
                <a:solidFill>
                  <a:srgbClr val="0070C0"/>
                </a:solidFill>
                <a:sym typeface="Wingdings" panose="05000000000000000000" pitchFamily="2" charset="2"/>
              </a:rPr>
              <a:t>51) + (</a:t>
            </a:r>
            <a:r>
              <a:rPr lang="en-US" sz="2800" dirty="0">
                <a:solidFill>
                  <a:srgbClr val="0070C0"/>
                </a:solidFill>
              </a:rPr>
              <a:t>–</a:t>
            </a:r>
            <a:r>
              <a:rPr lang="en-US" sz="2800" dirty="0">
                <a:solidFill>
                  <a:srgbClr val="0070C0"/>
                </a:solidFill>
                <a:sym typeface="Wingdings" panose="05000000000000000000" pitchFamily="2" charset="2"/>
              </a:rPr>
              <a:t>103)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2A5DE53-65F6-4428-A664-CC11FBA9DFBA}"/>
              </a:ext>
            </a:extLst>
          </p:cNvPr>
          <p:cNvSpPr txBox="1"/>
          <p:nvPr/>
        </p:nvSpPr>
        <p:spPr>
          <a:xfrm>
            <a:off x="3469839" y="2810287"/>
            <a:ext cx="15537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 = – 85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EBB5BF6-8046-4B5B-B25E-52EF29F2BB63}"/>
              </a:ext>
            </a:extLst>
          </p:cNvPr>
          <p:cNvSpPr txBox="1"/>
          <p:nvPr/>
        </p:nvSpPr>
        <p:spPr>
          <a:xfrm>
            <a:off x="9982905" y="2805800"/>
            <a:ext cx="1733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 = – 154 </a:t>
            </a:r>
          </a:p>
        </p:txBody>
      </p:sp>
      <p:sp>
        <p:nvSpPr>
          <p:cNvPr id="19" name="Cloud Callout 4">
            <a:extLst>
              <a:ext uri="{FF2B5EF4-FFF2-40B4-BE49-F238E27FC236}">
                <a16:creationId xmlns:a16="http://schemas.microsoft.com/office/drawing/2014/main" id="{30E0ABB0-5160-4084-A8E2-E80AC2EC02BF}"/>
              </a:ext>
            </a:extLst>
          </p:cNvPr>
          <p:cNvSpPr/>
          <p:nvPr/>
        </p:nvSpPr>
        <p:spPr>
          <a:xfrm>
            <a:off x="2108445" y="3702085"/>
            <a:ext cx="6542841" cy="1816901"/>
          </a:xfrm>
          <a:prstGeom prst="cloudCallout">
            <a:avLst>
              <a:gd name="adj1" fmla="val -57987"/>
              <a:gd name="adj2" fmla="val 56516"/>
            </a:avLst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70C0"/>
                </a:solidFill>
              </a:rPr>
              <a:t>Cộng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hai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số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nguyên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khác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dấu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thì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như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thế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nào</a:t>
            </a:r>
            <a:r>
              <a:rPr lang="en-US" sz="2800" dirty="0">
                <a:solidFill>
                  <a:srgbClr val="0070C0"/>
                </a:solidFill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1EF11B-0164-408E-AEA7-FB843CC5E18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58" y="4908360"/>
            <a:ext cx="2191566" cy="194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9094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/>
      <p:bldP spid="15" grpId="0"/>
      <p:bldP spid="16" grpId="0"/>
      <p:bldP spid="17" grpId="0"/>
      <p:bldP spid="18" grpId="0"/>
      <p:bldP spid="1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">
            <a:extLst>
              <a:ext uri="{FF2B5EF4-FFF2-40B4-BE49-F238E27FC236}">
                <a16:creationId xmlns:a16="http://schemas.microsoft.com/office/drawing/2014/main" id="{F76D532C-2D7D-4283-A7BF-F351F087BC8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0" y="527050"/>
            <a:ext cx="9170988" cy="1001713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Cambria Math" panose="02040503050406030204" pitchFamily="18" charset="0"/>
                <a:ea typeface="Cambria Math" panose="02040503050406030204" pitchFamily="18" charset="0"/>
                <a:cs typeface="Times New Roman" panose="02020603050405020304" pitchFamily="18" charset="0"/>
              </a:rPr>
              <a:t>II</a:t>
            </a:r>
            <a:r>
              <a:rPr lang="en-US" sz="36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. </a:t>
            </a:r>
            <a:r>
              <a:rPr lang="en-US" sz="3200" b="1" dirty="0"/>
              <a:t>PHÉP CỘNG HAI SỐ NGUYÊN KHÁC DẤU</a:t>
            </a:r>
          </a:p>
        </p:txBody>
      </p:sp>
      <p:sp>
        <p:nvSpPr>
          <p:cNvPr id="24" name="Round Same Side Corner Rectangle 22">
            <a:extLst>
              <a:ext uri="{FF2B5EF4-FFF2-40B4-BE49-F238E27FC236}">
                <a16:creationId xmlns:a16="http://schemas.microsoft.com/office/drawing/2014/main" id="{02D146B5-9C94-40B6-845F-431C0AD78585}"/>
              </a:ext>
            </a:extLst>
          </p:cNvPr>
          <p:cNvSpPr/>
          <p:nvPr/>
        </p:nvSpPr>
        <p:spPr>
          <a:xfrm rot="5400000">
            <a:off x="1052042" y="1382287"/>
            <a:ext cx="358479" cy="384550"/>
          </a:xfrm>
          <a:custGeom>
            <a:avLst/>
            <a:gdLst>
              <a:gd name="connsiteX0" fmla="*/ 75237 w 451415"/>
              <a:gd name="connsiteY0" fmla="*/ 0 h 489419"/>
              <a:gd name="connsiteX1" fmla="*/ 376178 w 451415"/>
              <a:gd name="connsiteY1" fmla="*/ 0 h 489419"/>
              <a:gd name="connsiteX2" fmla="*/ 451415 w 451415"/>
              <a:gd name="connsiteY2" fmla="*/ 75237 h 489419"/>
              <a:gd name="connsiteX3" fmla="*/ 451415 w 451415"/>
              <a:gd name="connsiteY3" fmla="*/ 489419 h 489419"/>
              <a:gd name="connsiteX4" fmla="*/ 451415 w 451415"/>
              <a:gd name="connsiteY4" fmla="*/ 489419 h 489419"/>
              <a:gd name="connsiteX5" fmla="*/ 0 w 451415"/>
              <a:gd name="connsiteY5" fmla="*/ 489419 h 489419"/>
              <a:gd name="connsiteX6" fmla="*/ 0 w 451415"/>
              <a:gd name="connsiteY6" fmla="*/ 489419 h 489419"/>
              <a:gd name="connsiteX7" fmla="*/ 0 w 451415"/>
              <a:gd name="connsiteY7" fmla="*/ 75237 h 489419"/>
              <a:gd name="connsiteX8" fmla="*/ 75237 w 451415"/>
              <a:gd name="connsiteY8" fmla="*/ 0 h 489419"/>
              <a:gd name="connsiteX0" fmla="*/ 75237 w 451415"/>
              <a:gd name="connsiteY0" fmla="*/ 0 h 489421"/>
              <a:gd name="connsiteX1" fmla="*/ 376178 w 451415"/>
              <a:gd name="connsiteY1" fmla="*/ 0 h 489421"/>
              <a:gd name="connsiteX2" fmla="*/ 451415 w 451415"/>
              <a:gd name="connsiteY2" fmla="*/ 75237 h 489421"/>
              <a:gd name="connsiteX3" fmla="*/ 451415 w 451415"/>
              <a:gd name="connsiteY3" fmla="*/ 489419 h 489421"/>
              <a:gd name="connsiteX4" fmla="*/ 451415 w 451415"/>
              <a:gd name="connsiteY4" fmla="*/ 489419 h 489421"/>
              <a:gd name="connsiteX5" fmla="*/ 267965 w 451415"/>
              <a:gd name="connsiteY5" fmla="*/ 409593 h 489421"/>
              <a:gd name="connsiteX6" fmla="*/ 0 w 451415"/>
              <a:gd name="connsiteY6" fmla="*/ 489419 h 489421"/>
              <a:gd name="connsiteX7" fmla="*/ 0 w 451415"/>
              <a:gd name="connsiteY7" fmla="*/ 489419 h 489421"/>
              <a:gd name="connsiteX8" fmla="*/ 0 w 451415"/>
              <a:gd name="connsiteY8" fmla="*/ 75237 h 489421"/>
              <a:gd name="connsiteX9" fmla="*/ 75237 w 451415"/>
              <a:gd name="connsiteY9" fmla="*/ 0 h 489421"/>
              <a:gd name="connsiteX0" fmla="*/ 75237 w 451415"/>
              <a:gd name="connsiteY0" fmla="*/ 0 h 489421"/>
              <a:gd name="connsiteX1" fmla="*/ 376178 w 451415"/>
              <a:gd name="connsiteY1" fmla="*/ 0 h 489421"/>
              <a:gd name="connsiteX2" fmla="*/ 451415 w 451415"/>
              <a:gd name="connsiteY2" fmla="*/ 75237 h 489421"/>
              <a:gd name="connsiteX3" fmla="*/ 451415 w 451415"/>
              <a:gd name="connsiteY3" fmla="*/ 489419 h 489421"/>
              <a:gd name="connsiteX4" fmla="*/ 451415 w 451415"/>
              <a:gd name="connsiteY4" fmla="*/ 489419 h 489421"/>
              <a:gd name="connsiteX5" fmla="*/ 267965 w 451415"/>
              <a:gd name="connsiteY5" fmla="*/ 409593 h 489421"/>
              <a:gd name="connsiteX6" fmla="*/ 0 w 451415"/>
              <a:gd name="connsiteY6" fmla="*/ 489419 h 489421"/>
              <a:gd name="connsiteX7" fmla="*/ 0 w 451415"/>
              <a:gd name="connsiteY7" fmla="*/ 489419 h 489421"/>
              <a:gd name="connsiteX8" fmla="*/ 0 w 451415"/>
              <a:gd name="connsiteY8" fmla="*/ 75237 h 489421"/>
              <a:gd name="connsiteX9" fmla="*/ 75237 w 451415"/>
              <a:gd name="connsiteY9" fmla="*/ 0 h 48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1415" h="489421">
                <a:moveTo>
                  <a:pt x="75237" y="0"/>
                </a:moveTo>
                <a:lnTo>
                  <a:pt x="376178" y="0"/>
                </a:lnTo>
                <a:cubicBezTo>
                  <a:pt x="417730" y="0"/>
                  <a:pt x="451415" y="33685"/>
                  <a:pt x="451415" y="75237"/>
                </a:cubicBezTo>
                <a:lnTo>
                  <a:pt x="451415" y="489419"/>
                </a:lnTo>
                <a:lnTo>
                  <a:pt x="451415" y="489419"/>
                </a:lnTo>
                <a:cubicBezTo>
                  <a:pt x="386878" y="489904"/>
                  <a:pt x="332502" y="409108"/>
                  <a:pt x="267965" y="409593"/>
                </a:cubicBezTo>
                <a:cubicBezTo>
                  <a:pt x="141390" y="405722"/>
                  <a:pt x="89322" y="462810"/>
                  <a:pt x="0" y="489419"/>
                </a:cubicBezTo>
                <a:lnTo>
                  <a:pt x="0" y="489419"/>
                </a:lnTo>
                <a:lnTo>
                  <a:pt x="0" y="75237"/>
                </a:lnTo>
                <a:cubicBezTo>
                  <a:pt x="0" y="33685"/>
                  <a:pt x="33685" y="0"/>
                  <a:pt x="75237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2A4EB1F-5A83-447B-BF25-4516FE4F2D41}"/>
              </a:ext>
            </a:extLst>
          </p:cNvPr>
          <p:cNvSpPr txBox="1"/>
          <p:nvPr/>
        </p:nvSpPr>
        <p:spPr>
          <a:xfrm>
            <a:off x="1047193" y="1306075"/>
            <a:ext cx="376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F58C20D0-DBDE-4652-902F-8A9B0DB78225}"/>
              </a:ext>
            </a:extLst>
          </p:cNvPr>
          <p:cNvSpPr/>
          <p:nvPr/>
        </p:nvSpPr>
        <p:spPr>
          <a:xfrm>
            <a:off x="542791" y="1336247"/>
            <a:ext cx="504402" cy="468553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B715DD2-2EE4-4170-8252-420DADE20C9E}"/>
              </a:ext>
            </a:extLst>
          </p:cNvPr>
          <p:cNvSpPr txBox="1"/>
          <p:nvPr/>
        </p:nvSpPr>
        <p:spPr>
          <a:xfrm>
            <a:off x="624490" y="1319098"/>
            <a:ext cx="376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5F848F5-8E8F-47D8-9CD0-61C3EC24D79D}"/>
              </a:ext>
            </a:extLst>
          </p:cNvPr>
          <p:cNvSpPr txBox="1"/>
          <p:nvPr/>
        </p:nvSpPr>
        <p:spPr>
          <a:xfrm>
            <a:off x="1471286" y="1351380"/>
            <a:ext cx="798663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70C0"/>
                </a:solidFill>
              </a:rPr>
              <a:t>Vào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một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ngày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mùa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đông</a:t>
            </a:r>
            <a:r>
              <a:rPr lang="en-US" sz="2800" dirty="0">
                <a:solidFill>
                  <a:srgbClr val="0070C0"/>
                </a:solidFill>
              </a:rPr>
              <a:t> ở </a:t>
            </a:r>
            <a:r>
              <a:rPr lang="en-US" sz="2800" dirty="0" err="1">
                <a:solidFill>
                  <a:srgbClr val="0070C0"/>
                </a:solidFill>
              </a:rPr>
              <a:t>Sapa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nhiệt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độ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tại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Cổng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Trời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là</a:t>
            </a:r>
            <a:r>
              <a:rPr lang="en-US" sz="2800" dirty="0">
                <a:solidFill>
                  <a:srgbClr val="0070C0"/>
                </a:solidFill>
              </a:rPr>
              <a:t> -1</a:t>
            </a:r>
            <a:r>
              <a:rPr lang="en-US" sz="2800" baseline="30000" dirty="0">
                <a:solidFill>
                  <a:srgbClr val="0070C0"/>
                </a:solidFill>
              </a:rPr>
              <a:t>0</a:t>
            </a:r>
            <a:r>
              <a:rPr lang="en-US" sz="2800" dirty="0">
                <a:solidFill>
                  <a:srgbClr val="0070C0"/>
                </a:solidFill>
              </a:rPr>
              <a:t>C. </a:t>
            </a:r>
            <a:r>
              <a:rPr lang="en-US" sz="2800" dirty="0" err="1">
                <a:solidFill>
                  <a:srgbClr val="0070C0"/>
                </a:solidFill>
              </a:rPr>
              <a:t>Tuy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nhiên</a:t>
            </a:r>
            <a:r>
              <a:rPr lang="en-US" sz="2800" dirty="0">
                <a:solidFill>
                  <a:srgbClr val="0070C0"/>
                </a:solidFill>
              </a:rPr>
              <a:t>, </a:t>
            </a:r>
            <a:r>
              <a:rPr lang="en-US" sz="2800" dirty="0" err="1">
                <a:solidFill>
                  <a:srgbClr val="0070C0"/>
                </a:solidFill>
              </a:rPr>
              <a:t>nhiệt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độ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lúc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đó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tại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chợ</a:t>
            </a:r>
            <a:r>
              <a:rPr lang="en-US" sz="2800" dirty="0">
                <a:solidFill>
                  <a:srgbClr val="0070C0"/>
                </a:solidFill>
              </a:rPr>
              <a:t> Sa Pa </a:t>
            </a:r>
            <a:r>
              <a:rPr lang="en-US" sz="2800" dirty="0" err="1">
                <a:solidFill>
                  <a:srgbClr val="0070C0"/>
                </a:solidFill>
              </a:rPr>
              <a:t>lại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cao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hơn</a:t>
            </a:r>
            <a:r>
              <a:rPr lang="en-US" sz="2800" dirty="0">
                <a:solidFill>
                  <a:srgbClr val="0070C0"/>
                </a:solidFill>
              </a:rPr>
              <a:t> 2</a:t>
            </a:r>
            <a:r>
              <a:rPr lang="en-US" sz="2800" baseline="30000" dirty="0">
                <a:solidFill>
                  <a:srgbClr val="0070C0"/>
                </a:solidFill>
              </a:rPr>
              <a:t>0</a:t>
            </a:r>
            <a:r>
              <a:rPr lang="en-US" sz="2800" dirty="0">
                <a:solidFill>
                  <a:srgbClr val="0070C0"/>
                </a:solidFill>
              </a:rPr>
              <a:t>C so </a:t>
            </a:r>
            <a:r>
              <a:rPr lang="en-US" sz="2800" dirty="0" err="1">
                <a:solidFill>
                  <a:srgbClr val="0070C0"/>
                </a:solidFill>
              </a:rPr>
              <a:t>với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nhiệt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độ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tại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Cổng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Trời</a:t>
            </a:r>
            <a:r>
              <a:rPr lang="en-US" sz="2800" dirty="0">
                <a:solidFill>
                  <a:srgbClr val="0070C0"/>
                </a:solidFill>
              </a:rPr>
              <a:t>.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70C0"/>
                </a:solidFill>
              </a:rPr>
              <a:t>Viết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phép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tính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và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tính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nhiệt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độ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tại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chợ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SaPa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lúc</a:t>
            </a:r>
            <a:r>
              <a:rPr lang="en-US" sz="2800" dirty="0">
                <a:solidFill>
                  <a:srgbClr val="0070C0"/>
                </a:solidFill>
              </a:rPr>
              <a:t> </a:t>
            </a:r>
            <a:r>
              <a:rPr lang="en-US" sz="2800" dirty="0" err="1">
                <a:solidFill>
                  <a:srgbClr val="0070C0"/>
                </a:solidFill>
              </a:rPr>
              <a:t>đó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30" name="TextBox 211">
            <a:extLst>
              <a:ext uri="{FF2B5EF4-FFF2-40B4-BE49-F238E27FC236}">
                <a16:creationId xmlns:a16="http://schemas.microsoft.com/office/drawing/2014/main" id="{87123A43-67D1-4BDE-BC81-3E9B00080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40658" y="3566413"/>
            <a:ext cx="8588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66"/>
                </a:solidFill>
                <a:latin typeface="Arial" panose="020B0604020202020204" pitchFamily="34" charset="0"/>
              </a:rPr>
              <a:t>+2</a:t>
            </a:r>
          </a:p>
        </p:txBody>
      </p:sp>
      <p:sp>
        <p:nvSpPr>
          <p:cNvPr id="31" name="Cloud Callout 245">
            <a:extLst>
              <a:ext uri="{FF2B5EF4-FFF2-40B4-BE49-F238E27FC236}">
                <a16:creationId xmlns:a16="http://schemas.microsoft.com/office/drawing/2014/main" id="{53281FC7-C99B-4C74-8E93-FB3488376158}"/>
              </a:ext>
            </a:extLst>
          </p:cNvPr>
          <p:cNvSpPr/>
          <p:nvPr/>
        </p:nvSpPr>
        <p:spPr>
          <a:xfrm>
            <a:off x="1743839" y="3993933"/>
            <a:ext cx="8367852" cy="1524000"/>
          </a:xfrm>
          <a:prstGeom prst="cloudCallout">
            <a:avLst>
              <a:gd name="adj1" fmla="val -53361"/>
              <a:gd name="adj2" fmla="val 56413"/>
            </a:avLst>
          </a:prstGeom>
          <a:solidFill>
            <a:schemeClr val="bg1">
              <a:lumMod val="95000"/>
            </a:schemeClr>
          </a:solidFill>
          <a:ln>
            <a:solidFill>
              <a:srgbClr val="AEC8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US" sz="2800" dirty="0" err="1">
                <a:solidFill>
                  <a:srgbClr val="212911"/>
                </a:solidFill>
                <a:latin typeface="Arial" pitchFamily="34" charset="0"/>
                <a:cs typeface="Arial" pitchFamily="34" charset="0"/>
              </a:rPr>
              <a:t>Nhiệt</a:t>
            </a:r>
            <a:r>
              <a:rPr lang="en-US" sz="2800" dirty="0">
                <a:solidFill>
                  <a:srgbClr val="21291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911"/>
                </a:solidFill>
                <a:latin typeface="Arial" pitchFamily="34" charset="0"/>
                <a:cs typeface="Arial" pitchFamily="34" charset="0"/>
              </a:rPr>
              <a:t>độ</a:t>
            </a:r>
            <a:r>
              <a:rPr lang="en-US" sz="2800" dirty="0">
                <a:solidFill>
                  <a:srgbClr val="21291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911"/>
                </a:solidFill>
                <a:latin typeface="Arial" pitchFamily="34" charset="0"/>
                <a:cs typeface="Arial" pitchFamily="34" charset="0"/>
              </a:rPr>
              <a:t>tại</a:t>
            </a:r>
            <a:r>
              <a:rPr lang="en-US" sz="2800" dirty="0">
                <a:solidFill>
                  <a:srgbClr val="21291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911"/>
                </a:solidFill>
                <a:latin typeface="Arial" pitchFamily="34" charset="0"/>
                <a:cs typeface="Arial" pitchFamily="34" charset="0"/>
              </a:rPr>
              <a:t>chợ</a:t>
            </a:r>
            <a:r>
              <a:rPr lang="en-US" sz="2800" dirty="0">
                <a:solidFill>
                  <a:srgbClr val="21291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911"/>
                </a:solidFill>
                <a:latin typeface="Arial" pitchFamily="34" charset="0"/>
                <a:cs typeface="Arial" pitchFamily="34" charset="0"/>
              </a:rPr>
              <a:t>SaPa</a:t>
            </a:r>
            <a:r>
              <a:rPr lang="en-US" sz="2800" dirty="0">
                <a:solidFill>
                  <a:srgbClr val="21291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800" dirty="0" err="1">
                <a:solidFill>
                  <a:srgbClr val="212911"/>
                </a:solidFill>
                <a:latin typeface="Arial" pitchFamily="34" charset="0"/>
                <a:cs typeface="Arial" pitchFamily="34" charset="0"/>
              </a:rPr>
              <a:t>là</a:t>
            </a:r>
            <a:r>
              <a:rPr lang="en-US" sz="2800" dirty="0">
                <a:solidFill>
                  <a:srgbClr val="212911"/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pPr algn="ctr">
              <a:defRPr/>
            </a:pPr>
            <a:endParaRPr lang="en-US" sz="28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D93C610-BBDB-4475-A54D-B3532639838C}"/>
              </a:ext>
            </a:extLst>
          </p:cNvPr>
          <p:cNvGrpSpPr/>
          <p:nvPr/>
        </p:nvGrpSpPr>
        <p:grpSpPr>
          <a:xfrm>
            <a:off x="10082113" y="527549"/>
            <a:ext cx="1637488" cy="6195223"/>
            <a:chOff x="10082113" y="192417"/>
            <a:chExt cx="1637488" cy="6530355"/>
          </a:xfrm>
        </p:grpSpPr>
        <p:grpSp>
          <p:nvGrpSpPr>
            <p:cNvPr id="33" name="Group 657">
              <a:extLst>
                <a:ext uri="{FF2B5EF4-FFF2-40B4-BE49-F238E27FC236}">
                  <a16:creationId xmlns:a16="http://schemas.microsoft.com/office/drawing/2014/main" id="{F5E6E612-5319-4C92-9BE8-056F8920054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82113" y="192417"/>
              <a:ext cx="1637488" cy="6530355"/>
              <a:chOff x="4272" y="432"/>
              <a:chExt cx="907" cy="3888"/>
            </a:xfrm>
          </p:grpSpPr>
          <p:grpSp>
            <p:nvGrpSpPr>
              <p:cNvPr id="44" name="Group 658">
                <a:extLst>
                  <a:ext uri="{FF2B5EF4-FFF2-40B4-BE49-F238E27FC236}">
                    <a16:creationId xmlns:a16="http://schemas.microsoft.com/office/drawing/2014/main" id="{1A5641CD-629D-4A94-9109-D5A91AAB06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72" y="432"/>
                <a:ext cx="907" cy="3888"/>
                <a:chOff x="4272" y="432"/>
                <a:chExt cx="907" cy="3888"/>
              </a:xfrm>
            </p:grpSpPr>
            <p:sp>
              <p:nvSpPr>
                <p:cNvPr id="46" name="AutoShape 659">
                  <a:extLst>
                    <a:ext uri="{FF2B5EF4-FFF2-40B4-BE49-F238E27FC236}">
                      <a16:creationId xmlns:a16="http://schemas.microsoft.com/office/drawing/2014/main" id="{559E2372-9A55-4B22-83B7-3E8D09DF65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78" y="798"/>
                  <a:ext cx="109" cy="1270"/>
                </a:xfrm>
                <a:prstGeom prst="flowChartAlternateProcess">
                  <a:avLst/>
                </a:prstGeom>
                <a:solidFill>
                  <a:schemeClr val="bg1"/>
                </a:solidFill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47" name="Group 660">
                  <a:extLst>
                    <a:ext uri="{FF2B5EF4-FFF2-40B4-BE49-F238E27FC236}">
                      <a16:creationId xmlns:a16="http://schemas.microsoft.com/office/drawing/2014/main" id="{5731724A-D1FF-4474-A020-EB00DF8E992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272" y="432"/>
                  <a:ext cx="907" cy="3888"/>
                  <a:chOff x="4416" y="576"/>
                  <a:chExt cx="720" cy="3360"/>
                </a:xfrm>
              </p:grpSpPr>
              <p:sp>
                <p:nvSpPr>
                  <p:cNvPr id="236" name="AutoShape 661">
                    <a:extLst>
                      <a:ext uri="{FF2B5EF4-FFF2-40B4-BE49-F238E27FC236}">
                        <a16:creationId xmlns:a16="http://schemas.microsoft.com/office/drawing/2014/main" id="{C5596F27-8B20-491E-9FFB-AB0A01BBFEF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576"/>
                    <a:ext cx="720" cy="3360"/>
                  </a:xfrm>
                  <a:prstGeom prst="roundRect">
                    <a:avLst>
                      <a:gd name="adj" fmla="val 16667"/>
                    </a:avLst>
                  </a:prstGeom>
                  <a:solidFill>
                    <a:schemeClr val="tx1"/>
                  </a:solidFill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algn="ctr"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800">
                      <a:latin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37" name="Oval 662">
                    <a:extLst>
                      <a:ext uri="{FF2B5EF4-FFF2-40B4-BE49-F238E27FC236}">
                        <a16:creationId xmlns:a16="http://schemas.microsoft.com/office/drawing/2014/main" id="{60EF60DB-648B-49E3-8BF4-9C7AB10DA6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608" y="3408"/>
                    <a:ext cx="336" cy="336"/>
                  </a:xfrm>
                  <a:prstGeom prst="ellipse">
                    <a:avLst/>
                  </a:prstGeom>
                  <a:solidFill>
                    <a:srgbClr val="FF0000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/>
                  </a:p>
                </p:txBody>
              </p:sp>
            </p:grpSp>
            <p:sp>
              <p:nvSpPr>
                <p:cNvPr id="48" name="Text Box 663">
                  <a:extLst>
                    <a:ext uri="{FF2B5EF4-FFF2-40B4-BE49-F238E27FC236}">
                      <a16:creationId xmlns:a16="http://schemas.microsoft.com/office/drawing/2014/main" id="{AA5E40E4-2839-454E-9080-00D81570C4E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405" y="434"/>
                  <a:ext cx="656" cy="32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2800" b="1" baseline="30000">
                      <a:solidFill>
                        <a:schemeClr val="bg1"/>
                      </a:solidFill>
                      <a:latin typeface="Times New Roman" panose="02020603050405020304" pitchFamily="18" charset="0"/>
                    </a:rPr>
                    <a:t>o</a:t>
                  </a:r>
                  <a:r>
                    <a:rPr lang="en-US" altLang="en-US" sz="2800" b="1">
                      <a:solidFill>
                        <a:schemeClr val="bg1"/>
                      </a:solidFill>
                      <a:latin typeface="Times New Roman" panose="02020603050405020304" pitchFamily="18" charset="0"/>
                    </a:rPr>
                    <a:t>C</a:t>
                  </a:r>
                  <a:endParaRPr lang="en-US" altLang="en-US" sz="2800" b="1" baseline="30000">
                    <a:solidFill>
                      <a:schemeClr val="bg1"/>
                    </a:solidFill>
                    <a:latin typeface="Times New Roman" panose="02020603050405020304" pitchFamily="18" charset="0"/>
                  </a:endParaRPr>
                </a:p>
              </p:txBody>
            </p:sp>
            <p:grpSp>
              <p:nvGrpSpPr>
                <p:cNvPr id="49" name="Group 664">
                  <a:extLst>
                    <a:ext uri="{FF2B5EF4-FFF2-40B4-BE49-F238E27FC236}">
                      <a16:creationId xmlns:a16="http://schemas.microsoft.com/office/drawing/2014/main" id="{AAFFCBD6-1709-4D24-BBF0-0491F9D421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792" y="790"/>
                  <a:ext cx="302" cy="2875"/>
                  <a:chOff x="4896" y="528"/>
                  <a:chExt cx="288" cy="2732"/>
                </a:xfrm>
              </p:grpSpPr>
              <p:sp>
                <p:nvSpPr>
                  <p:cNvPr id="145" name="Rectangle 665">
                    <a:extLst>
                      <a:ext uri="{FF2B5EF4-FFF2-40B4-BE49-F238E27FC236}">
                        <a16:creationId xmlns:a16="http://schemas.microsoft.com/office/drawing/2014/main" id="{F4869F72-6A34-4D6D-A2DE-6EA17C8B6BD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3720" y="1796"/>
                    <a:ext cx="2640" cy="288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/>
                  </a:p>
                </p:txBody>
              </p:sp>
              <p:grpSp>
                <p:nvGrpSpPr>
                  <p:cNvPr id="146" name="Group 666">
                    <a:extLst>
                      <a:ext uri="{FF2B5EF4-FFF2-40B4-BE49-F238E27FC236}">
                        <a16:creationId xmlns:a16="http://schemas.microsoft.com/office/drawing/2014/main" id="{6FE5F33C-20C3-4BC7-94ED-670823382EE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5400000">
                    <a:off x="4920" y="504"/>
                    <a:ext cx="192" cy="240"/>
                    <a:chOff x="1296" y="2208"/>
                    <a:chExt cx="192" cy="336"/>
                  </a:xfrm>
                </p:grpSpPr>
                <p:sp>
                  <p:nvSpPr>
                    <p:cNvPr id="229" name="Line 667">
                      <a:extLst>
                        <a:ext uri="{FF2B5EF4-FFF2-40B4-BE49-F238E27FC236}">
                          <a16:creationId xmlns:a16="http://schemas.microsoft.com/office/drawing/2014/main" id="{5155C412-E12D-4026-B98D-74A5FAB63A75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296" y="2208"/>
                      <a:ext cx="0" cy="336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230" name="Group 668">
                      <a:extLst>
                        <a:ext uri="{FF2B5EF4-FFF2-40B4-BE49-F238E27FC236}">
                          <a16:creationId xmlns:a16="http://schemas.microsoft.com/office/drawing/2014/main" id="{A663DD37-A093-4A4E-AC8E-247EE85DF9BD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344" y="2448"/>
                      <a:ext cx="48" cy="96"/>
                      <a:chOff x="1248" y="2448"/>
                      <a:chExt cx="48" cy="96"/>
                    </a:xfrm>
                  </p:grpSpPr>
                  <p:sp>
                    <p:nvSpPr>
                      <p:cNvPr id="234" name="Line 669">
                        <a:extLst>
                          <a:ext uri="{FF2B5EF4-FFF2-40B4-BE49-F238E27FC236}">
                            <a16:creationId xmlns:a16="http://schemas.microsoft.com/office/drawing/2014/main" id="{52E6CBBD-D023-4220-B45A-2A12D354BAEF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48" y="2448"/>
                        <a:ext cx="0" cy="9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35" name="Line 670">
                        <a:extLst>
                          <a:ext uri="{FF2B5EF4-FFF2-40B4-BE49-F238E27FC236}">
                            <a16:creationId xmlns:a16="http://schemas.microsoft.com/office/drawing/2014/main" id="{15743307-63CD-4915-8989-9CA4F565EE6E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448"/>
                        <a:ext cx="0" cy="9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231" name="Group 671">
                      <a:extLst>
                        <a:ext uri="{FF2B5EF4-FFF2-40B4-BE49-F238E27FC236}">
                          <a16:creationId xmlns:a16="http://schemas.microsoft.com/office/drawing/2014/main" id="{AEDBE7F8-F10D-41CB-804F-3F73A14068BB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40" y="2448"/>
                      <a:ext cx="48" cy="96"/>
                      <a:chOff x="1248" y="2448"/>
                      <a:chExt cx="48" cy="96"/>
                    </a:xfrm>
                  </p:grpSpPr>
                  <p:sp>
                    <p:nvSpPr>
                      <p:cNvPr id="232" name="Line 672">
                        <a:extLst>
                          <a:ext uri="{FF2B5EF4-FFF2-40B4-BE49-F238E27FC236}">
                            <a16:creationId xmlns:a16="http://schemas.microsoft.com/office/drawing/2014/main" id="{02557364-A962-4A51-B1F9-DFBC5412F812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48" y="2448"/>
                        <a:ext cx="0" cy="9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233" name="Line 673">
                        <a:extLst>
                          <a:ext uri="{FF2B5EF4-FFF2-40B4-BE49-F238E27FC236}">
                            <a16:creationId xmlns:a16="http://schemas.microsoft.com/office/drawing/2014/main" id="{AE4DCE48-7C8A-4156-9CFB-00FEE9B780AD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448"/>
                        <a:ext cx="0" cy="9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  <p:grpSp>
                <p:nvGrpSpPr>
                  <p:cNvPr id="147" name="Group 674">
                    <a:extLst>
                      <a:ext uri="{FF2B5EF4-FFF2-40B4-BE49-F238E27FC236}">
                        <a16:creationId xmlns:a16="http://schemas.microsoft.com/office/drawing/2014/main" id="{38D54654-A92F-4708-8DE5-0843CA59968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5400000">
                    <a:off x="4440" y="1224"/>
                    <a:ext cx="1152" cy="240"/>
                    <a:chOff x="768" y="2304"/>
                    <a:chExt cx="1152" cy="240"/>
                  </a:xfrm>
                </p:grpSpPr>
                <p:grpSp>
                  <p:nvGrpSpPr>
                    <p:cNvPr id="189" name="Group 675">
                      <a:extLst>
                        <a:ext uri="{FF2B5EF4-FFF2-40B4-BE49-F238E27FC236}">
                          <a16:creationId xmlns:a16="http://schemas.microsoft.com/office/drawing/2014/main" id="{3BAB1BDD-7A59-4073-920F-B740DC7F448B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68" y="2304"/>
                      <a:ext cx="192" cy="240"/>
                      <a:chOff x="1296" y="2208"/>
                      <a:chExt cx="192" cy="336"/>
                    </a:xfrm>
                  </p:grpSpPr>
                  <p:sp>
                    <p:nvSpPr>
                      <p:cNvPr id="222" name="Line 676">
                        <a:extLst>
                          <a:ext uri="{FF2B5EF4-FFF2-40B4-BE49-F238E27FC236}">
                            <a16:creationId xmlns:a16="http://schemas.microsoft.com/office/drawing/2014/main" id="{D4D34A91-44B2-49B1-8B63-62161B657FB8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208"/>
                        <a:ext cx="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223" name="Group 677">
                        <a:extLst>
                          <a:ext uri="{FF2B5EF4-FFF2-40B4-BE49-F238E27FC236}">
                            <a16:creationId xmlns:a16="http://schemas.microsoft.com/office/drawing/2014/main" id="{C3568BE2-ED57-4CB8-9AA6-FF6385F54017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44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227" name="Line 678">
                          <a:extLst>
                            <a:ext uri="{FF2B5EF4-FFF2-40B4-BE49-F238E27FC236}">
                              <a16:creationId xmlns:a16="http://schemas.microsoft.com/office/drawing/2014/main" id="{087F85B9-75DE-4CDD-AF93-B8EF8CBC0F1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28" name="Line 679">
                          <a:extLst>
                            <a:ext uri="{FF2B5EF4-FFF2-40B4-BE49-F238E27FC236}">
                              <a16:creationId xmlns:a16="http://schemas.microsoft.com/office/drawing/2014/main" id="{C24D9BD4-DE38-4921-9D0C-876ACEB6379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224" name="Group 680">
                        <a:extLst>
                          <a:ext uri="{FF2B5EF4-FFF2-40B4-BE49-F238E27FC236}">
                            <a16:creationId xmlns:a16="http://schemas.microsoft.com/office/drawing/2014/main" id="{EE514288-A703-4769-8383-D1E0C0863D89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0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225" name="Line 681">
                          <a:extLst>
                            <a:ext uri="{FF2B5EF4-FFF2-40B4-BE49-F238E27FC236}">
                              <a16:creationId xmlns:a16="http://schemas.microsoft.com/office/drawing/2014/main" id="{7D14BA0A-3C21-4898-8154-84747841210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26" name="Line 682">
                          <a:extLst>
                            <a:ext uri="{FF2B5EF4-FFF2-40B4-BE49-F238E27FC236}">
                              <a16:creationId xmlns:a16="http://schemas.microsoft.com/office/drawing/2014/main" id="{8F6F313A-8D18-48C4-9B7D-8A72B9995A4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90" name="Group 683">
                      <a:extLst>
                        <a:ext uri="{FF2B5EF4-FFF2-40B4-BE49-F238E27FC236}">
                          <a16:creationId xmlns:a16="http://schemas.microsoft.com/office/drawing/2014/main" id="{92A4DB60-E0DF-472B-906F-E32BC77CCDF1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008" y="2304"/>
                      <a:ext cx="192" cy="240"/>
                      <a:chOff x="1296" y="2208"/>
                      <a:chExt cx="192" cy="336"/>
                    </a:xfrm>
                  </p:grpSpPr>
                  <p:sp>
                    <p:nvSpPr>
                      <p:cNvPr id="215" name="Line 684">
                        <a:extLst>
                          <a:ext uri="{FF2B5EF4-FFF2-40B4-BE49-F238E27FC236}">
                            <a16:creationId xmlns:a16="http://schemas.microsoft.com/office/drawing/2014/main" id="{D90718DF-87FB-41C9-9086-B30B4A3C320E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208"/>
                        <a:ext cx="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216" name="Group 685">
                        <a:extLst>
                          <a:ext uri="{FF2B5EF4-FFF2-40B4-BE49-F238E27FC236}">
                            <a16:creationId xmlns:a16="http://schemas.microsoft.com/office/drawing/2014/main" id="{17C7AD5F-FDEF-4012-B7A3-76684EC191C8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44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220" name="Line 686">
                          <a:extLst>
                            <a:ext uri="{FF2B5EF4-FFF2-40B4-BE49-F238E27FC236}">
                              <a16:creationId xmlns:a16="http://schemas.microsoft.com/office/drawing/2014/main" id="{49882BA3-FBDF-403A-8897-ACED9383C8D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21" name="Line 687">
                          <a:extLst>
                            <a:ext uri="{FF2B5EF4-FFF2-40B4-BE49-F238E27FC236}">
                              <a16:creationId xmlns:a16="http://schemas.microsoft.com/office/drawing/2014/main" id="{C9A318CF-8BB1-4001-933D-9445174A261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217" name="Group 688">
                        <a:extLst>
                          <a:ext uri="{FF2B5EF4-FFF2-40B4-BE49-F238E27FC236}">
                            <a16:creationId xmlns:a16="http://schemas.microsoft.com/office/drawing/2014/main" id="{AFDF5CC2-A900-4BBB-BB5F-5650BBB9F68E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0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218" name="Line 689">
                          <a:extLst>
                            <a:ext uri="{FF2B5EF4-FFF2-40B4-BE49-F238E27FC236}">
                              <a16:creationId xmlns:a16="http://schemas.microsoft.com/office/drawing/2014/main" id="{D1D719E5-0A4F-48D4-9DEB-99085FCDC11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19" name="Line 690">
                          <a:extLst>
                            <a:ext uri="{FF2B5EF4-FFF2-40B4-BE49-F238E27FC236}">
                              <a16:creationId xmlns:a16="http://schemas.microsoft.com/office/drawing/2014/main" id="{BE3E6645-C8D5-445C-82E1-D693E4F9F5A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91" name="Group 691">
                      <a:extLst>
                        <a:ext uri="{FF2B5EF4-FFF2-40B4-BE49-F238E27FC236}">
                          <a16:creationId xmlns:a16="http://schemas.microsoft.com/office/drawing/2014/main" id="{6B5810DF-245B-4F6A-B105-10510A43E36A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248" y="2304"/>
                      <a:ext cx="192" cy="240"/>
                      <a:chOff x="1296" y="2208"/>
                      <a:chExt cx="192" cy="336"/>
                    </a:xfrm>
                  </p:grpSpPr>
                  <p:sp>
                    <p:nvSpPr>
                      <p:cNvPr id="208" name="Line 692">
                        <a:extLst>
                          <a:ext uri="{FF2B5EF4-FFF2-40B4-BE49-F238E27FC236}">
                            <a16:creationId xmlns:a16="http://schemas.microsoft.com/office/drawing/2014/main" id="{B44466A5-F420-4017-82EC-FC79B330A634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208"/>
                        <a:ext cx="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209" name="Group 693">
                        <a:extLst>
                          <a:ext uri="{FF2B5EF4-FFF2-40B4-BE49-F238E27FC236}">
                            <a16:creationId xmlns:a16="http://schemas.microsoft.com/office/drawing/2014/main" id="{FF680B61-8216-459D-B12C-51CE5D52199D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44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213" name="Line 694">
                          <a:extLst>
                            <a:ext uri="{FF2B5EF4-FFF2-40B4-BE49-F238E27FC236}">
                              <a16:creationId xmlns:a16="http://schemas.microsoft.com/office/drawing/2014/main" id="{2D0B77C9-CE33-4882-A2AA-B96666066E3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14" name="Line 695">
                          <a:extLst>
                            <a:ext uri="{FF2B5EF4-FFF2-40B4-BE49-F238E27FC236}">
                              <a16:creationId xmlns:a16="http://schemas.microsoft.com/office/drawing/2014/main" id="{E3A85C03-DBB0-481C-A7E1-38449279405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210" name="Group 696">
                        <a:extLst>
                          <a:ext uri="{FF2B5EF4-FFF2-40B4-BE49-F238E27FC236}">
                            <a16:creationId xmlns:a16="http://schemas.microsoft.com/office/drawing/2014/main" id="{02A19C62-DB43-4EDC-B35F-D8049AE6B5C3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0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211" name="Line 697">
                          <a:extLst>
                            <a:ext uri="{FF2B5EF4-FFF2-40B4-BE49-F238E27FC236}">
                              <a16:creationId xmlns:a16="http://schemas.microsoft.com/office/drawing/2014/main" id="{3702A902-AA90-48EF-877C-9857ADE22EF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12" name="Line 698">
                          <a:extLst>
                            <a:ext uri="{FF2B5EF4-FFF2-40B4-BE49-F238E27FC236}">
                              <a16:creationId xmlns:a16="http://schemas.microsoft.com/office/drawing/2014/main" id="{BD1B5758-7E1B-4FE4-8D58-24613D6C6A6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92" name="Group 699">
                      <a:extLst>
                        <a:ext uri="{FF2B5EF4-FFF2-40B4-BE49-F238E27FC236}">
                          <a16:creationId xmlns:a16="http://schemas.microsoft.com/office/drawing/2014/main" id="{B5CCD43D-6739-4DDC-A08F-F5FC8DC2C8E5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88" y="2304"/>
                      <a:ext cx="192" cy="240"/>
                      <a:chOff x="1296" y="2208"/>
                      <a:chExt cx="192" cy="336"/>
                    </a:xfrm>
                  </p:grpSpPr>
                  <p:sp>
                    <p:nvSpPr>
                      <p:cNvPr id="201" name="Line 700">
                        <a:extLst>
                          <a:ext uri="{FF2B5EF4-FFF2-40B4-BE49-F238E27FC236}">
                            <a16:creationId xmlns:a16="http://schemas.microsoft.com/office/drawing/2014/main" id="{4B1C3233-9F17-4177-83AA-1D20C28A7628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208"/>
                        <a:ext cx="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202" name="Group 701">
                        <a:extLst>
                          <a:ext uri="{FF2B5EF4-FFF2-40B4-BE49-F238E27FC236}">
                            <a16:creationId xmlns:a16="http://schemas.microsoft.com/office/drawing/2014/main" id="{16F0F073-65B1-461A-900A-7ACD532F21E9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44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206" name="Line 702">
                          <a:extLst>
                            <a:ext uri="{FF2B5EF4-FFF2-40B4-BE49-F238E27FC236}">
                              <a16:creationId xmlns:a16="http://schemas.microsoft.com/office/drawing/2014/main" id="{AB79C8BA-A2B5-43BD-9F43-DB84C013797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07" name="Line 703">
                          <a:extLst>
                            <a:ext uri="{FF2B5EF4-FFF2-40B4-BE49-F238E27FC236}">
                              <a16:creationId xmlns:a16="http://schemas.microsoft.com/office/drawing/2014/main" id="{102A6DEC-6380-48E1-812A-BE8FD5330AF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203" name="Group 704">
                        <a:extLst>
                          <a:ext uri="{FF2B5EF4-FFF2-40B4-BE49-F238E27FC236}">
                            <a16:creationId xmlns:a16="http://schemas.microsoft.com/office/drawing/2014/main" id="{0BEDE105-F3A6-4101-A7D2-C6ED0B5FDCFF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0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204" name="Line 705">
                          <a:extLst>
                            <a:ext uri="{FF2B5EF4-FFF2-40B4-BE49-F238E27FC236}">
                              <a16:creationId xmlns:a16="http://schemas.microsoft.com/office/drawing/2014/main" id="{BDC81782-DDDD-470B-B1ED-ED70B34BBE3A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05" name="Line 706">
                          <a:extLst>
                            <a:ext uri="{FF2B5EF4-FFF2-40B4-BE49-F238E27FC236}">
                              <a16:creationId xmlns:a16="http://schemas.microsoft.com/office/drawing/2014/main" id="{A0627E62-44B7-42AB-83EA-5809C09A7F2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93" name="Group 707">
                      <a:extLst>
                        <a:ext uri="{FF2B5EF4-FFF2-40B4-BE49-F238E27FC236}">
                          <a16:creationId xmlns:a16="http://schemas.microsoft.com/office/drawing/2014/main" id="{03A34EAE-030E-49C5-9AA8-489EEFCA3F14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28" y="2304"/>
                      <a:ext cx="192" cy="240"/>
                      <a:chOff x="1296" y="2208"/>
                      <a:chExt cx="192" cy="336"/>
                    </a:xfrm>
                  </p:grpSpPr>
                  <p:sp>
                    <p:nvSpPr>
                      <p:cNvPr id="194" name="Line 708">
                        <a:extLst>
                          <a:ext uri="{FF2B5EF4-FFF2-40B4-BE49-F238E27FC236}">
                            <a16:creationId xmlns:a16="http://schemas.microsoft.com/office/drawing/2014/main" id="{D7E76DD7-6F6B-4F48-A33E-4A04943C7831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208"/>
                        <a:ext cx="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195" name="Group 709">
                        <a:extLst>
                          <a:ext uri="{FF2B5EF4-FFF2-40B4-BE49-F238E27FC236}">
                            <a16:creationId xmlns:a16="http://schemas.microsoft.com/office/drawing/2014/main" id="{1620B02B-D0FF-4BD4-AB9C-DED80C745130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44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99" name="Line 710">
                          <a:extLst>
                            <a:ext uri="{FF2B5EF4-FFF2-40B4-BE49-F238E27FC236}">
                              <a16:creationId xmlns:a16="http://schemas.microsoft.com/office/drawing/2014/main" id="{E045E233-AF8F-42A3-8517-2A4878F2640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200" name="Line 711">
                          <a:extLst>
                            <a:ext uri="{FF2B5EF4-FFF2-40B4-BE49-F238E27FC236}">
                              <a16:creationId xmlns:a16="http://schemas.microsoft.com/office/drawing/2014/main" id="{2992DC26-6879-46A6-AF0B-DBA10EC941C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196" name="Group 712">
                        <a:extLst>
                          <a:ext uri="{FF2B5EF4-FFF2-40B4-BE49-F238E27FC236}">
                            <a16:creationId xmlns:a16="http://schemas.microsoft.com/office/drawing/2014/main" id="{E4D7747B-2E4D-4752-BF22-28D338BCF892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0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97" name="Line 713">
                          <a:extLst>
                            <a:ext uri="{FF2B5EF4-FFF2-40B4-BE49-F238E27FC236}">
                              <a16:creationId xmlns:a16="http://schemas.microsoft.com/office/drawing/2014/main" id="{52707EC1-3091-4CEB-97CA-A9882370097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98" name="Line 714">
                          <a:extLst>
                            <a:ext uri="{FF2B5EF4-FFF2-40B4-BE49-F238E27FC236}">
                              <a16:creationId xmlns:a16="http://schemas.microsoft.com/office/drawing/2014/main" id="{0AD4D37D-7037-4663-8521-5A85A8BDE4A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</p:grpSp>
              <p:grpSp>
                <p:nvGrpSpPr>
                  <p:cNvPr id="148" name="Group 715">
                    <a:extLst>
                      <a:ext uri="{FF2B5EF4-FFF2-40B4-BE49-F238E27FC236}">
                        <a16:creationId xmlns:a16="http://schemas.microsoft.com/office/drawing/2014/main" id="{438FDAE9-8688-4683-ADD7-73E544F39D5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5400000">
                    <a:off x="4440" y="2424"/>
                    <a:ext cx="1152" cy="240"/>
                    <a:chOff x="768" y="2304"/>
                    <a:chExt cx="1152" cy="240"/>
                  </a:xfrm>
                </p:grpSpPr>
                <p:grpSp>
                  <p:nvGrpSpPr>
                    <p:cNvPr id="149" name="Group 716">
                      <a:extLst>
                        <a:ext uri="{FF2B5EF4-FFF2-40B4-BE49-F238E27FC236}">
                          <a16:creationId xmlns:a16="http://schemas.microsoft.com/office/drawing/2014/main" id="{23A001F4-D074-4D4F-BC04-1D856B1C64EB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68" y="2304"/>
                      <a:ext cx="192" cy="240"/>
                      <a:chOff x="1296" y="2208"/>
                      <a:chExt cx="192" cy="336"/>
                    </a:xfrm>
                  </p:grpSpPr>
                  <p:sp>
                    <p:nvSpPr>
                      <p:cNvPr id="182" name="Line 717">
                        <a:extLst>
                          <a:ext uri="{FF2B5EF4-FFF2-40B4-BE49-F238E27FC236}">
                            <a16:creationId xmlns:a16="http://schemas.microsoft.com/office/drawing/2014/main" id="{28CD4C30-D429-4C06-BB22-668A56933212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208"/>
                        <a:ext cx="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183" name="Group 718">
                        <a:extLst>
                          <a:ext uri="{FF2B5EF4-FFF2-40B4-BE49-F238E27FC236}">
                            <a16:creationId xmlns:a16="http://schemas.microsoft.com/office/drawing/2014/main" id="{E45764DD-BF7F-4490-8B23-863819DA2F5F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44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87" name="Line 719">
                          <a:extLst>
                            <a:ext uri="{FF2B5EF4-FFF2-40B4-BE49-F238E27FC236}">
                              <a16:creationId xmlns:a16="http://schemas.microsoft.com/office/drawing/2014/main" id="{D468C914-A43E-4577-9911-643EBA48A55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88" name="Line 720">
                          <a:extLst>
                            <a:ext uri="{FF2B5EF4-FFF2-40B4-BE49-F238E27FC236}">
                              <a16:creationId xmlns:a16="http://schemas.microsoft.com/office/drawing/2014/main" id="{17F1FAE6-94D4-488C-AF65-53836E9EA8B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184" name="Group 721">
                        <a:extLst>
                          <a:ext uri="{FF2B5EF4-FFF2-40B4-BE49-F238E27FC236}">
                            <a16:creationId xmlns:a16="http://schemas.microsoft.com/office/drawing/2014/main" id="{7511826A-3BCD-4836-9379-0BFBD04A2753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0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85" name="Line 722">
                          <a:extLst>
                            <a:ext uri="{FF2B5EF4-FFF2-40B4-BE49-F238E27FC236}">
                              <a16:creationId xmlns:a16="http://schemas.microsoft.com/office/drawing/2014/main" id="{1EB80159-C7A8-4C76-8D19-06AB0968771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86" name="Line 723">
                          <a:extLst>
                            <a:ext uri="{FF2B5EF4-FFF2-40B4-BE49-F238E27FC236}">
                              <a16:creationId xmlns:a16="http://schemas.microsoft.com/office/drawing/2014/main" id="{2D876FE5-BB44-40D3-BF20-74245A4DF82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50" name="Group 724">
                      <a:extLst>
                        <a:ext uri="{FF2B5EF4-FFF2-40B4-BE49-F238E27FC236}">
                          <a16:creationId xmlns:a16="http://schemas.microsoft.com/office/drawing/2014/main" id="{1C1D332C-EE97-402D-A126-47BE437B3359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008" y="2304"/>
                      <a:ext cx="192" cy="240"/>
                      <a:chOff x="1296" y="2208"/>
                      <a:chExt cx="192" cy="336"/>
                    </a:xfrm>
                  </p:grpSpPr>
                  <p:sp>
                    <p:nvSpPr>
                      <p:cNvPr id="175" name="Line 725">
                        <a:extLst>
                          <a:ext uri="{FF2B5EF4-FFF2-40B4-BE49-F238E27FC236}">
                            <a16:creationId xmlns:a16="http://schemas.microsoft.com/office/drawing/2014/main" id="{7E812E9E-4261-4A6C-9517-FB268EC6A427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208"/>
                        <a:ext cx="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176" name="Group 726">
                        <a:extLst>
                          <a:ext uri="{FF2B5EF4-FFF2-40B4-BE49-F238E27FC236}">
                            <a16:creationId xmlns:a16="http://schemas.microsoft.com/office/drawing/2014/main" id="{DC4F9647-FC1D-4D65-8265-433E07FC6002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44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80" name="Line 727">
                          <a:extLst>
                            <a:ext uri="{FF2B5EF4-FFF2-40B4-BE49-F238E27FC236}">
                              <a16:creationId xmlns:a16="http://schemas.microsoft.com/office/drawing/2014/main" id="{61C8356B-B372-444F-A78E-59D18D35172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81" name="Line 728">
                          <a:extLst>
                            <a:ext uri="{FF2B5EF4-FFF2-40B4-BE49-F238E27FC236}">
                              <a16:creationId xmlns:a16="http://schemas.microsoft.com/office/drawing/2014/main" id="{C2E2F615-E37F-40F3-9AE5-5218D0F1D2D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177" name="Group 729">
                        <a:extLst>
                          <a:ext uri="{FF2B5EF4-FFF2-40B4-BE49-F238E27FC236}">
                            <a16:creationId xmlns:a16="http://schemas.microsoft.com/office/drawing/2014/main" id="{625E40F0-6705-4DD9-A4F0-E1F2B01EA7BC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0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78" name="Line 730">
                          <a:extLst>
                            <a:ext uri="{FF2B5EF4-FFF2-40B4-BE49-F238E27FC236}">
                              <a16:creationId xmlns:a16="http://schemas.microsoft.com/office/drawing/2014/main" id="{21B78D00-D412-4BC4-9793-5FC10FC3555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79" name="Line 731">
                          <a:extLst>
                            <a:ext uri="{FF2B5EF4-FFF2-40B4-BE49-F238E27FC236}">
                              <a16:creationId xmlns:a16="http://schemas.microsoft.com/office/drawing/2014/main" id="{C22093FC-31C1-4600-8954-1FCBC225353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51" name="Group 732">
                      <a:extLst>
                        <a:ext uri="{FF2B5EF4-FFF2-40B4-BE49-F238E27FC236}">
                          <a16:creationId xmlns:a16="http://schemas.microsoft.com/office/drawing/2014/main" id="{F44AC2DD-9A1E-44C7-88F7-56F1B75C9E85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248" y="2304"/>
                      <a:ext cx="192" cy="240"/>
                      <a:chOff x="1296" y="2208"/>
                      <a:chExt cx="192" cy="336"/>
                    </a:xfrm>
                  </p:grpSpPr>
                  <p:sp>
                    <p:nvSpPr>
                      <p:cNvPr id="168" name="Line 733">
                        <a:extLst>
                          <a:ext uri="{FF2B5EF4-FFF2-40B4-BE49-F238E27FC236}">
                            <a16:creationId xmlns:a16="http://schemas.microsoft.com/office/drawing/2014/main" id="{8533A4DF-B42D-42DA-AA8A-35ACB1FF22E3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208"/>
                        <a:ext cx="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169" name="Group 734">
                        <a:extLst>
                          <a:ext uri="{FF2B5EF4-FFF2-40B4-BE49-F238E27FC236}">
                            <a16:creationId xmlns:a16="http://schemas.microsoft.com/office/drawing/2014/main" id="{8730708C-C854-4888-BFD4-9C32B00C42B4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44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73" name="Line 735">
                          <a:extLst>
                            <a:ext uri="{FF2B5EF4-FFF2-40B4-BE49-F238E27FC236}">
                              <a16:creationId xmlns:a16="http://schemas.microsoft.com/office/drawing/2014/main" id="{D4283B4F-16D2-4B00-9C86-BB0B9E439A5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74" name="Line 736">
                          <a:extLst>
                            <a:ext uri="{FF2B5EF4-FFF2-40B4-BE49-F238E27FC236}">
                              <a16:creationId xmlns:a16="http://schemas.microsoft.com/office/drawing/2014/main" id="{B5411A1F-D20F-49A7-8AE0-354EA8E011D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170" name="Group 737">
                        <a:extLst>
                          <a:ext uri="{FF2B5EF4-FFF2-40B4-BE49-F238E27FC236}">
                            <a16:creationId xmlns:a16="http://schemas.microsoft.com/office/drawing/2014/main" id="{0098393A-835A-4039-A9CF-169B1887D4AE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0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71" name="Line 738">
                          <a:extLst>
                            <a:ext uri="{FF2B5EF4-FFF2-40B4-BE49-F238E27FC236}">
                              <a16:creationId xmlns:a16="http://schemas.microsoft.com/office/drawing/2014/main" id="{509F524A-B06A-457E-84A4-83BBA002F82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72" name="Line 739">
                          <a:extLst>
                            <a:ext uri="{FF2B5EF4-FFF2-40B4-BE49-F238E27FC236}">
                              <a16:creationId xmlns:a16="http://schemas.microsoft.com/office/drawing/2014/main" id="{FA168665-F09B-40F7-B314-EBCB69E324B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52" name="Group 740">
                      <a:extLst>
                        <a:ext uri="{FF2B5EF4-FFF2-40B4-BE49-F238E27FC236}">
                          <a16:creationId xmlns:a16="http://schemas.microsoft.com/office/drawing/2014/main" id="{A3385932-FCDB-407B-81EA-FAF1BD47ECB2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88" y="2304"/>
                      <a:ext cx="192" cy="240"/>
                      <a:chOff x="1296" y="2208"/>
                      <a:chExt cx="192" cy="336"/>
                    </a:xfrm>
                  </p:grpSpPr>
                  <p:sp>
                    <p:nvSpPr>
                      <p:cNvPr id="161" name="Line 741">
                        <a:extLst>
                          <a:ext uri="{FF2B5EF4-FFF2-40B4-BE49-F238E27FC236}">
                            <a16:creationId xmlns:a16="http://schemas.microsoft.com/office/drawing/2014/main" id="{33BFB4B2-EBCE-471D-B467-D99F1C282258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208"/>
                        <a:ext cx="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162" name="Group 742">
                        <a:extLst>
                          <a:ext uri="{FF2B5EF4-FFF2-40B4-BE49-F238E27FC236}">
                            <a16:creationId xmlns:a16="http://schemas.microsoft.com/office/drawing/2014/main" id="{BC7390A8-E4DE-48B3-B4DB-EF59964FAD26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44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66" name="Line 743">
                          <a:extLst>
                            <a:ext uri="{FF2B5EF4-FFF2-40B4-BE49-F238E27FC236}">
                              <a16:creationId xmlns:a16="http://schemas.microsoft.com/office/drawing/2014/main" id="{547F3336-ED4B-40A7-9520-DD177B8EF3C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7" name="Line 744">
                          <a:extLst>
                            <a:ext uri="{FF2B5EF4-FFF2-40B4-BE49-F238E27FC236}">
                              <a16:creationId xmlns:a16="http://schemas.microsoft.com/office/drawing/2014/main" id="{DF561AB0-4492-4C8D-9627-9E8D32D2CB9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163" name="Group 745">
                        <a:extLst>
                          <a:ext uri="{FF2B5EF4-FFF2-40B4-BE49-F238E27FC236}">
                            <a16:creationId xmlns:a16="http://schemas.microsoft.com/office/drawing/2014/main" id="{E5BBB27C-363B-477C-9DF7-3F73A55BB980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0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64" name="Line 746">
                          <a:extLst>
                            <a:ext uri="{FF2B5EF4-FFF2-40B4-BE49-F238E27FC236}">
                              <a16:creationId xmlns:a16="http://schemas.microsoft.com/office/drawing/2014/main" id="{5AC72994-3B1E-4C7A-B578-377ED3C24CB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5" name="Line 747">
                          <a:extLst>
                            <a:ext uri="{FF2B5EF4-FFF2-40B4-BE49-F238E27FC236}">
                              <a16:creationId xmlns:a16="http://schemas.microsoft.com/office/drawing/2014/main" id="{507643FA-17D5-4167-BC7B-809F6CD5871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53" name="Group 748">
                      <a:extLst>
                        <a:ext uri="{FF2B5EF4-FFF2-40B4-BE49-F238E27FC236}">
                          <a16:creationId xmlns:a16="http://schemas.microsoft.com/office/drawing/2014/main" id="{244BF9D0-26DB-4F24-A8DB-9E72C0D861E2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28" y="2304"/>
                      <a:ext cx="192" cy="240"/>
                      <a:chOff x="1296" y="2208"/>
                      <a:chExt cx="192" cy="336"/>
                    </a:xfrm>
                  </p:grpSpPr>
                  <p:sp>
                    <p:nvSpPr>
                      <p:cNvPr id="154" name="Line 749">
                        <a:extLst>
                          <a:ext uri="{FF2B5EF4-FFF2-40B4-BE49-F238E27FC236}">
                            <a16:creationId xmlns:a16="http://schemas.microsoft.com/office/drawing/2014/main" id="{BF9CB872-499C-41BE-92FD-6E8C575373F1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208"/>
                        <a:ext cx="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155" name="Group 750">
                        <a:extLst>
                          <a:ext uri="{FF2B5EF4-FFF2-40B4-BE49-F238E27FC236}">
                            <a16:creationId xmlns:a16="http://schemas.microsoft.com/office/drawing/2014/main" id="{E8290A91-9116-4DC5-85A1-BB8ED5F26B85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44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59" name="Line 751">
                          <a:extLst>
                            <a:ext uri="{FF2B5EF4-FFF2-40B4-BE49-F238E27FC236}">
                              <a16:creationId xmlns:a16="http://schemas.microsoft.com/office/drawing/2014/main" id="{417CB8C1-E32C-40D2-94E0-FC96124FB55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0" name="Line 752">
                          <a:extLst>
                            <a:ext uri="{FF2B5EF4-FFF2-40B4-BE49-F238E27FC236}">
                              <a16:creationId xmlns:a16="http://schemas.microsoft.com/office/drawing/2014/main" id="{ED7B5C04-BE4B-4D5A-8573-1259A0696A1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156" name="Group 753">
                        <a:extLst>
                          <a:ext uri="{FF2B5EF4-FFF2-40B4-BE49-F238E27FC236}">
                            <a16:creationId xmlns:a16="http://schemas.microsoft.com/office/drawing/2014/main" id="{C701266A-9966-44C8-8402-AD2BF93D27C7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0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57" name="Line 754">
                          <a:extLst>
                            <a:ext uri="{FF2B5EF4-FFF2-40B4-BE49-F238E27FC236}">
                              <a16:creationId xmlns:a16="http://schemas.microsoft.com/office/drawing/2014/main" id="{C8B07C5E-1FFD-4292-80B8-8AD77CF0D69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58" name="Line 755">
                          <a:extLst>
                            <a:ext uri="{FF2B5EF4-FFF2-40B4-BE49-F238E27FC236}">
                              <a16:creationId xmlns:a16="http://schemas.microsoft.com/office/drawing/2014/main" id="{D6B2A7C0-D891-46C6-9F61-747B0D31C6A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chemeClr val="tx1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</p:grpSp>
            </p:grpSp>
            <p:sp>
              <p:nvSpPr>
                <p:cNvPr id="50" name="Text Box 756">
                  <a:extLst>
                    <a:ext uri="{FF2B5EF4-FFF2-40B4-BE49-F238E27FC236}">
                      <a16:creationId xmlns:a16="http://schemas.microsoft.com/office/drawing/2014/main" id="{19D2DC96-D55C-416D-8A60-1F757FDBE74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68" y="2112"/>
                  <a:ext cx="252" cy="1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1400" b="1">
                      <a:solidFill>
                        <a:srgbClr val="D60093"/>
                      </a:solidFill>
                      <a:latin typeface="Times New Roman" panose="02020603050405020304" pitchFamily="18" charset="0"/>
                    </a:rPr>
                    <a:t>  0</a:t>
                  </a:r>
                </a:p>
              </p:txBody>
            </p:sp>
            <p:grpSp>
              <p:nvGrpSpPr>
                <p:cNvPr id="51" name="Group 761">
                  <a:extLst>
                    <a:ext uri="{FF2B5EF4-FFF2-40B4-BE49-F238E27FC236}">
                      <a16:creationId xmlns:a16="http://schemas.microsoft.com/office/drawing/2014/main" id="{EC80F002-B895-46D5-A8A0-BF2259C12A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10800000">
                  <a:off x="4354" y="848"/>
                  <a:ext cx="306" cy="2817"/>
                  <a:chOff x="4896" y="443"/>
                  <a:chExt cx="292" cy="2677"/>
                </a:xfrm>
              </p:grpSpPr>
              <p:sp>
                <p:nvSpPr>
                  <p:cNvPr id="54" name="Rectangle 762">
                    <a:extLst>
                      <a:ext uri="{FF2B5EF4-FFF2-40B4-BE49-F238E27FC236}">
                        <a16:creationId xmlns:a16="http://schemas.microsoft.com/office/drawing/2014/main" id="{5B3623AB-48EC-47A8-8314-DAFF8242556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 rot="5400000">
                    <a:off x="3724" y="1619"/>
                    <a:ext cx="2640" cy="288"/>
                  </a:xfrm>
                  <a:prstGeom prst="rect">
                    <a:avLst/>
                  </a:prstGeom>
                  <a:solidFill>
                    <a:schemeClr val="bg1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32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–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»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endParaRPr lang="en-US" altLang="en-US" sz="1800"/>
                  </a:p>
                </p:txBody>
              </p:sp>
              <p:grpSp>
                <p:nvGrpSpPr>
                  <p:cNvPr id="55" name="Group 763">
                    <a:extLst>
                      <a:ext uri="{FF2B5EF4-FFF2-40B4-BE49-F238E27FC236}">
                        <a16:creationId xmlns:a16="http://schemas.microsoft.com/office/drawing/2014/main" id="{4A07A276-E805-43D7-B2A8-04D0A944B2E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5400000">
                    <a:off x="4920" y="504"/>
                    <a:ext cx="192" cy="240"/>
                    <a:chOff x="1296" y="2208"/>
                    <a:chExt cx="192" cy="336"/>
                  </a:xfrm>
                </p:grpSpPr>
                <p:sp>
                  <p:nvSpPr>
                    <p:cNvPr id="138" name="Line 764">
                      <a:extLst>
                        <a:ext uri="{FF2B5EF4-FFF2-40B4-BE49-F238E27FC236}">
                          <a16:creationId xmlns:a16="http://schemas.microsoft.com/office/drawing/2014/main" id="{AF6BE9C0-048F-4D1B-851A-E18851EE5A68}"/>
                        </a:ext>
                      </a:extLst>
                    </p:cNvPr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296" y="2208"/>
                      <a:ext cx="0" cy="336"/>
                    </a:xfrm>
                    <a:prstGeom prst="line">
                      <a:avLst/>
                    </a:prstGeom>
                    <a:noFill/>
                    <a:ln w="9525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139" name="Group 765">
                      <a:extLst>
                        <a:ext uri="{FF2B5EF4-FFF2-40B4-BE49-F238E27FC236}">
                          <a16:creationId xmlns:a16="http://schemas.microsoft.com/office/drawing/2014/main" id="{73006EFF-16EA-47D8-A40D-D189B92D4AD0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344" y="2448"/>
                      <a:ext cx="48" cy="96"/>
                      <a:chOff x="1248" y="2448"/>
                      <a:chExt cx="48" cy="96"/>
                    </a:xfrm>
                  </p:grpSpPr>
                  <p:sp>
                    <p:nvSpPr>
                      <p:cNvPr id="143" name="Line 766">
                        <a:extLst>
                          <a:ext uri="{FF2B5EF4-FFF2-40B4-BE49-F238E27FC236}">
                            <a16:creationId xmlns:a16="http://schemas.microsoft.com/office/drawing/2014/main" id="{6A02C7D6-2EAE-495E-98E5-B5116355723E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48" y="2448"/>
                        <a:ext cx="0" cy="9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44" name="Line 767">
                        <a:extLst>
                          <a:ext uri="{FF2B5EF4-FFF2-40B4-BE49-F238E27FC236}">
                            <a16:creationId xmlns:a16="http://schemas.microsoft.com/office/drawing/2014/main" id="{2470C3F6-9A51-41D2-9271-93ECDFF44981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448"/>
                        <a:ext cx="0" cy="9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140" name="Group 768">
                      <a:extLst>
                        <a:ext uri="{FF2B5EF4-FFF2-40B4-BE49-F238E27FC236}">
                          <a16:creationId xmlns:a16="http://schemas.microsoft.com/office/drawing/2014/main" id="{DEA501DC-E9DF-4F45-B089-24BC9AEF4784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40" y="2448"/>
                      <a:ext cx="48" cy="96"/>
                      <a:chOff x="1248" y="2448"/>
                      <a:chExt cx="48" cy="96"/>
                    </a:xfrm>
                  </p:grpSpPr>
                  <p:sp>
                    <p:nvSpPr>
                      <p:cNvPr id="141" name="Line 769">
                        <a:extLst>
                          <a:ext uri="{FF2B5EF4-FFF2-40B4-BE49-F238E27FC236}">
                            <a16:creationId xmlns:a16="http://schemas.microsoft.com/office/drawing/2014/main" id="{58E79C2D-01A2-42F1-A07D-FB1BD52550DE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48" y="2448"/>
                        <a:ext cx="0" cy="9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42" name="Line 770">
                        <a:extLst>
                          <a:ext uri="{FF2B5EF4-FFF2-40B4-BE49-F238E27FC236}">
                            <a16:creationId xmlns:a16="http://schemas.microsoft.com/office/drawing/2014/main" id="{DA5C278E-D68D-48A5-B942-829988348FFF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448"/>
                        <a:ext cx="0" cy="9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</p:grpSp>
              <p:grpSp>
                <p:nvGrpSpPr>
                  <p:cNvPr id="56" name="Group 771">
                    <a:extLst>
                      <a:ext uri="{FF2B5EF4-FFF2-40B4-BE49-F238E27FC236}">
                        <a16:creationId xmlns:a16="http://schemas.microsoft.com/office/drawing/2014/main" id="{3B92C681-5B78-4BC8-B289-C2A3E1E3744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5400000">
                    <a:off x="4440" y="1224"/>
                    <a:ext cx="1152" cy="240"/>
                    <a:chOff x="768" y="2304"/>
                    <a:chExt cx="1152" cy="240"/>
                  </a:xfrm>
                </p:grpSpPr>
                <p:grpSp>
                  <p:nvGrpSpPr>
                    <p:cNvPr id="98" name="Group 772">
                      <a:extLst>
                        <a:ext uri="{FF2B5EF4-FFF2-40B4-BE49-F238E27FC236}">
                          <a16:creationId xmlns:a16="http://schemas.microsoft.com/office/drawing/2014/main" id="{B64C3F4C-AEC0-4C30-AF5D-77743E81EC2D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68" y="2304"/>
                      <a:ext cx="192" cy="240"/>
                      <a:chOff x="1296" y="2208"/>
                      <a:chExt cx="192" cy="336"/>
                    </a:xfrm>
                  </p:grpSpPr>
                  <p:sp>
                    <p:nvSpPr>
                      <p:cNvPr id="131" name="Line 773">
                        <a:extLst>
                          <a:ext uri="{FF2B5EF4-FFF2-40B4-BE49-F238E27FC236}">
                            <a16:creationId xmlns:a16="http://schemas.microsoft.com/office/drawing/2014/main" id="{0FDC8A0A-6B5B-45F8-9BAD-3B235D1709A0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208"/>
                        <a:ext cx="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132" name="Group 774">
                        <a:extLst>
                          <a:ext uri="{FF2B5EF4-FFF2-40B4-BE49-F238E27FC236}">
                            <a16:creationId xmlns:a16="http://schemas.microsoft.com/office/drawing/2014/main" id="{B1E8D706-8E53-4A8D-AB57-430D38E0EE3D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44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36" name="Line 775">
                          <a:extLst>
                            <a:ext uri="{FF2B5EF4-FFF2-40B4-BE49-F238E27FC236}">
                              <a16:creationId xmlns:a16="http://schemas.microsoft.com/office/drawing/2014/main" id="{22CC7AA0-AB01-479C-B79C-50854BF1053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37" name="Line 776">
                          <a:extLst>
                            <a:ext uri="{FF2B5EF4-FFF2-40B4-BE49-F238E27FC236}">
                              <a16:creationId xmlns:a16="http://schemas.microsoft.com/office/drawing/2014/main" id="{5DFB65C5-0BA7-47BA-8C1F-8C85F175397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133" name="Group 777">
                        <a:extLst>
                          <a:ext uri="{FF2B5EF4-FFF2-40B4-BE49-F238E27FC236}">
                            <a16:creationId xmlns:a16="http://schemas.microsoft.com/office/drawing/2014/main" id="{4456786E-3DD6-41BB-8075-D4DF6AD414CE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0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34" name="Line 778">
                          <a:extLst>
                            <a:ext uri="{FF2B5EF4-FFF2-40B4-BE49-F238E27FC236}">
                              <a16:creationId xmlns:a16="http://schemas.microsoft.com/office/drawing/2014/main" id="{1CEB5D8E-4C6C-4BD6-A4D7-0D795781392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35" name="Line 779">
                          <a:extLst>
                            <a:ext uri="{FF2B5EF4-FFF2-40B4-BE49-F238E27FC236}">
                              <a16:creationId xmlns:a16="http://schemas.microsoft.com/office/drawing/2014/main" id="{93125E62-42DA-46B1-A1DC-86FFB6B06C4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99" name="Group 780">
                      <a:extLst>
                        <a:ext uri="{FF2B5EF4-FFF2-40B4-BE49-F238E27FC236}">
                          <a16:creationId xmlns:a16="http://schemas.microsoft.com/office/drawing/2014/main" id="{DDAD60E6-D705-4CBF-A4A7-BD2F648922FC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008" y="2304"/>
                      <a:ext cx="192" cy="240"/>
                      <a:chOff x="1296" y="2208"/>
                      <a:chExt cx="192" cy="336"/>
                    </a:xfrm>
                  </p:grpSpPr>
                  <p:sp>
                    <p:nvSpPr>
                      <p:cNvPr id="124" name="Line 781">
                        <a:extLst>
                          <a:ext uri="{FF2B5EF4-FFF2-40B4-BE49-F238E27FC236}">
                            <a16:creationId xmlns:a16="http://schemas.microsoft.com/office/drawing/2014/main" id="{1CC7DEAF-D357-4CD4-B00C-77BA21E92B4C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208"/>
                        <a:ext cx="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125" name="Group 782">
                        <a:extLst>
                          <a:ext uri="{FF2B5EF4-FFF2-40B4-BE49-F238E27FC236}">
                            <a16:creationId xmlns:a16="http://schemas.microsoft.com/office/drawing/2014/main" id="{AAA37785-ED7A-480B-9C67-02A285C972D0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44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29" name="Line 783">
                          <a:extLst>
                            <a:ext uri="{FF2B5EF4-FFF2-40B4-BE49-F238E27FC236}">
                              <a16:creationId xmlns:a16="http://schemas.microsoft.com/office/drawing/2014/main" id="{E9855974-EFC5-40F8-9DEB-9523F17ED22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30" name="Line 784">
                          <a:extLst>
                            <a:ext uri="{FF2B5EF4-FFF2-40B4-BE49-F238E27FC236}">
                              <a16:creationId xmlns:a16="http://schemas.microsoft.com/office/drawing/2014/main" id="{0210BE40-021A-4C59-90D6-739A5955929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126" name="Group 785">
                        <a:extLst>
                          <a:ext uri="{FF2B5EF4-FFF2-40B4-BE49-F238E27FC236}">
                            <a16:creationId xmlns:a16="http://schemas.microsoft.com/office/drawing/2014/main" id="{7A969D2F-1797-496F-88ED-44E878322CC7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0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27" name="Line 786">
                          <a:extLst>
                            <a:ext uri="{FF2B5EF4-FFF2-40B4-BE49-F238E27FC236}">
                              <a16:creationId xmlns:a16="http://schemas.microsoft.com/office/drawing/2014/main" id="{603D3E35-8C87-40F6-ADFC-F72A2A5106D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28" name="Line 787">
                          <a:extLst>
                            <a:ext uri="{FF2B5EF4-FFF2-40B4-BE49-F238E27FC236}">
                              <a16:creationId xmlns:a16="http://schemas.microsoft.com/office/drawing/2014/main" id="{2A9B74A4-04F5-40AA-87F6-A09C7AD585A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00" name="Group 788">
                      <a:extLst>
                        <a:ext uri="{FF2B5EF4-FFF2-40B4-BE49-F238E27FC236}">
                          <a16:creationId xmlns:a16="http://schemas.microsoft.com/office/drawing/2014/main" id="{8F3BBFA3-9B5A-4F91-B953-52174CA612E4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248" y="2304"/>
                      <a:ext cx="192" cy="240"/>
                      <a:chOff x="1296" y="2208"/>
                      <a:chExt cx="192" cy="336"/>
                    </a:xfrm>
                  </p:grpSpPr>
                  <p:sp>
                    <p:nvSpPr>
                      <p:cNvPr id="117" name="Line 789">
                        <a:extLst>
                          <a:ext uri="{FF2B5EF4-FFF2-40B4-BE49-F238E27FC236}">
                            <a16:creationId xmlns:a16="http://schemas.microsoft.com/office/drawing/2014/main" id="{305654E8-77DB-4F08-B737-97CAED454CFB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208"/>
                        <a:ext cx="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118" name="Group 790">
                        <a:extLst>
                          <a:ext uri="{FF2B5EF4-FFF2-40B4-BE49-F238E27FC236}">
                            <a16:creationId xmlns:a16="http://schemas.microsoft.com/office/drawing/2014/main" id="{5B193F1F-E7F5-443E-AEC0-38B92623CC46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44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22" name="Line 791">
                          <a:extLst>
                            <a:ext uri="{FF2B5EF4-FFF2-40B4-BE49-F238E27FC236}">
                              <a16:creationId xmlns:a16="http://schemas.microsoft.com/office/drawing/2014/main" id="{D14ADAF2-0966-45D9-9546-6CFEBAA7F36D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23" name="Line 792">
                          <a:extLst>
                            <a:ext uri="{FF2B5EF4-FFF2-40B4-BE49-F238E27FC236}">
                              <a16:creationId xmlns:a16="http://schemas.microsoft.com/office/drawing/2014/main" id="{280A89F7-8E44-4F1F-A555-27E70817D3F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119" name="Group 793">
                        <a:extLst>
                          <a:ext uri="{FF2B5EF4-FFF2-40B4-BE49-F238E27FC236}">
                            <a16:creationId xmlns:a16="http://schemas.microsoft.com/office/drawing/2014/main" id="{D57100C6-E942-4754-8EE7-3C577B4498DB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0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20" name="Line 794">
                          <a:extLst>
                            <a:ext uri="{FF2B5EF4-FFF2-40B4-BE49-F238E27FC236}">
                              <a16:creationId xmlns:a16="http://schemas.microsoft.com/office/drawing/2014/main" id="{FDA9386F-2CA5-48C8-8FA3-29EEB1F1B3EC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21" name="Line 795">
                          <a:extLst>
                            <a:ext uri="{FF2B5EF4-FFF2-40B4-BE49-F238E27FC236}">
                              <a16:creationId xmlns:a16="http://schemas.microsoft.com/office/drawing/2014/main" id="{D0E4D17B-DC87-40EC-B8E6-F92F6CBB71E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01" name="Group 796">
                      <a:extLst>
                        <a:ext uri="{FF2B5EF4-FFF2-40B4-BE49-F238E27FC236}">
                          <a16:creationId xmlns:a16="http://schemas.microsoft.com/office/drawing/2014/main" id="{AD8863EA-436D-43A6-8B42-100C928D86B2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88" y="2304"/>
                      <a:ext cx="192" cy="240"/>
                      <a:chOff x="1296" y="2208"/>
                      <a:chExt cx="192" cy="336"/>
                    </a:xfrm>
                  </p:grpSpPr>
                  <p:sp>
                    <p:nvSpPr>
                      <p:cNvPr id="110" name="Line 797">
                        <a:extLst>
                          <a:ext uri="{FF2B5EF4-FFF2-40B4-BE49-F238E27FC236}">
                            <a16:creationId xmlns:a16="http://schemas.microsoft.com/office/drawing/2014/main" id="{1E04D91B-8109-4947-B109-1F5CFFC54FFB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208"/>
                        <a:ext cx="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111" name="Group 798">
                        <a:extLst>
                          <a:ext uri="{FF2B5EF4-FFF2-40B4-BE49-F238E27FC236}">
                            <a16:creationId xmlns:a16="http://schemas.microsoft.com/office/drawing/2014/main" id="{46FF5173-4071-4E00-90D6-8EA36F155A5E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44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15" name="Line 799">
                          <a:extLst>
                            <a:ext uri="{FF2B5EF4-FFF2-40B4-BE49-F238E27FC236}">
                              <a16:creationId xmlns:a16="http://schemas.microsoft.com/office/drawing/2014/main" id="{223BDFEC-A230-4381-BC49-F551B763720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16" name="Line 800">
                          <a:extLst>
                            <a:ext uri="{FF2B5EF4-FFF2-40B4-BE49-F238E27FC236}">
                              <a16:creationId xmlns:a16="http://schemas.microsoft.com/office/drawing/2014/main" id="{3E928E90-D63F-4A3E-9F35-6CA9DE58927E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112" name="Group 801">
                        <a:extLst>
                          <a:ext uri="{FF2B5EF4-FFF2-40B4-BE49-F238E27FC236}">
                            <a16:creationId xmlns:a16="http://schemas.microsoft.com/office/drawing/2014/main" id="{2E13CD46-04BE-4697-B440-F5224332C2F6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0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13" name="Line 802">
                          <a:extLst>
                            <a:ext uri="{FF2B5EF4-FFF2-40B4-BE49-F238E27FC236}">
                              <a16:creationId xmlns:a16="http://schemas.microsoft.com/office/drawing/2014/main" id="{3A0EE220-B0E0-4614-8647-1028F300991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14" name="Line 803">
                          <a:extLst>
                            <a:ext uri="{FF2B5EF4-FFF2-40B4-BE49-F238E27FC236}">
                              <a16:creationId xmlns:a16="http://schemas.microsoft.com/office/drawing/2014/main" id="{3919BE8F-8620-4652-A078-710FF64BCA36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102" name="Group 804">
                      <a:extLst>
                        <a:ext uri="{FF2B5EF4-FFF2-40B4-BE49-F238E27FC236}">
                          <a16:creationId xmlns:a16="http://schemas.microsoft.com/office/drawing/2014/main" id="{D7FCEBF7-69F9-486E-871B-2C3017D369F1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28" y="2304"/>
                      <a:ext cx="192" cy="240"/>
                      <a:chOff x="1296" y="2208"/>
                      <a:chExt cx="192" cy="336"/>
                    </a:xfrm>
                  </p:grpSpPr>
                  <p:sp>
                    <p:nvSpPr>
                      <p:cNvPr id="103" name="Line 805">
                        <a:extLst>
                          <a:ext uri="{FF2B5EF4-FFF2-40B4-BE49-F238E27FC236}">
                            <a16:creationId xmlns:a16="http://schemas.microsoft.com/office/drawing/2014/main" id="{35CC68E5-E888-4210-A471-455A089FA63C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208"/>
                        <a:ext cx="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104" name="Group 806">
                        <a:extLst>
                          <a:ext uri="{FF2B5EF4-FFF2-40B4-BE49-F238E27FC236}">
                            <a16:creationId xmlns:a16="http://schemas.microsoft.com/office/drawing/2014/main" id="{2838A96D-B597-478E-8D2A-18206EFA4A0E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44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08" name="Line 807">
                          <a:extLst>
                            <a:ext uri="{FF2B5EF4-FFF2-40B4-BE49-F238E27FC236}">
                              <a16:creationId xmlns:a16="http://schemas.microsoft.com/office/drawing/2014/main" id="{E0722F53-6FD3-469A-90B3-047E0B013C2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09" name="Line 808">
                          <a:extLst>
                            <a:ext uri="{FF2B5EF4-FFF2-40B4-BE49-F238E27FC236}">
                              <a16:creationId xmlns:a16="http://schemas.microsoft.com/office/drawing/2014/main" id="{58E7FDD5-2D19-4125-AA2A-0F23C57199B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105" name="Group 809">
                        <a:extLst>
                          <a:ext uri="{FF2B5EF4-FFF2-40B4-BE49-F238E27FC236}">
                            <a16:creationId xmlns:a16="http://schemas.microsoft.com/office/drawing/2014/main" id="{CF0FBEF7-BE74-4480-869C-A7031780E2AD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0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106" name="Line 810">
                          <a:extLst>
                            <a:ext uri="{FF2B5EF4-FFF2-40B4-BE49-F238E27FC236}">
                              <a16:creationId xmlns:a16="http://schemas.microsoft.com/office/drawing/2014/main" id="{099B988B-9E16-4B3E-BE5A-186BC08506EB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07" name="Line 811">
                          <a:extLst>
                            <a:ext uri="{FF2B5EF4-FFF2-40B4-BE49-F238E27FC236}">
                              <a16:creationId xmlns:a16="http://schemas.microsoft.com/office/drawing/2014/main" id="{9EF3E294-048D-4319-9334-1DA387B6AAF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</p:grpSp>
              <p:grpSp>
                <p:nvGrpSpPr>
                  <p:cNvPr id="57" name="Group 812">
                    <a:extLst>
                      <a:ext uri="{FF2B5EF4-FFF2-40B4-BE49-F238E27FC236}">
                        <a16:creationId xmlns:a16="http://schemas.microsoft.com/office/drawing/2014/main" id="{66A8F7E2-1562-40DE-B3F2-8309892A8C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 rot="5400000">
                    <a:off x="4440" y="2424"/>
                    <a:ext cx="1152" cy="240"/>
                    <a:chOff x="768" y="2304"/>
                    <a:chExt cx="1152" cy="240"/>
                  </a:xfrm>
                </p:grpSpPr>
                <p:grpSp>
                  <p:nvGrpSpPr>
                    <p:cNvPr id="58" name="Group 813">
                      <a:extLst>
                        <a:ext uri="{FF2B5EF4-FFF2-40B4-BE49-F238E27FC236}">
                          <a16:creationId xmlns:a16="http://schemas.microsoft.com/office/drawing/2014/main" id="{0FBD2DF5-A777-460A-BC6B-8DBA787D3E8B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768" y="2304"/>
                      <a:ext cx="192" cy="240"/>
                      <a:chOff x="1296" y="2208"/>
                      <a:chExt cx="192" cy="336"/>
                    </a:xfrm>
                  </p:grpSpPr>
                  <p:sp>
                    <p:nvSpPr>
                      <p:cNvPr id="91" name="Line 814">
                        <a:extLst>
                          <a:ext uri="{FF2B5EF4-FFF2-40B4-BE49-F238E27FC236}">
                            <a16:creationId xmlns:a16="http://schemas.microsoft.com/office/drawing/2014/main" id="{4EB8D935-91E6-4BFC-A847-EA2710351F51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208"/>
                        <a:ext cx="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92" name="Group 815">
                        <a:extLst>
                          <a:ext uri="{FF2B5EF4-FFF2-40B4-BE49-F238E27FC236}">
                            <a16:creationId xmlns:a16="http://schemas.microsoft.com/office/drawing/2014/main" id="{D1931C38-7B98-4E75-84E5-A02C41490A22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44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96" name="Line 816">
                          <a:extLst>
                            <a:ext uri="{FF2B5EF4-FFF2-40B4-BE49-F238E27FC236}">
                              <a16:creationId xmlns:a16="http://schemas.microsoft.com/office/drawing/2014/main" id="{7B728C0A-05FE-4F06-A7CC-279189C8AA6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97" name="Line 817">
                          <a:extLst>
                            <a:ext uri="{FF2B5EF4-FFF2-40B4-BE49-F238E27FC236}">
                              <a16:creationId xmlns:a16="http://schemas.microsoft.com/office/drawing/2014/main" id="{A601111A-BE49-47D4-84D5-FD22B5C4567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93" name="Group 818">
                        <a:extLst>
                          <a:ext uri="{FF2B5EF4-FFF2-40B4-BE49-F238E27FC236}">
                            <a16:creationId xmlns:a16="http://schemas.microsoft.com/office/drawing/2014/main" id="{B10F0F3E-C447-402B-8C50-CAD3A732E42A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0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94" name="Line 819">
                          <a:extLst>
                            <a:ext uri="{FF2B5EF4-FFF2-40B4-BE49-F238E27FC236}">
                              <a16:creationId xmlns:a16="http://schemas.microsoft.com/office/drawing/2014/main" id="{84DB9531-A9B2-40F9-BF6B-15283CC03048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95" name="Line 820">
                          <a:extLst>
                            <a:ext uri="{FF2B5EF4-FFF2-40B4-BE49-F238E27FC236}">
                              <a16:creationId xmlns:a16="http://schemas.microsoft.com/office/drawing/2014/main" id="{AAC9BD15-D05A-4AE1-A035-5D2B415B9AC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59" name="Group 821">
                      <a:extLst>
                        <a:ext uri="{FF2B5EF4-FFF2-40B4-BE49-F238E27FC236}">
                          <a16:creationId xmlns:a16="http://schemas.microsoft.com/office/drawing/2014/main" id="{28220FAD-4B58-4E31-AB86-1793483A227D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008" y="2304"/>
                      <a:ext cx="192" cy="240"/>
                      <a:chOff x="1296" y="2208"/>
                      <a:chExt cx="192" cy="336"/>
                    </a:xfrm>
                  </p:grpSpPr>
                  <p:sp>
                    <p:nvSpPr>
                      <p:cNvPr id="84" name="Line 822">
                        <a:extLst>
                          <a:ext uri="{FF2B5EF4-FFF2-40B4-BE49-F238E27FC236}">
                            <a16:creationId xmlns:a16="http://schemas.microsoft.com/office/drawing/2014/main" id="{6DDD535B-CD0D-435C-AA4D-49ACDB857046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208"/>
                        <a:ext cx="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85" name="Group 823">
                        <a:extLst>
                          <a:ext uri="{FF2B5EF4-FFF2-40B4-BE49-F238E27FC236}">
                            <a16:creationId xmlns:a16="http://schemas.microsoft.com/office/drawing/2014/main" id="{B2EAB954-9066-468C-A1F7-F9B4086DCFD6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44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89" name="Line 824">
                          <a:extLst>
                            <a:ext uri="{FF2B5EF4-FFF2-40B4-BE49-F238E27FC236}">
                              <a16:creationId xmlns:a16="http://schemas.microsoft.com/office/drawing/2014/main" id="{22CF9141-8768-4D73-8C9E-7602D778762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90" name="Line 825">
                          <a:extLst>
                            <a:ext uri="{FF2B5EF4-FFF2-40B4-BE49-F238E27FC236}">
                              <a16:creationId xmlns:a16="http://schemas.microsoft.com/office/drawing/2014/main" id="{CCCA5958-F399-44E1-9AD7-DC82CF10923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86" name="Group 826">
                        <a:extLst>
                          <a:ext uri="{FF2B5EF4-FFF2-40B4-BE49-F238E27FC236}">
                            <a16:creationId xmlns:a16="http://schemas.microsoft.com/office/drawing/2014/main" id="{2A8D6B62-32FE-4AE3-99C5-83E20F63658D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0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87" name="Line 827">
                          <a:extLst>
                            <a:ext uri="{FF2B5EF4-FFF2-40B4-BE49-F238E27FC236}">
                              <a16:creationId xmlns:a16="http://schemas.microsoft.com/office/drawing/2014/main" id="{86D34217-1017-484D-A055-025638E8205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88" name="Line 828">
                          <a:extLst>
                            <a:ext uri="{FF2B5EF4-FFF2-40B4-BE49-F238E27FC236}">
                              <a16:creationId xmlns:a16="http://schemas.microsoft.com/office/drawing/2014/main" id="{E3E40F8D-6F49-48D4-AA10-F857A81E500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60" name="Group 829">
                      <a:extLst>
                        <a:ext uri="{FF2B5EF4-FFF2-40B4-BE49-F238E27FC236}">
                          <a16:creationId xmlns:a16="http://schemas.microsoft.com/office/drawing/2014/main" id="{8F3CE083-A229-43CC-BDAD-E1503193457B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248" y="2304"/>
                      <a:ext cx="192" cy="240"/>
                      <a:chOff x="1296" y="2208"/>
                      <a:chExt cx="192" cy="336"/>
                    </a:xfrm>
                  </p:grpSpPr>
                  <p:sp>
                    <p:nvSpPr>
                      <p:cNvPr id="77" name="Line 830">
                        <a:extLst>
                          <a:ext uri="{FF2B5EF4-FFF2-40B4-BE49-F238E27FC236}">
                            <a16:creationId xmlns:a16="http://schemas.microsoft.com/office/drawing/2014/main" id="{96A3B844-221E-4EA1-8A88-8D1BF7D9F35D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208"/>
                        <a:ext cx="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78" name="Group 831">
                        <a:extLst>
                          <a:ext uri="{FF2B5EF4-FFF2-40B4-BE49-F238E27FC236}">
                            <a16:creationId xmlns:a16="http://schemas.microsoft.com/office/drawing/2014/main" id="{E68B2454-4D27-41AB-B5B0-5FF2539B1374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44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82" name="Line 832">
                          <a:extLst>
                            <a:ext uri="{FF2B5EF4-FFF2-40B4-BE49-F238E27FC236}">
                              <a16:creationId xmlns:a16="http://schemas.microsoft.com/office/drawing/2014/main" id="{CB89F90F-1703-45FE-8452-1EC5485B6E11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83" name="Line 833">
                          <a:extLst>
                            <a:ext uri="{FF2B5EF4-FFF2-40B4-BE49-F238E27FC236}">
                              <a16:creationId xmlns:a16="http://schemas.microsoft.com/office/drawing/2014/main" id="{AC000F0D-C254-41A5-9D78-A7A65D704CA5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79" name="Group 834">
                        <a:extLst>
                          <a:ext uri="{FF2B5EF4-FFF2-40B4-BE49-F238E27FC236}">
                            <a16:creationId xmlns:a16="http://schemas.microsoft.com/office/drawing/2014/main" id="{893D21D8-E5CE-40D9-89EB-A0F4C77761F6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0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80" name="Line 835">
                          <a:extLst>
                            <a:ext uri="{FF2B5EF4-FFF2-40B4-BE49-F238E27FC236}">
                              <a16:creationId xmlns:a16="http://schemas.microsoft.com/office/drawing/2014/main" id="{A4114C94-BE24-4A27-8D67-AC7FB5374910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81" name="Line 836">
                          <a:extLst>
                            <a:ext uri="{FF2B5EF4-FFF2-40B4-BE49-F238E27FC236}">
                              <a16:creationId xmlns:a16="http://schemas.microsoft.com/office/drawing/2014/main" id="{6A62F5F7-D0A1-42E9-A04F-D6AE21E51FA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61" name="Group 837">
                      <a:extLst>
                        <a:ext uri="{FF2B5EF4-FFF2-40B4-BE49-F238E27FC236}">
                          <a16:creationId xmlns:a16="http://schemas.microsoft.com/office/drawing/2014/main" id="{176D92B8-47EA-4307-9335-DFCB8BF604E0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488" y="2304"/>
                      <a:ext cx="192" cy="240"/>
                      <a:chOff x="1296" y="2208"/>
                      <a:chExt cx="192" cy="336"/>
                    </a:xfrm>
                  </p:grpSpPr>
                  <p:sp>
                    <p:nvSpPr>
                      <p:cNvPr id="70" name="Line 838">
                        <a:extLst>
                          <a:ext uri="{FF2B5EF4-FFF2-40B4-BE49-F238E27FC236}">
                            <a16:creationId xmlns:a16="http://schemas.microsoft.com/office/drawing/2014/main" id="{0B096219-1C38-42D3-A7FF-F270D765DB13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208"/>
                        <a:ext cx="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71" name="Group 839">
                        <a:extLst>
                          <a:ext uri="{FF2B5EF4-FFF2-40B4-BE49-F238E27FC236}">
                            <a16:creationId xmlns:a16="http://schemas.microsoft.com/office/drawing/2014/main" id="{3D3B7FFB-2F8C-4B1E-B2A8-8180DE00B6A1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44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75" name="Line 840">
                          <a:extLst>
                            <a:ext uri="{FF2B5EF4-FFF2-40B4-BE49-F238E27FC236}">
                              <a16:creationId xmlns:a16="http://schemas.microsoft.com/office/drawing/2014/main" id="{0F2350C0-B2E3-4E61-B851-FF1A9DA62B79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76" name="Line 841">
                          <a:extLst>
                            <a:ext uri="{FF2B5EF4-FFF2-40B4-BE49-F238E27FC236}">
                              <a16:creationId xmlns:a16="http://schemas.microsoft.com/office/drawing/2014/main" id="{7EC8093B-4A3C-42DD-A08C-016369D76944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72" name="Group 842">
                        <a:extLst>
                          <a:ext uri="{FF2B5EF4-FFF2-40B4-BE49-F238E27FC236}">
                            <a16:creationId xmlns:a16="http://schemas.microsoft.com/office/drawing/2014/main" id="{F9A5AB49-1880-402A-A243-66A056F24216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0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73" name="Line 843">
                          <a:extLst>
                            <a:ext uri="{FF2B5EF4-FFF2-40B4-BE49-F238E27FC236}">
                              <a16:creationId xmlns:a16="http://schemas.microsoft.com/office/drawing/2014/main" id="{80B970D9-C951-4D15-AA94-88C90AF54C62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74" name="Line 844">
                          <a:extLst>
                            <a:ext uri="{FF2B5EF4-FFF2-40B4-BE49-F238E27FC236}">
                              <a16:creationId xmlns:a16="http://schemas.microsoft.com/office/drawing/2014/main" id="{4B838E1F-5CBB-4ED8-B2B3-10621EF96E3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  <p:grpSp>
                  <p:nvGrpSpPr>
                    <p:cNvPr id="62" name="Group 845">
                      <a:extLst>
                        <a:ext uri="{FF2B5EF4-FFF2-40B4-BE49-F238E27FC236}">
                          <a16:creationId xmlns:a16="http://schemas.microsoft.com/office/drawing/2014/main" id="{977BBCF6-1C00-4DDD-9E16-AD45D25CF262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728" y="2304"/>
                      <a:ext cx="192" cy="240"/>
                      <a:chOff x="1296" y="2208"/>
                      <a:chExt cx="192" cy="336"/>
                    </a:xfrm>
                  </p:grpSpPr>
                  <p:sp>
                    <p:nvSpPr>
                      <p:cNvPr id="63" name="Line 846">
                        <a:extLst>
                          <a:ext uri="{FF2B5EF4-FFF2-40B4-BE49-F238E27FC236}">
                            <a16:creationId xmlns:a16="http://schemas.microsoft.com/office/drawing/2014/main" id="{6C94C9E4-EA60-4AB1-A8C0-7A6142689C49}"/>
                          </a:ext>
                        </a:extLst>
                      </p:cNvPr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296" y="2208"/>
                        <a:ext cx="0" cy="336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00"/>
                        </a:solidFill>
                        <a:round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noFill/>
                          </a14:hiddenFill>
                        </a:ext>
                      </a:extLst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64" name="Group 847">
                        <a:extLst>
                          <a:ext uri="{FF2B5EF4-FFF2-40B4-BE49-F238E27FC236}">
                            <a16:creationId xmlns:a16="http://schemas.microsoft.com/office/drawing/2014/main" id="{899F0FC0-9F8D-40D6-A2D0-C4D40EBC9573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344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68" name="Line 848">
                          <a:extLst>
                            <a:ext uri="{FF2B5EF4-FFF2-40B4-BE49-F238E27FC236}">
                              <a16:creationId xmlns:a16="http://schemas.microsoft.com/office/drawing/2014/main" id="{15F7B90D-5203-4E0D-9986-7BD35AB33E27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69" name="Line 849">
                          <a:extLst>
                            <a:ext uri="{FF2B5EF4-FFF2-40B4-BE49-F238E27FC236}">
                              <a16:creationId xmlns:a16="http://schemas.microsoft.com/office/drawing/2014/main" id="{752A48C8-4972-418D-B01F-466CA337258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65" name="Group 850">
                        <a:extLst>
                          <a:ext uri="{FF2B5EF4-FFF2-40B4-BE49-F238E27FC236}">
                            <a16:creationId xmlns:a16="http://schemas.microsoft.com/office/drawing/2014/main" id="{E31C531C-EF0E-4A3C-A026-6E82F23E25FA}"/>
                          </a:ext>
                        </a:extLst>
                      </p:cNvPr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440" y="2448"/>
                        <a:ext cx="48" cy="96"/>
                        <a:chOff x="1248" y="2448"/>
                        <a:chExt cx="48" cy="96"/>
                      </a:xfrm>
                    </p:grpSpPr>
                    <p:sp>
                      <p:nvSpPr>
                        <p:cNvPr id="66" name="Line 851">
                          <a:extLst>
                            <a:ext uri="{FF2B5EF4-FFF2-40B4-BE49-F238E27FC236}">
                              <a16:creationId xmlns:a16="http://schemas.microsoft.com/office/drawing/2014/main" id="{D8D0F296-9877-4779-A42C-1935EC14492F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8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67" name="Line 852">
                          <a:extLst>
                            <a:ext uri="{FF2B5EF4-FFF2-40B4-BE49-F238E27FC236}">
                              <a16:creationId xmlns:a16="http://schemas.microsoft.com/office/drawing/2014/main" id="{16BDC36A-DB50-4A8F-A08F-FDF4344D10A3}"/>
                            </a:ext>
                          </a:extLst>
                        </p:cNvPr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96" y="2448"/>
                          <a:ext cx="0" cy="96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noFill/>
                            </a14:hiddenFill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</p:grpSp>
            </p:grpSp>
            <p:sp>
              <p:nvSpPr>
                <p:cNvPr id="52" name="Text Box 853">
                  <a:extLst>
                    <a:ext uri="{FF2B5EF4-FFF2-40B4-BE49-F238E27FC236}">
                      <a16:creationId xmlns:a16="http://schemas.microsoft.com/office/drawing/2014/main" id="{31DFAB7A-7819-4D11-86D0-6FFD7126639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4327" y="3409"/>
                  <a:ext cx="353" cy="2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eaLnBrk="1" hangingPunct="1">
                    <a:spcBef>
                      <a:spcPct val="50000"/>
                    </a:spcBef>
                    <a:buFontTx/>
                    <a:buNone/>
                  </a:pPr>
                  <a:r>
                    <a:rPr lang="en-US" altLang="en-US" sz="2400" b="1" dirty="0">
                      <a:solidFill>
                        <a:srgbClr val="0000FF"/>
                      </a:solidFill>
                      <a:latin typeface="Times New Roman" panose="02020603050405020304" pitchFamily="18" charset="0"/>
                    </a:rPr>
                    <a:t>-4</a:t>
                  </a:r>
                </a:p>
              </p:txBody>
            </p:sp>
            <p:sp>
              <p:nvSpPr>
                <p:cNvPr id="53" name="AutoShape 857">
                  <a:extLst>
                    <a:ext uri="{FF2B5EF4-FFF2-40B4-BE49-F238E27FC236}">
                      <a16:creationId xmlns:a16="http://schemas.microsoft.com/office/drawing/2014/main" id="{18779DC9-5BC1-4E98-9489-1B8F87B70ED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76" y="1002"/>
                  <a:ext cx="101" cy="2668"/>
                </a:xfrm>
                <a:prstGeom prst="flowChartAlternateProcess">
                  <a:avLst/>
                </a:prstGeom>
                <a:solidFill>
                  <a:srgbClr val="FF0000"/>
                </a:solidFill>
                <a:ln w="9525">
                  <a:solidFill>
                    <a:srgbClr val="FF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32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8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Font typeface="Arial" panose="020B0604020202020204" pitchFamily="34" charset="0"/>
                    <a:buChar char="•"/>
                    <a:defRPr sz="24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Font typeface="Arial" panose="020B0604020202020204" pitchFamily="34" charset="0"/>
                    <a:buChar char="–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Arial" panose="020B0604020202020204" pitchFamily="34" charset="0"/>
                    <a:buChar char="»"/>
                    <a:defRPr sz="2000">
                      <a:solidFill>
                        <a:schemeClr val="tx1"/>
                      </a:solidFill>
                      <a:latin typeface="Calibri" panose="020F050202020403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altLang="en-US" sz="2800">
                    <a:latin typeface="Times New Roman" panose="02020603050405020304" pitchFamily="18" charset="0"/>
                  </a:endParaRPr>
                </a:p>
              </p:txBody>
            </p:sp>
          </p:grpSp>
          <p:sp>
            <p:nvSpPr>
              <p:cNvPr id="45" name="AutoShape 860">
                <a:extLst>
                  <a:ext uri="{FF2B5EF4-FFF2-40B4-BE49-F238E27FC236}">
                    <a16:creationId xmlns:a16="http://schemas.microsoft.com/office/drawing/2014/main" id="{93DB272B-E7C5-4275-978C-493A6729A0C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80" y="998"/>
                <a:ext cx="97" cy="1295"/>
              </a:xfrm>
              <a:prstGeom prst="flowChartAlternateProcess">
                <a:avLst/>
              </a:prstGeom>
              <a:solidFill>
                <a:schemeClr val="bg1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800">
                  <a:latin typeface="Times New Roman" panose="02020603050405020304" pitchFamily="18" charset="0"/>
                </a:endParaRPr>
              </a:p>
            </p:txBody>
          </p:sp>
        </p:grpSp>
        <p:sp>
          <p:nvSpPr>
            <p:cNvPr id="34" name="Text Box 853">
              <a:extLst>
                <a:ext uri="{FF2B5EF4-FFF2-40B4-BE49-F238E27FC236}">
                  <a16:creationId xmlns:a16="http://schemas.microsoft.com/office/drawing/2014/main" id="{AD3E2F9C-944C-4304-A7FD-E900F47C39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04590" y="4796141"/>
              <a:ext cx="637302" cy="461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-3</a:t>
              </a:r>
            </a:p>
          </p:txBody>
        </p:sp>
        <p:sp>
          <p:nvSpPr>
            <p:cNvPr id="35" name="Text Box 853">
              <a:extLst>
                <a:ext uri="{FF2B5EF4-FFF2-40B4-BE49-F238E27FC236}">
                  <a16:creationId xmlns:a16="http://schemas.microsoft.com/office/drawing/2014/main" id="{51E25C5B-3434-4DA6-9552-CA84BD2D66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02167" y="4412296"/>
              <a:ext cx="637302" cy="461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-2</a:t>
              </a:r>
            </a:p>
          </p:txBody>
        </p:sp>
        <p:sp>
          <p:nvSpPr>
            <p:cNvPr id="36" name="Text Box 853">
              <a:extLst>
                <a:ext uri="{FF2B5EF4-FFF2-40B4-BE49-F238E27FC236}">
                  <a16:creationId xmlns:a16="http://schemas.microsoft.com/office/drawing/2014/main" id="{FF3BC40B-66CC-4D28-AF76-A66D02CF0FF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99744" y="3993933"/>
              <a:ext cx="637302" cy="461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-1</a:t>
              </a:r>
            </a:p>
          </p:txBody>
        </p:sp>
        <p:sp>
          <p:nvSpPr>
            <p:cNvPr id="37" name="Text Box 853">
              <a:extLst>
                <a:ext uri="{FF2B5EF4-FFF2-40B4-BE49-F238E27FC236}">
                  <a16:creationId xmlns:a16="http://schemas.microsoft.com/office/drawing/2014/main" id="{3C324BBE-5F2C-4C14-8AF3-943BB1CD40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90464" y="3559607"/>
              <a:ext cx="637302" cy="461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0</a:t>
              </a:r>
            </a:p>
          </p:txBody>
        </p:sp>
        <p:sp>
          <p:nvSpPr>
            <p:cNvPr id="38" name="Text Box 853">
              <a:extLst>
                <a:ext uri="{FF2B5EF4-FFF2-40B4-BE49-F238E27FC236}">
                  <a16:creationId xmlns:a16="http://schemas.microsoft.com/office/drawing/2014/main" id="{AB75DFBB-45DF-4BA3-876D-BBBDCC435D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79825" y="3136839"/>
              <a:ext cx="637302" cy="461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 1</a:t>
              </a:r>
            </a:p>
          </p:txBody>
        </p:sp>
        <p:sp>
          <p:nvSpPr>
            <p:cNvPr id="39" name="Text Box 853">
              <a:extLst>
                <a:ext uri="{FF2B5EF4-FFF2-40B4-BE49-F238E27FC236}">
                  <a16:creationId xmlns:a16="http://schemas.microsoft.com/office/drawing/2014/main" id="{799E8364-9B42-4711-9141-036E0E405C0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183691" y="2705487"/>
              <a:ext cx="637302" cy="461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 2</a:t>
              </a:r>
            </a:p>
          </p:txBody>
        </p:sp>
        <p:sp>
          <p:nvSpPr>
            <p:cNvPr id="40" name="Text Box 853">
              <a:extLst>
                <a:ext uri="{FF2B5EF4-FFF2-40B4-BE49-F238E27FC236}">
                  <a16:creationId xmlns:a16="http://schemas.microsoft.com/office/drawing/2014/main" id="{D8D7FFBA-898B-4826-ACA6-728A734554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65360" y="2254198"/>
              <a:ext cx="637302" cy="461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41" name="Text Box 853">
              <a:extLst>
                <a:ext uri="{FF2B5EF4-FFF2-40B4-BE49-F238E27FC236}">
                  <a16:creationId xmlns:a16="http://schemas.microsoft.com/office/drawing/2014/main" id="{3A351835-7B7D-49D8-B852-E313D1415B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51517" y="1832998"/>
              <a:ext cx="637302" cy="461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42" name="Text Box 853">
              <a:extLst>
                <a:ext uri="{FF2B5EF4-FFF2-40B4-BE49-F238E27FC236}">
                  <a16:creationId xmlns:a16="http://schemas.microsoft.com/office/drawing/2014/main" id="{B915650F-C29A-4B5B-8C72-6057D094DF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50257" y="1446531"/>
              <a:ext cx="637302" cy="461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43" name="Text Box 853">
              <a:extLst>
                <a:ext uri="{FF2B5EF4-FFF2-40B4-BE49-F238E27FC236}">
                  <a16:creationId xmlns:a16="http://schemas.microsoft.com/office/drawing/2014/main" id="{07D01A55-D956-40F6-8298-41F27D18DD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30156" y="1012848"/>
              <a:ext cx="637302" cy="4618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400" b="1" dirty="0">
                  <a:solidFill>
                    <a:srgbClr val="0000FF"/>
                  </a:solidFill>
                  <a:latin typeface="Times New Roman" panose="02020603050405020304" pitchFamily="18" charset="0"/>
                </a:rPr>
                <a:t>6</a:t>
              </a:r>
            </a:p>
          </p:txBody>
        </p:sp>
      </p:grpSp>
      <p:sp>
        <p:nvSpPr>
          <p:cNvPr id="238" name="AutoShape 860">
            <a:extLst>
              <a:ext uri="{FF2B5EF4-FFF2-40B4-BE49-F238E27FC236}">
                <a16:creationId xmlns:a16="http://schemas.microsoft.com/office/drawing/2014/main" id="{C7A2486F-070E-4267-A89E-6ECA11019C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0406" y="3292678"/>
            <a:ext cx="200508" cy="921072"/>
          </a:xfrm>
          <a:prstGeom prst="flowChartAlternateProcess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800">
              <a:latin typeface="Times New Roman" panose="02020603050405020304" pitchFamily="18" charset="0"/>
            </a:endParaRPr>
          </a:p>
        </p:txBody>
      </p:sp>
      <p:cxnSp>
        <p:nvCxnSpPr>
          <p:cNvPr id="239" name="Straight Connector 238">
            <a:extLst>
              <a:ext uri="{FF2B5EF4-FFF2-40B4-BE49-F238E27FC236}">
                <a16:creationId xmlns:a16="http://schemas.microsoft.com/office/drawing/2014/main" id="{CCCC6FA5-4025-4B17-861D-03492FBA260E}"/>
              </a:ext>
            </a:extLst>
          </p:cNvPr>
          <p:cNvCxnSpPr>
            <a:cxnSpLocks/>
          </p:cNvCxnSpPr>
          <p:nvPr/>
        </p:nvCxnSpPr>
        <p:spPr>
          <a:xfrm flipH="1" flipV="1">
            <a:off x="9565976" y="4074744"/>
            <a:ext cx="1271070" cy="13932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0" name="Straight Connector 239">
            <a:extLst>
              <a:ext uri="{FF2B5EF4-FFF2-40B4-BE49-F238E27FC236}">
                <a16:creationId xmlns:a16="http://schemas.microsoft.com/office/drawing/2014/main" id="{B6C3C020-D3A5-4140-B2E5-0528B6DF3200}"/>
              </a:ext>
            </a:extLst>
          </p:cNvPr>
          <p:cNvCxnSpPr/>
          <p:nvPr/>
        </p:nvCxnSpPr>
        <p:spPr>
          <a:xfrm flipH="1" flipV="1">
            <a:off x="9491564" y="3518983"/>
            <a:ext cx="1271070" cy="11131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48CA4FBD-E3D2-4EED-8AAB-902B9D07E914}"/>
              </a:ext>
            </a:extLst>
          </p:cNvPr>
          <p:cNvCxnSpPr>
            <a:cxnSpLocks/>
          </p:cNvCxnSpPr>
          <p:nvPr/>
        </p:nvCxnSpPr>
        <p:spPr>
          <a:xfrm flipV="1">
            <a:off x="9820795" y="3482068"/>
            <a:ext cx="0" cy="666747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42" name="Oval 241">
            <a:extLst>
              <a:ext uri="{FF2B5EF4-FFF2-40B4-BE49-F238E27FC236}">
                <a16:creationId xmlns:a16="http://schemas.microsoft.com/office/drawing/2014/main" id="{287E5669-6F80-4FCD-B5D1-6AA3B5937D06}"/>
              </a:ext>
            </a:extLst>
          </p:cNvPr>
          <p:cNvSpPr/>
          <p:nvPr/>
        </p:nvSpPr>
        <p:spPr>
          <a:xfrm>
            <a:off x="10205835" y="4110715"/>
            <a:ext cx="431442" cy="40046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3" name="Oval 242">
            <a:extLst>
              <a:ext uri="{FF2B5EF4-FFF2-40B4-BE49-F238E27FC236}">
                <a16:creationId xmlns:a16="http://schemas.microsoft.com/office/drawing/2014/main" id="{DED1BDAE-DC0D-4A72-8C08-FE50DB162729}"/>
              </a:ext>
            </a:extLst>
          </p:cNvPr>
          <p:cNvSpPr/>
          <p:nvPr/>
        </p:nvSpPr>
        <p:spPr>
          <a:xfrm>
            <a:off x="10220614" y="3317722"/>
            <a:ext cx="431442" cy="400469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6163C6C7-E0ED-4FB2-B0AE-94FEE238B7EC}"/>
              </a:ext>
            </a:extLst>
          </p:cNvPr>
          <p:cNvSpPr/>
          <p:nvPr/>
        </p:nvSpPr>
        <p:spPr>
          <a:xfrm>
            <a:off x="4369147" y="4678152"/>
            <a:ext cx="50526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-1</a:t>
            </a:r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29945DF6-82C0-4768-8BD5-14787E5F876D}"/>
              </a:ext>
            </a:extLst>
          </p:cNvPr>
          <p:cNvSpPr/>
          <p:nvPr/>
        </p:nvSpPr>
        <p:spPr>
          <a:xfrm>
            <a:off x="5085772" y="4678152"/>
            <a:ext cx="80823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+  2</a:t>
            </a:r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627968C9-B574-4A30-B52B-659E68BD6F61}"/>
              </a:ext>
            </a:extLst>
          </p:cNvPr>
          <p:cNvSpPr/>
          <p:nvPr/>
        </p:nvSpPr>
        <p:spPr>
          <a:xfrm>
            <a:off x="5877852" y="4674595"/>
            <a:ext cx="12218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= 1 </a:t>
            </a:r>
            <a:r>
              <a:rPr lang="en-US" sz="2800" baseline="30000" dirty="0">
                <a:latin typeface="Cambria Math" panose="02040503050406030204" pitchFamily="18" charset="0"/>
                <a:ea typeface="Cambria Math" panose="02040503050406030204" pitchFamily="18" charset="0"/>
              </a:rPr>
              <a:t>0</a:t>
            </a:r>
            <a:r>
              <a:rPr lang="en-US" sz="2800" dirty="0">
                <a:latin typeface="Cambria Math" panose="02040503050406030204" pitchFamily="18" charset="0"/>
                <a:ea typeface="Cambria Math" panose="02040503050406030204" pitchFamily="18" charset="0"/>
              </a:rPr>
              <a:t>C</a:t>
            </a:r>
            <a:r>
              <a:rPr lang="en-US" sz="2800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 pitchFamily="34" charset="0"/>
              </a:rPr>
              <a:t> </a:t>
            </a:r>
            <a:endParaRPr lang="en-US" sz="28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cxnSp>
        <p:nvCxnSpPr>
          <p:cNvPr id="248" name="Straight Arrow Connector 247">
            <a:extLst>
              <a:ext uri="{FF2B5EF4-FFF2-40B4-BE49-F238E27FC236}">
                <a16:creationId xmlns:a16="http://schemas.microsoft.com/office/drawing/2014/main" id="{54E3179A-2C84-4B11-9F5D-B91A9B58AA8D}"/>
              </a:ext>
            </a:extLst>
          </p:cNvPr>
          <p:cNvCxnSpPr>
            <a:cxnSpLocks/>
          </p:cNvCxnSpPr>
          <p:nvPr/>
        </p:nvCxnSpPr>
        <p:spPr>
          <a:xfrm flipH="1">
            <a:off x="4830046" y="4353070"/>
            <a:ext cx="5287133" cy="464160"/>
          </a:xfrm>
          <a:prstGeom prst="straightConnector1">
            <a:avLst/>
          </a:prstGeom>
          <a:ln w="47625">
            <a:prstDash val="dash"/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5" name="Straight Arrow Connector 254">
            <a:extLst>
              <a:ext uri="{FF2B5EF4-FFF2-40B4-BE49-F238E27FC236}">
                <a16:creationId xmlns:a16="http://schemas.microsoft.com/office/drawing/2014/main" id="{252924D7-724A-468B-9B9B-A8045E731ED6}"/>
              </a:ext>
            </a:extLst>
          </p:cNvPr>
          <p:cNvCxnSpPr>
            <a:cxnSpLocks/>
          </p:cNvCxnSpPr>
          <p:nvPr/>
        </p:nvCxnSpPr>
        <p:spPr>
          <a:xfrm flipH="1">
            <a:off x="5695521" y="3880367"/>
            <a:ext cx="3612387" cy="985751"/>
          </a:xfrm>
          <a:prstGeom prst="straightConnector1">
            <a:avLst/>
          </a:prstGeom>
          <a:ln w="47625">
            <a:prstDash val="dash"/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56" name="Straight Arrow Connector 255">
            <a:extLst>
              <a:ext uri="{FF2B5EF4-FFF2-40B4-BE49-F238E27FC236}">
                <a16:creationId xmlns:a16="http://schemas.microsoft.com/office/drawing/2014/main" id="{3F43D061-DEB9-422B-A8A1-5FEA57BAA763}"/>
              </a:ext>
            </a:extLst>
          </p:cNvPr>
          <p:cNvCxnSpPr>
            <a:cxnSpLocks/>
          </p:cNvCxnSpPr>
          <p:nvPr/>
        </p:nvCxnSpPr>
        <p:spPr>
          <a:xfrm flipH="1">
            <a:off x="6527597" y="3539961"/>
            <a:ext cx="3634175" cy="1253724"/>
          </a:xfrm>
          <a:prstGeom prst="straightConnector1">
            <a:avLst/>
          </a:prstGeom>
          <a:ln w="47625">
            <a:prstDash val="dash"/>
            <a:tailEnd type="triangle" w="lg" len="lg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pic>
        <p:nvPicPr>
          <p:cNvPr id="247" name="Picture 246">
            <a:extLst>
              <a:ext uri="{FF2B5EF4-FFF2-40B4-BE49-F238E27FC236}">
                <a16:creationId xmlns:a16="http://schemas.microsoft.com/office/drawing/2014/main" id="{D15D5DDC-F184-4147-864D-D7FB24495681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558" y="4908360"/>
            <a:ext cx="2191566" cy="194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705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2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7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7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95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/>
      <p:bldP spid="26" grpId="0" animBg="1"/>
      <p:bldP spid="27" grpId="0"/>
      <p:bldP spid="28" grpId="0"/>
      <p:bldP spid="31" grpId="0" animBg="1"/>
      <p:bldP spid="238" grpId="0" animBg="1"/>
      <p:bldP spid="242" grpId="0" animBg="1"/>
      <p:bldP spid="243" grpId="0" animBg="1"/>
      <p:bldP spid="244" grpId="0"/>
      <p:bldP spid="24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2">
            <a:extLst>
              <a:ext uri="{FF2B5EF4-FFF2-40B4-BE49-F238E27FC236}">
                <a16:creationId xmlns:a16="http://schemas.microsoft.com/office/drawing/2014/main" id="{6AD5E87B-598E-4E0D-8201-AF958040B12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32185" y="350319"/>
            <a:ext cx="9832769" cy="1001712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Arial" panose="020B0604020202020204" pitchFamily="34" charset="0"/>
                <a:cs typeface="Arial" panose="020B0604020202020204" pitchFamily="34" charset="0"/>
              </a:rPr>
              <a:t>II. </a:t>
            </a:r>
            <a:r>
              <a:rPr lang="en-US" sz="3200" b="1" dirty="0">
                <a:cs typeface="Arial" panose="020B0604020202020204" pitchFamily="34" charset="0"/>
              </a:rPr>
              <a:t>PHÉP CỘNG HAI SỐ NGUYÊN KHÁC DẤU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CB7462B-5B8C-4D10-926B-848D0DE8C197}"/>
              </a:ext>
            </a:extLst>
          </p:cNvPr>
          <p:cNvSpPr txBox="1"/>
          <p:nvPr/>
        </p:nvSpPr>
        <p:spPr>
          <a:xfrm>
            <a:off x="4999757" y="1713885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D44C2DE-BE88-4AF5-A543-82E0B8A606B9}"/>
              </a:ext>
            </a:extLst>
          </p:cNvPr>
          <p:cNvSpPr txBox="1"/>
          <p:nvPr/>
        </p:nvSpPr>
        <p:spPr>
          <a:xfrm>
            <a:off x="6707161" y="177162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A7D9317-9B5E-424E-85E4-ED05546A6B73}"/>
              </a:ext>
            </a:extLst>
          </p:cNvPr>
          <p:cNvSpPr txBox="1"/>
          <p:nvPr/>
        </p:nvSpPr>
        <p:spPr>
          <a:xfrm>
            <a:off x="5765864" y="3220776"/>
            <a:ext cx="2377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– 1 = 1  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E680397-5F36-4CB8-92EA-E2F5D1FC3A57}"/>
              </a:ext>
            </a:extLst>
          </p:cNvPr>
          <p:cNvSpPr txBox="1"/>
          <p:nvPr/>
        </p:nvSpPr>
        <p:spPr>
          <a:xfrm>
            <a:off x="5833562" y="1755291"/>
            <a:ext cx="45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43" name="Round Same Side Corner Rectangle 22">
            <a:extLst>
              <a:ext uri="{FF2B5EF4-FFF2-40B4-BE49-F238E27FC236}">
                <a16:creationId xmlns:a16="http://schemas.microsoft.com/office/drawing/2014/main" id="{BF97469E-9097-4DE5-AF2B-EA6177BB30B7}"/>
              </a:ext>
            </a:extLst>
          </p:cNvPr>
          <p:cNvSpPr/>
          <p:nvPr/>
        </p:nvSpPr>
        <p:spPr>
          <a:xfrm rot="5400000">
            <a:off x="973593" y="1843560"/>
            <a:ext cx="358479" cy="384550"/>
          </a:xfrm>
          <a:custGeom>
            <a:avLst/>
            <a:gdLst>
              <a:gd name="connsiteX0" fmla="*/ 75237 w 451415"/>
              <a:gd name="connsiteY0" fmla="*/ 0 h 489419"/>
              <a:gd name="connsiteX1" fmla="*/ 376178 w 451415"/>
              <a:gd name="connsiteY1" fmla="*/ 0 h 489419"/>
              <a:gd name="connsiteX2" fmla="*/ 451415 w 451415"/>
              <a:gd name="connsiteY2" fmla="*/ 75237 h 489419"/>
              <a:gd name="connsiteX3" fmla="*/ 451415 w 451415"/>
              <a:gd name="connsiteY3" fmla="*/ 489419 h 489419"/>
              <a:gd name="connsiteX4" fmla="*/ 451415 w 451415"/>
              <a:gd name="connsiteY4" fmla="*/ 489419 h 489419"/>
              <a:gd name="connsiteX5" fmla="*/ 0 w 451415"/>
              <a:gd name="connsiteY5" fmla="*/ 489419 h 489419"/>
              <a:gd name="connsiteX6" fmla="*/ 0 w 451415"/>
              <a:gd name="connsiteY6" fmla="*/ 489419 h 489419"/>
              <a:gd name="connsiteX7" fmla="*/ 0 w 451415"/>
              <a:gd name="connsiteY7" fmla="*/ 75237 h 489419"/>
              <a:gd name="connsiteX8" fmla="*/ 75237 w 451415"/>
              <a:gd name="connsiteY8" fmla="*/ 0 h 489419"/>
              <a:gd name="connsiteX0" fmla="*/ 75237 w 451415"/>
              <a:gd name="connsiteY0" fmla="*/ 0 h 489421"/>
              <a:gd name="connsiteX1" fmla="*/ 376178 w 451415"/>
              <a:gd name="connsiteY1" fmla="*/ 0 h 489421"/>
              <a:gd name="connsiteX2" fmla="*/ 451415 w 451415"/>
              <a:gd name="connsiteY2" fmla="*/ 75237 h 489421"/>
              <a:gd name="connsiteX3" fmla="*/ 451415 w 451415"/>
              <a:gd name="connsiteY3" fmla="*/ 489419 h 489421"/>
              <a:gd name="connsiteX4" fmla="*/ 451415 w 451415"/>
              <a:gd name="connsiteY4" fmla="*/ 489419 h 489421"/>
              <a:gd name="connsiteX5" fmla="*/ 267965 w 451415"/>
              <a:gd name="connsiteY5" fmla="*/ 409593 h 489421"/>
              <a:gd name="connsiteX6" fmla="*/ 0 w 451415"/>
              <a:gd name="connsiteY6" fmla="*/ 489419 h 489421"/>
              <a:gd name="connsiteX7" fmla="*/ 0 w 451415"/>
              <a:gd name="connsiteY7" fmla="*/ 489419 h 489421"/>
              <a:gd name="connsiteX8" fmla="*/ 0 w 451415"/>
              <a:gd name="connsiteY8" fmla="*/ 75237 h 489421"/>
              <a:gd name="connsiteX9" fmla="*/ 75237 w 451415"/>
              <a:gd name="connsiteY9" fmla="*/ 0 h 489421"/>
              <a:gd name="connsiteX0" fmla="*/ 75237 w 451415"/>
              <a:gd name="connsiteY0" fmla="*/ 0 h 489421"/>
              <a:gd name="connsiteX1" fmla="*/ 376178 w 451415"/>
              <a:gd name="connsiteY1" fmla="*/ 0 h 489421"/>
              <a:gd name="connsiteX2" fmla="*/ 451415 w 451415"/>
              <a:gd name="connsiteY2" fmla="*/ 75237 h 489421"/>
              <a:gd name="connsiteX3" fmla="*/ 451415 w 451415"/>
              <a:gd name="connsiteY3" fmla="*/ 489419 h 489421"/>
              <a:gd name="connsiteX4" fmla="*/ 451415 w 451415"/>
              <a:gd name="connsiteY4" fmla="*/ 489419 h 489421"/>
              <a:gd name="connsiteX5" fmla="*/ 267965 w 451415"/>
              <a:gd name="connsiteY5" fmla="*/ 409593 h 489421"/>
              <a:gd name="connsiteX6" fmla="*/ 0 w 451415"/>
              <a:gd name="connsiteY6" fmla="*/ 489419 h 489421"/>
              <a:gd name="connsiteX7" fmla="*/ 0 w 451415"/>
              <a:gd name="connsiteY7" fmla="*/ 489419 h 489421"/>
              <a:gd name="connsiteX8" fmla="*/ 0 w 451415"/>
              <a:gd name="connsiteY8" fmla="*/ 75237 h 489421"/>
              <a:gd name="connsiteX9" fmla="*/ 75237 w 451415"/>
              <a:gd name="connsiteY9" fmla="*/ 0 h 48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1415" h="489421">
                <a:moveTo>
                  <a:pt x="75237" y="0"/>
                </a:moveTo>
                <a:lnTo>
                  <a:pt x="376178" y="0"/>
                </a:lnTo>
                <a:cubicBezTo>
                  <a:pt x="417730" y="0"/>
                  <a:pt x="451415" y="33685"/>
                  <a:pt x="451415" y="75237"/>
                </a:cubicBezTo>
                <a:lnTo>
                  <a:pt x="451415" y="489419"/>
                </a:lnTo>
                <a:lnTo>
                  <a:pt x="451415" y="489419"/>
                </a:lnTo>
                <a:cubicBezTo>
                  <a:pt x="386878" y="489904"/>
                  <a:pt x="332502" y="409108"/>
                  <a:pt x="267965" y="409593"/>
                </a:cubicBezTo>
                <a:cubicBezTo>
                  <a:pt x="141390" y="405722"/>
                  <a:pt x="89322" y="462810"/>
                  <a:pt x="0" y="489419"/>
                </a:cubicBezTo>
                <a:lnTo>
                  <a:pt x="0" y="489419"/>
                </a:lnTo>
                <a:lnTo>
                  <a:pt x="0" y="75237"/>
                </a:lnTo>
                <a:cubicBezTo>
                  <a:pt x="0" y="33685"/>
                  <a:pt x="33685" y="0"/>
                  <a:pt x="75237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DEA35F5-2046-42B3-BECB-DF26A14A2565}"/>
              </a:ext>
            </a:extLst>
          </p:cNvPr>
          <p:cNvSpPr txBox="1"/>
          <p:nvPr/>
        </p:nvSpPr>
        <p:spPr>
          <a:xfrm>
            <a:off x="995916" y="1759135"/>
            <a:ext cx="376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CA64E0C-D83D-457A-9F66-30E29ADA2D8B}"/>
              </a:ext>
            </a:extLst>
          </p:cNvPr>
          <p:cNvSpPr/>
          <p:nvPr/>
        </p:nvSpPr>
        <p:spPr>
          <a:xfrm>
            <a:off x="491514" y="1789307"/>
            <a:ext cx="504402" cy="493047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064A491-3DB9-4F15-BE03-292990A25800}"/>
              </a:ext>
            </a:extLst>
          </p:cNvPr>
          <p:cNvSpPr txBox="1"/>
          <p:nvPr/>
        </p:nvSpPr>
        <p:spPr>
          <a:xfrm>
            <a:off x="573213" y="1772158"/>
            <a:ext cx="376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1A9E715-B86A-4A56-978B-C0AB06A0415C}"/>
              </a:ext>
            </a:extLst>
          </p:cNvPr>
          <p:cNvSpPr txBox="1"/>
          <p:nvPr/>
        </p:nvSpPr>
        <p:spPr>
          <a:xfrm>
            <a:off x="6707161" y="176802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F9DCFAE-E1E5-4038-A25C-C852F2FEE208}"/>
              </a:ext>
            </a:extLst>
          </p:cNvPr>
          <p:cNvSpPr txBox="1"/>
          <p:nvPr/>
        </p:nvSpPr>
        <p:spPr>
          <a:xfrm>
            <a:off x="6097128" y="2676402"/>
            <a:ext cx="45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FBE0A87-9C98-446B-BD71-0C04D70A9CC7}"/>
              </a:ext>
            </a:extLst>
          </p:cNvPr>
          <p:cNvSpPr txBox="1"/>
          <p:nvPr/>
        </p:nvSpPr>
        <p:spPr>
          <a:xfrm>
            <a:off x="6397505" y="1743812"/>
            <a:ext cx="45397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CB45273-7891-4A95-BCE0-9DDB54F12533}"/>
              </a:ext>
            </a:extLst>
          </p:cNvPr>
          <p:cNvSpPr txBox="1"/>
          <p:nvPr/>
        </p:nvSpPr>
        <p:spPr>
          <a:xfrm>
            <a:off x="4487225" y="1697994"/>
            <a:ext cx="1133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(– 1)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503952E-4595-4D74-BFAE-0D0298933253}"/>
              </a:ext>
            </a:extLst>
          </p:cNvPr>
          <p:cNvSpPr txBox="1"/>
          <p:nvPr/>
        </p:nvSpPr>
        <p:spPr>
          <a:xfrm>
            <a:off x="4676812" y="171126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97FC713-1B39-42DD-B55F-D04FF3B726FF}"/>
              </a:ext>
            </a:extLst>
          </p:cNvPr>
          <p:cNvSpPr txBox="1"/>
          <p:nvPr/>
        </p:nvSpPr>
        <p:spPr>
          <a:xfrm>
            <a:off x="6655063" y="3745325"/>
            <a:ext cx="82586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 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11FEB24-860D-47B2-8C83-A40DBBE91ABE}"/>
              </a:ext>
            </a:extLst>
          </p:cNvPr>
          <p:cNvSpPr txBox="1"/>
          <p:nvPr/>
        </p:nvSpPr>
        <p:spPr>
          <a:xfrm>
            <a:off x="7125865" y="1797807"/>
            <a:ext cx="122341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1  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5AB3C38-0CA6-42C1-A994-0672FBC51286}"/>
              </a:ext>
            </a:extLst>
          </p:cNvPr>
          <p:cNvSpPr txBox="1"/>
          <p:nvPr/>
        </p:nvSpPr>
        <p:spPr>
          <a:xfrm>
            <a:off x="1174002" y="4729817"/>
            <a:ext cx="97138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Hãy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tìm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cách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cộng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hai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nguyên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khác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dấu</a:t>
            </a:r>
            <a:r>
              <a:rPr lang="en-US" sz="2800" b="1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rPr>
              <a:t>?</a:t>
            </a:r>
            <a:endParaRPr lang="vi-VN" sz="2800" b="1" dirty="0">
              <a:solidFill>
                <a:srgbClr val="FF0000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4184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7.40741E-7 L 0.00117 0.13588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6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11111E-6 L 0.00104 0.13241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5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-0.00391 0.29305 " pathEditMode="relative" rAng="0" ptsTypes="AA">
                                      <p:cBhvr>
                                        <p:cTn id="75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1465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39" grpId="1"/>
      <p:bldP spid="39" grpId="2"/>
      <p:bldP spid="40" grpId="0"/>
      <p:bldP spid="41" grpId="0"/>
      <p:bldP spid="42" grpId="0"/>
      <p:bldP spid="43" grpId="0" animBg="1"/>
      <p:bldP spid="44" grpId="0"/>
      <p:bldP spid="45" grpId="0" animBg="1"/>
      <p:bldP spid="46" grpId="0"/>
      <p:bldP spid="47" grpId="0"/>
      <p:bldP spid="47" grpId="1"/>
      <p:bldP spid="47" grpId="2"/>
      <p:bldP spid="48" grpId="0"/>
      <p:bldP spid="48" grpId="1"/>
      <p:bldP spid="49" grpId="0"/>
      <p:bldP spid="49" grpId="1"/>
      <p:bldP spid="51" grpId="0"/>
      <p:bldP spid="55" grpId="0"/>
      <p:bldP spid="56" grpId="0"/>
      <p:bldP spid="56" grpId="1"/>
      <p:bldP spid="57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ounded Rectangle 60">
            <a:extLst>
              <a:ext uri="{FF2B5EF4-FFF2-40B4-BE49-F238E27FC236}">
                <a16:creationId xmlns:a16="http://schemas.microsoft.com/office/drawing/2014/main" id="{3793F71B-C877-46A3-BDD8-14277943BD43}"/>
              </a:ext>
            </a:extLst>
          </p:cNvPr>
          <p:cNvSpPr/>
          <p:nvPr/>
        </p:nvSpPr>
        <p:spPr>
          <a:xfrm>
            <a:off x="660805" y="4322915"/>
            <a:ext cx="11173306" cy="2376884"/>
          </a:xfrm>
          <a:prstGeom prst="roundRect">
            <a:avLst/>
          </a:prstGeom>
          <a:gradFill flip="none" rotWithShape="1">
            <a:gsLst>
              <a:gs pos="0">
                <a:srgbClr val="92D050">
                  <a:tint val="66000"/>
                  <a:satMod val="160000"/>
                </a:srgbClr>
              </a:gs>
              <a:gs pos="50000">
                <a:srgbClr val="92D050">
                  <a:tint val="44500"/>
                  <a:satMod val="160000"/>
                </a:srgbClr>
              </a:gs>
              <a:gs pos="100000">
                <a:srgbClr val="92D050">
                  <a:tint val="23500"/>
                  <a:satMod val="160000"/>
                </a:srgbClr>
              </a:gs>
            </a:gsLst>
            <a:lin ang="54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36" name="Title 2">
            <a:extLst>
              <a:ext uri="{FF2B5EF4-FFF2-40B4-BE49-F238E27FC236}">
                <a16:creationId xmlns:a16="http://schemas.microsoft.com/office/drawing/2014/main" id="{6AD5E87B-598E-4E0D-8201-AF958040B12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69930" y="310509"/>
            <a:ext cx="10727264" cy="1001712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en-US" sz="3200" b="1" dirty="0"/>
              <a:t>. PHÉP CỘNG HAI SỐ NGUYÊN KHÁC DẤU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CB7462B-5B8C-4D10-926B-848D0DE8C197}"/>
              </a:ext>
            </a:extLst>
          </p:cNvPr>
          <p:cNvSpPr txBox="1"/>
          <p:nvPr/>
        </p:nvSpPr>
        <p:spPr>
          <a:xfrm>
            <a:off x="4999757" y="1713885"/>
            <a:ext cx="6270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</a:rPr>
              <a:t>1 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D44C2DE-BE88-4AF5-A543-82E0B8A606B9}"/>
              </a:ext>
            </a:extLst>
          </p:cNvPr>
          <p:cNvSpPr txBox="1"/>
          <p:nvPr/>
        </p:nvSpPr>
        <p:spPr>
          <a:xfrm>
            <a:off x="6707161" y="1700900"/>
            <a:ext cx="41870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</a:rPr>
              <a:t>2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A7D9317-9B5E-424E-85E4-ED05546A6B73}"/>
              </a:ext>
            </a:extLst>
          </p:cNvPr>
          <p:cNvSpPr txBox="1"/>
          <p:nvPr/>
        </p:nvSpPr>
        <p:spPr>
          <a:xfrm>
            <a:off x="5765864" y="3220776"/>
            <a:ext cx="20746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</a:rPr>
              <a:t>2 – 1 = 1  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E680397-5F36-4CB8-92EA-E2F5D1FC3A57}"/>
              </a:ext>
            </a:extLst>
          </p:cNvPr>
          <p:cNvSpPr txBox="1"/>
          <p:nvPr/>
        </p:nvSpPr>
        <p:spPr>
          <a:xfrm>
            <a:off x="5833562" y="1755291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</a:rPr>
              <a:t>+</a:t>
            </a:r>
          </a:p>
        </p:txBody>
      </p:sp>
      <p:sp>
        <p:nvSpPr>
          <p:cNvPr id="43" name="Round Same Side Corner Rectangle 22">
            <a:extLst>
              <a:ext uri="{FF2B5EF4-FFF2-40B4-BE49-F238E27FC236}">
                <a16:creationId xmlns:a16="http://schemas.microsoft.com/office/drawing/2014/main" id="{BF97469E-9097-4DE5-AF2B-EA6177BB30B7}"/>
              </a:ext>
            </a:extLst>
          </p:cNvPr>
          <p:cNvSpPr/>
          <p:nvPr/>
        </p:nvSpPr>
        <p:spPr>
          <a:xfrm rot="5400000">
            <a:off x="973593" y="1843560"/>
            <a:ext cx="358479" cy="384550"/>
          </a:xfrm>
          <a:custGeom>
            <a:avLst/>
            <a:gdLst>
              <a:gd name="connsiteX0" fmla="*/ 75237 w 451415"/>
              <a:gd name="connsiteY0" fmla="*/ 0 h 489419"/>
              <a:gd name="connsiteX1" fmla="*/ 376178 w 451415"/>
              <a:gd name="connsiteY1" fmla="*/ 0 h 489419"/>
              <a:gd name="connsiteX2" fmla="*/ 451415 w 451415"/>
              <a:gd name="connsiteY2" fmla="*/ 75237 h 489419"/>
              <a:gd name="connsiteX3" fmla="*/ 451415 w 451415"/>
              <a:gd name="connsiteY3" fmla="*/ 489419 h 489419"/>
              <a:gd name="connsiteX4" fmla="*/ 451415 w 451415"/>
              <a:gd name="connsiteY4" fmla="*/ 489419 h 489419"/>
              <a:gd name="connsiteX5" fmla="*/ 0 w 451415"/>
              <a:gd name="connsiteY5" fmla="*/ 489419 h 489419"/>
              <a:gd name="connsiteX6" fmla="*/ 0 w 451415"/>
              <a:gd name="connsiteY6" fmla="*/ 489419 h 489419"/>
              <a:gd name="connsiteX7" fmla="*/ 0 w 451415"/>
              <a:gd name="connsiteY7" fmla="*/ 75237 h 489419"/>
              <a:gd name="connsiteX8" fmla="*/ 75237 w 451415"/>
              <a:gd name="connsiteY8" fmla="*/ 0 h 489419"/>
              <a:gd name="connsiteX0" fmla="*/ 75237 w 451415"/>
              <a:gd name="connsiteY0" fmla="*/ 0 h 489421"/>
              <a:gd name="connsiteX1" fmla="*/ 376178 w 451415"/>
              <a:gd name="connsiteY1" fmla="*/ 0 h 489421"/>
              <a:gd name="connsiteX2" fmla="*/ 451415 w 451415"/>
              <a:gd name="connsiteY2" fmla="*/ 75237 h 489421"/>
              <a:gd name="connsiteX3" fmla="*/ 451415 w 451415"/>
              <a:gd name="connsiteY3" fmla="*/ 489419 h 489421"/>
              <a:gd name="connsiteX4" fmla="*/ 451415 w 451415"/>
              <a:gd name="connsiteY4" fmla="*/ 489419 h 489421"/>
              <a:gd name="connsiteX5" fmla="*/ 267965 w 451415"/>
              <a:gd name="connsiteY5" fmla="*/ 409593 h 489421"/>
              <a:gd name="connsiteX6" fmla="*/ 0 w 451415"/>
              <a:gd name="connsiteY6" fmla="*/ 489419 h 489421"/>
              <a:gd name="connsiteX7" fmla="*/ 0 w 451415"/>
              <a:gd name="connsiteY7" fmla="*/ 489419 h 489421"/>
              <a:gd name="connsiteX8" fmla="*/ 0 w 451415"/>
              <a:gd name="connsiteY8" fmla="*/ 75237 h 489421"/>
              <a:gd name="connsiteX9" fmla="*/ 75237 w 451415"/>
              <a:gd name="connsiteY9" fmla="*/ 0 h 489421"/>
              <a:gd name="connsiteX0" fmla="*/ 75237 w 451415"/>
              <a:gd name="connsiteY0" fmla="*/ 0 h 489421"/>
              <a:gd name="connsiteX1" fmla="*/ 376178 w 451415"/>
              <a:gd name="connsiteY1" fmla="*/ 0 h 489421"/>
              <a:gd name="connsiteX2" fmla="*/ 451415 w 451415"/>
              <a:gd name="connsiteY2" fmla="*/ 75237 h 489421"/>
              <a:gd name="connsiteX3" fmla="*/ 451415 w 451415"/>
              <a:gd name="connsiteY3" fmla="*/ 489419 h 489421"/>
              <a:gd name="connsiteX4" fmla="*/ 451415 w 451415"/>
              <a:gd name="connsiteY4" fmla="*/ 489419 h 489421"/>
              <a:gd name="connsiteX5" fmla="*/ 267965 w 451415"/>
              <a:gd name="connsiteY5" fmla="*/ 409593 h 489421"/>
              <a:gd name="connsiteX6" fmla="*/ 0 w 451415"/>
              <a:gd name="connsiteY6" fmla="*/ 489419 h 489421"/>
              <a:gd name="connsiteX7" fmla="*/ 0 w 451415"/>
              <a:gd name="connsiteY7" fmla="*/ 489419 h 489421"/>
              <a:gd name="connsiteX8" fmla="*/ 0 w 451415"/>
              <a:gd name="connsiteY8" fmla="*/ 75237 h 489421"/>
              <a:gd name="connsiteX9" fmla="*/ 75237 w 451415"/>
              <a:gd name="connsiteY9" fmla="*/ 0 h 489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1415" h="489421">
                <a:moveTo>
                  <a:pt x="75237" y="0"/>
                </a:moveTo>
                <a:lnTo>
                  <a:pt x="376178" y="0"/>
                </a:lnTo>
                <a:cubicBezTo>
                  <a:pt x="417730" y="0"/>
                  <a:pt x="451415" y="33685"/>
                  <a:pt x="451415" y="75237"/>
                </a:cubicBezTo>
                <a:lnTo>
                  <a:pt x="451415" y="489419"/>
                </a:lnTo>
                <a:lnTo>
                  <a:pt x="451415" y="489419"/>
                </a:lnTo>
                <a:cubicBezTo>
                  <a:pt x="386878" y="489904"/>
                  <a:pt x="332502" y="409108"/>
                  <a:pt x="267965" y="409593"/>
                </a:cubicBezTo>
                <a:cubicBezTo>
                  <a:pt x="141390" y="405722"/>
                  <a:pt x="89322" y="462810"/>
                  <a:pt x="0" y="489419"/>
                </a:cubicBezTo>
                <a:lnTo>
                  <a:pt x="0" y="489419"/>
                </a:lnTo>
                <a:lnTo>
                  <a:pt x="0" y="75237"/>
                </a:lnTo>
                <a:cubicBezTo>
                  <a:pt x="0" y="33685"/>
                  <a:pt x="33685" y="0"/>
                  <a:pt x="75237" y="0"/>
                </a:cubicBezTo>
                <a:close/>
              </a:path>
            </a:pathLst>
          </a:cu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DEA35F5-2046-42B3-BECB-DF26A14A2565}"/>
              </a:ext>
            </a:extLst>
          </p:cNvPr>
          <p:cNvSpPr txBox="1"/>
          <p:nvPr/>
        </p:nvSpPr>
        <p:spPr>
          <a:xfrm>
            <a:off x="995916" y="1759135"/>
            <a:ext cx="376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CA64E0C-D83D-457A-9F66-30E29ADA2D8B}"/>
              </a:ext>
            </a:extLst>
          </p:cNvPr>
          <p:cNvSpPr/>
          <p:nvPr/>
        </p:nvSpPr>
        <p:spPr>
          <a:xfrm>
            <a:off x="491514" y="1789307"/>
            <a:ext cx="504402" cy="493047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064A491-3DB9-4F15-BE03-292990A25800}"/>
              </a:ext>
            </a:extLst>
          </p:cNvPr>
          <p:cNvSpPr txBox="1"/>
          <p:nvPr/>
        </p:nvSpPr>
        <p:spPr>
          <a:xfrm>
            <a:off x="573213" y="1772158"/>
            <a:ext cx="376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1A9E715-B86A-4A56-978B-C0AB06A0415C}"/>
              </a:ext>
            </a:extLst>
          </p:cNvPr>
          <p:cNvSpPr txBox="1"/>
          <p:nvPr/>
        </p:nvSpPr>
        <p:spPr>
          <a:xfrm>
            <a:off x="6707161" y="1692237"/>
            <a:ext cx="6270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</a:rPr>
              <a:t>2 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F9DCFAE-E1E5-4038-A25C-C852F2FEE208}"/>
              </a:ext>
            </a:extLst>
          </p:cNvPr>
          <p:cNvSpPr txBox="1"/>
          <p:nvPr/>
        </p:nvSpPr>
        <p:spPr>
          <a:xfrm>
            <a:off x="5833562" y="2567171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</a:rPr>
              <a:t>&lt;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FBE0A87-9C98-446B-BD71-0C04D70A9CC7}"/>
              </a:ext>
            </a:extLst>
          </p:cNvPr>
          <p:cNvSpPr txBox="1"/>
          <p:nvPr/>
        </p:nvSpPr>
        <p:spPr>
          <a:xfrm>
            <a:off x="6397505" y="1743812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+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CB45273-7891-4A95-BCE0-9DDB54F12533}"/>
              </a:ext>
            </a:extLst>
          </p:cNvPr>
          <p:cNvSpPr txBox="1"/>
          <p:nvPr/>
        </p:nvSpPr>
        <p:spPr>
          <a:xfrm>
            <a:off x="4540054" y="1709894"/>
            <a:ext cx="1031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</a:rPr>
              <a:t>(– 1)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798FF5D8-055F-4D00-8E6F-576C025623CD}"/>
              </a:ext>
            </a:extLst>
          </p:cNvPr>
          <p:cNvSpPr txBox="1"/>
          <p:nvPr/>
        </p:nvSpPr>
        <p:spPr>
          <a:xfrm>
            <a:off x="985707" y="4422862"/>
            <a:ext cx="1070017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i="1" dirty="0" err="1"/>
              <a:t>Bước</a:t>
            </a:r>
            <a:r>
              <a:rPr lang="en-US" sz="2600" i="1" dirty="0"/>
              <a:t> 1</a:t>
            </a:r>
            <a:r>
              <a:rPr lang="en-US" sz="2600" dirty="0"/>
              <a:t>. </a:t>
            </a:r>
            <a:r>
              <a:rPr lang="en-US" sz="2600" dirty="0" err="1"/>
              <a:t>Bỏ</a:t>
            </a:r>
            <a:r>
              <a:rPr lang="en-US" sz="2600" dirty="0"/>
              <a:t> </a:t>
            </a:r>
            <a:r>
              <a:rPr lang="en-US" sz="2600" dirty="0" err="1"/>
              <a:t>dấu</a:t>
            </a:r>
            <a:r>
              <a:rPr lang="en-US" sz="2600" dirty="0"/>
              <a:t> “–” </a:t>
            </a:r>
            <a:r>
              <a:rPr lang="en-US" sz="2600" dirty="0" err="1"/>
              <a:t>trước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</a:t>
            </a:r>
            <a:r>
              <a:rPr lang="en-US" sz="2600" dirty="0" err="1"/>
              <a:t>nguyên</a:t>
            </a:r>
            <a:r>
              <a:rPr lang="en-US" sz="2600" dirty="0"/>
              <a:t> </a:t>
            </a:r>
            <a:r>
              <a:rPr lang="en-US" sz="2600" dirty="0" err="1"/>
              <a:t>âm</a:t>
            </a:r>
            <a:r>
              <a:rPr lang="en-US" sz="2600" dirty="0"/>
              <a:t>, </a:t>
            </a:r>
            <a:r>
              <a:rPr lang="en-US" sz="2600" dirty="0" err="1"/>
              <a:t>giữ</a:t>
            </a:r>
            <a:r>
              <a:rPr lang="en-US" sz="2600" dirty="0"/>
              <a:t> </a:t>
            </a:r>
            <a:r>
              <a:rPr lang="en-US" sz="2600" dirty="0" err="1"/>
              <a:t>nguyên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</a:t>
            </a:r>
            <a:r>
              <a:rPr lang="en-US" sz="2600" dirty="0" err="1"/>
              <a:t>còn</a:t>
            </a:r>
            <a:r>
              <a:rPr lang="en-US" sz="2600" dirty="0"/>
              <a:t> </a:t>
            </a:r>
            <a:r>
              <a:rPr lang="en-US" sz="2600" dirty="0" err="1"/>
              <a:t>lại</a:t>
            </a:r>
            <a:endParaRPr lang="en-US" sz="2600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A7248034-4D6D-4C70-A591-13458346D8CB}"/>
              </a:ext>
            </a:extLst>
          </p:cNvPr>
          <p:cNvSpPr txBox="1"/>
          <p:nvPr/>
        </p:nvSpPr>
        <p:spPr>
          <a:xfrm>
            <a:off x="1001159" y="4946082"/>
            <a:ext cx="108329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i="1" dirty="0" err="1"/>
              <a:t>Bước</a:t>
            </a:r>
            <a:r>
              <a:rPr lang="en-US" sz="2600" i="1" dirty="0"/>
              <a:t> 2</a:t>
            </a:r>
            <a:r>
              <a:rPr lang="en-US" sz="2600" dirty="0"/>
              <a:t>. </a:t>
            </a:r>
            <a:r>
              <a:rPr lang="en-US" sz="2600" dirty="0" err="1"/>
              <a:t>Trong</a:t>
            </a:r>
            <a:r>
              <a:rPr lang="en-US" sz="2600" dirty="0"/>
              <a:t> </a:t>
            </a:r>
            <a:r>
              <a:rPr lang="en-US" sz="2600" dirty="0" err="1"/>
              <a:t>hai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</a:t>
            </a:r>
            <a:r>
              <a:rPr lang="en-US" sz="2600" dirty="0" err="1"/>
              <a:t>nguyên</a:t>
            </a:r>
            <a:r>
              <a:rPr lang="en-US" sz="2600" dirty="0"/>
              <a:t> </a:t>
            </a:r>
            <a:r>
              <a:rPr lang="en-US" sz="2600" dirty="0" err="1"/>
              <a:t>dương</a:t>
            </a:r>
            <a:r>
              <a:rPr lang="en-US" sz="2600" dirty="0"/>
              <a:t> </a:t>
            </a:r>
            <a:r>
              <a:rPr lang="en-US" sz="2600" dirty="0" err="1"/>
              <a:t>nhận</a:t>
            </a:r>
            <a:r>
              <a:rPr lang="en-US" sz="2600" dirty="0"/>
              <a:t> </a:t>
            </a:r>
            <a:r>
              <a:rPr lang="en-US" sz="2600" dirty="0" err="1"/>
              <a:t>được</a:t>
            </a:r>
            <a:r>
              <a:rPr lang="en-US" sz="2600" dirty="0"/>
              <a:t> ở </a:t>
            </a:r>
            <a:r>
              <a:rPr lang="en-US" sz="2600" i="1" dirty="0" err="1"/>
              <a:t>Bước</a:t>
            </a:r>
            <a:r>
              <a:rPr lang="en-US" sz="2600" i="1" dirty="0"/>
              <a:t> 1</a:t>
            </a:r>
            <a:r>
              <a:rPr lang="en-US" sz="2600" dirty="0"/>
              <a:t>, ta </a:t>
            </a:r>
            <a:r>
              <a:rPr lang="en-US" sz="2600" dirty="0" err="1"/>
              <a:t>lấy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</a:t>
            </a:r>
            <a:r>
              <a:rPr lang="en-US" sz="2600" dirty="0" err="1"/>
              <a:t>lơn</a:t>
            </a:r>
            <a:r>
              <a:rPr lang="en-US" sz="2600" dirty="0"/>
              <a:t> </a:t>
            </a:r>
            <a:r>
              <a:rPr lang="en-US" sz="2600" dirty="0" err="1"/>
              <a:t>hơn</a:t>
            </a:r>
            <a:r>
              <a:rPr lang="en-US" sz="2600" dirty="0"/>
              <a:t> </a:t>
            </a:r>
            <a:r>
              <a:rPr lang="en-US" sz="2600" dirty="0" err="1"/>
              <a:t>trừ</a:t>
            </a:r>
            <a:r>
              <a:rPr lang="en-US" sz="2600" dirty="0"/>
              <a:t> </a:t>
            </a:r>
            <a:r>
              <a:rPr lang="en-US" sz="2600" dirty="0" err="1"/>
              <a:t>đi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</a:t>
            </a:r>
            <a:r>
              <a:rPr lang="en-US" sz="2600" dirty="0" err="1"/>
              <a:t>nhỏ</a:t>
            </a:r>
            <a:r>
              <a:rPr lang="en-US" sz="2600" dirty="0"/>
              <a:t> </a:t>
            </a:r>
            <a:r>
              <a:rPr lang="en-US" sz="2600" dirty="0" err="1"/>
              <a:t>hơn</a:t>
            </a:r>
            <a:r>
              <a:rPr lang="en-US" sz="2600" dirty="0"/>
              <a:t> 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9A735C9A-D104-4980-B4AC-55C7D56F5BCC}"/>
              </a:ext>
            </a:extLst>
          </p:cNvPr>
          <p:cNvSpPr txBox="1"/>
          <p:nvPr/>
        </p:nvSpPr>
        <p:spPr>
          <a:xfrm>
            <a:off x="1017247" y="5853182"/>
            <a:ext cx="10816864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i="1" dirty="0" err="1"/>
              <a:t>Bước</a:t>
            </a:r>
            <a:r>
              <a:rPr lang="en-US" sz="2600" i="1" dirty="0"/>
              <a:t> 3</a:t>
            </a:r>
            <a:r>
              <a:rPr lang="en-US" sz="2600" dirty="0"/>
              <a:t>. Cho </a:t>
            </a:r>
            <a:r>
              <a:rPr lang="en-US" sz="2600" dirty="0" err="1"/>
              <a:t>hiệu</a:t>
            </a:r>
            <a:r>
              <a:rPr lang="en-US" sz="2600" dirty="0"/>
              <a:t> </a:t>
            </a:r>
            <a:r>
              <a:rPr lang="en-US" sz="2600" dirty="0" err="1"/>
              <a:t>vừa</a:t>
            </a:r>
            <a:r>
              <a:rPr lang="en-US" sz="2600" dirty="0"/>
              <a:t> </a:t>
            </a:r>
            <a:r>
              <a:rPr lang="en-US" sz="2600" dirty="0" err="1"/>
              <a:t>nhận</a:t>
            </a:r>
            <a:r>
              <a:rPr lang="en-US" sz="2600" dirty="0"/>
              <a:t> </a:t>
            </a:r>
            <a:r>
              <a:rPr lang="en-US" sz="2600" dirty="0" err="1"/>
              <a:t>được</a:t>
            </a:r>
            <a:r>
              <a:rPr lang="en-US" sz="2600" dirty="0"/>
              <a:t> </a:t>
            </a:r>
            <a:r>
              <a:rPr lang="en-US" sz="2600" dirty="0" err="1"/>
              <a:t>dấu</a:t>
            </a:r>
            <a:r>
              <a:rPr lang="en-US" sz="2600" dirty="0"/>
              <a:t> ban </a:t>
            </a:r>
            <a:r>
              <a:rPr lang="en-US" sz="2600" dirty="0" err="1"/>
              <a:t>đầu</a:t>
            </a:r>
            <a:r>
              <a:rPr lang="en-US" sz="2600" dirty="0"/>
              <a:t> </a:t>
            </a:r>
            <a:r>
              <a:rPr lang="en-US" sz="2600" dirty="0" err="1"/>
              <a:t>của</a:t>
            </a:r>
            <a:r>
              <a:rPr lang="en-US" sz="2600" dirty="0"/>
              <a:t> </a:t>
            </a:r>
            <a:r>
              <a:rPr lang="en-US" sz="2600" dirty="0" err="1"/>
              <a:t>số</a:t>
            </a:r>
            <a:r>
              <a:rPr lang="en-US" sz="2600" dirty="0"/>
              <a:t> </a:t>
            </a:r>
            <a:r>
              <a:rPr lang="en-US" sz="2600" dirty="0" err="1"/>
              <a:t>lớn</a:t>
            </a:r>
            <a:r>
              <a:rPr lang="en-US" sz="2600" dirty="0"/>
              <a:t> </a:t>
            </a:r>
            <a:r>
              <a:rPr lang="en-US" sz="2600" dirty="0" err="1"/>
              <a:t>hơn</a:t>
            </a:r>
            <a:r>
              <a:rPr lang="en-US" sz="2600" dirty="0"/>
              <a:t> ở </a:t>
            </a:r>
            <a:r>
              <a:rPr lang="en-US" sz="2600" i="1" dirty="0" err="1"/>
              <a:t>Bước</a:t>
            </a:r>
            <a:r>
              <a:rPr lang="en-US" sz="2600" i="1" dirty="0"/>
              <a:t> 2</a:t>
            </a:r>
            <a:r>
              <a:rPr lang="en-US" sz="2600" dirty="0"/>
              <a:t>, ta </a:t>
            </a:r>
            <a:r>
              <a:rPr lang="en-US" sz="2600" dirty="0" err="1"/>
              <a:t>có</a:t>
            </a:r>
            <a:r>
              <a:rPr lang="en-US" sz="2600" dirty="0"/>
              <a:t> </a:t>
            </a:r>
            <a:r>
              <a:rPr lang="en-US" sz="2600" dirty="0" err="1"/>
              <a:t>tổng</a:t>
            </a:r>
            <a:r>
              <a:rPr lang="en-US" sz="2600" dirty="0"/>
              <a:t> </a:t>
            </a:r>
            <a:r>
              <a:rPr lang="en-US" sz="2600" dirty="0" err="1"/>
              <a:t>cần</a:t>
            </a:r>
            <a:r>
              <a:rPr lang="en-US" sz="2600" dirty="0"/>
              <a:t> </a:t>
            </a:r>
            <a:r>
              <a:rPr lang="en-US" sz="2600" dirty="0" err="1"/>
              <a:t>tìm</a:t>
            </a:r>
            <a:r>
              <a:rPr lang="en-US" sz="2600" dirty="0"/>
              <a:t>. 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503952E-4595-4D74-BFAE-0D0298933253}"/>
              </a:ext>
            </a:extLst>
          </p:cNvPr>
          <p:cNvSpPr txBox="1"/>
          <p:nvPr/>
        </p:nvSpPr>
        <p:spPr>
          <a:xfrm>
            <a:off x="4676812" y="1711267"/>
            <a:ext cx="41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–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D97FC713-1B39-42DD-B55F-D04FF3B726FF}"/>
              </a:ext>
            </a:extLst>
          </p:cNvPr>
          <p:cNvSpPr txBox="1"/>
          <p:nvPr/>
        </p:nvSpPr>
        <p:spPr>
          <a:xfrm>
            <a:off x="6655063" y="3745325"/>
            <a:ext cx="7312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</a:rPr>
              <a:t>1  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311FEB24-860D-47B2-8C83-A40DBBE91ABE}"/>
              </a:ext>
            </a:extLst>
          </p:cNvPr>
          <p:cNvSpPr txBox="1"/>
          <p:nvPr/>
        </p:nvSpPr>
        <p:spPr>
          <a:xfrm>
            <a:off x="7125865" y="1797807"/>
            <a:ext cx="10647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7030A0"/>
                </a:solidFill>
              </a:rPr>
              <a:t>= 1   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5B772CC0-27EC-40E4-904F-F42758E2C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940" y="4281650"/>
            <a:ext cx="676369" cy="59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3710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7.40741E-7 L 0.00117 0.13588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67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1.11111E-6 L 0.00104 0.13241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60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11111E-6 L -0.00391 0.29305 " pathEditMode="relative" rAng="0" ptsTypes="AA">
                                      <p:cBhvr>
                                        <p:cTn id="90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1465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3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uiExpand="1" build="p" animBg="1"/>
      <p:bldP spid="39" grpId="0"/>
      <p:bldP spid="39" grpId="1"/>
      <p:bldP spid="39" grpId="2"/>
      <p:bldP spid="40" grpId="0"/>
      <p:bldP spid="41" grpId="0"/>
      <p:bldP spid="42" grpId="0"/>
      <p:bldP spid="43" grpId="0" animBg="1"/>
      <p:bldP spid="44" grpId="0"/>
      <p:bldP spid="45" grpId="0" animBg="1"/>
      <p:bldP spid="46" grpId="0"/>
      <p:bldP spid="47" grpId="0"/>
      <p:bldP spid="47" grpId="1"/>
      <p:bldP spid="47" grpId="2"/>
      <p:bldP spid="48" grpId="0"/>
      <p:bldP spid="48" grpId="1"/>
      <p:bldP spid="49" grpId="0"/>
      <p:bldP spid="49" grpId="1"/>
      <p:bldP spid="51" grpId="0"/>
      <p:bldP spid="52" grpId="0"/>
      <p:bldP spid="53" grpId="0"/>
      <p:bldP spid="54" grpId="0"/>
      <p:bldP spid="55" grpId="0"/>
      <p:bldP spid="56" grpId="0"/>
      <p:bldP spid="56" grpId="1"/>
      <p:bldP spid="5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2">
            <a:extLst>
              <a:ext uri="{FF2B5EF4-FFF2-40B4-BE49-F238E27FC236}">
                <a16:creationId xmlns:a16="http://schemas.microsoft.com/office/drawing/2014/main" id="{6AD5E87B-598E-4E0D-8201-AF958040B12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491514" y="385006"/>
            <a:ext cx="9300729" cy="1001712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en-US" sz="3200" b="1" dirty="0"/>
              <a:t>. PHÉP CỘNG HAI SỐ NGUYÊN KHÁC DẤU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3DEA35F5-2046-42B3-BECB-DF26A14A2565}"/>
              </a:ext>
            </a:extLst>
          </p:cNvPr>
          <p:cNvSpPr txBox="1"/>
          <p:nvPr/>
        </p:nvSpPr>
        <p:spPr>
          <a:xfrm>
            <a:off x="995916" y="1759135"/>
            <a:ext cx="376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CA64E0C-D83D-457A-9F66-30E29ADA2D8B}"/>
              </a:ext>
            </a:extLst>
          </p:cNvPr>
          <p:cNvSpPr/>
          <p:nvPr/>
        </p:nvSpPr>
        <p:spPr>
          <a:xfrm>
            <a:off x="491514" y="1789307"/>
            <a:ext cx="504402" cy="493047"/>
          </a:xfrm>
          <a:prstGeom prst="ellipse">
            <a:avLst/>
          </a:prstGeom>
          <a:noFill/>
          <a:ln w="762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9064A491-3DB9-4F15-BE03-292990A25800}"/>
              </a:ext>
            </a:extLst>
          </p:cNvPr>
          <p:cNvSpPr txBox="1"/>
          <p:nvPr/>
        </p:nvSpPr>
        <p:spPr>
          <a:xfrm>
            <a:off x="573213" y="1772158"/>
            <a:ext cx="3763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58" name="Line 2">
            <a:extLst>
              <a:ext uri="{FF2B5EF4-FFF2-40B4-BE49-F238E27FC236}">
                <a16:creationId xmlns:a16="http://schemas.microsoft.com/office/drawing/2014/main" id="{C30E23BE-D5C0-4A5B-A05C-8668CF870D7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278343" y="3488184"/>
            <a:ext cx="11238" cy="1492682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" name="Line 5">
            <a:extLst>
              <a:ext uri="{FF2B5EF4-FFF2-40B4-BE49-F238E27FC236}">
                <a16:creationId xmlns:a16="http://schemas.microsoft.com/office/drawing/2014/main" id="{CC9DAE64-70FA-40CB-8D27-63646625BB4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037331" y="3841756"/>
            <a:ext cx="1269959" cy="3987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0" name="Text Box 7">
            <a:extLst>
              <a:ext uri="{FF2B5EF4-FFF2-40B4-BE49-F238E27FC236}">
                <a16:creationId xmlns:a16="http://schemas.microsoft.com/office/drawing/2014/main" id="{8AC70FD7-DF02-4283-A774-F9DD71627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65518" y="3255177"/>
            <a:ext cx="606425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725" tIns="47625" rIns="85725" bIns="47625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</a:rPr>
              <a:t>+ 2</a:t>
            </a:r>
          </a:p>
        </p:txBody>
      </p:sp>
      <p:sp>
        <p:nvSpPr>
          <p:cNvPr id="61" name="Text Box 8">
            <a:extLst>
              <a:ext uri="{FF2B5EF4-FFF2-40B4-BE49-F238E27FC236}">
                <a16:creationId xmlns:a16="http://schemas.microsoft.com/office/drawing/2014/main" id="{8A19F149-2FA3-4720-9954-1BE818BE2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5493" y="3781164"/>
            <a:ext cx="577850" cy="45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725" tIns="47625" rIns="85725" bIns="47625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</a:rPr>
              <a:t>- 1</a:t>
            </a:r>
          </a:p>
        </p:txBody>
      </p:sp>
      <p:sp>
        <p:nvSpPr>
          <p:cNvPr id="62" name="Text Box 9">
            <a:extLst>
              <a:ext uri="{FF2B5EF4-FFF2-40B4-BE49-F238E27FC236}">
                <a16:creationId xmlns:a16="http://schemas.microsoft.com/office/drawing/2014/main" id="{2BFB529F-B1E2-4522-B50E-50B24C6A5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5651" y="3264209"/>
            <a:ext cx="671513" cy="66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5725" tIns="47625" rIns="85725" bIns="47625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solidFill>
                  <a:srgbClr val="FF0000"/>
                </a:solidFill>
                <a:latin typeface="Arial" panose="020B0604020202020204" pitchFamily="34" charset="0"/>
              </a:rPr>
              <a:t>+1</a:t>
            </a:r>
          </a:p>
        </p:txBody>
      </p:sp>
      <p:sp>
        <p:nvSpPr>
          <p:cNvPr id="63" name="Line 10">
            <a:extLst>
              <a:ext uri="{FF2B5EF4-FFF2-40B4-BE49-F238E27FC236}">
                <a16:creationId xmlns:a16="http://schemas.microsoft.com/office/drawing/2014/main" id="{32AA3642-CF01-4F20-8AA7-564E65776339}"/>
              </a:ext>
            </a:extLst>
          </p:cNvPr>
          <p:cNvSpPr>
            <a:spLocks noChangeShapeType="1"/>
          </p:cNvSpPr>
          <p:nvPr/>
        </p:nvSpPr>
        <p:spPr bwMode="auto">
          <a:xfrm>
            <a:off x="5648105" y="3627816"/>
            <a:ext cx="1587" cy="998537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4" name="Line 2">
            <a:extLst>
              <a:ext uri="{FF2B5EF4-FFF2-40B4-BE49-F238E27FC236}">
                <a16:creationId xmlns:a16="http://schemas.microsoft.com/office/drawing/2014/main" id="{FCF59923-0643-46E9-93AC-D6032F952E7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07008" y="3418334"/>
            <a:ext cx="12665" cy="1562532"/>
          </a:xfrm>
          <a:prstGeom prst="line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AFE4A70B-176B-4C5B-A2B8-505E79098252}"/>
              </a:ext>
            </a:extLst>
          </p:cNvPr>
          <p:cNvCxnSpPr/>
          <p:nvPr/>
        </p:nvCxnSpPr>
        <p:spPr>
          <a:xfrm flipH="1">
            <a:off x="5001402" y="4159254"/>
            <a:ext cx="621507" cy="7217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:a16="http://schemas.microsoft.com/office/drawing/2014/main" id="{A5118317-6A9F-41B9-A77A-99795A733964}"/>
              </a:ext>
            </a:extLst>
          </p:cNvPr>
          <p:cNvGrpSpPr/>
          <p:nvPr/>
        </p:nvGrpSpPr>
        <p:grpSpPr>
          <a:xfrm>
            <a:off x="2054622" y="4234525"/>
            <a:ext cx="7467600" cy="674112"/>
            <a:chOff x="3728484" y="2489431"/>
            <a:chExt cx="7467600" cy="674112"/>
          </a:xfrm>
        </p:grpSpPr>
        <p:sp>
          <p:nvSpPr>
            <p:cNvPr id="67" name="Line 12">
              <a:extLst>
                <a:ext uri="{FF2B5EF4-FFF2-40B4-BE49-F238E27FC236}">
                  <a16:creationId xmlns:a16="http://schemas.microsoft.com/office/drawing/2014/main" id="{753DD734-4047-430F-A80B-284992EC49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28484" y="2602144"/>
              <a:ext cx="7467600" cy="4445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Line 15">
              <a:extLst>
                <a:ext uri="{FF2B5EF4-FFF2-40B4-BE49-F238E27FC236}">
                  <a16:creationId xmlns:a16="http://schemas.microsoft.com/office/drawing/2014/main" id="{79541A3F-2A7D-4DE0-ABB9-54A322300B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07984" y="2513244"/>
              <a:ext cx="1588" cy="1984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Line 18">
              <a:extLst>
                <a:ext uri="{FF2B5EF4-FFF2-40B4-BE49-F238E27FC236}">
                  <a16:creationId xmlns:a16="http://schemas.microsoft.com/office/drawing/2014/main" id="{2B755CAA-40AA-4EC8-B3AB-AE74EA49C4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695522" y="2535469"/>
              <a:ext cx="1587" cy="196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Line 20">
              <a:extLst>
                <a:ext uri="{FF2B5EF4-FFF2-40B4-BE49-F238E27FC236}">
                  <a16:creationId xmlns:a16="http://schemas.microsoft.com/office/drawing/2014/main" id="{4891B38D-682D-462B-BF6E-F532FB8983E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962347" y="2541819"/>
              <a:ext cx="3175" cy="20002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Line 21">
              <a:extLst>
                <a:ext uri="{FF2B5EF4-FFF2-40B4-BE49-F238E27FC236}">
                  <a16:creationId xmlns:a16="http://schemas.microsoft.com/office/drawing/2014/main" id="{BABDB6CC-4206-44BB-98AA-7B93D4A72B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597347" y="2546581"/>
              <a:ext cx="1587" cy="1984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Line 22">
              <a:extLst>
                <a:ext uri="{FF2B5EF4-FFF2-40B4-BE49-F238E27FC236}">
                  <a16:creationId xmlns:a16="http://schemas.microsoft.com/office/drawing/2014/main" id="{E670D5A6-7F2C-42D8-BEE7-7A0E5DC49D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214884" y="2535469"/>
              <a:ext cx="4763" cy="196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Line 23">
              <a:extLst>
                <a:ext uri="{FF2B5EF4-FFF2-40B4-BE49-F238E27FC236}">
                  <a16:creationId xmlns:a16="http://schemas.microsoft.com/office/drawing/2014/main" id="{20A100D7-1013-4EAF-816B-B7E51C3AA9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835597" y="2549756"/>
              <a:ext cx="1587" cy="19685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Line 24">
              <a:extLst>
                <a:ext uri="{FF2B5EF4-FFF2-40B4-BE49-F238E27FC236}">
                  <a16:creationId xmlns:a16="http://schemas.microsoft.com/office/drawing/2014/main" id="{5DBBD0B9-F156-46A7-831E-89FCEC7B90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484884" y="2537056"/>
              <a:ext cx="1588" cy="1984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Text Box 25">
              <a:extLst>
                <a:ext uri="{FF2B5EF4-FFF2-40B4-BE49-F238E27FC236}">
                  <a16:creationId xmlns:a16="http://schemas.microsoft.com/office/drawing/2014/main" id="{F5306D6A-57D5-4BB9-A49C-467CBDDB1C1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431997" y="2694219"/>
              <a:ext cx="573087" cy="434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5725" tIns="47625" rIns="85725" bIns="47625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 -1</a:t>
              </a:r>
            </a:p>
          </p:txBody>
        </p:sp>
        <p:sp>
          <p:nvSpPr>
            <p:cNvPr id="76" name="Text Box 27">
              <a:extLst>
                <a:ext uri="{FF2B5EF4-FFF2-40B4-BE49-F238E27FC236}">
                  <a16:creationId xmlns:a16="http://schemas.microsoft.com/office/drawing/2014/main" id="{EEF8EB40-6BE5-47FD-86EA-BA69D0044E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03584" y="2702156"/>
              <a:ext cx="457200" cy="455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5725" tIns="47625" rIns="85725" bIns="47625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  1</a:t>
              </a:r>
            </a:p>
          </p:txBody>
        </p:sp>
        <p:sp>
          <p:nvSpPr>
            <p:cNvPr id="77" name="Text Box 28">
              <a:extLst>
                <a:ext uri="{FF2B5EF4-FFF2-40B4-BE49-F238E27FC236}">
                  <a16:creationId xmlns:a16="http://schemas.microsoft.com/office/drawing/2014/main" id="{F93DAAAA-9DF3-46C3-BD2B-1B78C94521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48109" y="2706919"/>
              <a:ext cx="484188" cy="388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5725" tIns="47625" rIns="85725" bIns="47625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  2</a:t>
              </a:r>
            </a:p>
          </p:txBody>
        </p:sp>
        <p:sp>
          <p:nvSpPr>
            <p:cNvPr id="78" name="Text Box 29">
              <a:extLst>
                <a:ext uri="{FF2B5EF4-FFF2-40B4-BE49-F238E27FC236}">
                  <a16:creationId xmlns:a16="http://schemas.microsoft.com/office/drawing/2014/main" id="{8F8C24AD-76D3-4104-BC87-D4C08FD63AE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68834" y="2703744"/>
              <a:ext cx="398463" cy="344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5725" tIns="47625" rIns="85725" bIns="47625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3</a:t>
              </a:r>
            </a:p>
          </p:txBody>
        </p:sp>
        <p:sp>
          <p:nvSpPr>
            <p:cNvPr id="79" name="Text Box 30">
              <a:extLst>
                <a:ext uri="{FF2B5EF4-FFF2-40B4-BE49-F238E27FC236}">
                  <a16:creationId xmlns:a16="http://schemas.microsoft.com/office/drawing/2014/main" id="{98542B75-35C7-4A9B-93D7-6824FEE15F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567309" y="2705331"/>
              <a:ext cx="42703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5725" tIns="47625" rIns="85725" bIns="47625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  4</a:t>
              </a:r>
            </a:p>
          </p:txBody>
        </p:sp>
        <p:sp>
          <p:nvSpPr>
            <p:cNvPr id="80" name="Text Box 31">
              <a:extLst>
                <a:ext uri="{FF2B5EF4-FFF2-40B4-BE49-F238E27FC236}">
                  <a16:creationId xmlns:a16="http://schemas.microsoft.com/office/drawing/2014/main" id="{00AE2809-E154-4D09-99E9-E79C2813AA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238822" y="2713269"/>
              <a:ext cx="54768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5725" tIns="47625" rIns="85725" bIns="47625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  5</a:t>
              </a:r>
            </a:p>
          </p:txBody>
        </p:sp>
        <p:sp>
          <p:nvSpPr>
            <p:cNvPr id="81" name="Text Box 32">
              <a:extLst>
                <a:ext uri="{FF2B5EF4-FFF2-40B4-BE49-F238E27FC236}">
                  <a16:creationId xmlns:a16="http://schemas.microsoft.com/office/drawing/2014/main" id="{1BA87826-BEDE-4C69-83E2-799498D389D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81193" y="2706343"/>
              <a:ext cx="498475" cy="457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5725" tIns="47625" rIns="85725" bIns="47625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-2</a:t>
              </a:r>
            </a:p>
          </p:txBody>
        </p:sp>
        <p:sp>
          <p:nvSpPr>
            <p:cNvPr id="82" name="Text Box 33">
              <a:extLst>
                <a:ext uri="{FF2B5EF4-FFF2-40B4-BE49-F238E27FC236}">
                  <a16:creationId xmlns:a16="http://schemas.microsoft.com/office/drawing/2014/main" id="{D72DA1AA-5E84-4C2C-B72E-C3BBDEFC6E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0572" y="2694219"/>
              <a:ext cx="533400" cy="436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5725" tIns="47625" rIns="85725" bIns="47625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 -3</a:t>
              </a:r>
            </a:p>
          </p:txBody>
        </p:sp>
        <p:sp>
          <p:nvSpPr>
            <p:cNvPr id="83" name="Text Box 34">
              <a:extLst>
                <a:ext uri="{FF2B5EF4-FFF2-40B4-BE49-F238E27FC236}">
                  <a16:creationId xmlns:a16="http://schemas.microsoft.com/office/drawing/2014/main" id="{46309566-7310-4731-89BA-66A47A36180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42872" y="2678344"/>
              <a:ext cx="558800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5725" tIns="47625" rIns="85725" bIns="47625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 -4</a:t>
              </a:r>
            </a:p>
          </p:txBody>
        </p:sp>
        <p:sp>
          <p:nvSpPr>
            <p:cNvPr id="84" name="Line 15">
              <a:extLst>
                <a:ext uri="{FF2B5EF4-FFF2-40B4-BE49-F238E27FC236}">
                  <a16:creationId xmlns:a16="http://schemas.microsoft.com/office/drawing/2014/main" id="{B3DC7462-38BC-4427-81D7-5FE83D10BE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52509" y="2510069"/>
              <a:ext cx="1588" cy="198437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Line 15">
              <a:extLst>
                <a:ext uri="{FF2B5EF4-FFF2-40B4-BE49-F238E27FC236}">
                  <a16:creationId xmlns:a16="http://schemas.microsoft.com/office/drawing/2014/main" id="{BEB49059-D932-4E32-A629-10605BFB9F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085922" y="2524356"/>
              <a:ext cx="1587" cy="1984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Line 15">
              <a:extLst>
                <a:ext uri="{FF2B5EF4-FFF2-40B4-BE49-F238E27FC236}">
                  <a16:creationId xmlns:a16="http://schemas.microsoft.com/office/drawing/2014/main" id="{29BEC295-22F0-4D62-BDA0-877C8422C9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24172" y="2489431"/>
              <a:ext cx="1587" cy="1984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Text Box 27">
              <a:extLst>
                <a:ext uri="{FF2B5EF4-FFF2-40B4-BE49-F238E27FC236}">
                  <a16:creationId xmlns:a16="http://schemas.microsoft.com/office/drawing/2014/main" id="{2D802089-B23F-4E39-9BEC-C7025822D1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063948" y="2694219"/>
              <a:ext cx="457200" cy="455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5725" tIns="47625" rIns="85725" bIns="47625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  </a:t>
              </a:r>
              <a:r>
                <a:rPr lang="en-US" altLang="en-US" sz="2000" b="1" dirty="0">
                  <a:latin typeface="Arial" panose="020B0604020202020204" pitchFamily="34" charset="0"/>
                </a:rPr>
                <a:t>0</a:t>
              </a:r>
            </a:p>
          </p:txBody>
        </p:sp>
      </p:grpSp>
      <p:sp>
        <p:nvSpPr>
          <p:cNvPr id="88" name="TextBox 87">
            <a:extLst>
              <a:ext uri="{FF2B5EF4-FFF2-40B4-BE49-F238E27FC236}">
                <a16:creationId xmlns:a16="http://schemas.microsoft.com/office/drawing/2014/main" id="{1B4BF7AD-D5AC-416B-A66A-C7A7AEE5FF3B}"/>
              </a:ext>
            </a:extLst>
          </p:cNvPr>
          <p:cNvSpPr txBox="1"/>
          <p:nvPr/>
        </p:nvSpPr>
        <p:spPr>
          <a:xfrm>
            <a:off x="939542" y="5455836"/>
            <a:ext cx="99934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70C0"/>
                </a:solidFill>
              </a:rPr>
              <a:t>Chú</a:t>
            </a:r>
            <a:r>
              <a:rPr lang="en-US" sz="2800" b="1" dirty="0">
                <a:solidFill>
                  <a:srgbClr val="0070C0"/>
                </a:solidFill>
              </a:rPr>
              <a:t> ý: </a:t>
            </a:r>
            <a:r>
              <a:rPr lang="en-US" sz="2800" dirty="0"/>
              <a:t>Hai </a:t>
            </a:r>
            <a:r>
              <a:rPr lang="en-US" sz="2800" dirty="0" err="1"/>
              <a:t>số</a:t>
            </a:r>
            <a:r>
              <a:rPr lang="en-US" sz="2800" dirty="0"/>
              <a:t> </a:t>
            </a:r>
            <a:r>
              <a:rPr lang="en-US" sz="2800" dirty="0" err="1"/>
              <a:t>nguyên</a:t>
            </a:r>
            <a:r>
              <a:rPr lang="en-US" sz="2800" dirty="0"/>
              <a:t> </a:t>
            </a:r>
            <a:r>
              <a:rPr lang="en-US" sz="2800" dirty="0" err="1"/>
              <a:t>đối</a:t>
            </a:r>
            <a:r>
              <a:rPr lang="en-US" sz="2800" dirty="0"/>
              <a:t> </a:t>
            </a:r>
            <a:r>
              <a:rPr lang="en-US" sz="2800" dirty="0" err="1"/>
              <a:t>nhau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tổng</a:t>
            </a:r>
            <a:r>
              <a:rPr lang="en-US" sz="2800" dirty="0"/>
              <a:t> </a:t>
            </a:r>
            <a:r>
              <a:rPr lang="en-US" sz="2800" dirty="0" err="1"/>
              <a:t>bằng</a:t>
            </a:r>
            <a:r>
              <a:rPr lang="en-US" sz="2800" dirty="0"/>
              <a:t> 0. 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CD91BC7F-E15B-4C80-9924-5B4B9509F20A}"/>
              </a:ext>
            </a:extLst>
          </p:cNvPr>
          <p:cNvSpPr/>
          <p:nvPr/>
        </p:nvSpPr>
        <p:spPr>
          <a:xfrm>
            <a:off x="4157927" y="6008820"/>
            <a:ext cx="282160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err="1"/>
              <a:t>Ví</a:t>
            </a:r>
            <a:r>
              <a:rPr lang="en-US" sz="2800" dirty="0"/>
              <a:t> </a:t>
            </a:r>
            <a:r>
              <a:rPr lang="en-US" sz="2800" dirty="0" err="1"/>
              <a:t>dụ</a:t>
            </a:r>
            <a:r>
              <a:rPr lang="en-US" sz="2800" dirty="0"/>
              <a:t>: (– 2) + 2 = 0</a:t>
            </a:r>
          </a:p>
        </p:txBody>
      </p:sp>
      <p:sp>
        <p:nvSpPr>
          <p:cNvPr id="3" name="Minus Sign 2">
            <a:extLst>
              <a:ext uri="{FF2B5EF4-FFF2-40B4-BE49-F238E27FC236}">
                <a16:creationId xmlns:a16="http://schemas.microsoft.com/office/drawing/2014/main" id="{F83BAD7F-1233-4349-AE14-A25DCAFCB0DF}"/>
              </a:ext>
            </a:extLst>
          </p:cNvPr>
          <p:cNvSpPr/>
          <p:nvPr/>
        </p:nvSpPr>
        <p:spPr>
          <a:xfrm>
            <a:off x="5547293" y="4152097"/>
            <a:ext cx="834173" cy="457588"/>
          </a:xfrm>
          <a:prstGeom prst="mathMin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90" name="Line 5">
            <a:extLst>
              <a:ext uri="{FF2B5EF4-FFF2-40B4-BE49-F238E27FC236}">
                <a16:creationId xmlns:a16="http://schemas.microsoft.com/office/drawing/2014/main" id="{09B5661A-D11A-479B-B559-0D79B8BE6E4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867913" y="3615216"/>
            <a:ext cx="538749" cy="665163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1" name="Line 5">
            <a:extLst>
              <a:ext uri="{FF2B5EF4-FFF2-40B4-BE49-F238E27FC236}">
                <a16:creationId xmlns:a16="http://schemas.microsoft.com/office/drawing/2014/main" id="{F3BC61F5-9C1A-4917-BB91-B4D8EF8307F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480867" y="2448518"/>
            <a:ext cx="897173" cy="1500787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2" name="Line 5">
            <a:extLst>
              <a:ext uri="{FF2B5EF4-FFF2-40B4-BE49-F238E27FC236}">
                <a16:creationId xmlns:a16="http://schemas.microsoft.com/office/drawing/2014/main" id="{33D22029-C6C5-44DB-A45E-DCF49B4FE86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02499" y="2480905"/>
            <a:ext cx="420410" cy="825041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F40156-6840-496F-96B3-52FB8EE42EA2}"/>
              </a:ext>
            </a:extLst>
          </p:cNvPr>
          <p:cNvSpPr txBox="1"/>
          <p:nvPr/>
        </p:nvSpPr>
        <p:spPr>
          <a:xfrm>
            <a:off x="4063368" y="1935337"/>
            <a:ext cx="553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-1</a:t>
            </a:r>
            <a:endParaRPr lang="vi-VN" sz="2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1ECF31-1D75-4D1E-9E31-A2748A8D7CFC}"/>
              </a:ext>
            </a:extLst>
          </p:cNvPr>
          <p:cNvSpPr txBox="1"/>
          <p:nvPr/>
        </p:nvSpPr>
        <p:spPr>
          <a:xfrm>
            <a:off x="4755262" y="1936739"/>
            <a:ext cx="10920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+ 2 </a:t>
            </a:r>
            <a:r>
              <a:rPr lang="en-US" sz="2800" dirty="0">
                <a:solidFill>
                  <a:srgbClr val="FF0000"/>
                </a:solidFill>
              </a:rPr>
              <a:t>=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F21681-FF2F-444A-9339-0906205617EA}"/>
              </a:ext>
            </a:extLst>
          </p:cNvPr>
          <p:cNvSpPr txBox="1"/>
          <p:nvPr/>
        </p:nvSpPr>
        <p:spPr>
          <a:xfrm>
            <a:off x="5751513" y="1947345"/>
            <a:ext cx="536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</a:t>
            </a:r>
            <a:endParaRPr lang="vi-VN" sz="2800" dirty="0">
              <a:solidFill>
                <a:srgbClr val="FF0000"/>
              </a:solidFill>
            </a:endParaRPr>
          </a:p>
        </p:txBody>
      </p:sp>
      <p:sp>
        <p:nvSpPr>
          <p:cNvPr id="95" name="Line 5">
            <a:extLst>
              <a:ext uri="{FF2B5EF4-FFF2-40B4-BE49-F238E27FC236}">
                <a16:creationId xmlns:a16="http://schemas.microsoft.com/office/drawing/2014/main" id="{8C024237-3F38-4FD2-A830-DCAF8EC69DB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029722" y="2477099"/>
            <a:ext cx="404557" cy="877834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2115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 animBg="1"/>
      <p:bldP spid="46" grpId="0"/>
      <p:bldP spid="58" grpId="0" animBg="1"/>
      <p:bldP spid="59" grpId="0" animBg="1"/>
      <p:bldP spid="60" grpId="0"/>
      <p:bldP spid="61" grpId="0"/>
      <p:bldP spid="62" grpId="0"/>
      <p:bldP spid="63" grpId="0" animBg="1"/>
      <p:bldP spid="64" grpId="0" animBg="1"/>
      <p:bldP spid="88" grpId="0"/>
      <p:bldP spid="89" grpId="0"/>
      <p:bldP spid="3" grpId="0" animBg="1"/>
      <p:bldP spid="90" grpId="0" animBg="1"/>
      <p:bldP spid="90" grpId="1" animBg="1"/>
      <p:bldP spid="91" grpId="0" animBg="1"/>
      <p:bldP spid="91" grpId="1" animBg="1"/>
      <p:bldP spid="92" grpId="0" animBg="1"/>
      <p:bldP spid="92" grpId="1" animBg="1"/>
      <p:bldP spid="4" grpId="0"/>
      <p:bldP spid="5" grpId="0"/>
      <p:bldP spid="6" grpId="0"/>
      <p:bldP spid="95" grpId="0" animBg="1"/>
      <p:bldP spid="95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Box 44">
            <a:extLst>
              <a:ext uri="{FF2B5EF4-FFF2-40B4-BE49-F238E27FC236}">
                <a16:creationId xmlns:a16="http://schemas.microsoft.com/office/drawing/2014/main" id="{A45BA067-093A-4250-8F02-65C45526A95B}"/>
              </a:ext>
            </a:extLst>
          </p:cNvPr>
          <p:cNvSpPr txBox="1"/>
          <p:nvPr/>
        </p:nvSpPr>
        <p:spPr>
          <a:xfrm>
            <a:off x="273218" y="1665636"/>
            <a:ext cx="41551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    a)</a:t>
            </a:r>
            <a:r>
              <a:rPr lang="en-US" sz="36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(–</a:t>
            </a:r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6) + 4 </a:t>
            </a:r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0EBBD283-44A2-4350-B5D6-64020C9F3124}"/>
              </a:ext>
            </a:extLst>
          </p:cNvPr>
          <p:cNvSpPr txBox="1"/>
          <p:nvPr/>
        </p:nvSpPr>
        <p:spPr>
          <a:xfrm>
            <a:off x="4612081" y="1688943"/>
            <a:ext cx="1750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6 – 4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A981B8E-EAFB-4D01-8FC6-94A2BF8C652A}"/>
              </a:ext>
            </a:extLst>
          </p:cNvPr>
          <p:cNvSpPr/>
          <p:nvPr/>
        </p:nvSpPr>
        <p:spPr>
          <a:xfrm>
            <a:off x="1961255" y="1665634"/>
            <a:ext cx="3496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–</a:t>
            </a:r>
          </a:p>
        </p:txBody>
      </p:sp>
      <p:sp>
        <p:nvSpPr>
          <p:cNvPr id="49" name="Title 2">
            <a:extLst>
              <a:ext uri="{FF2B5EF4-FFF2-40B4-BE49-F238E27FC236}">
                <a16:creationId xmlns:a16="http://schemas.microsoft.com/office/drawing/2014/main" id="{D6446EE5-232D-41C1-9F50-5E8CBCAB4CFC}"/>
              </a:ext>
            </a:extLst>
          </p:cNvPr>
          <p:cNvSpPr txBox="1">
            <a:spLocks/>
          </p:cNvSpPr>
          <p:nvPr/>
        </p:nvSpPr>
        <p:spPr>
          <a:xfrm>
            <a:off x="575456" y="314785"/>
            <a:ext cx="9662393" cy="1000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en-US" sz="3200" b="1" dirty="0"/>
              <a:t>. PHÉP CỘNG HAI SỐ NGUYÊN KHÁC DẤU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4A279E0-5D24-4261-983F-446E61DE6F63}"/>
              </a:ext>
            </a:extLst>
          </p:cNvPr>
          <p:cNvSpPr txBox="1"/>
          <p:nvPr/>
        </p:nvSpPr>
        <p:spPr>
          <a:xfrm>
            <a:off x="3709557" y="1681557"/>
            <a:ext cx="21373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= – (        ) 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5926E0C-1DF0-47AF-BB9A-D109D11E5037}"/>
              </a:ext>
            </a:extLst>
          </p:cNvPr>
          <p:cNvSpPr/>
          <p:nvPr/>
        </p:nvSpPr>
        <p:spPr>
          <a:xfrm>
            <a:off x="2715955" y="1666913"/>
            <a:ext cx="5229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E268A351-087F-448E-AC8F-50D222332D8B}"/>
              </a:ext>
            </a:extLst>
          </p:cNvPr>
          <p:cNvSpPr txBox="1"/>
          <p:nvPr/>
        </p:nvSpPr>
        <p:spPr>
          <a:xfrm>
            <a:off x="5762336" y="1688721"/>
            <a:ext cx="1458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= – 2 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4D42F44-ADD8-49E1-A418-0B8DD4C9CDA2}"/>
              </a:ext>
            </a:extLst>
          </p:cNvPr>
          <p:cNvSpPr txBox="1"/>
          <p:nvPr/>
        </p:nvSpPr>
        <p:spPr>
          <a:xfrm>
            <a:off x="273218" y="2593932"/>
            <a:ext cx="4546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         b)</a:t>
            </a:r>
            <a:r>
              <a:rPr lang="en-US" sz="3600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 10 + (– 5) </a:t>
            </a:r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  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E29562A-7FAC-46DA-B588-C7723BBD7B52}"/>
              </a:ext>
            </a:extLst>
          </p:cNvPr>
          <p:cNvSpPr txBox="1"/>
          <p:nvPr/>
        </p:nvSpPr>
        <p:spPr>
          <a:xfrm>
            <a:off x="5057334" y="2668281"/>
            <a:ext cx="17501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10 – 5 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DCA51763-3769-472D-9807-C0A75E219B09}"/>
              </a:ext>
            </a:extLst>
          </p:cNvPr>
          <p:cNvSpPr/>
          <p:nvPr/>
        </p:nvSpPr>
        <p:spPr>
          <a:xfrm>
            <a:off x="3219935" y="2584606"/>
            <a:ext cx="41389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–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AB998566-1410-4499-9B8D-3767E36BC146}"/>
              </a:ext>
            </a:extLst>
          </p:cNvPr>
          <p:cNvSpPr txBox="1"/>
          <p:nvPr/>
        </p:nvSpPr>
        <p:spPr>
          <a:xfrm>
            <a:off x="4088194" y="2639295"/>
            <a:ext cx="8682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=   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BC30452-E22D-436E-9746-E7B330D4E7A5}"/>
              </a:ext>
            </a:extLst>
          </p:cNvPr>
          <p:cNvSpPr/>
          <p:nvPr/>
        </p:nvSpPr>
        <p:spPr>
          <a:xfrm>
            <a:off x="2588875" y="2593932"/>
            <a:ext cx="5229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+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A47BAFEC-DA45-440D-859C-0D7264D98878}"/>
              </a:ext>
            </a:extLst>
          </p:cNvPr>
          <p:cNvSpPr txBox="1"/>
          <p:nvPr/>
        </p:nvSpPr>
        <p:spPr>
          <a:xfrm>
            <a:off x="6406819" y="2651521"/>
            <a:ext cx="1458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= 5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A90E0D5-0479-4CD2-B1DA-60E49C5CA8C1}"/>
              </a:ext>
            </a:extLst>
          </p:cNvPr>
          <p:cNvSpPr txBox="1"/>
          <p:nvPr/>
        </p:nvSpPr>
        <p:spPr>
          <a:xfrm>
            <a:off x="4513257" y="2630682"/>
            <a:ext cx="2057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+ (          ) 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26109867-B25A-471F-8CE4-C6ABC3A1342A}"/>
              </a:ext>
            </a:extLst>
          </p:cNvPr>
          <p:cNvSpPr txBox="1"/>
          <p:nvPr/>
        </p:nvSpPr>
        <p:spPr>
          <a:xfrm>
            <a:off x="1320965" y="1032032"/>
            <a:ext cx="34782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>
                <a:solidFill>
                  <a:srgbClr val="0070C0"/>
                </a:solidFill>
              </a:rPr>
              <a:t>Ví</a:t>
            </a: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sz="3600" b="1" dirty="0" err="1">
                <a:solidFill>
                  <a:srgbClr val="0070C0"/>
                </a:solidFill>
              </a:rPr>
              <a:t>dụ</a:t>
            </a:r>
            <a:r>
              <a:rPr lang="en-US" sz="3600" b="1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61" name="Google Shape;12325;p85">
            <a:extLst>
              <a:ext uri="{FF2B5EF4-FFF2-40B4-BE49-F238E27FC236}">
                <a16:creationId xmlns:a16="http://schemas.microsoft.com/office/drawing/2014/main" id="{77F2C5A3-8096-41B6-8102-F1A25BFFD8F9}"/>
              </a:ext>
            </a:extLst>
          </p:cNvPr>
          <p:cNvSpPr/>
          <p:nvPr/>
        </p:nvSpPr>
        <p:spPr>
          <a:xfrm>
            <a:off x="1320965" y="3413342"/>
            <a:ext cx="484508" cy="475989"/>
          </a:xfrm>
          <a:custGeom>
            <a:avLst/>
            <a:gdLst/>
            <a:ahLst/>
            <a:cxnLst/>
            <a:rect l="l" t="t" r="r" b="b"/>
            <a:pathLst>
              <a:path w="11478" h="11413" extrusionOk="0">
                <a:moveTo>
                  <a:pt x="1401" y="515"/>
                </a:moveTo>
                <a:cubicBezTo>
                  <a:pt x="1616" y="515"/>
                  <a:pt x="1834" y="595"/>
                  <a:pt x="2000" y="756"/>
                </a:cubicBezTo>
                <a:lnTo>
                  <a:pt x="2548" y="1304"/>
                </a:lnTo>
                <a:lnTo>
                  <a:pt x="1358" y="2494"/>
                </a:lnTo>
                <a:lnTo>
                  <a:pt x="810" y="1947"/>
                </a:lnTo>
                <a:cubicBezTo>
                  <a:pt x="476" y="1625"/>
                  <a:pt x="476" y="1078"/>
                  <a:pt x="810" y="756"/>
                </a:cubicBezTo>
                <a:cubicBezTo>
                  <a:pt x="971" y="595"/>
                  <a:pt x="1185" y="515"/>
                  <a:pt x="1401" y="515"/>
                </a:cubicBezTo>
                <a:close/>
                <a:moveTo>
                  <a:pt x="2798" y="1566"/>
                </a:moveTo>
                <a:lnTo>
                  <a:pt x="3251" y="2006"/>
                </a:lnTo>
                <a:lnTo>
                  <a:pt x="2655" y="2602"/>
                </a:lnTo>
                <a:lnTo>
                  <a:pt x="2060" y="3197"/>
                </a:lnTo>
                <a:lnTo>
                  <a:pt x="1608" y="2756"/>
                </a:lnTo>
                <a:lnTo>
                  <a:pt x="2798" y="1566"/>
                </a:lnTo>
                <a:close/>
                <a:moveTo>
                  <a:pt x="10132" y="9031"/>
                </a:moveTo>
                <a:lnTo>
                  <a:pt x="10811" y="10757"/>
                </a:lnTo>
                <a:lnTo>
                  <a:pt x="9085" y="10091"/>
                </a:lnTo>
                <a:lnTo>
                  <a:pt x="10132" y="9031"/>
                </a:lnTo>
                <a:close/>
                <a:moveTo>
                  <a:pt x="4036" y="5685"/>
                </a:moveTo>
                <a:lnTo>
                  <a:pt x="5763" y="7412"/>
                </a:lnTo>
                <a:lnTo>
                  <a:pt x="5418" y="7757"/>
                </a:lnTo>
                <a:lnTo>
                  <a:pt x="5001" y="7340"/>
                </a:lnTo>
                <a:cubicBezTo>
                  <a:pt x="4965" y="7299"/>
                  <a:pt x="4920" y="7278"/>
                  <a:pt x="4876" y="7278"/>
                </a:cubicBezTo>
                <a:cubicBezTo>
                  <a:pt x="4831" y="7278"/>
                  <a:pt x="4787" y="7299"/>
                  <a:pt x="4751" y="7340"/>
                </a:cubicBezTo>
                <a:cubicBezTo>
                  <a:pt x="4679" y="7412"/>
                  <a:pt x="4679" y="7519"/>
                  <a:pt x="4751" y="7590"/>
                </a:cubicBezTo>
                <a:lnTo>
                  <a:pt x="5168" y="8007"/>
                </a:lnTo>
                <a:lnTo>
                  <a:pt x="4763" y="8412"/>
                </a:lnTo>
                <a:lnTo>
                  <a:pt x="3822" y="7471"/>
                </a:lnTo>
                <a:cubicBezTo>
                  <a:pt x="3786" y="7436"/>
                  <a:pt x="3742" y="7418"/>
                  <a:pt x="3697" y="7418"/>
                </a:cubicBezTo>
                <a:cubicBezTo>
                  <a:pt x="3652" y="7418"/>
                  <a:pt x="3608" y="7436"/>
                  <a:pt x="3572" y="7471"/>
                </a:cubicBezTo>
                <a:cubicBezTo>
                  <a:pt x="3501" y="7543"/>
                  <a:pt x="3501" y="7650"/>
                  <a:pt x="3572" y="7721"/>
                </a:cubicBezTo>
                <a:lnTo>
                  <a:pt x="4513" y="8662"/>
                </a:lnTo>
                <a:lnTo>
                  <a:pt x="4108" y="9067"/>
                </a:lnTo>
                <a:lnTo>
                  <a:pt x="3691" y="8638"/>
                </a:lnTo>
                <a:cubicBezTo>
                  <a:pt x="3655" y="8602"/>
                  <a:pt x="3611" y="8584"/>
                  <a:pt x="3566" y="8584"/>
                </a:cubicBezTo>
                <a:cubicBezTo>
                  <a:pt x="3521" y="8584"/>
                  <a:pt x="3477" y="8602"/>
                  <a:pt x="3441" y="8638"/>
                </a:cubicBezTo>
                <a:cubicBezTo>
                  <a:pt x="3358" y="8721"/>
                  <a:pt x="3358" y="8817"/>
                  <a:pt x="3441" y="8900"/>
                </a:cubicBezTo>
                <a:lnTo>
                  <a:pt x="3858" y="9317"/>
                </a:lnTo>
                <a:lnTo>
                  <a:pt x="3453" y="9710"/>
                </a:lnTo>
                <a:lnTo>
                  <a:pt x="3036" y="9293"/>
                </a:lnTo>
                <a:cubicBezTo>
                  <a:pt x="3001" y="9257"/>
                  <a:pt x="2956" y="9239"/>
                  <a:pt x="2911" y="9239"/>
                </a:cubicBezTo>
                <a:cubicBezTo>
                  <a:pt x="2867" y="9239"/>
                  <a:pt x="2822" y="9257"/>
                  <a:pt x="2786" y="9293"/>
                </a:cubicBezTo>
                <a:cubicBezTo>
                  <a:pt x="2703" y="9376"/>
                  <a:pt x="2703" y="9471"/>
                  <a:pt x="2786" y="9555"/>
                </a:cubicBezTo>
                <a:lnTo>
                  <a:pt x="3203" y="9972"/>
                </a:lnTo>
                <a:lnTo>
                  <a:pt x="2798" y="10364"/>
                </a:lnTo>
                <a:lnTo>
                  <a:pt x="1858" y="9436"/>
                </a:lnTo>
                <a:cubicBezTo>
                  <a:pt x="1822" y="9394"/>
                  <a:pt x="1777" y="9373"/>
                  <a:pt x="1733" y="9373"/>
                </a:cubicBezTo>
                <a:cubicBezTo>
                  <a:pt x="1688" y="9373"/>
                  <a:pt x="1643" y="9394"/>
                  <a:pt x="1608" y="9436"/>
                </a:cubicBezTo>
                <a:cubicBezTo>
                  <a:pt x="1536" y="9507"/>
                  <a:pt x="1536" y="9614"/>
                  <a:pt x="1608" y="9686"/>
                </a:cubicBezTo>
                <a:lnTo>
                  <a:pt x="2548" y="10626"/>
                </a:lnTo>
                <a:lnTo>
                  <a:pt x="2191" y="10984"/>
                </a:lnTo>
                <a:cubicBezTo>
                  <a:pt x="2155" y="11007"/>
                  <a:pt x="2096" y="11043"/>
                  <a:pt x="2048" y="11043"/>
                </a:cubicBezTo>
                <a:cubicBezTo>
                  <a:pt x="2012" y="11043"/>
                  <a:pt x="1953" y="11019"/>
                  <a:pt x="1917" y="10984"/>
                </a:cubicBezTo>
                <a:lnTo>
                  <a:pt x="465" y="9519"/>
                </a:lnTo>
                <a:cubicBezTo>
                  <a:pt x="381" y="9448"/>
                  <a:pt x="381" y="9329"/>
                  <a:pt x="465" y="9257"/>
                </a:cubicBezTo>
                <a:lnTo>
                  <a:pt x="4036" y="5685"/>
                </a:lnTo>
                <a:close/>
                <a:moveTo>
                  <a:pt x="9428" y="0"/>
                </a:moveTo>
                <a:cubicBezTo>
                  <a:pt x="9290" y="0"/>
                  <a:pt x="9150" y="54"/>
                  <a:pt x="9037" y="161"/>
                </a:cubicBezTo>
                <a:lnTo>
                  <a:pt x="6299" y="2899"/>
                </a:lnTo>
                <a:cubicBezTo>
                  <a:pt x="6227" y="2971"/>
                  <a:pt x="6227" y="3078"/>
                  <a:pt x="6299" y="3149"/>
                </a:cubicBezTo>
                <a:cubicBezTo>
                  <a:pt x="6334" y="3185"/>
                  <a:pt x="6379" y="3203"/>
                  <a:pt x="6424" y="3203"/>
                </a:cubicBezTo>
                <a:cubicBezTo>
                  <a:pt x="6468" y="3203"/>
                  <a:pt x="6513" y="3185"/>
                  <a:pt x="6549" y="3149"/>
                </a:cubicBezTo>
                <a:lnTo>
                  <a:pt x="9287" y="411"/>
                </a:lnTo>
                <a:cubicBezTo>
                  <a:pt x="9323" y="387"/>
                  <a:pt x="9382" y="351"/>
                  <a:pt x="9418" y="351"/>
                </a:cubicBezTo>
                <a:cubicBezTo>
                  <a:pt x="9466" y="351"/>
                  <a:pt x="9525" y="363"/>
                  <a:pt x="9561" y="411"/>
                </a:cubicBezTo>
                <a:lnTo>
                  <a:pt x="11013" y="1875"/>
                </a:lnTo>
                <a:cubicBezTo>
                  <a:pt x="11049" y="1899"/>
                  <a:pt x="11073" y="1959"/>
                  <a:pt x="11073" y="2006"/>
                </a:cubicBezTo>
                <a:cubicBezTo>
                  <a:pt x="11073" y="2054"/>
                  <a:pt x="11061" y="2113"/>
                  <a:pt x="11013" y="2137"/>
                </a:cubicBezTo>
                <a:lnTo>
                  <a:pt x="10656" y="2494"/>
                </a:lnTo>
                <a:lnTo>
                  <a:pt x="9716" y="1554"/>
                </a:lnTo>
                <a:cubicBezTo>
                  <a:pt x="9680" y="1518"/>
                  <a:pt x="9635" y="1500"/>
                  <a:pt x="9591" y="1500"/>
                </a:cubicBezTo>
                <a:cubicBezTo>
                  <a:pt x="9546" y="1500"/>
                  <a:pt x="9501" y="1518"/>
                  <a:pt x="9466" y="1554"/>
                </a:cubicBezTo>
                <a:cubicBezTo>
                  <a:pt x="9394" y="1637"/>
                  <a:pt x="9394" y="1732"/>
                  <a:pt x="9466" y="1816"/>
                </a:cubicBezTo>
                <a:lnTo>
                  <a:pt x="10406" y="2744"/>
                </a:lnTo>
                <a:lnTo>
                  <a:pt x="10001" y="3149"/>
                </a:lnTo>
                <a:lnTo>
                  <a:pt x="9585" y="2733"/>
                </a:lnTo>
                <a:cubicBezTo>
                  <a:pt x="9549" y="2697"/>
                  <a:pt x="9504" y="2679"/>
                  <a:pt x="9460" y="2679"/>
                </a:cubicBezTo>
                <a:cubicBezTo>
                  <a:pt x="9415" y="2679"/>
                  <a:pt x="9370" y="2697"/>
                  <a:pt x="9335" y="2733"/>
                </a:cubicBezTo>
                <a:cubicBezTo>
                  <a:pt x="9263" y="2804"/>
                  <a:pt x="9263" y="2911"/>
                  <a:pt x="9335" y="2983"/>
                </a:cubicBezTo>
                <a:lnTo>
                  <a:pt x="9751" y="3399"/>
                </a:lnTo>
                <a:lnTo>
                  <a:pt x="9347" y="3804"/>
                </a:lnTo>
                <a:lnTo>
                  <a:pt x="8930" y="3387"/>
                </a:lnTo>
                <a:cubicBezTo>
                  <a:pt x="8894" y="3352"/>
                  <a:pt x="8850" y="3334"/>
                  <a:pt x="8805" y="3334"/>
                </a:cubicBezTo>
                <a:cubicBezTo>
                  <a:pt x="8760" y="3334"/>
                  <a:pt x="8716" y="3352"/>
                  <a:pt x="8680" y="3387"/>
                </a:cubicBezTo>
                <a:cubicBezTo>
                  <a:pt x="8597" y="3459"/>
                  <a:pt x="8597" y="3566"/>
                  <a:pt x="8680" y="3637"/>
                </a:cubicBezTo>
                <a:lnTo>
                  <a:pt x="9097" y="4054"/>
                </a:lnTo>
                <a:lnTo>
                  <a:pt x="8692" y="4459"/>
                </a:lnTo>
                <a:lnTo>
                  <a:pt x="7751" y="3518"/>
                </a:lnTo>
                <a:cubicBezTo>
                  <a:pt x="7715" y="3483"/>
                  <a:pt x="7671" y="3465"/>
                  <a:pt x="7626" y="3465"/>
                </a:cubicBezTo>
                <a:cubicBezTo>
                  <a:pt x="7581" y="3465"/>
                  <a:pt x="7537" y="3483"/>
                  <a:pt x="7501" y="3518"/>
                </a:cubicBezTo>
                <a:cubicBezTo>
                  <a:pt x="7430" y="3602"/>
                  <a:pt x="7430" y="3697"/>
                  <a:pt x="7501" y="3780"/>
                </a:cubicBezTo>
                <a:lnTo>
                  <a:pt x="8442" y="4709"/>
                </a:lnTo>
                <a:lnTo>
                  <a:pt x="8037" y="5114"/>
                </a:lnTo>
                <a:lnTo>
                  <a:pt x="7620" y="4697"/>
                </a:lnTo>
                <a:cubicBezTo>
                  <a:pt x="7584" y="4661"/>
                  <a:pt x="7540" y="4644"/>
                  <a:pt x="7495" y="4644"/>
                </a:cubicBezTo>
                <a:cubicBezTo>
                  <a:pt x="7451" y="4644"/>
                  <a:pt x="7406" y="4661"/>
                  <a:pt x="7370" y="4697"/>
                </a:cubicBezTo>
                <a:cubicBezTo>
                  <a:pt x="7287" y="4769"/>
                  <a:pt x="7287" y="4876"/>
                  <a:pt x="7370" y="4947"/>
                </a:cubicBezTo>
                <a:lnTo>
                  <a:pt x="7787" y="5364"/>
                </a:lnTo>
                <a:lnTo>
                  <a:pt x="7442" y="5709"/>
                </a:lnTo>
                <a:lnTo>
                  <a:pt x="5715" y="3983"/>
                </a:lnTo>
                <a:lnTo>
                  <a:pt x="6037" y="3661"/>
                </a:lnTo>
                <a:cubicBezTo>
                  <a:pt x="6120" y="3578"/>
                  <a:pt x="6120" y="3483"/>
                  <a:pt x="6037" y="3399"/>
                </a:cubicBezTo>
                <a:cubicBezTo>
                  <a:pt x="6001" y="3364"/>
                  <a:pt x="5956" y="3346"/>
                  <a:pt x="5912" y="3346"/>
                </a:cubicBezTo>
                <a:cubicBezTo>
                  <a:pt x="5867" y="3346"/>
                  <a:pt x="5822" y="3364"/>
                  <a:pt x="5787" y="3399"/>
                </a:cubicBezTo>
                <a:lnTo>
                  <a:pt x="5465" y="3733"/>
                </a:lnTo>
                <a:lnTo>
                  <a:pt x="2239" y="506"/>
                </a:lnTo>
                <a:cubicBezTo>
                  <a:pt x="2012" y="280"/>
                  <a:pt x="1715" y="161"/>
                  <a:pt x="1381" y="161"/>
                </a:cubicBezTo>
                <a:cubicBezTo>
                  <a:pt x="1072" y="161"/>
                  <a:pt x="762" y="280"/>
                  <a:pt x="536" y="506"/>
                </a:cubicBezTo>
                <a:cubicBezTo>
                  <a:pt x="310" y="732"/>
                  <a:pt x="191" y="1030"/>
                  <a:pt x="191" y="1351"/>
                </a:cubicBezTo>
                <a:cubicBezTo>
                  <a:pt x="191" y="1661"/>
                  <a:pt x="310" y="1971"/>
                  <a:pt x="536" y="2197"/>
                </a:cubicBezTo>
                <a:lnTo>
                  <a:pt x="3774" y="5447"/>
                </a:lnTo>
                <a:lnTo>
                  <a:pt x="203" y="9019"/>
                </a:lnTo>
                <a:cubicBezTo>
                  <a:pt x="0" y="9221"/>
                  <a:pt x="0" y="9567"/>
                  <a:pt x="203" y="9793"/>
                </a:cubicBezTo>
                <a:lnTo>
                  <a:pt x="1667" y="11246"/>
                </a:lnTo>
                <a:cubicBezTo>
                  <a:pt x="1774" y="11353"/>
                  <a:pt x="1905" y="11412"/>
                  <a:pt x="2048" y="11412"/>
                </a:cubicBezTo>
                <a:cubicBezTo>
                  <a:pt x="2203" y="11412"/>
                  <a:pt x="2334" y="11353"/>
                  <a:pt x="2441" y="11246"/>
                </a:cubicBezTo>
                <a:lnTo>
                  <a:pt x="6013" y="7674"/>
                </a:lnTo>
                <a:lnTo>
                  <a:pt x="6263" y="7924"/>
                </a:lnTo>
                <a:cubicBezTo>
                  <a:pt x="6299" y="7965"/>
                  <a:pt x="6343" y="7986"/>
                  <a:pt x="6389" y="7986"/>
                </a:cubicBezTo>
                <a:cubicBezTo>
                  <a:pt x="6436" y="7986"/>
                  <a:pt x="6483" y="7965"/>
                  <a:pt x="6525" y="7924"/>
                </a:cubicBezTo>
                <a:cubicBezTo>
                  <a:pt x="6596" y="7852"/>
                  <a:pt x="6596" y="7745"/>
                  <a:pt x="6525" y="7674"/>
                </a:cubicBezTo>
                <a:lnTo>
                  <a:pt x="6168" y="7316"/>
                </a:lnTo>
                <a:cubicBezTo>
                  <a:pt x="6168" y="7305"/>
                  <a:pt x="6144" y="7305"/>
                  <a:pt x="6132" y="7293"/>
                </a:cubicBezTo>
                <a:lnTo>
                  <a:pt x="6096" y="7257"/>
                </a:lnTo>
                <a:lnTo>
                  <a:pt x="2310" y="3471"/>
                </a:lnTo>
                <a:lnTo>
                  <a:pt x="2786" y="2995"/>
                </a:lnTo>
                <a:lnTo>
                  <a:pt x="3084" y="3292"/>
                </a:lnTo>
                <a:cubicBezTo>
                  <a:pt x="3108" y="3316"/>
                  <a:pt x="3155" y="3328"/>
                  <a:pt x="3203" y="3328"/>
                </a:cubicBezTo>
                <a:cubicBezTo>
                  <a:pt x="3239" y="3328"/>
                  <a:pt x="3286" y="3316"/>
                  <a:pt x="3322" y="3292"/>
                </a:cubicBezTo>
                <a:cubicBezTo>
                  <a:pt x="3393" y="3209"/>
                  <a:pt x="3393" y="3114"/>
                  <a:pt x="3322" y="3030"/>
                </a:cubicBezTo>
                <a:lnTo>
                  <a:pt x="3024" y="2733"/>
                </a:lnTo>
                <a:lnTo>
                  <a:pt x="3501" y="2256"/>
                </a:lnTo>
                <a:lnTo>
                  <a:pt x="5358" y="4126"/>
                </a:lnTo>
                <a:lnTo>
                  <a:pt x="7311" y="6066"/>
                </a:lnTo>
                <a:lnTo>
                  <a:pt x="7323" y="6090"/>
                </a:lnTo>
                <a:lnTo>
                  <a:pt x="7334" y="6102"/>
                </a:lnTo>
                <a:lnTo>
                  <a:pt x="9942" y="8710"/>
                </a:lnTo>
                <a:lnTo>
                  <a:pt x="9466" y="9186"/>
                </a:lnTo>
                <a:lnTo>
                  <a:pt x="6846" y="6554"/>
                </a:lnTo>
                <a:lnTo>
                  <a:pt x="5810" y="5519"/>
                </a:lnTo>
                <a:lnTo>
                  <a:pt x="3965" y="3673"/>
                </a:lnTo>
                <a:cubicBezTo>
                  <a:pt x="3923" y="3637"/>
                  <a:pt x="3879" y="3620"/>
                  <a:pt x="3834" y="3620"/>
                </a:cubicBezTo>
                <a:cubicBezTo>
                  <a:pt x="3789" y="3620"/>
                  <a:pt x="3745" y="3637"/>
                  <a:pt x="3703" y="3673"/>
                </a:cubicBezTo>
                <a:cubicBezTo>
                  <a:pt x="3632" y="3745"/>
                  <a:pt x="3632" y="3852"/>
                  <a:pt x="3703" y="3923"/>
                </a:cubicBezTo>
                <a:lnTo>
                  <a:pt x="9239" y="9460"/>
                </a:lnTo>
                <a:lnTo>
                  <a:pt x="8763" y="9936"/>
                </a:lnTo>
                <a:lnTo>
                  <a:pt x="7096" y="8269"/>
                </a:lnTo>
                <a:cubicBezTo>
                  <a:pt x="7061" y="8233"/>
                  <a:pt x="7016" y="8215"/>
                  <a:pt x="6971" y="8215"/>
                </a:cubicBezTo>
                <a:cubicBezTo>
                  <a:pt x="6927" y="8215"/>
                  <a:pt x="6882" y="8233"/>
                  <a:pt x="6846" y="8269"/>
                </a:cubicBezTo>
                <a:cubicBezTo>
                  <a:pt x="6775" y="8340"/>
                  <a:pt x="6775" y="8448"/>
                  <a:pt x="6846" y="8519"/>
                </a:cubicBezTo>
                <a:lnTo>
                  <a:pt x="8632" y="10305"/>
                </a:lnTo>
                <a:cubicBezTo>
                  <a:pt x="8644" y="10329"/>
                  <a:pt x="8680" y="10341"/>
                  <a:pt x="8692" y="10353"/>
                </a:cubicBezTo>
                <a:lnTo>
                  <a:pt x="10799" y="11174"/>
                </a:lnTo>
                <a:cubicBezTo>
                  <a:pt x="10835" y="11186"/>
                  <a:pt x="10883" y="11186"/>
                  <a:pt x="10906" y="11186"/>
                </a:cubicBezTo>
                <a:cubicBezTo>
                  <a:pt x="10990" y="11186"/>
                  <a:pt x="11061" y="11162"/>
                  <a:pt x="11121" y="11103"/>
                </a:cubicBezTo>
                <a:cubicBezTo>
                  <a:pt x="11192" y="11019"/>
                  <a:pt x="11228" y="10900"/>
                  <a:pt x="11180" y="10805"/>
                </a:cubicBezTo>
                <a:lnTo>
                  <a:pt x="10359" y="8686"/>
                </a:lnTo>
                <a:cubicBezTo>
                  <a:pt x="10347" y="8662"/>
                  <a:pt x="10323" y="8638"/>
                  <a:pt x="10311" y="8626"/>
                </a:cubicBezTo>
                <a:lnTo>
                  <a:pt x="7692" y="6007"/>
                </a:lnTo>
                <a:lnTo>
                  <a:pt x="11264" y="2435"/>
                </a:lnTo>
                <a:cubicBezTo>
                  <a:pt x="11478" y="2185"/>
                  <a:pt x="11478" y="1840"/>
                  <a:pt x="11264" y="1625"/>
                </a:cubicBezTo>
                <a:lnTo>
                  <a:pt x="9811" y="161"/>
                </a:lnTo>
                <a:cubicBezTo>
                  <a:pt x="9704" y="54"/>
                  <a:pt x="9567" y="0"/>
                  <a:pt x="9428" y="0"/>
                </a:cubicBezTo>
                <a:close/>
              </a:path>
            </a:pathLst>
          </a:custGeom>
          <a:solidFill>
            <a:srgbClr val="657E9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DC75445-ABE1-4048-A217-83A6FF0AE508}"/>
              </a:ext>
            </a:extLst>
          </p:cNvPr>
          <p:cNvSpPr txBox="1"/>
          <p:nvPr/>
        </p:nvSpPr>
        <p:spPr>
          <a:xfrm>
            <a:off x="2234489" y="3358948"/>
            <a:ext cx="102143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err="1">
                <a:solidFill>
                  <a:srgbClr val="0070C0"/>
                </a:solidFill>
              </a:rPr>
              <a:t>Tính</a:t>
            </a:r>
            <a:r>
              <a:rPr lang="en-US" sz="32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EE025A0E-8883-40DC-95CE-5D03A9E2EEA1}"/>
              </a:ext>
            </a:extLst>
          </p:cNvPr>
          <p:cNvSpPr/>
          <p:nvPr/>
        </p:nvSpPr>
        <p:spPr>
          <a:xfrm>
            <a:off x="1915075" y="3515245"/>
            <a:ext cx="319414" cy="319414"/>
          </a:xfrm>
          <a:prstGeom prst="ellips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A82C511-D5A6-4DFE-8552-7C9D09D72F89}"/>
              </a:ext>
            </a:extLst>
          </p:cNvPr>
          <p:cNvSpPr txBox="1"/>
          <p:nvPr/>
        </p:nvSpPr>
        <p:spPr>
          <a:xfrm>
            <a:off x="1379634" y="4218705"/>
            <a:ext cx="32177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a) </a:t>
            </a:r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(–2</a:t>
            </a:r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8) + 82</a:t>
            </a:r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692F779D-EEAC-4BC7-A694-84D8A51ED07E}"/>
              </a:ext>
            </a:extLst>
          </p:cNvPr>
          <p:cNvSpPr txBox="1"/>
          <p:nvPr/>
        </p:nvSpPr>
        <p:spPr>
          <a:xfrm>
            <a:off x="4340349" y="4201945"/>
            <a:ext cx="2799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=  82 – 28 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76A068B-F5B4-4C7C-96CE-689895D5111B}"/>
              </a:ext>
            </a:extLst>
          </p:cNvPr>
          <p:cNvSpPr/>
          <p:nvPr/>
        </p:nvSpPr>
        <p:spPr>
          <a:xfrm>
            <a:off x="6548173" y="4193332"/>
            <a:ext cx="11400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= 54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19D368A6-566E-446C-AB9B-A7560BBA44ED}"/>
              </a:ext>
            </a:extLst>
          </p:cNvPr>
          <p:cNvSpPr txBox="1"/>
          <p:nvPr/>
        </p:nvSpPr>
        <p:spPr>
          <a:xfrm>
            <a:off x="1379634" y="5144356"/>
            <a:ext cx="3440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70C0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b)  </a:t>
            </a:r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51</a:t>
            </a:r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  <a:sym typeface="Wingdings" panose="05000000000000000000" pitchFamily="2" charset="2"/>
              </a:rPr>
              <a:t> + (–97) </a:t>
            </a:r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CCA7604-51A0-4C12-B085-3AD45190CD93}"/>
              </a:ext>
            </a:extLst>
          </p:cNvPr>
          <p:cNvSpPr txBox="1"/>
          <p:nvPr/>
        </p:nvSpPr>
        <p:spPr>
          <a:xfrm>
            <a:off x="4421187" y="5169037"/>
            <a:ext cx="2799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=     97 – 51  </a:t>
            </a: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2A99D31-A94B-4CD6-95BE-22C68BA648F1}"/>
              </a:ext>
            </a:extLst>
          </p:cNvPr>
          <p:cNvSpPr/>
          <p:nvPr/>
        </p:nvSpPr>
        <p:spPr>
          <a:xfrm>
            <a:off x="6901796" y="5140806"/>
            <a:ext cx="157286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= – 46 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2CEF898-8D94-4EF7-804C-9AC1480053F9}"/>
              </a:ext>
            </a:extLst>
          </p:cNvPr>
          <p:cNvSpPr txBox="1"/>
          <p:nvPr/>
        </p:nvSpPr>
        <p:spPr>
          <a:xfrm>
            <a:off x="4371683" y="5162593"/>
            <a:ext cx="3008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mbria Math" panose="02040503050406030204" pitchFamily="18" charset="0"/>
                <a:ea typeface="Cambria Math" panose="02040503050406030204" pitchFamily="18" charset="0"/>
              </a:rPr>
              <a:t>= – (             ) </a:t>
            </a:r>
          </a:p>
        </p:txBody>
      </p:sp>
    </p:spTree>
    <p:extLst>
      <p:ext uri="{BB962C8B-B14F-4D97-AF65-F5344CB8AC3E}">
        <p14:creationId xmlns:p14="http://schemas.microsoft.com/office/powerpoint/2010/main" val="3306079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4.81481E-6 L 0.16419 -0.00023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203" y="-23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-0.00371 L 0.22956 0.01018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71" y="694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7" grpId="0"/>
      <p:bldP spid="48" grpId="0"/>
      <p:bldP spid="48" grpId="1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7" grpId="1"/>
      <p:bldP spid="57" grpId="2"/>
      <p:bldP spid="58" grpId="0"/>
      <p:bldP spid="59" grpId="0"/>
      <p:bldP spid="59" grpId="1"/>
      <p:bldP spid="60" grpId="0"/>
      <p:bldP spid="61" grpId="0" animBg="1"/>
      <p:bldP spid="62" grpId="0"/>
      <p:bldP spid="63" grpId="0" animBg="1"/>
      <p:bldP spid="64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2">
            <a:extLst>
              <a:ext uri="{FF2B5EF4-FFF2-40B4-BE49-F238E27FC236}">
                <a16:creationId xmlns:a16="http://schemas.microsoft.com/office/drawing/2014/main" id="{7BEED71C-2721-4E2F-B762-3AAD495D31D5}"/>
              </a:ext>
            </a:extLst>
          </p:cNvPr>
          <p:cNvSpPr txBox="1">
            <a:spLocks/>
          </p:cNvSpPr>
          <p:nvPr/>
        </p:nvSpPr>
        <p:spPr>
          <a:xfrm>
            <a:off x="575769" y="310907"/>
            <a:ext cx="9506410" cy="10007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en-US" sz="3200" b="1" dirty="0"/>
              <a:t>. PHÉP CỘNG HAI SỐ NGUYÊN KHÁC DẤU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6FAF240-5741-416B-921F-E1C116A87A4A}"/>
              </a:ext>
            </a:extLst>
          </p:cNvPr>
          <p:cNvSpPr txBox="1"/>
          <p:nvPr/>
        </p:nvSpPr>
        <p:spPr>
          <a:xfrm>
            <a:off x="629284" y="1147800"/>
            <a:ext cx="107945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err="1">
                <a:solidFill>
                  <a:srgbClr val="0070C0"/>
                </a:solidFill>
              </a:rPr>
              <a:t>Ví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dụ</a:t>
            </a:r>
            <a:r>
              <a:rPr lang="en-US" sz="2800" b="1" dirty="0">
                <a:solidFill>
                  <a:srgbClr val="0070C0"/>
                </a:solidFill>
              </a:rPr>
              <a:t> 4: </a:t>
            </a:r>
            <a:r>
              <a:rPr lang="en-US" sz="2800" dirty="0" err="1"/>
              <a:t>Một</a:t>
            </a:r>
            <a:r>
              <a:rPr lang="en-US" sz="2800" dirty="0"/>
              <a:t> </a:t>
            </a:r>
            <a:r>
              <a:rPr lang="en-US" sz="2800" dirty="0" err="1"/>
              <a:t>chiếc</a:t>
            </a:r>
            <a:r>
              <a:rPr lang="en-US" sz="2800" dirty="0"/>
              <a:t> </a:t>
            </a:r>
            <a:r>
              <a:rPr lang="en-US" sz="2800" dirty="0" err="1"/>
              <a:t>tàu</a:t>
            </a:r>
            <a:r>
              <a:rPr lang="en-US" sz="2800" dirty="0"/>
              <a:t> </a:t>
            </a:r>
            <a:r>
              <a:rPr lang="en-US" sz="2800" dirty="0" err="1"/>
              <a:t>ngầm</a:t>
            </a:r>
            <a:r>
              <a:rPr lang="en-US" sz="2800" dirty="0"/>
              <a:t> </a:t>
            </a:r>
            <a:r>
              <a:rPr lang="en-US" sz="2800" dirty="0" err="1"/>
              <a:t>đang</a:t>
            </a:r>
            <a:r>
              <a:rPr lang="en-US" sz="2800" dirty="0"/>
              <a:t> ở </a:t>
            </a:r>
            <a:r>
              <a:rPr lang="en-US" sz="2800" dirty="0" err="1"/>
              <a:t>độ</a:t>
            </a:r>
            <a:r>
              <a:rPr lang="en-US" sz="2800" dirty="0"/>
              <a:t> </a:t>
            </a:r>
            <a:r>
              <a:rPr lang="en-US" sz="2800" dirty="0" err="1"/>
              <a:t>cao</a:t>
            </a:r>
            <a:r>
              <a:rPr lang="en-US" sz="2800" dirty="0"/>
              <a:t> –50 m so </a:t>
            </a:r>
            <a:r>
              <a:rPr lang="en-US" sz="2800" dirty="0" err="1"/>
              <a:t>với</a:t>
            </a:r>
            <a:r>
              <a:rPr lang="en-US" sz="2800" dirty="0"/>
              <a:t> </a:t>
            </a:r>
            <a:r>
              <a:rPr lang="en-US" sz="2800" dirty="0" err="1"/>
              <a:t>mặt</a:t>
            </a:r>
            <a:r>
              <a:rPr lang="en-US" sz="2800" dirty="0"/>
              <a:t> </a:t>
            </a:r>
            <a:r>
              <a:rPr lang="en-US" sz="2800" dirty="0" err="1"/>
              <a:t>biển</a:t>
            </a:r>
            <a:r>
              <a:rPr lang="en-US" sz="2800" dirty="0"/>
              <a:t>. </a:t>
            </a:r>
            <a:r>
              <a:rPr lang="en-US" sz="2800" dirty="0" err="1"/>
              <a:t>Sau</a:t>
            </a:r>
            <a:r>
              <a:rPr lang="en-US" sz="2800" dirty="0"/>
              <a:t> </a:t>
            </a:r>
            <a:r>
              <a:rPr lang="en-US" sz="2800" dirty="0" err="1"/>
              <a:t>đó</a:t>
            </a:r>
            <a:r>
              <a:rPr lang="en-US" sz="2800" dirty="0"/>
              <a:t> </a:t>
            </a:r>
            <a:r>
              <a:rPr lang="en-US" sz="2800" dirty="0" err="1"/>
              <a:t>tàu</a:t>
            </a:r>
            <a:r>
              <a:rPr lang="en-US" sz="2800" dirty="0"/>
              <a:t> </a:t>
            </a:r>
            <a:r>
              <a:rPr lang="en-US" sz="2800" dirty="0" err="1"/>
              <a:t>ngầm</a:t>
            </a:r>
            <a:r>
              <a:rPr lang="en-US" sz="2800" dirty="0"/>
              <a:t> </a:t>
            </a:r>
            <a:r>
              <a:rPr lang="en-US" sz="2800" dirty="0" err="1"/>
              <a:t>nổi</a:t>
            </a:r>
            <a:r>
              <a:rPr lang="en-US" sz="2800" dirty="0"/>
              <a:t> </a:t>
            </a:r>
            <a:r>
              <a:rPr lang="en-US" sz="2800" dirty="0" err="1"/>
              <a:t>lên</a:t>
            </a:r>
            <a:r>
              <a:rPr lang="en-US" sz="2800" dirty="0"/>
              <a:t> 20 m. </a:t>
            </a:r>
            <a:r>
              <a:rPr lang="en-US" sz="2800" dirty="0" err="1"/>
              <a:t>Viết</a:t>
            </a:r>
            <a:r>
              <a:rPr lang="en-US" sz="2800" dirty="0"/>
              <a:t> </a:t>
            </a:r>
            <a:r>
              <a:rPr lang="en-US" sz="2800" dirty="0" err="1"/>
              <a:t>phép</a:t>
            </a:r>
            <a:r>
              <a:rPr lang="en-US" sz="2800" dirty="0"/>
              <a:t> </a:t>
            </a:r>
            <a:r>
              <a:rPr lang="en-US" sz="2800" dirty="0" err="1"/>
              <a:t>tính</a:t>
            </a:r>
            <a:r>
              <a:rPr lang="en-US" sz="2800" dirty="0"/>
              <a:t>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tính</a:t>
            </a:r>
            <a:r>
              <a:rPr lang="en-US" sz="2800" dirty="0"/>
              <a:t> </a:t>
            </a:r>
            <a:r>
              <a:rPr lang="en-US" sz="2800" dirty="0" err="1"/>
              <a:t>độ</a:t>
            </a:r>
            <a:r>
              <a:rPr lang="en-US" sz="2800" dirty="0"/>
              <a:t> </a:t>
            </a:r>
            <a:r>
              <a:rPr lang="en-US" sz="2800" dirty="0" err="1"/>
              <a:t>cao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tàu</a:t>
            </a:r>
            <a:r>
              <a:rPr lang="en-US" sz="2800" dirty="0"/>
              <a:t> </a:t>
            </a:r>
            <a:r>
              <a:rPr lang="en-US" sz="2800" dirty="0" err="1"/>
              <a:t>ngầm</a:t>
            </a:r>
            <a:r>
              <a:rPr lang="en-US" sz="2800" dirty="0"/>
              <a:t> so </a:t>
            </a:r>
            <a:r>
              <a:rPr lang="en-US" sz="2800" dirty="0" err="1"/>
              <a:t>với</a:t>
            </a:r>
            <a:r>
              <a:rPr lang="en-US" sz="2800" dirty="0"/>
              <a:t> </a:t>
            </a:r>
            <a:r>
              <a:rPr lang="en-US" sz="2800" dirty="0" err="1"/>
              <a:t>mực</a:t>
            </a:r>
            <a:r>
              <a:rPr lang="en-US" sz="2800" dirty="0"/>
              <a:t> </a:t>
            </a:r>
            <a:r>
              <a:rPr lang="en-US" sz="2800" dirty="0" err="1"/>
              <a:t>nước</a:t>
            </a:r>
            <a:r>
              <a:rPr lang="en-US" sz="2800" dirty="0"/>
              <a:t> </a:t>
            </a:r>
            <a:r>
              <a:rPr lang="en-US" sz="2800" dirty="0" err="1"/>
              <a:t>biển</a:t>
            </a:r>
            <a:r>
              <a:rPr lang="en-US" sz="2800" dirty="0"/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9D98ACB-C31F-48DE-8AD6-570D5A86F155}"/>
              </a:ext>
            </a:extLst>
          </p:cNvPr>
          <p:cNvSpPr txBox="1"/>
          <p:nvPr/>
        </p:nvSpPr>
        <p:spPr>
          <a:xfrm>
            <a:off x="1692613" y="3457073"/>
            <a:ext cx="84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/>
              <a:t>Độ</a:t>
            </a:r>
            <a:r>
              <a:rPr lang="en-US" sz="2800" dirty="0"/>
              <a:t> </a:t>
            </a:r>
            <a:r>
              <a:rPr lang="en-US" sz="2800" dirty="0" err="1"/>
              <a:t>cao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tàu</a:t>
            </a:r>
            <a:r>
              <a:rPr lang="en-US" sz="2800" dirty="0"/>
              <a:t> </a:t>
            </a:r>
            <a:r>
              <a:rPr lang="en-US" sz="2800" dirty="0" err="1"/>
              <a:t>ngầm</a:t>
            </a:r>
            <a:r>
              <a:rPr lang="en-US" sz="2800" dirty="0"/>
              <a:t> so </a:t>
            </a:r>
            <a:r>
              <a:rPr lang="en-US" sz="2800" dirty="0" err="1"/>
              <a:t>với</a:t>
            </a:r>
            <a:r>
              <a:rPr lang="en-US" sz="2800" dirty="0"/>
              <a:t> </a:t>
            </a:r>
            <a:r>
              <a:rPr lang="en-US" sz="2800" dirty="0" err="1"/>
              <a:t>mực</a:t>
            </a:r>
            <a:r>
              <a:rPr lang="en-US" sz="2800" dirty="0"/>
              <a:t> </a:t>
            </a:r>
            <a:r>
              <a:rPr lang="en-US" sz="2800" dirty="0" err="1"/>
              <a:t>nước</a:t>
            </a:r>
            <a:r>
              <a:rPr lang="en-US" sz="2800" dirty="0"/>
              <a:t> </a:t>
            </a:r>
            <a:r>
              <a:rPr lang="en-US" sz="2800" dirty="0" err="1"/>
              <a:t>biển</a:t>
            </a:r>
            <a:r>
              <a:rPr lang="en-US" sz="2800" dirty="0"/>
              <a:t> </a:t>
            </a:r>
            <a:r>
              <a:rPr lang="en-US" sz="2800" dirty="0" err="1"/>
              <a:t>là</a:t>
            </a:r>
            <a:r>
              <a:rPr lang="en-US" sz="2800" dirty="0"/>
              <a:t>:</a:t>
            </a:r>
          </a:p>
        </p:txBody>
      </p:sp>
      <p:sp>
        <p:nvSpPr>
          <p:cNvPr id="35" name="Rounded Rectangle 1">
            <a:extLst>
              <a:ext uri="{FF2B5EF4-FFF2-40B4-BE49-F238E27FC236}">
                <a16:creationId xmlns:a16="http://schemas.microsoft.com/office/drawing/2014/main" id="{921063CE-4D7A-4650-908E-FF8B2CBE56F6}"/>
              </a:ext>
            </a:extLst>
          </p:cNvPr>
          <p:cNvSpPr/>
          <p:nvPr/>
        </p:nvSpPr>
        <p:spPr>
          <a:xfrm>
            <a:off x="4930547" y="2622694"/>
            <a:ext cx="1096027" cy="433657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FF0000"/>
                </a:solidFill>
              </a:rPr>
              <a:t>Giải</a:t>
            </a:r>
            <a:endParaRPr lang="en-US" sz="2800" b="1" dirty="0">
              <a:solidFill>
                <a:srgbClr val="FF0000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18F9907-2E04-43FF-8695-77CA813AD4C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82179" y="5470323"/>
            <a:ext cx="1263650" cy="1263650"/>
          </a:xfrm>
          <a:prstGeom prst="rect">
            <a:avLst/>
          </a:prstGeom>
        </p:spPr>
      </p:pic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C301E3E-FF6C-4057-B69A-249F57982E7F}"/>
              </a:ext>
            </a:extLst>
          </p:cNvPr>
          <p:cNvCxnSpPr/>
          <p:nvPr/>
        </p:nvCxnSpPr>
        <p:spPr>
          <a:xfrm flipH="1" flipV="1">
            <a:off x="9939866" y="5175250"/>
            <a:ext cx="8467" cy="10414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1872383-C1B4-407D-808A-FAC13B79261C}"/>
              </a:ext>
            </a:extLst>
          </p:cNvPr>
          <p:cNvCxnSpPr/>
          <p:nvPr/>
        </p:nvCxnSpPr>
        <p:spPr>
          <a:xfrm>
            <a:off x="9333410" y="6239933"/>
            <a:ext cx="2709333" cy="84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F9F9DDD-90A2-41D8-938D-984C23A08C93}"/>
              </a:ext>
            </a:extLst>
          </p:cNvPr>
          <p:cNvCxnSpPr/>
          <p:nvPr/>
        </p:nvCxnSpPr>
        <p:spPr>
          <a:xfrm>
            <a:off x="9355667" y="5207000"/>
            <a:ext cx="2709333" cy="84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5A1EAF27-6EDF-47E8-A7A8-E025750BEEED}"/>
              </a:ext>
            </a:extLst>
          </p:cNvPr>
          <p:cNvSpPr txBox="1"/>
          <p:nvPr/>
        </p:nvSpPr>
        <p:spPr>
          <a:xfrm>
            <a:off x="8847354" y="5344180"/>
            <a:ext cx="10166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+20m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B21A7FF-459F-45F3-B5A8-D8F43CF0655C}"/>
              </a:ext>
            </a:extLst>
          </p:cNvPr>
          <p:cNvCxnSpPr/>
          <p:nvPr/>
        </p:nvCxnSpPr>
        <p:spPr>
          <a:xfrm>
            <a:off x="11836400" y="3852333"/>
            <a:ext cx="8467" cy="2396067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75B5DFCA-438E-4C86-9B3D-2CF8B7CC3802}"/>
              </a:ext>
            </a:extLst>
          </p:cNvPr>
          <p:cNvSpPr txBox="1"/>
          <p:nvPr/>
        </p:nvSpPr>
        <p:spPr>
          <a:xfrm>
            <a:off x="10831105" y="4428924"/>
            <a:ext cx="10294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-50 m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DD0D9561-777A-4FAD-A080-79A07F129094}"/>
              </a:ext>
            </a:extLst>
          </p:cNvPr>
          <p:cNvSpPr txBox="1"/>
          <p:nvPr/>
        </p:nvSpPr>
        <p:spPr>
          <a:xfrm>
            <a:off x="2074723" y="4172937"/>
            <a:ext cx="2731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  <a:sym typeface="Wingdings" panose="05000000000000000000" pitchFamily="2" charset="2"/>
              </a:rPr>
              <a:t>(–50) + 20</a:t>
            </a:r>
            <a:r>
              <a:rPr lang="en-US" sz="36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DD1DF93-398F-4303-AFD4-4EC835A0877C}"/>
              </a:ext>
            </a:extLst>
          </p:cNvPr>
          <p:cNvSpPr txBox="1"/>
          <p:nvPr/>
        </p:nvSpPr>
        <p:spPr>
          <a:xfrm>
            <a:off x="4194450" y="4158823"/>
            <a:ext cx="279915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=     50 – 20  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B9FF436-B41D-44C5-84EA-3E01F63987E3}"/>
              </a:ext>
            </a:extLst>
          </p:cNvPr>
          <p:cNvSpPr/>
          <p:nvPr/>
        </p:nvSpPr>
        <p:spPr>
          <a:xfrm>
            <a:off x="7019142" y="4152042"/>
            <a:ext cx="207140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= – 30 (m)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71449100-063C-44C6-82F1-8131719B451C}"/>
              </a:ext>
            </a:extLst>
          </p:cNvPr>
          <p:cNvSpPr txBox="1"/>
          <p:nvPr/>
        </p:nvSpPr>
        <p:spPr>
          <a:xfrm>
            <a:off x="4194450" y="4158822"/>
            <a:ext cx="3008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= – (             ) </a:t>
            </a:r>
          </a:p>
        </p:txBody>
      </p:sp>
      <p:sp>
        <p:nvSpPr>
          <p:cNvPr id="20" name="Line 5">
            <a:extLst>
              <a:ext uri="{FF2B5EF4-FFF2-40B4-BE49-F238E27FC236}">
                <a16:creationId xmlns:a16="http://schemas.microsoft.com/office/drawing/2014/main" id="{B9788A21-5A93-412F-ABC8-8463A609D357}"/>
              </a:ext>
            </a:extLst>
          </p:cNvPr>
          <p:cNvSpPr>
            <a:spLocks noChangeShapeType="1"/>
          </p:cNvSpPr>
          <p:nvPr/>
        </p:nvSpPr>
        <p:spPr bwMode="auto">
          <a:xfrm>
            <a:off x="9683208" y="1642534"/>
            <a:ext cx="1495440" cy="2729236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2" name="Line 5">
            <a:extLst>
              <a:ext uri="{FF2B5EF4-FFF2-40B4-BE49-F238E27FC236}">
                <a16:creationId xmlns:a16="http://schemas.microsoft.com/office/drawing/2014/main" id="{9D56B85C-E3C9-417C-8840-576FA22473F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51722" y="2081230"/>
            <a:ext cx="1803946" cy="326295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3" name="Line 5">
            <a:extLst>
              <a:ext uri="{FF2B5EF4-FFF2-40B4-BE49-F238E27FC236}">
                <a16:creationId xmlns:a16="http://schemas.microsoft.com/office/drawing/2014/main" id="{F7955476-2A24-47E9-82A1-40CAB4F9338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208867" y="4395052"/>
            <a:ext cx="7596837" cy="231573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4" name="Line 5">
            <a:extLst>
              <a:ext uri="{FF2B5EF4-FFF2-40B4-BE49-F238E27FC236}">
                <a16:creationId xmlns:a16="http://schemas.microsoft.com/office/drawing/2014/main" id="{6CEF64BE-0D7C-43F3-A6CD-BF04C667D42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194450" y="4833382"/>
            <a:ext cx="4442046" cy="859191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5357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4.81481E-6 L -0.00209 -0.15532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" y="-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2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5" grpId="0" animBg="1"/>
      <p:bldP spid="40" grpId="0"/>
      <p:bldP spid="42" grpId="0"/>
      <p:bldP spid="43" grpId="0"/>
      <p:bldP spid="44" grpId="0"/>
      <p:bldP spid="45" grpId="0"/>
      <p:bldP spid="46" grpId="0"/>
      <p:bldP spid="20" grpId="0" animBg="1"/>
      <p:bldP spid="20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ame Side Corner Rectangle 2">
            <a:extLst>
              <a:ext uri="{FF2B5EF4-FFF2-40B4-BE49-F238E27FC236}">
                <a16:creationId xmlns:a16="http://schemas.microsoft.com/office/drawing/2014/main" id="{10924AD7-30CA-47EF-AA28-1B665470F874}"/>
              </a:ext>
            </a:extLst>
          </p:cNvPr>
          <p:cNvSpPr/>
          <p:nvPr/>
        </p:nvSpPr>
        <p:spPr>
          <a:xfrm rot="16200000">
            <a:off x="10575675" y="-536651"/>
            <a:ext cx="597576" cy="2571926"/>
          </a:xfrm>
          <a:prstGeom prst="round2Same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820364B-3810-4ADB-809A-A0EA4AAF0482}"/>
              </a:ext>
            </a:extLst>
          </p:cNvPr>
          <p:cNvSpPr txBox="1"/>
          <p:nvPr/>
        </p:nvSpPr>
        <p:spPr>
          <a:xfrm>
            <a:off x="9699623" y="543804"/>
            <a:ext cx="201561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BÀI TẬP SGK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C52B9C8-46EB-4C33-ADD0-C0A53C279AF3}"/>
              </a:ext>
            </a:extLst>
          </p:cNvPr>
          <p:cNvSpPr/>
          <p:nvPr/>
        </p:nvSpPr>
        <p:spPr>
          <a:xfrm>
            <a:off x="325345" y="796714"/>
            <a:ext cx="319414" cy="319414"/>
          </a:xfrm>
          <a:prstGeom prst="ellips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D55CCE-FF81-417C-AC9E-0C6DA9B2D09B}"/>
              </a:ext>
            </a:extLst>
          </p:cNvPr>
          <p:cNvSpPr txBox="1"/>
          <p:nvPr/>
        </p:nvSpPr>
        <p:spPr>
          <a:xfrm>
            <a:off x="868516" y="1305457"/>
            <a:ext cx="47411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a) (–</a:t>
            </a:r>
            <a:r>
              <a:rPr lang="en-US" sz="2800" dirty="0">
                <a:solidFill>
                  <a:srgbClr val="0070C0"/>
                </a:solidFill>
                <a:sym typeface="Wingdings" panose="05000000000000000000" pitchFamily="2" charset="2"/>
              </a:rPr>
              <a:t>2018) + (2018)</a:t>
            </a:r>
            <a:endParaRPr lang="en-US" sz="2800" dirty="0">
              <a:solidFill>
                <a:srgbClr val="0070C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0F7DC1-9FAB-4BC5-9EFA-ADC896409BA8}"/>
              </a:ext>
            </a:extLst>
          </p:cNvPr>
          <p:cNvSpPr txBox="1"/>
          <p:nvPr/>
        </p:nvSpPr>
        <p:spPr>
          <a:xfrm>
            <a:off x="4446418" y="1208742"/>
            <a:ext cx="2622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b) 57 + (–93)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EAD64F1-C8B2-4D99-A633-EF699419D507}"/>
              </a:ext>
            </a:extLst>
          </p:cNvPr>
          <p:cNvSpPr txBox="1"/>
          <p:nvPr/>
        </p:nvSpPr>
        <p:spPr>
          <a:xfrm>
            <a:off x="1158336" y="1966064"/>
            <a:ext cx="27913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ym typeface="Wingdings" panose="05000000000000000000" pitchFamily="2" charset="2"/>
              </a:rPr>
              <a:t>= </a:t>
            </a:r>
            <a:r>
              <a:rPr lang="en-US" sz="2800" dirty="0"/>
              <a:t>2018 – 2018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5BBA930-18D0-4E73-BE34-684E43C9E599}"/>
              </a:ext>
            </a:extLst>
          </p:cNvPr>
          <p:cNvSpPr txBox="1"/>
          <p:nvPr/>
        </p:nvSpPr>
        <p:spPr>
          <a:xfrm>
            <a:off x="1158337" y="2473681"/>
            <a:ext cx="20397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ym typeface="Wingdings" panose="05000000000000000000" pitchFamily="2" charset="2"/>
              </a:rPr>
              <a:t>= 0</a:t>
            </a:r>
            <a:endParaRPr lang="en-US" sz="28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122EFA-C007-453F-9013-B6C083ED9576}"/>
              </a:ext>
            </a:extLst>
          </p:cNvPr>
          <p:cNvSpPr txBox="1"/>
          <p:nvPr/>
        </p:nvSpPr>
        <p:spPr>
          <a:xfrm>
            <a:off x="4763668" y="1898828"/>
            <a:ext cx="2927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= –(93 – 57)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38EF168-DB5F-453C-8A8C-782958FE4B47}"/>
              </a:ext>
            </a:extLst>
          </p:cNvPr>
          <p:cNvSpPr txBox="1"/>
          <p:nvPr/>
        </p:nvSpPr>
        <p:spPr>
          <a:xfrm>
            <a:off x="4763668" y="2457407"/>
            <a:ext cx="2927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= – 36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3CDA8CB-483C-4CCF-9558-8E8840DC6B72}"/>
              </a:ext>
            </a:extLst>
          </p:cNvPr>
          <p:cNvSpPr txBox="1"/>
          <p:nvPr/>
        </p:nvSpPr>
        <p:spPr>
          <a:xfrm>
            <a:off x="717669" y="2969688"/>
            <a:ext cx="111903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70C0"/>
                </a:solidFill>
              </a:rPr>
              <a:t>Cho </a:t>
            </a:r>
            <a:r>
              <a:rPr lang="en-US" sz="2800" b="1" dirty="0" err="1">
                <a:solidFill>
                  <a:srgbClr val="0070C0"/>
                </a:solidFill>
              </a:rPr>
              <a:t>ví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dụ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về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phép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cộng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hai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số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nguyên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khác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dấu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sao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cho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</a:p>
          <a:p>
            <a:r>
              <a:rPr lang="en-US" sz="2800" b="1" dirty="0" err="1">
                <a:solidFill>
                  <a:srgbClr val="0070C0"/>
                </a:solidFill>
              </a:rPr>
              <a:t>tổng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thỏa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mãn</a:t>
            </a:r>
            <a:r>
              <a:rPr lang="en-US" sz="2800" b="1" dirty="0">
                <a:solidFill>
                  <a:srgbClr val="0070C0"/>
                </a:solidFill>
              </a:rPr>
              <a:t>:</a:t>
            </a: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8BC1F4AA-78D0-4B2E-8E07-68DE06B51B91}"/>
              </a:ext>
            </a:extLst>
          </p:cNvPr>
          <p:cNvSpPr/>
          <p:nvPr/>
        </p:nvSpPr>
        <p:spPr>
          <a:xfrm>
            <a:off x="263888" y="3109586"/>
            <a:ext cx="319414" cy="319414"/>
          </a:xfrm>
          <a:prstGeom prst="ellips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8AC4285-3BC7-42B5-B180-7FE1232B78DD}"/>
              </a:ext>
            </a:extLst>
          </p:cNvPr>
          <p:cNvSpPr txBox="1"/>
          <p:nvPr/>
        </p:nvSpPr>
        <p:spPr>
          <a:xfrm>
            <a:off x="583302" y="3877374"/>
            <a:ext cx="43418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a) </a:t>
            </a:r>
            <a:r>
              <a:rPr lang="en-US" sz="2800" dirty="0" err="1"/>
              <a:t>Tổng</a:t>
            </a:r>
            <a:r>
              <a:rPr lang="en-US" sz="2800" dirty="0"/>
              <a:t> </a:t>
            </a:r>
            <a:r>
              <a:rPr lang="en-US" sz="2800" dirty="0" err="1"/>
              <a:t>là</a:t>
            </a:r>
            <a:r>
              <a:rPr lang="en-US" sz="2800" dirty="0"/>
              <a:t> </a:t>
            </a:r>
            <a:r>
              <a:rPr lang="en-US" sz="2800" dirty="0" err="1"/>
              <a:t>số</a:t>
            </a:r>
            <a:r>
              <a:rPr lang="en-US" sz="2800" dirty="0"/>
              <a:t> </a:t>
            </a:r>
            <a:r>
              <a:rPr lang="en-US" sz="2800" dirty="0" err="1"/>
              <a:t>nguyên</a:t>
            </a:r>
            <a:r>
              <a:rPr lang="en-US" sz="2800" dirty="0"/>
              <a:t> </a:t>
            </a:r>
            <a:r>
              <a:rPr lang="en-US" sz="2800" dirty="0" err="1"/>
              <a:t>dương</a:t>
            </a:r>
            <a:endParaRPr lang="en-US" sz="2800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2AAB3AC-E9D6-4ABF-83B8-4B7CB4ED326E}"/>
              </a:ext>
            </a:extLst>
          </p:cNvPr>
          <p:cNvSpPr txBox="1"/>
          <p:nvPr/>
        </p:nvSpPr>
        <p:spPr>
          <a:xfrm>
            <a:off x="6391336" y="3778181"/>
            <a:ext cx="37759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b) </a:t>
            </a:r>
            <a:r>
              <a:rPr lang="en-US" sz="2800" dirty="0" err="1"/>
              <a:t>Tổng</a:t>
            </a:r>
            <a:r>
              <a:rPr lang="en-US" sz="2800" dirty="0"/>
              <a:t> </a:t>
            </a:r>
            <a:r>
              <a:rPr lang="en-US" sz="2800" dirty="0" err="1"/>
              <a:t>là</a:t>
            </a:r>
            <a:r>
              <a:rPr lang="en-US" sz="2800" dirty="0"/>
              <a:t> </a:t>
            </a:r>
            <a:r>
              <a:rPr lang="en-US" sz="2800" dirty="0" err="1"/>
              <a:t>số</a:t>
            </a:r>
            <a:r>
              <a:rPr lang="en-US" sz="2800" dirty="0"/>
              <a:t> </a:t>
            </a:r>
            <a:r>
              <a:rPr lang="en-US" sz="2800" dirty="0" err="1"/>
              <a:t>nguyên</a:t>
            </a:r>
            <a:r>
              <a:rPr lang="en-US" sz="2800" dirty="0"/>
              <a:t> </a:t>
            </a:r>
            <a:r>
              <a:rPr lang="en-US" sz="2800" dirty="0" err="1"/>
              <a:t>âm</a:t>
            </a:r>
            <a:endParaRPr lang="en-US" sz="280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E65A002-1243-400D-A136-729385AB2FC6}"/>
              </a:ext>
            </a:extLst>
          </p:cNvPr>
          <p:cNvSpPr txBox="1"/>
          <p:nvPr/>
        </p:nvSpPr>
        <p:spPr>
          <a:xfrm>
            <a:off x="7861849" y="1222660"/>
            <a:ext cx="28455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c) </a:t>
            </a:r>
            <a:r>
              <a:rPr lang="en-US" sz="2800">
                <a:solidFill>
                  <a:srgbClr val="0070C0"/>
                </a:solidFill>
              </a:rPr>
              <a:t>(– 38) </a:t>
            </a:r>
            <a:r>
              <a:rPr lang="en-US" sz="2800" dirty="0">
                <a:solidFill>
                  <a:srgbClr val="0070C0"/>
                </a:solidFill>
              </a:rPr>
              <a:t>+ 46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ADA9C74-9E65-47CF-8B22-EC8338970BE2}"/>
              </a:ext>
            </a:extLst>
          </p:cNvPr>
          <p:cNvSpPr txBox="1"/>
          <p:nvPr/>
        </p:nvSpPr>
        <p:spPr>
          <a:xfrm>
            <a:off x="8179098" y="1912746"/>
            <a:ext cx="2927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= 46 – 38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49A710F-F64F-42A0-BD24-D7DA5A9A36F5}"/>
              </a:ext>
            </a:extLst>
          </p:cNvPr>
          <p:cNvSpPr txBox="1"/>
          <p:nvPr/>
        </p:nvSpPr>
        <p:spPr>
          <a:xfrm>
            <a:off x="8179098" y="2471325"/>
            <a:ext cx="2927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= 8 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2810001-FEFF-4736-96AE-1BCC14CCB588}"/>
              </a:ext>
            </a:extLst>
          </p:cNvPr>
          <p:cNvCxnSpPr/>
          <p:nvPr/>
        </p:nvCxnSpPr>
        <p:spPr>
          <a:xfrm>
            <a:off x="4317937" y="1222024"/>
            <a:ext cx="0" cy="167477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0F011050-4FE1-4D08-AE19-F55828162166}"/>
              </a:ext>
            </a:extLst>
          </p:cNvPr>
          <p:cNvCxnSpPr/>
          <p:nvPr/>
        </p:nvCxnSpPr>
        <p:spPr>
          <a:xfrm>
            <a:off x="7352541" y="1264540"/>
            <a:ext cx="0" cy="1674778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FBE3239B-6736-4939-B1CC-279EFFF946D0}"/>
              </a:ext>
            </a:extLst>
          </p:cNvPr>
          <p:cNvSpPr txBox="1"/>
          <p:nvPr/>
        </p:nvSpPr>
        <p:spPr>
          <a:xfrm>
            <a:off x="1065079" y="4433661"/>
            <a:ext cx="16369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12 + (– 7)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2DCD001-7F57-441F-93C2-FD1A45D08AE3}"/>
              </a:ext>
            </a:extLst>
          </p:cNvPr>
          <p:cNvSpPr txBox="1"/>
          <p:nvPr/>
        </p:nvSpPr>
        <p:spPr>
          <a:xfrm>
            <a:off x="2781972" y="4459739"/>
            <a:ext cx="141897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= 12 – 7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0D4E876-6F60-4B5B-B05F-CFBDAE175DD5}"/>
              </a:ext>
            </a:extLst>
          </p:cNvPr>
          <p:cNvSpPr txBox="1"/>
          <p:nvPr/>
        </p:nvSpPr>
        <p:spPr>
          <a:xfrm>
            <a:off x="4210188" y="4441511"/>
            <a:ext cx="710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= 5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872143D-5787-4F60-A729-3E58579236E7}"/>
              </a:ext>
            </a:extLst>
          </p:cNvPr>
          <p:cNvSpPr txBox="1"/>
          <p:nvPr/>
        </p:nvSpPr>
        <p:spPr>
          <a:xfrm>
            <a:off x="6832228" y="4410632"/>
            <a:ext cx="16369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(– 12) + 7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A1405F48-9D99-40EB-B4DE-AAA5D9B44472}"/>
              </a:ext>
            </a:extLst>
          </p:cNvPr>
          <p:cNvSpPr txBox="1"/>
          <p:nvPr/>
        </p:nvSpPr>
        <p:spPr>
          <a:xfrm>
            <a:off x="8356228" y="4412542"/>
            <a:ext cx="1898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= – (12 – 7)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13D150E-5365-4434-8197-29EA4839417B}"/>
              </a:ext>
            </a:extLst>
          </p:cNvPr>
          <p:cNvSpPr txBox="1"/>
          <p:nvPr/>
        </p:nvSpPr>
        <p:spPr>
          <a:xfrm>
            <a:off x="10203264" y="4421429"/>
            <a:ext cx="10534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= – 5  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1418AFF6-A374-4755-80F7-52368B06FC46}"/>
              </a:ext>
            </a:extLst>
          </p:cNvPr>
          <p:cNvCxnSpPr/>
          <p:nvPr/>
        </p:nvCxnSpPr>
        <p:spPr>
          <a:xfrm>
            <a:off x="6224502" y="3778406"/>
            <a:ext cx="20107" cy="1243457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1ED0F2B5-B8F0-4245-9096-FC91AEF6833C}"/>
              </a:ext>
            </a:extLst>
          </p:cNvPr>
          <p:cNvSpPr txBox="1"/>
          <p:nvPr/>
        </p:nvSpPr>
        <p:spPr>
          <a:xfrm>
            <a:off x="755882" y="681620"/>
            <a:ext cx="9172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err="1">
                <a:solidFill>
                  <a:srgbClr val="0070C0"/>
                </a:solidFill>
              </a:rPr>
              <a:t>Tính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F87B41E-A2A8-4571-A028-400661E9E6E8}"/>
              </a:ext>
            </a:extLst>
          </p:cNvPr>
          <p:cNvSpPr txBox="1"/>
          <p:nvPr/>
        </p:nvSpPr>
        <p:spPr>
          <a:xfrm>
            <a:off x="755882" y="5098955"/>
            <a:ext cx="113643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>
                <a:solidFill>
                  <a:srgbClr val="0070C0"/>
                </a:solidFill>
              </a:rPr>
              <a:t>Nhiệt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độ</a:t>
            </a:r>
            <a:r>
              <a:rPr lang="en-US" sz="2800" b="1" dirty="0">
                <a:solidFill>
                  <a:srgbClr val="0070C0"/>
                </a:solidFill>
              </a:rPr>
              <a:t> ở </a:t>
            </a:r>
            <a:r>
              <a:rPr lang="en-US" sz="2800" b="1" dirty="0" err="1">
                <a:solidFill>
                  <a:srgbClr val="0070C0"/>
                </a:solidFill>
              </a:rPr>
              <a:t>thủ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đô</a:t>
            </a:r>
            <a:r>
              <a:rPr lang="en-US" sz="2800" b="1" dirty="0">
                <a:solidFill>
                  <a:srgbClr val="0070C0"/>
                </a:solidFill>
              </a:rPr>
              <a:t> Ottawa, Canada </a:t>
            </a:r>
            <a:r>
              <a:rPr lang="en-US" sz="2800" b="1" dirty="0" err="1">
                <a:solidFill>
                  <a:srgbClr val="0070C0"/>
                </a:solidFill>
              </a:rPr>
              <a:t>lúc</a:t>
            </a:r>
            <a:r>
              <a:rPr lang="en-US" sz="2800" b="1" dirty="0">
                <a:solidFill>
                  <a:srgbClr val="0070C0"/>
                </a:solidFill>
              </a:rPr>
              <a:t> 7 </a:t>
            </a:r>
            <a:r>
              <a:rPr lang="en-US" sz="2800" b="1" dirty="0" err="1">
                <a:solidFill>
                  <a:srgbClr val="0070C0"/>
                </a:solidFill>
              </a:rPr>
              <a:t>giờ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là</a:t>
            </a:r>
            <a:r>
              <a:rPr lang="en-US" sz="2800" b="1" dirty="0">
                <a:solidFill>
                  <a:srgbClr val="0070C0"/>
                </a:solidFill>
              </a:rPr>
              <a:t> – 4</a:t>
            </a:r>
            <a:r>
              <a:rPr lang="en-US" sz="2800" b="1" baseline="30000" dirty="0">
                <a:solidFill>
                  <a:srgbClr val="0070C0"/>
                </a:solidFill>
              </a:rPr>
              <a:t>0</a:t>
            </a:r>
            <a:r>
              <a:rPr lang="en-US" sz="2800" b="1" dirty="0">
                <a:solidFill>
                  <a:srgbClr val="0070C0"/>
                </a:solidFill>
              </a:rPr>
              <a:t>C, </a:t>
            </a:r>
            <a:r>
              <a:rPr lang="en-US" sz="2800" b="1" dirty="0" err="1">
                <a:solidFill>
                  <a:srgbClr val="0070C0"/>
                </a:solidFill>
              </a:rPr>
              <a:t>đến</a:t>
            </a:r>
            <a:r>
              <a:rPr lang="en-US" sz="2800" b="1" dirty="0">
                <a:solidFill>
                  <a:srgbClr val="0070C0"/>
                </a:solidFill>
              </a:rPr>
              <a:t> 10 </a:t>
            </a:r>
            <a:r>
              <a:rPr lang="en-US" sz="2800" b="1" dirty="0" err="1">
                <a:solidFill>
                  <a:srgbClr val="0070C0"/>
                </a:solidFill>
              </a:rPr>
              <a:t>giờ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tăng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thêm</a:t>
            </a:r>
            <a:r>
              <a:rPr lang="en-US" sz="2800" b="1" dirty="0">
                <a:solidFill>
                  <a:srgbClr val="0070C0"/>
                </a:solidFill>
              </a:rPr>
              <a:t> 6</a:t>
            </a:r>
            <a:r>
              <a:rPr lang="en-US" sz="2800" b="1" baseline="30000" dirty="0">
                <a:solidFill>
                  <a:srgbClr val="0070C0"/>
                </a:solidFill>
              </a:rPr>
              <a:t>0</a:t>
            </a:r>
            <a:r>
              <a:rPr lang="en-US" sz="2800" b="1" dirty="0">
                <a:solidFill>
                  <a:srgbClr val="0070C0"/>
                </a:solidFill>
              </a:rPr>
              <a:t>C. </a:t>
            </a:r>
            <a:r>
              <a:rPr lang="en-US" sz="2800" b="1" dirty="0" err="1">
                <a:solidFill>
                  <a:srgbClr val="0070C0"/>
                </a:solidFill>
              </a:rPr>
              <a:t>Nhiệt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độ</a:t>
            </a:r>
            <a:r>
              <a:rPr lang="en-US" sz="2800" b="1" dirty="0">
                <a:solidFill>
                  <a:srgbClr val="0070C0"/>
                </a:solidFill>
              </a:rPr>
              <a:t> Ottawa </a:t>
            </a:r>
            <a:r>
              <a:rPr lang="en-US" sz="2800" b="1" dirty="0" err="1">
                <a:solidFill>
                  <a:srgbClr val="0070C0"/>
                </a:solidFill>
              </a:rPr>
              <a:t>lúc</a:t>
            </a:r>
            <a:r>
              <a:rPr lang="en-US" sz="2800" b="1" dirty="0">
                <a:solidFill>
                  <a:srgbClr val="0070C0"/>
                </a:solidFill>
              </a:rPr>
              <a:t> 10 </a:t>
            </a:r>
            <a:r>
              <a:rPr lang="en-US" sz="2800" b="1" dirty="0" err="1">
                <a:solidFill>
                  <a:srgbClr val="0070C0"/>
                </a:solidFill>
              </a:rPr>
              <a:t>giờ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là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bao</a:t>
            </a:r>
            <a:r>
              <a:rPr lang="en-US" sz="2800" b="1" dirty="0">
                <a:solidFill>
                  <a:srgbClr val="0070C0"/>
                </a:solidFill>
              </a:rPr>
              <a:t> </a:t>
            </a:r>
            <a:r>
              <a:rPr lang="en-US" sz="2800" b="1" dirty="0" err="1">
                <a:solidFill>
                  <a:srgbClr val="0070C0"/>
                </a:solidFill>
              </a:rPr>
              <a:t>nhiêu</a:t>
            </a:r>
            <a:r>
              <a:rPr lang="en-US" sz="2800" b="1" dirty="0">
                <a:solidFill>
                  <a:srgbClr val="0070C0"/>
                </a:solidFill>
              </a:rPr>
              <a:t>? 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DE111985-6706-4A56-AB90-98B969EE15BA}"/>
              </a:ext>
            </a:extLst>
          </p:cNvPr>
          <p:cNvSpPr/>
          <p:nvPr/>
        </p:nvSpPr>
        <p:spPr>
          <a:xfrm>
            <a:off x="324286" y="5195260"/>
            <a:ext cx="319414" cy="319414"/>
          </a:xfrm>
          <a:prstGeom prst="ellipse">
            <a:avLst/>
          </a:prstGeom>
          <a:ln>
            <a:solidFill>
              <a:schemeClr val="accent5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7537B314-901C-42E8-AD64-2CB2366A2D64}"/>
              </a:ext>
            </a:extLst>
          </p:cNvPr>
          <p:cNvSpPr txBox="1"/>
          <p:nvPr/>
        </p:nvSpPr>
        <p:spPr>
          <a:xfrm>
            <a:off x="1484051" y="6166669"/>
            <a:ext cx="452059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/>
              <a:t>Nhiệt</a:t>
            </a:r>
            <a:r>
              <a:rPr lang="en-US" sz="2800" dirty="0"/>
              <a:t> </a:t>
            </a:r>
            <a:r>
              <a:rPr lang="en-US" sz="2800" dirty="0" err="1"/>
              <a:t>độ</a:t>
            </a:r>
            <a:r>
              <a:rPr lang="en-US" sz="2800" dirty="0"/>
              <a:t> Ottawa </a:t>
            </a:r>
            <a:r>
              <a:rPr lang="en-US" sz="2800" dirty="0" err="1"/>
              <a:t>lúc</a:t>
            </a:r>
            <a:r>
              <a:rPr lang="en-US" sz="2800" dirty="0"/>
              <a:t> 10 </a:t>
            </a:r>
            <a:r>
              <a:rPr lang="en-US" sz="2800" dirty="0" err="1"/>
              <a:t>giờ</a:t>
            </a:r>
            <a:r>
              <a:rPr lang="en-US" sz="2800" dirty="0"/>
              <a:t> </a:t>
            </a:r>
            <a:r>
              <a:rPr lang="en-US" sz="2800" dirty="0" err="1"/>
              <a:t>là</a:t>
            </a:r>
            <a:r>
              <a:rPr lang="en-US" sz="2800" dirty="0"/>
              <a:t>: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5FE8FD2-A999-4B4D-8B57-A9F88BF2D0E5}"/>
              </a:ext>
            </a:extLst>
          </p:cNvPr>
          <p:cNvSpPr txBox="1"/>
          <p:nvPr/>
        </p:nvSpPr>
        <p:spPr>
          <a:xfrm>
            <a:off x="6719868" y="6153800"/>
            <a:ext cx="14542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(– 4) + 6 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4621B8A-1039-4FA5-9CDA-24EAB2498053}"/>
              </a:ext>
            </a:extLst>
          </p:cNvPr>
          <p:cNvSpPr txBox="1"/>
          <p:nvPr/>
        </p:nvSpPr>
        <p:spPr>
          <a:xfrm>
            <a:off x="8198125" y="6153800"/>
            <a:ext cx="11544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= 6 – 4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7EC405F-3FCA-4C60-BAC8-0DC8A12F26B5}"/>
              </a:ext>
            </a:extLst>
          </p:cNvPr>
          <p:cNvSpPr txBox="1"/>
          <p:nvPr/>
        </p:nvSpPr>
        <p:spPr>
          <a:xfrm>
            <a:off x="9392788" y="6149036"/>
            <a:ext cx="7104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= 2 </a:t>
            </a:r>
          </a:p>
        </p:txBody>
      </p:sp>
    </p:spTree>
    <p:extLst>
      <p:ext uri="{BB962C8B-B14F-4D97-AF65-F5344CB8AC3E}">
        <p14:creationId xmlns:p14="http://schemas.microsoft.com/office/powerpoint/2010/main" val="2772771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3" grpId="0"/>
      <p:bldP spid="14" grpId="0"/>
      <p:bldP spid="19" grpId="0"/>
      <p:bldP spid="20" grpId="0"/>
      <p:bldP spid="21" grpId="0"/>
      <p:bldP spid="22" grpId="0"/>
      <p:bldP spid="25" grpId="0"/>
      <p:bldP spid="26" grpId="0" animBg="1"/>
      <p:bldP spid="27" grpId="0"/>
      <p:bldP spid="28" grpId="0"/>
      <p:bldP spid="29" grpId="0"/>
      <p:bldP spid="30" grpId="0"/>
      <p:bldP spid="31" grpId="0"/>
      <p:bldP spid="34" grpId="0"/>
      <p:bldP spid="35" grpId="0"/>
      <p:bldP spid="36" grpId="0"/>
      <p:bldP spid="37" grpId="0"/>
      <p:bldP spid="38" grpId="0"/>
      <p:bldP spid="39" grpId="0"/>
      <p:bldP spid="41" grpId="0"/>
      <p:bldP spid="42" grpId="0"/>
      <p:bldP spid="43" grpId="0" animBg="1"/>
      <p:bldP spid="44" grpId="0"/>
      <p:bldP spid="45" grpId="0"/>
      <p:bldP spid="46" grpId="0"/>
      <p:bldP spid="4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1216</TotalTime>
  <Words>701</Words>
  <Application>Microsoft Office PowerPoint</Application>
  <PresentationFormat>Widescreen</PresentationFormat>
  <Paragraphs>151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UTM Avo</vt:lpstr>
      <vt:lpstr>Calibri</vt:lpstr>
      <vt:lpstr>Times New Roman</vt:lpstr>
      <vt:lpstr>Cambria Math</vt:lpstr>
      <vt:lpstr>Arial</vt:lpstr>
      <vt:lpstr>Wingdings</vt:lpstr>
      <vt:lpstr>Office Theme</vt:lpstr>
      <vt:lpstr>Tuần 13</vt:lpstr>
      <vt:lpstr>KIỂM TRA BÀI CŨ</vt:lpstr>
      <vt:lpstr>II. PHÉP CỘNG HAI SỐ NGUYÊN KHÁC DẤU</vt:lpstr>
      <vt:lpstr>II. PHÉP CỘNG HAI SỐ NGUYÊN KHÁC DẤU</vt:lpstr>
      <vt:lpstr>II. PHÉP CỘNG HAI SỐ NGUYÊN KHÁC DẤU</vt:lpstr>
      <vt:lpstr>II. PHÉP CỘNG HAI SỐ NGUYÊN KHÁC DẤU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317</cp:revision>
  <dcterms:created xsi:type="dcterms:W3CDTF">2021-11-01T08:16:43Z</dcterms:created>
  <dcterms:modified xsi:type="dcterms:W3CDTF">2021-12-06T10:03:56Z</dcterms:modified>
</cp:coreProperties>
</file>