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2"/>
  </p:notesMasterIdLst>
  <p:sldIdLst>
    <p:sldId id="293" r:id="rId3"/>
    <p:sldId id="321" r:id="rId4"/>
    <p:sldId id="322" r:id="rId5"/>
    <p:sldId id="323" r:id="rId6"/>
    <p:sldId id="324" r:id="rId7"/>
    <p:sldId id="325" r:id="rId8"/>
    <p:sldId id="309" r:id="rId9"/>
    <p:sldId id="311" r:id="rId10"/>
    <p:sldId id="312" r:id="rId11"/>
    <p:sldId id="314" r:id="rId12"/>
    <p:sldId id="326" r:id="rId13"/>
    <p:sldId id="315" r:id="rId14"/>
    <p:sldId id="327" r:id="rId15"/>
    <p:sldId id="316" r:id="rId16"/>
    <p:sldId id="304" r:id="rId17"/>
    <p:sldId id="308" r:id="rId18"/>
    <p:sldId id="318" r:id="rId19"/>
    <p:sldId id="320" r:id="rId20"/>
    <p:sldId id="27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707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>
        <p:scale>
          <a:sx n="66" d="100"/>
          <a:sy n="66" d="100"/>
        </p:scale>
        <p:origin x="1080" y="10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Đầu trang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Chỗ dành sẵn cho Ngày tháng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579DB1-7740-44AA-B0DC-8E759ED437BA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4" name="Chỗ dành sẵn cho Hình ảnh của Bản chiế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Chỗ dành sẵn cho Ghi chú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/>
              <a:t>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Chỗ dành sẵn cho Số hiệu Bản chiế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CF9C7-32A5-43C4-A807-A55CFA71AD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603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72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8C8BC-32A5-41CA-88DD-3CEDC5A2DA4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5908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65913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494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5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301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5056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7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20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43" lvl="0" indent="-22857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286" lvl="1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28" lvl="2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572" lvl="3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14" lvl="4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858" lvl="5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00" lvl="6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143" lvl="7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286" lvl="8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43" lvl="0" indent="-34285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28" lvl="2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2" lvl="3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4" lvl="4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2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43" lvl="0" indent="-228572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286" lvl="1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28" lvl="2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572" lvl="3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14" lvl="4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858" lvl="5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00" lvl="6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143" lvl="7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286" lvl="8" indent="-22857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2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43" lvl="0" indent="-342858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286" lvl="1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28" lvl="2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572" lvl="3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14" lvl="4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858" lvl="5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00" lvl="6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143" lvl="7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286" lvl="8" indent="-34285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" y="18651"/>
            <a:ext cx="12191999" cy="68206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419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2477" y="-90897"/>
            <a:ext cx="12740237" cy="709520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03887A-5588-4C23-AFDC-6F0C19FDD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6D9D5-5507-472C-B469-8E96B6677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7E36FB-734F-48B8-94EA-0D32A5328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6CAD9A-9198-48E7-921A-19152ACC00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2227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343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583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64651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939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3117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848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0148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898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3651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6389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74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5309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49" r:id="rId7"/>
    <p:sldLayoutId id="2147483650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12/29/2021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214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9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13" Type="http://schemas.openxmlformats.org/officeDocument/2006/relationships/image" Target="../media/image21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5.gif"/><Relationship Id="rId12" Type="http://schemas.openxmlformats.org/officeDocument/2006/relationships/image" Target="../media/image20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4.gif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7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13" Type="http://schemas.openxmlformats.org/officeDocument/2006/relationships/image" Target="../media/image21.png"/><Relationship Id="rId3" Type="http://schemas.openxmlformats.org/officeDocument/2006/relationships/audio" Target="../media/audio2.wav"/><Relationship Id="rId7" Type="http://schemas.openxmlformats.org/officeDocument/2006/relationships/image" Target="../media/image16.gif"/><Relationship Id="rId12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gif"/><Relationship Id="rId11" Type="http://schemas.openxmlformats.org/officeDocument/2006/relationships/image" Target="../media/image22.png"/><Relationship Id="rId5" Type="http://schemas.openxmlformats.org/officeDocument/2006/relationships/image" Target="../media/image14.gif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13" Type="http://schemas.openxmlformats.org/officeDocument/2006/relationships/image" Target="../media/image21.png"/><Relationship Id="rId3" Type="http://schemas.openxmlformats.org/officeDocument/2006/relationships/audio" Target="../media/audio2.wav"/><Relationship Id="rId7" Type="http://schemas.openxmlformats.org/officeDocument/2006/relationships/image" Target="../media/image16.gif"/><Relationship Id="rId12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gif"/><Relationship Id="rId11" Type="http://schemas.openxmlformats.org/officeDocument/2006/relationships/image" Target="../media/image22.png"/><Relationship Id="rId5" Type="http://schemas.openxmlformats.org/officeDocument/2006/relationships/image" Target="../media/image14.gif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13" Type="http://schemas.openxmlformats.org/officeDocument/2006/relationships/image" Target="../media/image21.png"/><Relationship Id="rId3" Type="http://schemas.openxmlformats.org/officeDocument/2006/relationships/audio" Target="../media/audio2.wav"/><Relationship Id="rId7" Type="http://schemas.openxmlformats.org/officeDocument/2006/relationships/image" Target="../media/image16.gif"/><Relationship Id="rId12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gif"/><Relationship Id="rId11" Type="http://schemas.openxmlformats.org/officeDocument/2006/relationships/image" Target="../media/image22.png"/><Relationship Id="rId5" Type="http://schemas.openxmlformats.org/officeDocument/2006/relationships/image" Target="../media/image14.gif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13" Type="http://schemas.openxmlformats.org/officeDocument/2006/relationships/image" Target="../media/image21.png"/><Relationship Id="rId3" Type="http://schemas.openxmlformats.org/officeDocument/2006/relationships/audio" Target="../media/audio2.wav"/><Relationship Id="rId7" Type="http://schemas.openxmlformats.org/officeDocument/2006/relationships/image" Target="../media/image16.gif"/><Relationship Id="rId12" Type="http://schemas.openxmlformats.org/officeDocument/2006/relationships/image" Target="../media/image2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gif"/><Relationship Id="rId11" Type="http://schemas.openxmlformats.org/officeDocument/2006/relationships/image" Target="../media/image22.png"/><Relationship Id="rId5" Type="http://schemas.openxmlformats.org/officeDocument/2006/relationships/image" Target="../media/image14.gif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899796" y="1658361"/>
            <a:ext cx="10622075" cy="2336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64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199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20</a:t>
            </a:r>
          </a:p>
          <a:p>
            <a:pPr algn="ctr" defTabSz="914264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Góc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sáng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nuôi</a:t>
            </a:r>
            <a:endParaRPr lang="en-US" sz="5199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8727028" y="50137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299305" y="629332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id="{CB4477A8-6557-4333-A5BB-49DA8051E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842" y="-168163"/>
            <a:ext cx="12575717" cy="709119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987BEA9-8605-4CA8-B8EC-0F737B0F4C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048" y="3517890"/>
            <a:ext cx="356077" cy="333976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2F4CCD3-90FD-40BD-9EE1-F3B4C9278D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283" y="3403600"/>
            <a:ext cx="368300" cy="34544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D4BB4CF-F8A2-44BC-9235-55243A937E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853" y="4694267"/>
            <a:ext cx="233400" cy="218913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5FA170F-2335-42D7-A9B3-594DAC8D67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009" y="1821754"/>
            <a:ext cx="1042371" cy="72386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84698" y="3530601"/>
            <a:ext cx="448735" cy="75776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81" y="3020406"/>
            <a:ext cx="460071" cy="77691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98" y="3181277"/>
            <a:ext cx="3310565" cy="2482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1491577"/>
            <a:ext cx="1939609" cy="292608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02875" y="5793398"/>
            <a:ext cx="1563744" cy="9753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7220" y="718236"/>
            <a:ext cx="59944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CÂU ĐỒ VỀ CON VẬT</a:t>
            </a:r>
            <a:endParaRPr lang="vi-VN" sz="3600" b="1" dirty="0">
              <a:solidFill>
                <a:schemeClr val="bg1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E17C6954-6503-488C-A8E6-1D7D1802687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6985" y="3425360"/>
            <a:ext cx="1563744" cy="97536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B215FB51-700D-412C-896C-8DEB74DD47E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89847" y="4180840"/>
            <a:ext cx="1563744" cy="97536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AFE27EEE-BB8A-44DE-B860-6F6B339BB17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6985" y="5829134"/>
            <a:ext cx="1563744" cy="975361"/>
          </a:xfrm>
          <a:prstGeom prst="rect">
            <a:avLst/>
          </a:prstGeom>
        </p:spPr>
      </p:pic>
      <p:sp>
        <p:nvSpPr>
          <p:cNvPr id="2" name="Arrow: Pentagon 1">
            <a:extLst>
              <a:ext uri="{FF2B5EF4-FFF2-40B4-BE49-F238E27FC236}">
                <a16:creationId xmlns:a16="http://schemas.microsoft.com/office/drawing/2014/main" id="{D1155387-879E-40B6-9945-AA291C540A15}"/>
              </a:ext>
            </a:extLst>
          </p:cNvPr>
          <p:cNvSpPr/>
          <p:nvPr/>
        </p:nvSpPr>
        <p:spPr>
          <a:xfrm>
            <a:off x="3860801" y="4180839"/>
            <a:ext cx="5501563" cy="1644232"/>
          </a:xfrm>
          <a:prstGeom prst="homePlat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>
                <a:solidFill>
                  <a:srgbClr val="FF0000"/>
                </a:solidFill>
                <a:latin typeface="+mj-lt"/>
              </a:rPr>
              <a:t>Bắt</a:t>
            </a:r>
            <a:r>
              <a:rPr lang="en-US" sz="8800" b="1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8800" b="1" dirty="0" err="1">
                <a:solidFill>
                  <a:srgbClr val="FF0000"/>
                </a:solidFill>
                <a:latin typeface="+mj-lt"/>
              </a:rPr>
              <a:t>đầu</a:t>
            </a:r>
            <a:endParaRPr lang="en-US" sz="88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" name="introcauca">
            <a:hlinkClick r:id="" action="ppaction://media"/>
            <a:extLst>
              <a:ext uri="{FF2B5EF4-FFF2-40B4-BE49-F238E27FC236}">
                <a16:creationId xmlns:a16="http://schemas.microsoft.com/office/drawing/2014/main" id="{50FA3404-47C9-4CF6-B5C2-67B66A9339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902664" y="-980963"/>
            <a:ext cx="812800" cy="812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8B8A35-98F4-4EEB-9714-1D1D5C8CE75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842" y="-169338"/>
            <a:ext cx="1486253" cy="66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823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7284E-6 L 0.01024 -1.7284E-6 L 0.01024 0.33025 L 2.77778E-6 0.33025 L 2.77778E-6 -1.7284E-6 Z " pathEditMode="relative" rAng="0" ptsTypes="AAAAA">
                                      <p:cBhvr>
                                        <p:cTn id="21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08642E-6 L 0.53923 -3.08642E-6 L 0.53923 0.0179 L 4.72222E-6 0.0179 L 4.72222E-6 -3.08642E-6 Z " pathEditMode="relative" rAng="0" ptsTypes="AAAAA">
                                      <p:cBhvr>
                                        <p:cTn id="23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58025E-6 L 0.01024 -3.58025E-6 L 0.01024 0.33025 L 3.61111E-6 0.33025 L 3.61111E-6 -3.58025E-6 Z " pathEditMode="relative" rAng="0" ptsTypes="AAAAA">
                                      <p:cBhvr>
                                        <p:cTn id="25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33333E-6 4.69136E-6 L 3.33333E-6 -0.07223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9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9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7" grpId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3C094418-56A9-4E4D-BFA6-B1FB9CAA84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830" y="-69092"/>
            <a:ext cx="12562696" cy="706651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987BEA9-8605-4CA8-B8EC-0F737B0F4C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048" y="3517890"/>
            <a:ext cx="356077" cy="333976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2F4CCD3-90FD-40BD-9EE1-F3B4C9278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283" y="3403600"/>
            <a:ext cx="368300" cy="34544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D4BB4CF-F8A2-44BC-9235-55243A937E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853" y="4694267"/>
            <a:ext cx="233400" cy="218913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5FA170F-2335-42D7-A9B3-594DAC8D67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009" y="1821754"/>
            <a:ext cx="1042371" cy="72386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84698" y="3530601"/>
            <a:ext cx="448735" cy="75776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81" y="3020406"/>
            <a:ext cx="460071" cy="77691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98" y="3181277"/>
            <a:ext cx="3310565" cy="2482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1491577"/>
            <a:ext cx="1939609" cy="292608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9C23D9B-84DE-4B7A-911F-1878CD20446D}"/>
              </a:ext>
            </a:extLst>
          </p:cNvPr>
          <p:cNvGrpSpPr/>
          <p:nvPr/>
        </p:nvGrpSpPr>
        <p:grpSpPr>
          <a:xfrm>
            <a:off x="-2844800" y="5156201"/>
            <a:ext cx="2844800" cy="1510959"/>
            <a:chOff x="-2312095" y="2265304"/>
            <a:chExt cx="2133600" cy="1133219"/>
          </a:xfrm>
        </p:grpSpPr>
        <p:sp>
          <p:nvSpPr>
            <p:cNvPr id="3" name="Speech Bubble: Rectangle with Corners Rounded 2">
              <a:extLst>
                <a:ext uri="{FF2B5EF4-FFF2-40B4-BE49-F238E27FC236}">
                  <a16:creationId xmlns:a16="http://schemas.microsoft.com/office/drawing/2014/main" id="{C80D90BE-243B-4CC2-9897-DC2567470CDA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C. Con vịt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002" y="1214967"/>
            <a:ext cx="3588591" cy="182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82145" y="323735"/>
            <a:ext cx="392442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Con </a:t>
            </a:r>
            <a:r>
              <a:rPr lang="en-US" sz="2600" dirty="0" err="1"/>
              <a:t>gì</a:t>
            </a:r>
            <a:r>
              <a:rPr lang="en-US" sz="2600" dirty="0"/>
              <a:t> </a:t>
            </a:r>
            <a:r>
              <a:rPr lang="en-US" sz="2600" dirty="0" err="1"/>
              <a:t>chân</a:t>
            </a:r>
            <a:r>
              <a:rPr lang="en-US" sz="2600" dirty="0"/>
              <a:t> </a:t>
            </a:r>
            <a:r>
              <a:rPr lang="en-US" sz="2600" dirty="0" err="1"/>
              <a:t>ngắn</a:t>
            </a:r>
            <a:endParaRPr lang="en-US" sz="2600" dirty="0"/>
          </a:p>
          <a:p>
            <a:r>
              <a:rPr lang="en-US" sz="2600" dirty="0" err="1"/>
              <a:t>Mà</a:t>
            </a:r>
            <a:r>
              <a:rPr lang="en-US" sz="2600" dirty="0"/>
              <a:t> </a:t>
            </a:r>
            <a:r>
              <a:rPr lang="en-US" sz="2600" dirty="0" err="1"/>
              <a:t>lại</a:t>
            </a:r>
            <a:r>
              <a:rPr lang="en-US" sz="2600" dirty="0"/>
              <a:t>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màng</a:t>
            </a:r>
            <a:endParaRPr lang="en-US" sz="2600" dirty="0"/>
          </a:p>
          <a:p>
            <a:r>
              <a:rPr lang="en-US" sz="2600" dirty="0" err="1"/>
              <a:t>Mỏ</a:t>
            </a:r>
            <a:r>
              <a:rPr lang="en-US" sz="2600" dirty="0"/>
              <a:t> </a:t>
            </a:r>
            <a:r>
              <a:rPr lang="en-US" sz="2600" dirty="0" err="1"/>
              <a:t>bẹt</a:t>
            </a:r>
            <a:r>
              <a:rPr lang="en-US" sz="2600" dirty="0"/>
              <a:t> </a:t>
            </a:r>
            <a:r>
              <a:rPr lang="en-US" sz="2600" dirty="0" err="1"/>
              <a:t>màu</a:t>
            </a:r>
            <a:r>
              <a:rPr lang="en-US" sz="2600" dirty="0"/>
              <a:t> </a:t>
            </a:r>
            <a:r>
              <a:rPr lang="en-US" sz="2600" dirty="0" err="1"/>
              <a:t>vàng</a:t>
            </a:r>
            <a:endParaRPr lang="en-US" sz="2600" dirty="0"/>
          </a:p>
          <a:p>
            <a:r>
              <a:rPr lang="en-US" sz="2600" dirty="0"/>
              <a:t>Hay </a:t>
            </a:r>
            <a:r>
              <a:rPr lang="en-US" sz="2600" dirty="0" err="1"/>
              <a:t>kêu</a:t>
            </a:r>
            <a:r>
              <a:rPr lang="en-US" sz="2600" dirty="0"/>
              <a:t> </a:t>
            </a:r>
            <a:r>
              <a:rPr lang="en-US" sz="2600" dirty="0" err="1"/>
              <a:t>cạp</a:t>
            </a:r>
            <a:r>
              <a:rPr lang="en-US" sz="2600" dirty="0"/>
              <a:t> </a:t>
            </a:r>
            <a:r>
              <a:rPr lang="en-US" sz="2600" dirty="0" err="1"/>
              <a:t>cạp</a:t>
            </a:r>
            <a:r>
              <a:rPr lang="en-US" sz="2600" dirty="0"/>
              <a:t>?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A94EE4C-DC84-4124-A9D4-9D6529BF4EDC}"/>
              </a:ext>
            </a:extLst>
          </p:cNvPr>
          <p:cNvGrpSpPr/>
          <p:nvPr/>
        </p:nvGrpSpPr>
        <p:grpSpPr>
          <a:xfrm flipH="1">
            <a:off x="7274560" y="419097"/>
            <a:ext cx="2072640" cy="1035052"/>
            <a:chOff x="-1732975" y="2265304"/>
            <a:chExt cx="1554480" cy="776289"/>
          </a:xfrm>
        </p:grpSpPr>
        <p:sp>
          <p:nvSpPr>
            <p:cNvPr id="37" name="Speech Bubble: Rectangle with Corners Rounded 36">
              <a:extLst>
                <a:ext uri="{FF2B5EF4-FFF2-40B4-BE49-F238E27FC236}">
                  <a16:creationId xmlns:a16="http://schemas.microsoft.com/office/drawing/2014/main" id="{8464420B-B920-4317-BE91-1D08964D7B72}"/>
                </a:ext>
              </a:extLst>
            </p:cNvPr>
            <p:cNvSpPr/>
            <p:nvPr/>
          </p:nvSpPr>
          <p:spPr>
            <a:xfrm>
              <a:off x="-1732975" y="2265304"/>
              <a:ext cx="1554480" cy="274320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C. Con </a:t>
              </a:r>
              <a:r>
                <a:rPr lang="en-US" sz="2800" b="1" dirty="0" err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vịt</a:t>
              </a:r>
              <a:endParaRPr lang="vi-VN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3CE51CF-BBF3-4E8C-8C2F-C00E7D8E8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9095" y="2584393"/>
              <a:ext cx="733003" cy="4572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8418B5F-CE4A-4DBA-A4BC-305D0001CD6E}"/>
              </a:ext>
            </a:extLst>
          </p:cNvPr>
          <p:cNvGrpSpPr/>
          <p:nvPr/>
        </p:nvGrpSpPr>
        <p:grpSpPr>
          <a:xfrm>
            <a:off x="-2844800" y="2889762"/>
            <a:ext cx="2844800" cy="1510959"/>
            <a:chOff x="-2312095" y="2265304"/>
            <a:chExt cx="2133600" cy="1133219"/>
          </a:xfrm>
        </p:grpSpPr>
        <p:sp>
          <p:nvSpPr>
            <p:cNvPr id="40" name="Speech Bubble: Rectangle with Corners Rounded 39">
              <a:extLst>
                <a:ext uri="{FF2B5EF4-FFF2-40B4-BE49-F238E27FC236}">
                  <a16:creationId xmlns:a16="http://schemas.microsoft.com/office/drawing/2014/main" id="{2461C522-FF0F-436E-8533-BD3D2DC10B53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219170">
                <a:defRPr/>
              </a:pPr>
              <a:r>
                <a:rPr lang="en-US" sz="2400" b="1" dirty="0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A. Con </a:t>
              </a:r>
              <a:r>
                <a:rPr lang="en-US" sz="2400" b="1" dirty="0" err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mèo</a:t>
              </a:r>
              <a:endParaRPr lang="vi-VN" sz="24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17C6954-6503-488C-A8E6-1D7D18026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8AC982F-5F1C-4DBD-AD2A-FFDC19ED0C2B}"/>
              </a:ext>
            </a:extLst>
          </p:cNvPr>
          <p:cNvGrpSpPr/>
          <p:nvPr/>
        </p:nvGrpSpPr>
        <p:grpSpPr>
          <a:xfrm flipH="1">
            <a:off x="12206515" y="3645242"/>
            <a:ext cx="2844800" cy="1510959"/>
            <a:chOff x="-2312095" y="2265304"/>
            <a:chExt cx="2133600" cy="1133219"/>
          </a:xfrm>
        </p:grpSpPr>
        <p:sp>
          <p:nvSpPr>
            <p:cNvPr id="45" name="Speech Bubble: Rectangle with Corners Rounded 44">
              <a:extLst>
                <a:ext uri="{FF2B5EF4-FFF2-40B4-BE49-F238E27FC236}">
                  <a16:creationId xmlns:a16="http://schemas.microsoft.com/office/drawing/2014/main" id="{FA301BAE-EABF-4823-A77C-08256DF60184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D. Con heo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215FB51-700D-412C-896C-8DEB74DD4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055A351-8018-43CC-AF85-72E9B10CD70C}"/>
              </a:ext>
            </a:extLst>
          </p:cNvPr>
          <p:cNvGrpSpPr/>
          <p:nvPr/>
        </p:nvGrpSpPr>
        <p:grpSpPr>
          <a:xfrm flipH="1">
            <a:off x="12206515" y="5169242"/>
            <a:ext cx="2844800" cy="1510959"/>
            <a:chOff x="-2312095" y="2265304"/>
            <a:chExt cx="2133600" cy="1133219"/>
          </a:xfrm>
        </p:grpSpPr>
        <p:sp>
          <p:nvSpPr>
            <p:cNvPr id="48" name="Speech Bubble: Rectangle with Corners Rounded 47">
              <a:extLst>
                <a:ext uri="{FF2B5EF4-FFF2-40B4-BE49-F238E27FC236}">
                  <a16:creationId xmlns:a16="http://schemas.microsoft.com/office/drawing/2014/main" id="{8759F8F5-EA73-4ECF-8396-C55219BE69C7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B. Con gà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AFE27EEE-BB8A-44DE-B860-6F6B339BB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524B9539-25C4-41E9-A3DF-75EEF143603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842" y="-169338"/>
            <a:ext cx="1486253" cy="66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92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7284E-6 L 0.01024 -1.7284E-6 L 0.01024 0.33025 L 2.77778E-6 0.33025 L 2.77778E-6 -1.7284E-6 Z " pathEditMode="relative" rAng="0" ptsTypes="AAAAA">
                                      <p:cBhvr>
                                        <p:cTn id="13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08642E-6 L 0.53923 -3.08642E-6 L 0.53923 0.0179 L 4.72222E-6 0.0179 L 4.72222E-6 -3.08642E-6 Z " pathEditMode="relative" rAng="0" ptsTypes="AAAAA">
                                      <p:cBhvr>
                                        <p:cTn id="15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58025E-6 L 0.01024 -3.58025E-6 L 0.01024 0.33025 L 3.61111E-6 0.33025 L 3.61111E-6 -3.58025E-6 Z " pathEditMode="relative" rAng="0" ptsTypes="AAAAA">
                                      <p:cBhvr>
                                        <p:cTn id="17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8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8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7E9251A6-7CFD-45B1-9913-FCF167E60D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95" y="-81034"/>
            <a:ext cx="12520885" cy="704299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987BEA9-8605-4CA8-B8EC-0F737B0F4C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048" y="3517890"/>
            <a:ext cx="356077" cy="333976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2F4CCD3-90FD-40BD-9EE1-F3B4C9278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283" y="3403600"/>
            <a:ext cx="368300" cy="34544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D4BB4CF-F8A2-44BC-9235-55243A937E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853" y="4694267"/>
            <a:ext cx="233400" cy="218913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5FA170F-2335-42D7-A9B3-594DAC8D67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009" y="1821754"/>
            <a:ext cx="1042371" cy="72386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84698" y="3530601"/>
            <a:ext cx="448735" cy="75776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81" y="3020406"/>
            <a:ext cx="460071" cy="77691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98" y="3181277"/>
            <a:ext cx="3310565" cy="2482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1491577"/>
            <a:ext cx="1939609" cy="292608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9C23D9B-84DE-4B7A-911F-1878CD20446D}"/>
              </a:ext>
            </a:extLst>
          </p:cNvPr>
          <p:cNvGrpSpPr/>
          <p:nvPr/>
        </p:nvGrpSpPr>
        <p:grpSpPr>
          <a:xfrm flipH="1">
            <a:off x="12192000" y="5143842"/>
            <a:ext cx="2844800" cy="1510959"/>
            <a:chOff x="-2312095" y="2265304"/>
            <a:chExt cx="2133600" cy="1133219"/>
          </a:xfrm>
        </p:grpSpPr>
        <p:sp>
          <p:nvSpPr>
            <p:cNvPr id="3" name="Speech Bubble: Rectangle with Corners Rounded 2">
              <a:extLst>
                <a:ext uri="{FF2B5EF4-FFF2-40B4-BE49-F238E27FC236}">
                  <a16:creationId xmlns:a16="http://schemas.microsoft.com/office/drawing/2014/main" id="{C80D90BE-243B-4CC2-9897-DC2567470CDA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D. Con gà trống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002" y="1214967"/>
            <a:ext cx="3588591" cy="182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97972" y="293715"/>
            <a:ext cx="378561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600" dirty="0"/>
              <a:t>Con gì mào đỏ</a:t>
            </a:r>
          </a:p>
          <a:p>
            <a:r>
              <a:rPr lang="vi-VN" sz="2600" dirty="0"/>
              <a:t>Gáy ò ó o…</a:t>
            </a:r>
          </a:p>
          <a:p>
            <a:r>
              <a:rPr lang="vi-VN" sz="2600" dirty="0"/>
              <a:t>Từ sáng tinh mơ</a:t>
            </a:r>
          </a:p>
          <a:p>
            <a:r>
              <a:rPr lang="vi-VN" sz="2600" dirty="0"/>
              <a:t>Gọi người thức giấc?</a:t>
            </a:r>
            <a:r>
              <a:rPr lang="en-US" sz="2600" dirty="0"/>
              <a:t>--------</a:t>
            </a:r>
            <a:endParaRPr lang="vi-VN" sz="2600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A94EE4C-DC84-4124-A9D4-9D6529BF4EDC}"/>
              </a:ext>
            </a:extLst>
          </p:cNvPr>
          <p:cNvGrpSpPr/>
          <p:nvPr/>
        </p:nvGrpSpPr>
        <p:grpSpPr>
          <a:xfrm flipH="1">
            <a:off x="7274559" y="419097"/>
            <a:ext cx="3272565" cy="1035052"/>
            <a:chOff x="-2632918" y="2265304"/>
            <a:chExt cx="2454424" cy="776289"/>
          </a:xfrm>
        </p:grpSpPr>
        <p:sp>
          <p:nvSpPr>
            <p:cNvPr id="37" name="Speech Bubble: Rectangle with Corners Rounded 36">
              <a:extLst>
                <a:ext uri="{FF2B5EF4-FFF2-40B4-BE49-F238E27FC236}">
                  <a16:creationId xmlns:a16="http://schemas.microsoft.com/office/drawing/2014/main" id="{8464420B-B920-4317-BE91-1D08964D7B72}"/>
                </a:ext>
              </a:extLst>
            </p:cNvPr>
            <p:cNvSpPr/>
            <p:nvPr/>
          </p:nvSpPr>
          <p:spPr>
            <a:xfrm>
              <a:off x="-2632918" y="2265304"/>
              <a:ext cx="2454424" cy="274320"/>
            </a:xfrm>
            <a:prstGeom prst="wedgeRoundRectCallout">
              <a:avLst>
                <a:gd name="adj1" fmla="val 11862"/>
                <a:gd name="adj2" fmla="val 134837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800" b="1" dirty="0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D. Con </a:t>
              </a:r>
              <a:r>
                <a:rPr lang="en-US" sz="2800" b="1" dirty="0" err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gà</a:t>
              </a:r>
              <a:r>
                <a:rPr lang="en-US" sz="2800" b="1" dirty="0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trống</a:t>
              </a:r>
              <a:endParaRPr lang="vi-VN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3CE51CF-BBF3-4E8C-8C2F-C00E7D8E8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9095" y="2584393"/>
              <a:ext cx="733003" cy="4572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8418B5F-CE4A-4DBA-A4BC-305D0001CD6E}"/>
              </a:ext>
            </a:extLst>
          </p:cNvPr>
          <p:cNvGrpSpPr/>
          <p:nvPr/>
        </p:nvGrpSpPr>
        <p:grpSpPr>
          <a:xfrm>
            <a:off x="-2844800" y="3238842"/>
            <a:ext cx="2844800" cy="1510959"/>
            <a:chOff x="-2312095" y="2265304"/>
            <a:chExt cx="2133600" cy="1133219"/>
          </a:xfrm>
        </p:grpSpPr>
        <p:sp>
          <p:nvSpPr>
            <p:cNvPr id="40" name="Speech Bubble: Rectangle with Corners Rounded 39">
              <a:extLst>
                <a:ext uri="{FF2B5EF4-FFF2-40B4-BE49-F238E27FC236}">
                  <a16:creationId xmlns:a16="http://schemas.microsoft.com/office/drawing/2014/main" id="{2461C522-FF0F-436E-8533-BD3D2DC10B53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219170">
                <a:defRPr/>
              </a:pPr>
              <a:r>
                <a:rPr lang="en-US" sz="2400" b="1" dirty="0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A. Con </a:t>
              </a:r>
              <a:r>
                <a:rPr lang="en-US" sz="2400" b="1" dirty="0" err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vịt</a:t>
              </a:r>
              <a:endParaRPr lang="vi-VN" sz="24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17C6954-6503-488C-A8E6-1D7D18026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8AC982F-5F1C-4DBD-AD2A-FFDC19ED0C2B}"/>
              </a:ext>
            </a:extLst>
          </p:cNvPr>
          <p:cNvGrpSpPr/>
          <p:nvPr/>
        </p:nvGrpSpPr>
        <p:grpSpPr>
          <a:xfrm flipH="1">
            <a:off x="12192000" y="3645242"/>
            <a:ext cx="2844800" cy="1510959"/>
            <a:chOff x="-2312095" y="2265304"/>
            <a:chExt cx="2133600" cy="1133219"/>
          </a:xfrm>
        </p:grpSpPr>
        <p:sp>
          <p:nvSpPr>
            <p:cNvPr id="45" name="Speech Bubble: Rectangle with Corners Rounded 44">
              <a:extLst>
                <a:ext uri="{FF2B5EF4-FFF2-40B4-BE49-F238E27FC236}">
                  <a16:creationId xmlns:a16="http://schemas.microsoft.com/office/drawing/2014/main" id="{FA301BAE-EABF-4823-A77C-08256DF60184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B. Con gà con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215FB51-700D-412C-896C-8DEB74DD4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055A351-8018-43CC-AF85-72E9B10CD70C}"/>
              </a:ext>
            </a:extLst>
          </p:cNvPr>
          <p:cNvGrpSpPr/>
          <p:nvPr/>
        </p:nvGrpSpPr>
        <p:grpSpPr>
          <a:xfrm>
            <a:off x="-2844800" y="5257801"/>
            <a:ext cx="2844800" cy="1510959"/>
            <a:chOff x="-2312095" y="2265304"/>
            <a:chExt cx="2133600" cy="1133219"/>
          </a:xfrm>
        </p:grpSpPr>
        <p:sp>
          <p:nvSpPr>
            <p:cNvPr id="48" name="Speech Bubble: Rectangle with Corners Rounded 47">
              <a:extLst>
                <a:ext uri="{FF2B5EF4-FFF2-40B4-BE49-F238E27FC236}">
                  <a16:creationId xmlns:a16="http://schemas.microsoft.com/office/drawing/2014/main" id="{8759F8F5-EA73-4ECF-8396-C55219BE69C7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C. Con gà mái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AFE27EEE-BB8A-44DE-B860-6F6B339BB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06D27040-E560-498C-99F1-CBBA28D34C2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842" y="-169338"/>
            <a:ext cx="1486253" cy="66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88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7284E-6 L 0.01024 -1.7284E-6 L 0.01024 0.33025 L 2.77778E-6 0.33025 L 2.77778E-6 -1.7284E-6 Z " pathEditMode="relative" rAng="0" ptsTypes="AAAAA">
                                      <p:cBhvr>
                                        <p:cTn id="13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08642E-6 L 0.53923 -3.08642E-6 L 0.53923 0.0179 L 4.72222E-6 0.0179 L 4.72222E-6 -3.08642E-6 Z " pathEditMode="relative" rAng="0" ptsTypes="AAAAA">
                                      <p:cBhvr>
                                        <p:cTn id="15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58025E-6 L 0.01024 -3.58025E-6 L 0.01024 0.33025 L 3.61111E-6 0.33025 L 3.61111E-6 -3.58025E-6 Z " pathEditMode="relative" rAng="0" ptsTypes="AAAAA">
                                      <p:cBhvr>
                                        <p:cTn id="17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8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8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FB6933C7-8515-4651-B26E-30F8614867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182" y="-61415"/>
            <a:ext cx="12678770" cy="713180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987BEA9-8605-4CA8-B8EC-0F737B0F4C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048" y="3517890"/>
            <a:ext cx="356077" cy="333976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2F4CCD3-90FD-40BD-9EE1-F3B4C9278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283" y="3403600"/>
            <a:ext cx="368300" cy="34544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D4BB4CF-F8A2-44BC-9235-55243A937E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853" y="4694267"/>
            <a:ext cx="233400" cy="218913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5FA170F-2335-42D7-A9B3-594DAC8D67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009" y="1821754"/>
            <a:ext cx="1042371" cy="72386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84698" y="3530601"/>
            <a:ext cx="448735" cy="75776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81" y="3020406"/>
            <a:ext cx="460071" cy="77691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875" y="3171113"/>
            <a:ext cx="3310565" cy="2482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1491577"/>
            <a:ext cx="1939609" cy="292608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9C23D9B-84DE-4B7A-911F-1878CD20446D}"/>
              </a:ext>
            </a:extLst>
          </p:cNvPr>
          <p:cNvGrpSpPr/>
          <p:nvPr/>
        </p:nvGrpSpPr>
        <p:grpSpPr>
          <a:xfrm>
            <a:off x="-2844800" y="3020406"/>
            <a:ext cx="2844800" cy="1510959"/>
            <a:chOff x="-2312095" y="2265304"/>
            <a:chExt cx="2133600" cy="1133219"/>
          </a:xfrm>
        </p:grpSpPr>
        <p:sp>
          <p:nvSpPr>
            <p:cNvPr id="3" name="Speech Bubble: Rectangle with Corners Rounded 2">
              <a:extLst>
                <a:ext uri="{FF2B5EF4-FFF2-40B4-BE49-F238E27FC236}">
                  <a16:creationId xmlns:a16="http://schemas.microsoft.com/office/drawing/2014/main" id="{C80D90BE-243B-4CC2-9897-DC2567470CDA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A. Con chó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002" y="1214967"/>
            <a:ext cx="3588591" cy="182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72714" y="319432"/>
            <a:ext cx="54739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dirty="0"/>
              <a:t>Thường nằm đầu hè</a:t>
            </a:r>
          </a:p>
          <a:p>
            <a:r>
              <a:rPr lang="vi-VN" sz="2400" dirty="0"/>
              <a:t>Giữ cho nhà chủ</a:t>
            </a:r>
          </a:p>
          <a:p>
            <a:r>
              <a:rPr lang="vi-VN" sz="2400" dirty="0"/>
              <a:t>Người lạ nó sủa</a:t>
            </a:r>
          </a:p>
          <a:p>
            <a:r>
              <a:rPr lang="vi-VN" sz="2400" dirty="0"/>
              <a:t>Người quen nó mừng</a:t>
            </a:r>
          </a:p>
          <a:p>
            <a:r>
              <a:rPr lang="en-US" sz="2400" dirty="0"/>
              <a:t>                           </a:t>
            </a:r>
            <a:r>
              <a:rPr lang="vi-VN" sz="2400" dirty="0"/>
              <a:t>Là con gì?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A94EE4C-DC84-4124-A9D4-9D6529BF4EDC}"/>
              </a:ext>
            </a:extLst>
          </p:cNvPr>
          <p:cNvGrpSpPr/>
          <p:nvPr/>
        </p:nvGrpSpPr>
        <p:grpSpPr>
          <a:xfrm flipH="1">
            <a:off x="7274560" y="419097"/>
            <a:ext cx="2072640" cy="1035052"/>
            <a:chOff x="-1732975" y="2265304"/>
            <a:chExt cx="1554480" cy="776289"/>
          </a:xfrm>
        </p:grpSpPr>
        <p:sp>
          <p:nvSpPr>
            <p:cNvPr id="37" name="Speech Bubble: Rectangle with Corners Rounded 36">
              <a:extLst>
                <a:ext uri="{FF2B5EF4-FFF2-40B4-BE49-F238E27FC236}">
                  <a16:creationId xmlns:a16="http://schemas.microsoft.com/office/drawing/2014/main" id="{8464420B-B920-4317-BE91-1D08964D7B72}"/>
                </a:ext>
              </a:extLst>
            </p:cNvPr>
            <p:cNvSpPr/>
            <p:nvPr/>
          </p:nvSpPr>
          <p:spPr>
            <a:xfrm>
              <a:off x="-1732975" y="2265304"/>
              <a:ext cx="1554480" cy="274320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400" b="1" dirty="0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A. Con </a:t>
              </a:r>
              <a:r>
                <a:rPr lang="en-US" sz="2400" b="1" dirty="0" err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chó</a:t>
              </a:r>
              <a:endParaRPr lang="vi-VN" sz="24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3CE51CF-BBF3-4E8C-8C2F-C00E7D8E8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9095" y="2584393"/>
              <a:ext cx="733003" cy="4572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8418B5F-CE4A-4DBA-A4BC-305D0001CD6E}"/>
              </a:ext>
            </a:extLst>
          </p:cNvPr>
          <p:cNvGrpSpPr/>
          <p:nvPr/>
        </p:nvGrpSpPr>
        <p:grpSpPr>
          <a:xfrm>
            <a:off x="-2844800" y="5156201"/>
            <a:ext cx="2844800" cy="1510959"/>
            <a:chOff x="-2312095" y="2265304"/>
            <a:chExt cx="2133600" cy="1133219"/>
          </a:xfrm>
        </p:grpSpPr>
        <p:sp>
          <p:nvSpPr>
            <p:cNvPr id="40" name="Speech Bubble: Rectangle with Corners Rounded 39">
              <a:extLst>
                <a:ext uri="{FF2B5EF4-FFF2-40B4-BE49-F238E27FC236}">
                  <a16:creationId xmlns:a16="http://schemas.microsoft.com/office/drawing/2014/main" id="{2461C522-FF0F-436E-8533-BD3D2DC10B53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C. Con mèo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17C6954-6503-488C-A8E6-1D7D18026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8AC982F-5F1C-4DBD-AD2A-FFDC19ED0C2B}"/>
              </a:ext>
            </a:extLst>
          </p:cNvPr>
          <p:cNvGrpSpPr/>
          <p:nvPr/>
        </p:nvGrpSpPr>
        <p:grpSpPr>
          <a:xfrm flipH="1">
            <a:off x="12192000" y="3442042"/>
            <a:ext cx="2844800" cy="1510959"/>
            <a:chOff x="-2312095" y="2265304"/>
            <a:chExt cx="2133600" cy="1133219"/>
          </a:xfrm>
        </p:grpSpPr>
        <p:sp>
          <p:nvSpPr>
            <p:cNvPr id="45" name="Speech Bubble: Rectangle with Corners Rounded 44">
              <a:extLst>
                <a:ext uri="{FF2B5EF4-FFF2-40B4-BE49-F238E27FC236}">
                  <a16:creationId xmlns:a16="http://schemas.microsoft.com/office/drawing/2014/main" id="{FA301BAE-EABF-4823-A77C-08256DF60184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D. Con gà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215FB51-700D-412C-896C-8DEB74DD4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055A351-8018-43CC-AF85-72E9B10CD70C}"/>
              </a:ext>
            </a:extLst>
          </p:cNvPr>
          <p:cNvGrpSpPr/>
          <p:nvPr/>
        </p:nvGrpSpPr>
        <p:grpSpPr>
          <a:xfrm flipH="1">
            <a:off x="12192000" y="5143842"/>
            <a:ext cx="2844800" cy="1510959"/>
            <a:chOff x="-2312095" y="2265304"/>
            <a:chExt cx="2133600" cy="1133219"/>
          </a:xfrm>
        </p:grpSpPr>
        <p:sp>
          <p:nvSpPr>
            <p:cNvPr id="48" name="Speech Bubble: Rectangle with Corners Rounded 47">
              <a:extLst>
                <a:ext uri="{FF2B5EF4-FFF2-40B4-BE49-F238E27FC236}">
                  <a16:creationId xmlns:a16="http://schemas.microsoft.com/office/drawing/2014/main" id="{8759F8F5-EA73-4ECF-8396-C55219BE69C7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B. Con chuột 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AFE27EEE-BB8A-44DE-B860-6F6B339BB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A8A1771A-97DC-498D-88C9-C33AE0E688F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182" y="-90898"/>
            <a:ext cx="1323979" cy="588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7284E-6 L 0.01024 -1.7284E-6 L 0.01024 0.33025 L 2.77778E-6 0.33025 L 2.77778E-6 -1.7284E-6 Z " pathEditMode="relative" rAng="0" ptsTypes="AAAAA">
                                      <p:cBhvr>
                                        <p:cTn id="13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08642E-6 L 0.53923 -3.08642E-6 L 0.53923 0.0179 L 4.72222E-6 0.0179 L 4.72222E-6 -3.08642E-6 Z " pathEditMode="relative" rAng="0" ptsTypes="AAAAA">
                                      <p:cBhvr>
                                        <p:cTn id="15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58025E-6 L 0.01024 -3.58025E-6 L 0.01024 0.33025 L 3.61111E-6 0.33025 L 3.61111E-6 -3.58025E-6 Z " pathEditMode="relative" rAng="0" ptsTypes="AAAAA">
                                      <p:cBhvr>
                                        <p:cTn id="17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8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8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Hình ảnh 27">
            <a:extLst>
              <a:ext uri="{FF2B5EF4-FFF2-40B4-BE49-F238E27FC236}">
                <a16:creationId xmlns:a16="http://schemas.microsoft.com/office/drawing/2014/main" id="{E436844F-500A-4A27-BE66-63A697E637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182" y="-61415"/>
            <a:ext cx="12678770" cy="713180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987BEA9-8605-4CA8-B8EC-0F737B0F4C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048" y="3517890"/>
            <a:ext cx="356077" cy="3339761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2F4CCD3-90FD-40BD-9EE1-F3B4C9278D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1283" y="3403600"/>
            <a:ext cx="368300" cy="34544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AD4BB4CF-F8A2-44BC-9235-55243A937E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853" y="4694267"/>
            <a:ext cx="233400" cy="218913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15FA170F-2335-42D7-A9B3-594DAC8D67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009" y="1821754"/>
            <a:ext cx="1042371" cy="72386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84698" y="3530601"/>
            <a:ext cx="448735" cy="75776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481" y="3020406"/>
            <a:ext cx="460071" cy="776913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98" y="3181277"/>
            <a:ext cx="3310565" cy="248292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1491577"/>
            <a:ext cx="1939609" cy="2926080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39C23D9B-84DE-4B7A-911F-1878CD20446D}"/>
              </a:ext>
            </a:extLst>
          </p:cNvPr>
          <p:cNvGrpSpPr/>
          <p:nvPr/>
        </p:nvGrpSpPr>
        <p:grpSpPr>
          <a:xfrm flipH="1">
            <a:off x="12192000" y="5156201"/>
            <a:ext cx="2844800" cy="1510959"/>
            <a:chOff x="-2312095" y="2265304"/>
            <a:chExt cx="2133600" cy="1133219"/>
          </a:xfrm>
        </p:grpSpPr>
        <p:sp>
          <p:nvSpPr>
            <p:cNvPr id="3" name="Speech Bubble: Rectangle with Corners Rounded 2">
              <a:extLst>
                <a:ext uri="{FF2B5EF4-FFF2-40B4-BE49-F238E27FC236}">
                  <a16:creationId xmlns:a16="http://schemas.microsoft.com/office/drawing/2014/main" id="{C80D90BE-243B-4CC2-9897-DC2567470CDA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D. Con mèo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002" y="1214967"/>
            <a:ext cx="3588591" cy="1828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1823" y="357238"/>
            <a:ext cx="570492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     </a:t>
            </a:r>
            <a:r>
              <a:rPr lang="vi-VN" sz="2600" dirty="0"/>
              <a:t>Con gì hai mắt trong veo</a:t>
            </a:r>
          </a:p>
          <a:p>
            <a:r>
              <a:rPr lang="vi-VN" sz="2600" dirty="0"/>
              <a:t>Thích nằm sưởi nắng, thích trèo cây cau</a:t>
            </a:r>
            <a:r>
              <a:rPr lang="en-US" sz="2600" dirty="0"/>
              <a:t>?</a:t>
            </a:r>
          </a:p>
          <a:p>
            <a:r>
              <a:rPr lang="en-US" sz="2600" dirty="0"/>
              <a:t>                               </a:t>
            </a:r>
            <a:r>
              <a:rPr lang="en-US" sz="2600" dirty="0" err="1"/>
              <a:t>Là</a:t>
            </a:r>
            <a:r>
              <a:rPr lang="en-US" sz="2600" dirty="0"/>
              <a:t> con </a:t>
            </a:r>
            <a:r>
              <a:rPr lang="en-US" sz="2600" dirty="0" err="1"/>
              <a:t>gì</a:t>
            </a:r>
            <a:r>
              <a:rPr lang="en-US" sz="2600" dirty="0"/>
              <a:t>?</a:t>
            </a:r>
            <a:endParaRPr lang="vi-VN" sz="2600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A94EE4C-DC84-4124-A9D4-9D6529BF4EDC}"/>
              </a:ext>
            </a:extLst>
          </p:cNvPr>
          <p:cNvGrpSpPr/>
          <p:nvPr/>
        </p:nvGrpSpPr>
        <p:grpSpPr>
          <a:xfrm flipH="1">
            <a:off x="7274560" y="419097"/>
            <a:ext cx="2072640" cy="1035052"/>
            <a:chOff x="-1732975" y="2265304"/>
            <a:chExt cx="1554480" cy="776289"/>
          </a:xfrm>
        </p:grpSpPr>
        <p:sp>
          <p:nvSpPr>
            <p:cNvPr id="37" name="Speech Bubble: Rectangle with Corners Rounded 36">
              <a:extLst>
                <a:ext uri="{FF2B5EF4-FFF2-40B4-BE49-F238E27FC236}">
                  <a16:creationId xmlns:a16="http://schemas.microsoft.com/office/drawing/2014/main" id="{8464420B-B920-4317-BE91-1D08964D7B72}"/>
                </a:ext>
              </a:extLst>
            </p:cNvPr>
            <p:cNvSpPr/>
            <p:nvPr/>
          </p:nvSpPr>
          <p:spPr>
            <a:xfrm>
              <a:off x="-1732975" y="2265304"/>
              <a:ext cx="1554480" cy="274320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400" b="1" dirty="0" err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D.Con</a:t>
              </a:r>
              <a:r>
                <a:rPr lang="en-US" sz="2400" b="1" dirty="0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 </a:t>
              </a:r>
              <a:r>
                <a:rPr lang="en-US" sz="2400" b="1" dirty="0" err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mèo</a:t>
              </a:r>
              <a:endParaRPr lang="vi-VN" sz="24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43CE51CF-BBF3-4E8C-8C2F-C00E7D8E8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69095" y="2584393"/>
              <a:ext cx="733003" cy="4572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8418B5F-CE4A-4DBA-A4BC-305D0001CD6E}"/>
              </a:ext>
            </a:extLst>
          </p:cNvPr>
          <p:cNvGrpSpPr/>
          <p:nvPr/>
        </p:nvGrpSpPr>
        <p:grpSpPr>
          <a:xfrm>
            <a:off x="-2844800" y="3137242"/>
            <a:ext cx="2844800" cy="1510959"/>
            <a:chOff x="-2312095" y="2265304"/>
            <a:chExt cx="2133600" cy="1133219"/>
          </a:xfrm>
        </p:grpSpPr>
        <p:sp>
          <p:nvSpPr>
            <p:cNvPr id="40" name="Speech Bubble: Rectangle with Corners Rounded 39">
              <a:extLst>
                <a:ext uri="{FF2B5EF4-FFF2-40B4-BE49-F238E27FC236}">
                  <a16:creationId xmlns:a16="http://schemas.microsoft.com/office/drawing/2014/main" id="{2461C522-FF0F-436E-8533-BD3D2DC10B53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A. Con chó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17C6954-6503-488C-A8E6-1D7D18026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8AC982F-5F1C-4DBD-AD2A-FFDC19ED0C2B}"/>
              </a:ext>
            </a:extLst>
          </p:cNvPr>
          <p:cNvGrpSpPr/>
          <p:nvPr/>
        </p:nvGrpSpPr>
        <p:grpSpPr>
          <a:xfrm flipH="1">
            <a:off x="12192000" y="3429001"/>
            <a:ext cx="2844800" cy="1510959"/>
            <a:chOff x="-2312095" y="2265304"/>
            <a:chExt cx="2133600" cy="1133219"/>
          </a:xfrm>
        </p:grpSpPr>
        <p:sp>
          <p:nvSpPr>
            <p:cNvPr id="45" name="Speech Bubble: Rectangle with Corners Rounded 44">
              <a:extLst>
                <a:ext uri="{FF2B5EF4-FFF2-40B4-BE49-F238E27FC236}">
                  <a16:creationId xmlns:a16="http://schemas.microsoft.com/office/drawing/2014/main" id="{FA301BAE-EABF-4823-A77C-08256DF60184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B. Con chuột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215FB51-700D-412C-896C-8DEB74DD47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055A351-8018-43CC-AF85-72E9B10CD70C}"/>
              </a:ext>
            </a:extLst>
          </p:cNvPr>
          <p:cNvGrpSpPr/>
          <p:nvPr/>
        </p:nvGrpSpPr>
        <p:grpSpPr>
          <a:xfrm>
            <a:off x="-2844800" y="5156201"/>
            <a:ext cx="2844800" cy="1510959"/>
            <a:chOff x="-2312095" y="2265304"/>
            <a:chExt cx="2133600" cy="1133219"/>
          </a:xfrm>
        </p:grpSpPr>
        <p:sp>
          <p:nvSpPr>
            <p:cNvPr id="48" name="Speech Bubble: Rectangle with Corners Rounded 47">
              <a:extLst>
                <a:ext uri="{FF2B5EF4-FFF2-40B4-BE49-F238E27FC236}">
                  <a16:creationId xmlns:a16="http://schemas.microsoft.com/office/drawing/2014/main" id="{8759F8F5-EA73-4ECF-8396-C55219BE69C7}"/>
                </a:ext>
              </a:extLst>
            </p:cNvPr>
            <p:cNvSpPr/>
            <p:nvPr/>
          </p:nvSpPr>
          <p:spPr>
            <a:xfrm>
              <a:off x="-2312095" y="2265304"/>
              <a:ext cx="2133600" cy="382646"/>
            </a:xfrm>
            <a:prstGeom prst="wedgeRoundRectCallout">
              <a:avLst>
                <a:gd name="adj1" fmla="val -10241"/>
                <a:gd name="adj2" fmla="val 172150"/>
                <a:gd name="adj3" fmla="val 16667"/>
              </a:avLst>
            </a:prstGeom>
            <a:solidFill>
              <a:schemeClr val="bg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219170">
                <a:defRPr/>
              </a:pPr>
              <a:r>
                <a:rPr lang="en-US" sz="2400" b="1">
                  <a:solidFill>
                    <a:srgbClr val="FF0000"/>
                  </a:solidFill>
                  <a:latin typeface="+mj-lt"/>
                  <a:cs typeface="Times New Roman" panose="02020603050405020304" pitchFamily="18" charset="0"/>
                </a:rPr>
                <a:t>C. Con gà</a:t>
              </a:r>
              <a:endParaRPr lang="vi-VN" sz="24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AFE27EEE-BB8A-44DE-B860-6F6B339BB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26316" y="2667002"/>
              <a:ext cx="1172808" cy="731521"/>
            </a:xfrm>
            <a:prstGeom prst="rect">
              <a:avLst/>
            </a:prstGeom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2A26EEB2-3219-4978-921E-9B3570E3F4E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842" y="-169338"/>
            <a:ext cx="1486253" cy="660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12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7284E-6 L 0.01024 -1.7284E-6 L 0.01024 0.33025 L 2.77778E-6 0.33025 L 2.77778E-6 -1.7284E-6 Z " pathEditMode="relative" rAng="0" ptsTypes="AAAAA">
                                      <p:cBhvr>
                                        <p:cTn id="13" dur="2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08642E-6 L 0.53923 -3.08642E-6 L 0.53923 0.0179 L 4.72222E-6 0.0179 L 4.72222E-6 -3.08642E-6 Z " pathEditMode="relative" rAng="0" ptsTypes="AAAAA">
                                      <p:cBhvr>
                                        <p:cTn id="15" dur="4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62" y="895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7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3.58025E-6 L 0.01024 -3.58025E-6 L 0.01024 0.33025 L 3.61111E-6 0.33025 L 3.61111E-6 -3.58025E-6 Z " pathEditMode="relative" rAng="0" ptsTypes="AAAAA">
                                      <p:cBhvr>
                                        <p:cTn id="17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3" y="1651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8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8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yee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E0C68BB9-AB3E-4B9F-85BF-778AF10695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73" y="435937"/>
            <a:ext cx="11727253" cy="3380689"/>
          </a:xfrm>
          <a:prstGeom prst="rect">
            <a:avLst/>
          </a:prstGeom>
        </p:spPr>
      </p:pic>
      <p:sp>
        <p:nvSpPr>
          <p:cNvPr id="13" name="Hình chữ nhật: Góc Tròn 12">
            <a:extLst>
              <a:ext uri="{FF2B5EF4-FFF2-40B4-BE49-F238E27FC236}">
                <a16:creationId xmlns:a16="http://schemas.microsoft.com/office/drawing/2014/main" id="{B604E7A4-1DF4-41EA-A9E9-2823F3C93FAD}"/>
              </a:ext>
            </a:extLst>
          </p:cNvPr>
          <p:cNvSpPr/>
          <p:nvPr/>
        </p:nvSpPr>
        <p:spPr>
          <a:xfrm>
            <a:off x="3458817" y="4121426"/>
            <a:ext cx="6705600" cy="64935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Kể tên một số vật nuôi mà em biết</a:t>
            </a:r>
          </a:p>
        </p:txBody>
      </p:sp>
      <p:pic>
        <p:nvPicPr>
          <p:cNvPr id="14" name="Hình ảnh 13">
            <a:extLst>
              <a:ext uri="{FF2B5EF4-FFF2-40B4-BE49-F238E27FC236}">
                <a16:creationId xmlns:a16="http://schemas.microsoft.com/office/drawing/2014/main" id="{D921B1A3-DF55-42D0-B644-784600D5E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78" y="4015408"/>
            <a:ext cx="2818142" cy="2078539"/>
          </a:xfrm>
          <a:prstGeom prst="rect">
            <a:avLst/>
          </a:prstGeom>
        </p:spPr>
      </p:pic>
      <p:pic>
        <p:nvPicPr>
          <p:cNvPr id="15" name="Hình ảnh 14">
            <a:extLst>
              <a:ext uri="{FF2B5EF4-FFF2-40B4-BE49-F238E27FC236}">
                <a16:creationId xmlns:a16="http://schemas.microsoft.com/office/drawing/2014/main" id="{2B8CB45A-7A38-4ACD-A24A-7DBAF3BF5C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7464" y="3645152"/>
            <a:ext cx="2772162" cy="2648320"/>
          </a:xfrm>
          <a:prstGeom prst="rect">
            <a:avLst/>
          </a:prstGeom>
        </p:spPr>
      </p:pic>
      <p:pic>
        <p:nvPicPr>
          <p:cNvPr id="16" name="Hình ảnh 15">
            <a:extLst>
              <a:ext uri="{FF2B5EF4-FFF2-40B4-BE49-F238E27FC236}">
                <a16:creationId xmlns:a16="http://schemas.microsoft.com/office/drawing/2014/main" id="{2F7D4AF4-DB90-4BFD-A0C7-4709FBCD86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088" y="3665031"/>
            <a:ext cx="2513271" cy="2757032"/>
          </a:xfrm>
          <a:prstGeom prst="rect">
            <a:avLst/>
          </a:prstGeom>
        </p:spPr>
      </p:pic>
      <p:pic>
        <p:nvPicPr>
          <p:cNvPr id="17" name="Hình ảnh 16">
            <a:extLst>
              <a:ext uri="{FF2B5EF4-FFF2-40B4-BE49-F238E27FC236}">
                <a16:creationId xmlns:a16="http://schemas.microsoft.com/office/drawing/2014/main" id="{EA8E3037-BB42-4A9D-A796-58DF76CAFE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341" y="3880921"/>
            <a:ext cx="2686425" cy="247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817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̀nh chữ nhật: Góc Tròn 1">
            <a:extLst>
              <a:ext uri="{FF2B5EF4-FFF2-40B4-BE49-F238E27FC236}">
                <a16:creationId xmlns:a16="http://schemas.microsoft.com/office/drawing/2014/main" id="{F2EC116D-C37F-48A9-A1DA-2CF03B72A717}"/>
              </a:ext>
            </a:extLst>
          </p:cNvPr>
          <p:cNvSpPr/>
          <p:nvPr/>
        </p:nvSpPr>
        <p:spPr>
          <a:xfrm>
            <a:off x="1045029" y="1175657"/>
            <a:ext cx="3715657" cy="76925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</a:rPr>
              <a:t>Câu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hỏi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gợi</a:t>
            </a:r>
            <a:r>
              <a:rPr lang="en-US" sz="2800" dirty="0">
                <a:solidFill>
                  <a:schemeClr val="tx1"/>
                </a:solidFill>
              </a:rPr>
              <a:t> ý:</a:t>
            </a:r>
          </a:p>
        </p:txBody>
      </p:sp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828B4265-1B99-45D2-84B5-A0582A0C12EC}"/>
              </a:ext>
            </a:extLst>
          </p:cNvPr>
          <p:cNvSpPr txBox="1"/>
          <p:nvPr/>
        </p:nvSpPr>
        <p:spPr>
          <a:xfrm>
            <a:off x="3324401" y="488162"/>
            <a:ext cx="5660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KỂ VỀ VẬT NUÔI EM THÍCH</a:t>
            </a:r>
          </a:p>
        </p:txBody>
      </p:sp>
      <p:sp>
        <p:nvSpPr>
          <p:cNvPr id="11" name="Hình chữ nhật: Góc Tròn 10">
            <a:extLst>
              <a:ext uri="{FF2B5EF4-FFF2-40B4-BE49-F238E27FC236}">
                <a16:creationId xmlns:a16="http://schemas.microsoft.com/office/drawing/2014/main" id="{ADFC051A-E6C0-45FA-82A4-DB26A506C85D}"/>
              </a:ext>
            </a:extLst>
          </p:cNvPr>
          <p:cNvSpPr/>
          <p:nvPr/>
        </p:nvSpPr>
        <p:spPr>
          <a:xfrm>
            <a:off x="7017658" y="1175656"/>
            <a:ext cx="3715657" cy="769257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</a:rPr>
              <a:t>Trả lời:</a:t>
            </a:r>
          </a:p>
        </p:txBody>
      </p:sp>
      <p:cxnSp>
        <p:nvCxnSpPr>
          <p:cNvPr id="13" name="Đường nối Thẳng 12">
            <a:extLst>
              <a:ext uri="{FF2B5EF4-FFF2-40B4-BE49-F238E27FC236}">
                <a16:creationId xmlns:a16="http://schemas.microsoft.com/office/drawing/2014/main" id="{31D34162-7745-4FEC-B92F-5E6DC43C988A}"/>
              </a:ext>
            </a:extLst>
          </p:cNvPr>
          <p:cNvCxnSpPr>
            <a:cxnSpLocks/>
          </p:cNvCxnSpPr>
          <p:nvPr/>
        </p:nvCxnSpPr>
        <p:spPr>
          <a:xfrm>
            <a:off x="6154686" y="1560285"/>
            <a:ext cx="0" cy="502990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Hộp Văn bản 13">
            <a:extLst>
              <a:ext uri="{FF2B5EF4-FFF2-40B4-BE49-F238E27FC236}">
                <a16:creationId xmlns:a16="http://schemas.microsoft.com/office/drawing/2014/main" id="{073B6947-0ABE-44D1-B3B2-B67BE007D257}"/>
              </a:ext>
            </a:extLst>
          </p:cNvPr>
          <p:cNvSpPr txBox="1"/>
          <p:nvPr/>
        </p:nvSpPr>
        <p:spPr>
          <a:xfrm>
            <a:off x="246744" y="2034515"/>
            <a:ext cx="5473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-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thích</a:t>
            </a:r>
            <a:r>
              <a:rPr lang="en-US" sz="2800" dirty="0"/>
              <a:t> con </a:t>
            </a:r>
            <a:r>
              <a:rPr lang="en-US" sz="2800" dirty="0" err="1"/>
              <a:t>vật</a:t>
            </a:r>
            <a:r>
              <a:rPr lang="en-US" sz="2800" dirty="0"/>
              <a:t> </a:t>
            </a:r>
            <a:r>
              <a:rPr lang="en-US" sz="2800" dirty="0" err="1"/>
              <a:t>nuôi</a:t>
            </a:r>
            <a:r>
              <a:rPr lang="en-US" sz="2800" dirty="0"/>
              <a:t> </a:t>
            </a:r>
            <a:r>
              <a:rPr lang="en-US" sz="2800" dirty="0" err="1"/>
              <a:t>nào</a:t>
            </a:r>
            <a:r>
              <a:rPr lang="en-US" sz="2800" dirty="0"/>
              <a:t>?</a:t>
            </a:r>
          </a:p>
        </p:txBody>
      </p:sp>
      <p:sp>
        <p:nvSpPr>
          <p:cNvPr id="15" name="Hộp Văn bản 14">
            <a:extLst>
              <a:ext uri="{FF2B5EF4-FFF2-40B4-BE49-F238E27FC236}">
                <a16:creationId xmlns:a16="http://schemas.microsoft.com/office/drawing/2014/main" id="{F3725F04-A011-4508-A5A6-FFD892919450}"/>
              </a:ext>
            </a:extLst>
          </p:cNvPr>
          <p:cNvSpPr txBox="1"/>
          <p:nvPr/>
        </p:nvSpPr>
        <p:spPr>
          <a:xfrm>
            <a:off x="248471" y="2457759"/>
            <a:ext cx="56605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- Con </a:t>
            </a:r>
            <a:r>
              <a:rPr lang="en-US" sz="2800" dirty="0" err="1"/>
              <a:t>vật</a:t>
            </a:r>
            <a:r>
              <a:rPr lang="en-US" sz="2800" dirty="0"/>
              <a:t> </a:t>
            </a:r>
            <a:r>
              <a:rPr lang="en-US" sz="2800" dirty="0" err="1"/>
              <a:t>đó</a:t>
            </a:r>
            <a:r>
              <a:rPr lang="en-US" sz="2800" dirty="0"/>
              <a:t> </a:t>
            </a:r>
            <a:r>
              <a:rPr lang="en-US" sz="2800" dirty="0" err="1"/>
              <a:t>nh</a:t>
            </a:r>
            <a:r>
              <a:rPr lang="vi-VN" sz="2800" dirty="0"/>
              <a:t>ư</a:t>
            </a:r>
            <a:r>
              <a:rPr lang="en-US" sz="2800" dirty="0"/>
              <a:t> </a:t>
            </a:r>
            <a:r>
              <a:rPr lang="en-US" sz="2800" dirty="0" err="1"/>
              <a:t>thế</a:t>
            </a:r>
            <a:r>
              <a:rPr lang="en-US" sz="2800" dirty="0"/>
              <a:t> </a:t>
            </a:r>
            <a:r>
              <a:rPr lang="en-US" sz="2800" dirty="0" err="1"/>
              <a:t>nào</a:t>
            </a:r>
            <a:r>
              <a:rPr lang="en-US" sz="2800" dirty="0"/>
              <a:t>? (To </a:t>
            </a:r>
            <a:r>
              <a:rPr lang="en-US" sz="2800" dirty="0" err="1"/>
              <a:t>chừng</a:t>
            </a:r>
            <a:r>
              <a:rPr lang="en-US" sz="2800" dirty="0"/>
              <a:t> </a:t>
            </a:r>
            <a:r>
              <a:rPr lang="en-US" sz="2800" dirty="0" err="1"/>
              <a:t>nào</a:t>
            </a:r>
            <a:r>
              <a:rPr lang="en-US" sz="2800" dirty="0"/>
              <a:t>, </a:t>
            </a:r>
            <a:r>
              <a:rPr lang="en-US" sz="2800" dirty="0" err="1"/>
              <a:t>hình</a:t>
            </a:r>
            <a:r>
              <a:rPr lang="en-US" sz="2800" dirty="0"/>
              <a:t> </a:t>
            </a:r>
            <a:r>
              <a:rPr lang="en-US" sz="2800" dirty="0" err="1"/>
              <a:t>dáng</a:t>
            </a:r>
            <a:r>
              <a:rPr lang="en-US" sz="2800" dirty="0"/>
              <a:t>, </a:t>
            </a:r>
            <a:r>
              <a:rPr lang="en-US" sz="2800" dirty="0" err="1"/>
              <a:t>bộ</a:t>
            </a:r>
            <a:r>
              <a:rPr lang="en-US" sz="2800" dirty="0"/>
              <a:t> </a:t>
            </a:r>
            <a:r>
              <a:rPr lang="en-US" sz="2800" dirty="0" err="1"/>
              <a:t>lông</a:t>
            </a:r>
            <a:r>
              <a:rPr lang="en-US" sz="2800" dirty="0"/>
              <a:t>, </a:t>
            </a:r>
            <a:r>
              <a:rPr lang="en-US" sz="2800" dirty="0" err="1"/>
              <a:t>đầu</a:t>
            </a:r>
            <a:r>
              <a:rPr lang="en-US" sz="2800" dirty="0"/>
              <a:t>, </a:t>
            </a:r>
            <a:r>
              <a:rPr lang="en-US" sz="2800" dirty="0" err="1"/>
              <a:t>mỏ</a:t>
            </a:r>
            <a:r>
              <a:rPr lang="en-US" sz="2800" dirty="0"/>
              <a:t>, </a:t>
            </a:r>
            <a:r>
              <a:rPr lang="en-US" sz="2800" dirty="0" err="1"/>
              <a:t>chân</a:t>
            </a:r>
            <a:r>
              <a:rPr lang="en-US" sz="2800" dirty="0"/>
              <a:t>, </a:t>
            </a:r>
            <a:r>
              <a:rPr lang="en-US" sz="2800" dirty="0" err="1"/>
              <a:t>đuôi</a:t>
            </a:r>
            <a:r>
              <a:rPr lang="en-US" sz="2800" dirty="0"/>
              <a:t>,… </a:t>
            </a:r>
            <a:r>
              <a:rPr lang="en-US" sz="2800" dirty="0" err="1"/>
              <a:t>chọn</a:t>
            </a:r>
            <a:r>
              <a:rPr lang="en-US" sz="2800" dirty="0"/>
              <a:t> </a:t>
            </a:r>
            <a:r>
              <a:rPr lang="en-US" sz="2800" dirty="0" err="1"/>
              <a:t>những</a:t>
            </a:r>
            <a:r>
              <a:rPr lang="en-US" sz="2800" dirty="0"/>
              <a:t> </a:t>
            </a:r>
            <a:r>
              <a:rPr lang="en-US" sz="2800" dirty="0" err="1"/>
              <a:t>đặc</a:t>
            </a:r>
            <a:r>
              <a:rPr lang="en-US" sz="2800" dirty="0"/>
              <a:t> </a:t>
            </a:r>
            <a:r>
              <a:rPr lang="en-US" sz="2800" dirty="0" err="1"/>
              <a:t>điểm</a:t>
            </a:r>
            <a:r>
              <a:rPr lang="en-US" sz="2800" dirty="0"/>
              <a:t> </a:t>
            </a:r>
            <a:r>
              <a:rPr lang="en-US" sz="2800" dirty="0" err="1"/>
              <a:t>nổi</a:t>
            </a:r>
            <a:r>
              <a:rPr lang="en-US" sz="2800" dirty="0"/>
              <a:t> </a:t>
            </a:r>
            <a:r>
              <a:rPr lang="en-US" sz="2800" dirty="0" err="1"/>
              <a:t>bật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con </a:t>
            </a:r>
            <a:r>
              <a:rPr lang="en-US" sz="2800" dirty="0" err="1"/>
              <a:t>vật</a:t>
            </a:r>
            <a:r>
              <a:rPr lang="en-US" sz="2800" dirty="0"/>
              <a:t> </a:t>
            </a:r>
            <a:r>
              <a:rPr lang="en-US" sz="2800" dirty="0" err="1"/>
              <a:t>mình</a:t>
            </a:r>
            <a:r>
              <a:rPr lang="en-US" sz="2800" dirty="0"/>
              <a:t> </a:t>
            </a:r>
            <a:r>
              <a:rPr lang="en-US" sz="2800" dirty="0" err="1"/>
              <a:t>kể</a:t>
            </a:r>
            <a:r>
              <a:rPr lang="en-US" sz="2800" dirty="0"/>
              <a:t>.)</a:t>
            </a:r>
          </a:p>
        </p:txBody>
      </p:sp>
      <p:sp>
        <p:nvSpPr>
          <p:cNvPr id="16" name="Hộp Văn bản 15">
            <a:extLst>
              <a:ext uri="{FF2B5EF4-FFF2-40B4-BE49-F238E27FC236}">
                <a16:creationId xmlns:a16="http://schemas.microsoft.com/office/drawing/2014/main" id="{E6D35D3B-AB9C-40FA-8845-D0CACC30666E}"/>
              </a:ext>
            </a:extLst>
          </p:cNvPr>
          <p:cNvSpPr txBox="1"/>
          <p:nvPr/>
        </p:nvSpPr>
        <p:spPr>
          <a:xfrm>
            <a:off x="248471" y="4625268"/>
            <a:ext cx="56605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- </a:t>
            </a:r>
            <a:r>
              <a:rPr lang="en-US" sz="2800" dirty="0" err="1"/>
              <a:t>Nó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những</a:t>
            </a:r>
            <a:r>
              <a:rPr lang="en-US" sz="2800" dirty="0"/>
              <a:t> </a:t>
            </a:r>
            <a:r>
              <a:rPr lang="en-US" sz="2800" dirty="0" err="1"/>
              <a:t>hành</a:t>
            </a:r>
            <a:r>
              <a:rPr lang="en-US" sz="2800" dirty="0"/>
              <a:t> </a:t>
            </a:r>
            <a:r>
              <a:rPr lang="en-US" sz="2800" dirty="0" err="1"/>
              <a:t>động</a:t>
            </a:r>
            <a:r>
              <a:rPr lang="en-US" sz="2800" dirty="0"/>
              <a:t> </a:t>
            </a:r>
            <a:r>
              <a:rPr lang="en-US" sz="2800" dirty="0" err="1"/>
              <a:t>gì</a:t>
            </a:r>
            <a:r>
              <a:rPr lang="en-US" sz="2800" dirty="0"/>
              <a:t> </a:t>
            </a:r>
            <a:r>
              <a:rPr lang="en-US" sz="2800" dirty="0" err="1"/>
              <a:t>đáng</a:t>
            </a:r>
            <a:r>
              <a:rPr lang="en-US" sz="2800" dirty="0"/>
              <a:t> </a:t>
            </a:r>
            <a:r>
              <a:rPr lang="en-US" sz="2800" dirty="0" err="1"/>
              <a:t>yêu</a:t>
            </a:r>
            <a:r>
              <a:rPr lang="en-US" sz="2800" dirty="0"/>
              <a:t>?</a:t>
            </a:r>
          </a:p>
        </p:txBody>
      </p:sp>
      <p:sp>
        <p:nvSpPr>
          <p:cNvPr id="17" name="Hộp Văn bản 16">
            <a:extLst>
              <a:ext uri="{FF2B5EF4-FFF2-40B4-BE49-F238E27FC236}">
                <a16:creationId xmlns:a16="http://schemas.microsoft.com/office/drawing/2014/main" id="{99673BD6-CFA0-415B-A1C2-72036187F4CC}"/>
              </a:ext>
            </a:extLst>
          </p:cNvPr>
          <p:cNvSpPr txBox="1"/>
          <p:nvPr/>
        </p:nvSpPr>
        <p:spPr>
          <a:xfrm>
            <a:off x="232862" y="5636084"/>
            <a:ext cx="56170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- </a:t>
            </a:r>
            <a:r>
              <a:rPr lang="en-US" sz="2800" dirty="0" err="1"/>
              <a:t>Mối</a:t>
            </a:r>
            <a:r>
              <a:rPr lang="en-US" sz="2800" dirty="0"/>
              <a:t> </a:t>
            </a:r>
            <a:r>
              <a:rPr lang="en-US" sz="2800" dirty="0" err="1"/>
              <a:t>quan</a:t>
            </a:r>
            <a:r>
              <a:rPr lang="en-US" sz="2800" dirty="0"/>
              <a:t> </a:t>
            </a:r>
            <a:r>
              <a:rPr lang="en-US" sz="2800" dirty="0" err="1"/>
              <a:t>hệ</a:t>
            </a:r>
            <a:r>
              <a:rPr lang="en-US" sz="2800" dirty="0"/>
              <a:t> </a:t>
            </a:r>
            <a:r>
              <a:rPr lang="en-US" sz="2800" dirty="0" err="1"/>
              <a:t>giữa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con </a:t>
            </a:r>
            <a:r>
              <a:rPr lang="en-US" sz="2800" dirty="0" err="1"/>
              <a:t>vật</a:t>
            </a:r>
            <a:r>
              <a:rPr lang="en-US" sz="2800" dirty="0"/>
              <a:t> </a:t>
            </a:r>
            <a:r>
              <a:rPr lang="en-US" sz="2800" dirty="0" err="1"/>
              <a:t>nh</a:t>
            </a:r>
            <a:r>
              <a:rPr lang="vi-VN" sz="2800" dirty="0"/>
              <a:t>ư</a:t>
            </a:r>
            <a:r>
              <a:rPr lang="en-US" sz="2800" dirty="0"/>
              <a:t> </a:t>
            </a:r>
            <a:r>
              <a:rPr lang="en-US" sz="2800" dirty="0" err="1"/>
              <a:t>thế</a:t>
            </a:r>
            <a:r>
              <a:rPr lang="en-US" sz="2800" dirty="0"/>
              <a:t> </a:t>
            </a:r>
            <a:r>
              <a:rPr lang="en-US" sz="2800" dirty="0" err="1"/>
              <a:t>nào</a:t>
            </a:r>
            <a:r>
              <a:rPr lang="en-US" sz="2800" dirty="0"/>
              <a:t>?</a:t>
            </a:r>
          </a:p>
        </p:txBody>
      </p:sp>
      <p:sp>
        <p:nvSpPr>
          <p:cNvPr id="18" name="Hộp Văn bản 17">
            <a:extLst>
              <a:ext uri="{FF2B5EF4-FFF2-40B4-BE49-F238E27FC236}">
                <a16:creationId xmlns:a16="http://schemas.microsoft.com/office/drawing/2014/main" id="{CD02A133-FC56-46CC-9AA2-6860CFB6EB85}"/>
              </a:ext>
            </a:extLst>
          </p:cNvPr>
          <p:cNvSpPr txBox="1"/>
          <p:nvPr/>
        </p:nvSpPr>
        <p:spPr>
          <a:xfrm>
            <a:off x="6154686" y="2034515"/>
            <a:ext cx="61747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-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thích</a:t>
            </a:r>
            <a:r>
              <a:rPr lang="en-US" sz="2800" dirty="0"/>
              <a:t> con </a:t>
            </a:r>
            <a:r>
              <a:rPr lang="en-US" sz="2800" dirty="0" err="1"/>
              <a:t>chó</a:t>
            </a:r>
            <a:r>
              <a:rPr lang="en-US" sz="2800" dirty="0"/>
              <a:t> </a:t>
            </a:r>
            <a:r>
              <a:rPr lang="en-US" sz="2800" dirty="0" err="1"/>
              <a:t>bà</a:t>
            </a:r>
            <a:r>
              <a:rPr lang="en-US" sz="2800" dirty="0"/>
              <a:t> </a:t>
            </a:r>
            <a:r>
              <a:rPr lang="en-US" sz="2800" dirty="0" err="1"/>
              <a:t>ngoại</a:t>
            </a:r>
            <a:r>
              <a:rPr lang="en-US" sz="2800" dirty="0"/>
              <a:t> </a:t>
            </a:r>
            <a:r>
              <a:rPr lang="en-US" sz="2800" dirty="0" err="1"/>
              <a:t>nuôi</a:t>
            </a:r>
            <a:r>
              <a:rPr lang="en-US" sz="2800" dirty="0"/>
              <a:t>.</a:t>
            </a:r>
          </a:p>
        </p:txBody>
      </p:sp>
      <p:sp>
        <p:nvSpPr>
          <p:cNvPr id="19" name="Hộp Văn bản 18">
            <a:extLst>
              <a:ext uri="{FF2B5EF4-FFF2-40B4-BE49-F238E27FC236}">
                <a16:creationId xmlns:a16="http://schemas.microsoft.com/office/drawing/2014/main" id="{80AE48AD-AEBF-4222-9622-567FF1B6D4F3}"/>
              </a:ext>
            </a:extLst>
          </p:cNvPr>
          <p:cNvSpPr txBox="1"/>
          <p:nvPr/>
        </p:nvSpPr>
        <p:spPr>
          <a:xfrm>
            <a:off x="6185626" y="2576145"/>
            <a:ext cx="57143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- </a:t>
            </a:r>
            <a:r>
              <a:rPr lang="en-US" sz="2800" dirty="0" err="1"/>
              <a:t>Nó</a:t>
            </a:r>
            <a:r>
              <a:rPr lang="en-US" sz="2800" dirty="0"/>
              <a:t> to </a:t>
            </a:r>
            <a:r>
              <a:rPr lang="en-US" sz="2800" dirty="0" err="1"/>
              <a:t>khoảng</a:t>
            </a:r>
            <a:r>
              <a:rPr lang="en-US" sz="2800" dirty="0"/>
              <a:t> </a:t>
            </a:r>
            <a:r>
              <a:rPr lang="en-US" sz="2800" dirty="0" err="1"/>
              <a:t>chừng</a:t>
            </a:r>
            <a:r>
              <a:rPr lang="en-US" sz="2800" dirty="0"/>
              <a:t> 1 </a:t>
            </a:r>
            <a:r>
              <a:rPr lang="en-US" sz="2800" dirty="0" err="1"/>
              <a:t>cái</a:t>
            </a:r>
            <a:r>
              <a:rPr lang="en-US" sz="2800" dirty="0"/>
              <a:t> </a:t>
            </a:r>
            <a:r>
              <a:rPr lang="en-US" sz="2800" dirty="0" err="1"/>
              <a:t>gối</a:t>
            </a:r>
            <a:r>
              <a:rPr lang="en-US" sz="2800" dirty="0"/>
              <a:t> </a:t>
            </a:r>
            <a:r>
              <a:rPr lang="en-US" sz="2800" dirty="0" err="1"/>
              <a:t>ôm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. </a:t>
            </a:r>
            <a:r>
              <a:rPr lang="en-US" sz="2800" dirty="0" err="1"/>
              <a:t>Bộ</a:t>
            </a:r>
            <a:r>
              <a:rPr lang="en-US" sz="2800" dirty="0"/>
              <a:t> </a:t>
            </a:r>
            <a:r>
              <a:rPr lang="en-US" sz="2800" dirty="0" err="1"/>
              <a:t>lông</a:t>
            </a:r>
            <a:r>
              <a:rPr lang="en-US" sz="2800" dirty="0"/>
              <a:t> </a:t>
            </a:r>
            <a:r>
              <a:rPr lang="en-US" sz="2800" dirty="0" err="1"/>
              <a:t>màu</a:t>
            </a:r>
            <a:r>
              <a:rPr lang="en-US" sz="2800" dirty="0"/>
              <a:t> </a:t>
            </a:r>
            <a:r>
              <a:rPr lang="en-US" sz="2800" dirty="0" err="1"/>
              <a:t>trắng</a:t>
            </a:r>
            <a:r>
              <a:rPr lang="en-US" sz="2800" dirty="0"/>
              <a:t> m</a:t>
            </a:r>
            <a:r>
              <a:rPr lang="vi-VN" sz="2800" dirty="0"/>
              <a:t>ư</a:t>
            </a:r>
            <a:r>
              <a:rPr lang="en-US" sz="2800" dirty="0" err="1"/>
              <a:t>ợt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nó</a:t>
            </a:r>
            <a:r>
              <a:rPr lang="en-US" sz="2800" dirty="0"/>
              <a:t> </a:t>
            </a:r>
            <a:r>
              <a:rPr lang="en-US" sz="2800" dirty="0" err="1"/>
              <a:t>sờ</a:t>
            </a:r>
            <a:r>
              <a:rPr lang="en-US" sz="2800" dirty="0"/>
              <a:t> </a:t>
            </a:r>
            <a:r>
              <a:rPr lang="en-US" sz="2800" dirty="0" err="1"/>
              <a:t>vào</a:t>
            </a:r>
            <a:r>
              <a:rPr lang="en-US" sz="2800" dirty="0"/>
              <a:t> </a:t>
            </a:r>
            <a:r>
              <a:rPr lang="en-US" sz="2800" dirty="0" err="1"/>
              <a:t>rất</a:t>
            </a:r>
            <a:r>
              <a:rPr lang="en-US" sz="2800" dirty="0"/>
              <a:t> </a:t>
            </a:r>
            <a:r>
              <a:rPr lang="en-US" sz="2800" dirty="0" err="1"/>
              <a:t>thích</a:t>
            </a:r>
            <a:r>
              <a:rPr lang="en-US" sz="2800" dirty="0"/>
              <a:t>. </a:t>
            </a:r>
          </a:p>
        </p:txBody>
      </p:sp>
      <p:sp>
        <p:nvSpPr>
          <p:cNvPr id="20" name="Hộp Văn bản 19">
            <a:extLst>
              <a:ext uri="{FF2B5EF4-FFF2-40B4-BE49-F238E27FC236}">
                <a16:creationId xmlns:a16="http://schemas.microsoft.com/office/drawing/2014/main" id="{B3224F60-ECF7-4B3F-9486-AC38BA32AB55}"/>
              </a:ext>
            </a:extLst>
          </p:cNvPr>
          <p:cNvSpPr txBox="1"/>
          <p:nvPr/>
        </p:nvSpPr>
        <p:spPr>
          <a:xfrm>
            <a:off x="6226623" y="3866368"/>
            <a:ext cx="596836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- </a:t>
            </a:r>
            <a:r>
              <a:rPr lang="en-US" sz="2800" dirty="0" err="1"/>
              <a:t>Mỗi</a:t>
            </a:r>
            <a:r>
              <a:rPr lang="en-US" sz="2800" dirty="0"/>
              <a:t> </a:t>
            </a:r>
            <a:r>
              <a:rPr lang="en-US" sz="2800" dirty="0" err="1"/>
              <a:t>khi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đi</a:t>
            </a:r>
            <a:r>
              <a:rPr lang="en-US" sz="2800" dirty="0"/>
              <a:t> </a:t>
            </a:r>
            <a:r>
              <a:rPr lang="en-US" sz="2800" dirty="0" err="1"/>
              <a:t>học</a:t>
            </a:r>
            <a:r>
              <a:rPr lang="en-US" sz="2800" dirty="0"/>
              <a:t> </a:t>
            </a:r>
            <a:r>
              <a:rPr lang="en-US" sz="2800" dirty="0" err="1"/>
              <a:t>về</a:t>
            </a:r>
            <a:r>
              <a:rPr lang="en-US" sz="2800" dirty="0"/>
              <a:t>, </a:t>
            </a:r>
            <a:r>
              <a:rPr lang="en-US" sz="2800" dirty="0" err="1"/>
              <a:t>nó</a:t>
            </a:r>
            <a:r>
              <a:rPr lang="en-US" sz="2800" dirty="0"/>
              <a:t> </a:t>
            </a:r>
            <a:r>
              <a:rPr lang="en-US" sz="2800" dirty="0" err="1"/>
              <a:t>th</a:t>
            </a:r>
            <a:r>
              <a:rPr lang="vi-VN" sz="2800" dirty="0"/>
              <a:t>ư</a:t>
            </a:r>
            <a:r>
              <a:rPr lang="en-US" sz="2800" dirty="0" err="1"/>
              <a:t>ờng</a:t>
            </a:r>
            <a:r>
              <a:rPr lang="en-US" sz="2800" dirty="0"/>
              <a:t> </a:t>
            </a:r>
            <a:r>
              <a:rPr lang="en-US" sz="2800" dirty="0" err="1"/>
              <a:t>chạy</a:t>
            </a:r>
            <a:r>
              <a:rPr lang="en-US" sz="2800" dirty="0"/>
              <a:t> ra </a:t>
            </a:r>
            <a:r>
              <a:rPr lang="en-US" sz="2800" dirty="0" err="1"/>
              <a:t>vẫy</a:t>
            </a:r>
            <a:r>
              <a:rPr lang="en-US" sz="2800" dirty="0"/>
              <a:t> </a:t>
            </a:r>
            <a:r>
              <a:rPr lang="en-US" sz="2800" dirty="0" err="1"/>
              <a:t>đuôi</a:t>
            </a:r>
            <a:r>
              <a:rPr lang="en-US" sz="2800" dirty="0"/>
              <a:t> </a:t>
            </a:r>
            <a:r>
              <a:rPr lang="en-US" sz="2800" dirty="0" err="1"/>
              <a:t>mừng</a:t>
            </a:r>
            <a:r>
              <a:rPr lang="en-US" sz="2800" dirty="0"/>
              <a:t> </a:t>
            </a:r>
            <a:r>
              <a:rPr lang="en-US" sz="2800" dirty="0" err="1"/>
              <a:t>chào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, </a:t>
            </a:r>
            <a:r>
              <a:rPr lang="en-US" sz="2800" dirty="0" err="1"/>
              <a:t>cãi</a:t>
            </a:r>
            <a:r>
              <a:rPr lang="en-US" sz="2800" dirty="0"/>
              <a:t> </a:t>
            </a:r>
            <a:r>
              <a:rPr lang="en-US" sz="2800" dirty="0" err="1"/>
              <a:t>mõm</a:t>
            </a:r>
            <a:r>
              <a:rPr lang="en-US" sz="2800" dirty="0"/>
              <a:t> </a:t>
            </a:r>
            <a:r>
              <a:rPr lang="en-US" sz="2800" dirty="0" err="1"/>
              <a:t>đen</a:t>
            </a:r>
            <a:r>
              <a:rPr lang="en-US" sz="2800" dirty="0"/>
              <a:t> </a:t>
            </a:r>
            <a:r>
              <a:rPr lang="en-US" sz="2800" dirty="0" err="1"/>
              <a:t>cứ</a:t>
            </a:r>
            <a:r>
              <a:rPr lang="en-US" sz="2800" dirty="0"/>
              <a:t> </a:t>
            </a:r>
            <a:r>
              <a:rPr lang="en-US" sz="2800" dirty="0" err="1"/>
              <a:t>rúc</a:t>
            </a:r>
            <a:r>
              <a:rPr lang="en-US" sz="2800" dirty="0"/>
              <a:t> </a:t>
            </a:r>
            <a:r>
              <a:rPr lang="en-US" sz="2800" dirty="0" err="1"/>
              <a:t>vào</a:t>
            </a:r>
            <a:r>
              <a:rPr lang="en-US" sz="2800" dirty="0"/>
              <a:t> </a:t>
            </a:r>
            <a:r>
              <a:rPr lang="en-US" sz="2800" dirty="0" err="1"/>
              <a:t>chân</a:t>
            </a:r>
            <a:r>
              <a:rPr lang="en-US" sz="2800" dirty="0"/>
              <a:t> </a:t>
            </a:r>
            <a:r>
              <a:rPr lang="en-US" sz="2800" dirty="0" err="1"/>
              <a:t>đòi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bế</a:t>
            </a:r>
            <a:r>
              <a:rPr lang="en-US" sz="2800" dirty="0"/>
              <a:t> </a:t>
            </a:r>
            <a:r>
              <a:rPr lang="en-US" sz="2800" dirty="0" err="1"/>
              <a:t>rất</a:t>
            </a:r>
            <a:r>
              <a:rPr lang="en-US" sz="2800" dirty="0"/>
              <a:t> </a:t>
            </a:r>
            <a:r>
              <a:rPr lang="en-US" sz="2800" dirty="0" err="1"/>
              <a:t>đáng</a:t>
            </a:r>
            <a:r>
              <a:rPr lang="en-US" sz="2800" dirty="0"/>
              <a:t> </a:t>
            </a:r>
            <a:r>
              <a:rPr lang="en-US" sz="2800" dirty="0" err="1"/>
              <a:t>yêu</a:t>
            </a:r>
            <a:r>
              <a:rPr lang="en-US" sz="2800" dirty="0"/>
              <a:t>.</a:t>
            </a:r>
          </a:p>
        </p:txBody>
      </p:sp>
      <p:sp>
        <p:nvSpPr>
          <p:cNvPr id="21" name="Hộp Văn bản 20">
            <a:extLst>
              <a:ext uri="{FF2B5EF4-FFF2-40B4-BE49-F238E27FC236}">
                <a16:creationId xmlns:a16="http://schemas.microsoft.com/office/drawing/2014/main" id="{A897FE3E-694C-4313-AABC-AF4FA7C452FD}"/>
              </a:ext>
            </a:extLst>
          </p:cNvPr>
          <p:cNvSpPr txBox="1"/>
          <p:nvPr/>
        </p:nvSpPr>
        <p:spPr>
          <a:xfrm>
            <a:off x="6154686" y="6077265"/>
            <a:ext cx="6037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-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nó</a:t>
            </a:r>
            <a:r>
              <a:rPr lang="en-US" sz="2800" dirty="0"/>
              <a:t> </a:t>
            </a:r>
            <a:r>
              <a:rPr lang="en-US" sz="2800" dirty="0" err="1"/>
              <a:t>rất</a:t>
            </a:r>
            <a:r>
              <a:rPr lang="en-US" sz="2800" dirty="0"/>
              <a:t> </a:t>
            </a:r>
            <a:r>
              <a:rPr lang="en-US" sz="2800" dirty="0" err="1"/>
              <a:t>thân</a:t>
            </a:r>
            <a:r>
              <a:rPr lang="en-US" sz="2800" dirty="0"/>
              <a:t> </a:t>
            </a:r>
            <a:r>
              <a:rPr lang="en-US" sz="2800" dirty="0" err="1"/>
              <a:t>thiết</a:t>
            </a:r>
            <a:r>
              <a:rPr lang="en-US" sz="2800" dirty="0"/>
              <a:t> </a:t>
            </a:r>
            <a:r>
              <a:rPr lang="en-US" sz="2800" dirty="0" err="1"/>
              <a:t>với</a:t>
            </a:r>
            <a:r>
              <a:rPr lang="en-US" sz="2800" dirty="0"/>
              <a:t> </a:t>
            </a:r>
            <a:r>
              <a:rPr lang="en-US" sz="2800" dirty="0" err="1"/>
              <a:t>nhau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4216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10BD94D-BB0F-489D-8E8D-3F028FA12E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34" t="15585" r="11353" b="36659"/>
          <a:stretch/>
        </p:blipFill>
        <p:spPr>
          <a:xfrm>
            <a:off x="9631112" y="458531"/>
            <a:ext cx="2485896" cy="269637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79F1272-47B7-480E-BEFD-232F242B2C13}"/>
              </a:ext>
            </a:extLst>
          </p:cNvPr>
          <p:cNvSpPr txBox="1"/>
          <p:nvPr/>
        </p:nvSpPr>
        <p:spPr>
          <a:xfrm>
            <a:off x="6701808" y="2693239"/>
            <a:ext cx="4831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 hạt mưa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CD04AFF-736C-4ED5-B64B-99F151CC38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5" y="4943199"/>
            <a:ext cx="1844825" cy="184482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275815C-CC7B-4969-8BAF-E7DAFE30A067}"/>
              </a:ext>
            </a:extLst>
          </p:cNvPr>
          <p:cNvSpPr txBox="1"/>
          <p:nvPr/>
        </p:nvSpPr>
        <p:spPr>
          <a:xfrm>
            <a:off x="1012930" y="2837192"/>
            <a:ext cx="4831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 con rùa 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88E95125-316B-4599-8762-A292711503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0" y="3040324"/>
            <a:ext cx="1844825" cy="1844825"/>
          </a:xfrm>
          <a:prstGeom prst="rect">
            <a:avLst/>
          </a:prstGeom>
        </p:spPr>
      </p:pic>
      <p:sp>
        <p:nvSpPr>
          <p:cNvPr id="20" name="Hộp Văn bản 19">
            <a:extLst>
              <a:ext uri="{FF2B5EF4-FFF2-40B4-BE49-F238E27FC236}">
                <a16:creationId xmlns:a16="http://schemas.microsoft.com/office/drawing/2014/main" id="{C8770A29-B631-4D26-A9D2-49D29D1E65C4}"/>
              </a:ext>
            </a:extLst>
          </p:cNvPr>
          <p:cNvSpPr txBox="1"/>
          <p:nvPr/>
        </p:nvSpPr>
        <p:spPr>
          <a:xfrm>
            <a:off x="3104911" y="554116"/>
            <a:ext cx="67648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KỂ VỀ VẬT NUÔI EM THÍCH</a:t>
            </a:r>
          </a:p>
        </p:txBody>
      </p:sp>
      <p:sp>
        <p:nvSpPr>
          <p:cNvPr id="21" name="Hộp Văn bản 20">
            <a:extLst>
              <a:ext uri="{FF2B5EF4-FFF2-40B4-BE49-F238E27FC236}">
                <a16:creationId xmlns:a16="http://schemas.microsoft.com/office/drawing/2014/main" id="{C3C6DF21-37E8-4466-8538-D07CC47E4B5A}"/>
              </a:ext>
            </a:extLst>
          </p:cNvPr>
          <p:cNvSpPr txBox="1"/>
          <p:nvPr/>
        </p:nvSpPr>
        <p:spPr>
          <a:xfrm>
            <a:off x="2009376" y="2264658"/>
            <a:ext cx="6764803" cy="353943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    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thích</a:t>
            </a:r>
            <a:r>
              <a:rPr lang="en-US" sz="2800" dirty="0"/>
              <a:t> con </a:t>
            </a:r>
            <a:r>
              <a:rPr lang="en-US" sz="2800" dirty="0" err="1"/>
              <a:t>chó</a:t>
            </a:r>
            <a:r>
              <a:rPr lang="en-US" sz="2800" dirty="0"/>
              <a:t> </a:t>
            </a:r>
            <a:r>
              <a:rPr lang="en-US" sz="2800" dirty="0" err="1"/>
              <a:t>bà</a:t>
            </a:r>
            <a:r>
              <a:rPr lang="en-US" sz="2800" dirty="0"/>
              <a:t> </a:t>
            </a:r>
            <a:r>
              <a:rPr lang="en-US" sz="2800" dirty="0" err="1"/>
              <a:t>ngoại</a:t>
            </a:r>
            <a:r>
              <a:rPr lang="en-US" sz="2800" dirty="0"/>
              <a:t> </a:t>
            </a:r>
            <a:r>
              <a:rPr lang="en-US" sz="2800" dirty="0" err="1"/>
              <a:t>nuôi</a:t>
            </a:r>
            <a:r>
              <a:rPr lang="en-US" sz="2800" dirty="0"/>
              <a:t>. </a:t>
            </a:r>
            <a:r>
              <a:rPr lang="en-US" sz="2800" dirty="0" err="1"/>
              <a:t>Nó</a:t>
            </a:r>
            <a:r>
              <a:rPr lang="en-US" sz="2800" dirty="0"/>
              <a:t> to </a:t>
            </a:r>
            <a:r>
              <a:rPr lang="en-US" sz="2800" dirty="0" err="1"/>
              <a:t>khoảng</a:t>
            </a:r>
            <a:r>
              <a:rPr lang="en-US" sz="2800" dirty="0"/>
              <a:t> </a:t>
            </a:r>
            <a:r>
              <a:rPr lang="en-US" sz="2800" dirty="0" err="1"/>
              <a:t>chừng</a:t>
            </a:r>
            <a:r>
              <a:rPr lang="en-US" sz="2800" dirty="0"/>
              <a:t> </a:t>
            </a:r>
            <a:r>
              <a:rPr lang="en-US" sz="2800" dirty="0" err="1"/>
              <a:t>một</a:t>
            </a:r>
            <a:r>
              <a:rPr lang="en-US" sz="2800" dirty="0"/>
              <a:t> </a:t>
            </a:r>
            <a:r>
              <a:rPr lang="en-US" sz="2800" dirty="0" err="1"/>
              <a:t>cái</a:t>
            </a:r>
            <a:r>
              <a:rPr lang="en-US" sz="2800" dirty="0"/>
              <a:t> </a:t>
            </a:r>
            <a:r>
              <a:rPr lang="en-US" sz="2800" dirty="0" err="1"/>
              <a:t>gối</a:t>
            </a:r>
            <a:r>
              <a:rPr lang="en-US" sz="2800" dirty="0"/>
              <a:t> </a:t>
            </a:r>
            <a:r>
              <a:rPr lang="en-US" sz="2800" dirty="0" err="1"/>
              <a:t>ôm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. </a:t>
            </a:r>
            <a:r>
              <a:rPr lang="en-US" sz="2800" dirty="0" err="1"/>
              <a:t>Bộ</a:t>
            </a:r>
            <a:r>
              <a:rPr lang="en-US" sz="2800" dirty="0"/>
              <a:t> </a:t>
            </a:r>
            <a:r>
              <a:rPr lang="en-US" sz="2800" dirty="0" err="1"/>
              <a:t>lông</a:t>
            </a:r>
            <a:r>
              <a:rPr lang="en-US" sz="2800" dirty="0"/>
              <a:t> </a:t>
            </a:r>
            <a:r>
              <a:rPr lang="en-US" sz="2800" dirty="0" err="1"/>
              <a:t>màu</a:t>
            </a:r>
            <a:r>
              <a:rPr lang="en-US" sz="2800" dirty="0"/>
              <a:t> </a:t>
            </a:r>
            <a:r>
              <a:rPr lang="en-US" sz="2800" dirty="0" err="1"/>
              <a:t>trắng</a:t>
            </a:r>
            <a:r>
              <a:rPr lang="en-US" sz="2800" dirty="0"/>
              <a:t> m</a:t>
            </a:r>
            <a:r>
              <a:rPr lang="vi-VN" sz="2800" dirty="0"/>
              <a:t>ư</a:t>
            </a:r>
            <a:r>
              <a:rPr lang="en-US" sz="2800" dirty="0" err="1"/>
              <a:t>ợt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nó</a:t>
            </a:r>
            <a:r>
              <a:rPr lang="en-US" sz="2800" dirty="0"/>
              <a:t> </a:t>
            </a:r>
            <a:r>
              <a:rPr lang="en-US" sz="2800" dirty="0" err="1"/>
              <a:t>sờ</a:t>
            </a:r>
            <a:r>
              <a:rPr lang="en-US" sz="2800" dirty="0"/>
              <a:t> </a:t>
            </a:r>
            <a:r>
              <a:rPr lang="en-US" sz="2800" dirty="0" err="1"/>
              <a:t>vào</a:t>
            </a:r>
            <a:r>
              <a:rPr lang="en-US" sz="2800" dirty="0"/>
              <a:t> </a:t>
            </a:r>
            <a:r>
              <a:rPr lang="en-US" sz="2800" dirty="0" err="1"/>
              <a:t>rất</a:t>
            </a:r>
            <a:r>
              <a:rPr lang="en-US" sz="2800" dirty="0"/>
              <a:t> </a:t>
            </a:r>
            <a:r>
              <a:rPr lang="en-US" sz="2800" dirty="0" err="1"/>
              <a:t>thích</a:t>
            </a:r>
            <a:r>
              <a:rPr lang="en-US" sz="2800" dirty="0"/>
              <a:t>. </a:t>
            </a:r>
            <a:r>
              <a:rPr lang="en-US" sz="2800" dirty="0" err="1"/>
              <a:t>Mỗi</a:t>
            </a:r>
            <a:r>
              <a:rPr lang="en-US" sz="2800" dirty="0"/>
              <a:t> </a:t>
            </a:r>
            <a:r>
              <a:rPr lang="en-US" sz="2800" dirty="0" err="1"/>
              <a:t>khi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đi</a:t>
            </a:r>
            <a:r>
              <a:rPr lang="en-US" sz="2800" dirty="0"/>
              <a:t> </a:t>
            </a:r>
            <a:r>
              <a:rPr lang="en-US" sz="2800" dirty="0" err="1"/>
              <a:t>học</a:t>
            </a:r>
            <a:r>
              <a:rPr lang="en-US" sz="2800" dirty="0"/>
              <a:t> </a:t>
            </a:r>
            <a:r>
              <a:rPr lang="en-US" sz="2800" dirty="0" err="1"/>
              <a:t>về</a:t>
            </a:r>
            <a:r>
              <a:rPr lang="en-US" sz="2800" dirty="0"/>
              <a:t>, </a:t>
            </a:r>
            <a:r>
              <a:rPr lang="en-US" sz="2800" dirty="0" err="1"/>
              <a:t>nó</a:t>
            </a:r>
            <a:r>
              <a:rPr lang="en-US" sz="2800" dirty="0"/>
              <a:t> </a:t>
            </a:r>
            <a:r>
              <a:rPr lang="en-US" sz="2800" dirty="0" err="1"/>
              <a:t>th</a:t>
            </a:r>
            <a:r>
              <a:rPr lang="vi-VN" sz="2800" dirty="0"/>
              <a:t>ư</a:t>
            </a:r>
            <a:r>
              <a:rPr lang="en-US" sz="2800" dirty="0" err="1"/>
              <a:t>ờng</a:t>
            </a:r>
            <a:r>
              <a:rPr lang="en-US" sz="2800" dirty="0"/>
              <a:t> </a:t>
            </a:r>
            <a:r>
              <a:rPr lang="en-US" sz="2800" dirty="0" err="1"/>
              <a:t>chạy</a:t>
            </a:r>
            <a:r>
              <a:rPr lang="en-US" sz="2800" dirty="0"/>
              <a:t> ra </a:t>
            </a:r>
            <a:r>
              <a:rPr lang="en-US" sz="2800" dirty="0" err="1"/>
              <a:t>vẫy</a:t>
            </a:r>
            <a:r>
              <a:rPr lang="en-US" sz="2800" dirty="0"/>
              <a:t> </a:t>
            </a:r>
            <a:r>
              <a:rPr lang="en-US" sz="2800" dirty="0" err="1"/>
              <a:t>đuôi</a:t>
            </a:r>
            <a:r>
              <a:rPr lang="en-US" sz="2800" dirty="0"/>
              <a:t> </a:t>
            </a:r>
            <a:r>
              <a:rPr lang="en-US" sz="2800" dirty="0" err="1"/>
              <a:t>mừng</a:t>
            </a:r>
            <a:r>
              <a:rPr lang="en-US" sz="2800" dirty="0"/>
              <a:t> </a:t>
            </a:r>
            <a:r>
              <a:rPr lang="en-US" sz="2800" dirty="0" err="1"/>
              <a:t>chào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, </a:t>
            </a:r>
            <a:r>
              <a:rPr lang="en-US" sz="2800" dirty="0" err="1"/>
              <a:t>cãi</a:t>
            </a:r>
            <a:r>
              <a:rPr lang="en-US" sz="2800" dirty="0"/>
              <a:t> </a:t>
            </a:r>
            <a:r>
              <a:rPr lang="en-US" sz="2800" dirty="0" err="1"/>
              <a:t>mõm</a:t>
            </a:r>
            <a:r>
              <a:rPr lang="en-US" sz="2800" dirty="0"/>
              <a:t> </a:t>
            </a:r>
            <a:r>
              <a:rPr lang="en-US" sz="2800" dirty="0" err="1"/>
              <a:t>đen</a:t>
            </a:r>
            <a:r>
              <a:rPr lang="en-US" sz="2800" dirty="0"/>
              <a:t> </a:t>
            </a:r>
            <a:r>
              <a:rPr lang="en-US" sz="2800" dirty="0" err="1"/>
              <a:t>cứ</a:t>
            </a:r>
            <a:r>
              <a:rPr lang="en-US" sz="2800" dirty="0"/>
              <a:t> </a:t>
            </a:r>
            <a:r>
              <a:rPr lang="en-US" sz="2800" dirty="0" err="1"/>
              <a:t>rúc</a:t>
            </a:r>
            <a:r>
              <a:rPr lang="en-US" sz="2800" dirty="0"/>
              <a:t> </a:t>
            </a:r>
            <a:r>
              <a:rPr lang="en-US" sz="2800" dirty="0" err="1"/>
              <a:t>vào</a:t>
            </a:r>
            <a:r>
              <a:rPr lang="en-US" sz="2800" dirty="0"/>
              <a:t> </a:t>
            </a:r>
            <a:r>
              <a:rPr lang="en-US" sz="2800" dirty="0" err="1"/>
              <a:t>chân</a:t>
            </a:r>
            <a:r>
              <a:rPr lang="en-US" sz="2800" dirty="0"/>
              <a:t> </a:t>
            </a:r>
            <a:r>
              <a:rPr lang="en-US" sz="2800" dirty="0" err="1"/>
              <a:t>đòi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bế</a:t>
            </a:r>
            <a:r>
              <a:rPr lang="en-US" sz="2800" dirty="0"/>
              <a:t> </a:t>
            </a:r>
            <a:r>
              <a:rPr lang="en-US" sz="2800" dirty="0" err="1"/>
              <a:t>rất</a:t>
            </a:r>
            <a:r>
              <a:rPr lang="en-US" sz="2800" dirty="0"/>
              <a:t> </a:t>
            </a:r>
            <a:r>
              <a:rPr lang="en-US" sz="2800" dirty="0" err="1"/>
              <a:t>đáng</a:t>
            </a:r>
            <a:r>
              <a:rPr lang="en-US" sz="2800" dirty="0"/>
              <a:t> </a:t>
            </a:r>
            <a:r>
              <a:rPr lang="en-US" sz="2800" dirty="0" err="1"/>
              <a:t>yêu</a:t>
            </a:r>
            <a:r>
              <a:rPr lang="en-US" sz="2800" dirty="0"/>
              <a:t>.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nó</a:t>
            </a:r>
            <a:r>
              <a:rPr lang="en-US" sz="2800" dirty="0"/>
              <a:t> </a:t>
            </a:r>
            <a:r>
              <a:rPr lang="en-US" sz="2800" dirty="0" err="1"/>
              <a:t>rất</a:t>
            </a:r>
            <a:r>
              <a:rPr lang="en-US" sz="2800" dirty="0"/>
              <a:t> </a:t>
            </a:r>
            <a:r>
              <a:rPr lang="en-US" sz="2800" dirty="0" err="1"/>
              <a:t>thân</a:t>
            </a:r>
            <a:r>
              <a:rPr lang="en-US" sz="2800" dirty="0"/>
              <a:t> </a:t>
            </a:r>
            <a:r>
              <a:rPr lang="en-US" sz="2800" dirty="0" err="1"/>
              <a:t>thiết</a:t>
            </a:r>
            <a:r>
              <a:rPr lang="en-US" sz="2800" dirty="0"/>
              <a:t> </a:t>
            </a:r>
            <a:r>
              <a:rPr lang="en-US" sz="2800" dirty="0" err="1"/>
              <a:t>với</a:t>
            </a:r>
            <a:r>
              <a:rPr lang="en-US" sz="2800" dirty="0"/>
              <a:t> </a:t>
            </a:r>
            <a:r>
              <a:rPr lang="en-US" sz="2800" dirty="0" err="1"/>
              <a:t>nhau</a:t>
            </a:r>
            <a:r>
              <a:rPr lang="en-US" sz="2800" dirty="0"/>
              <a:t>.</a:t>
            </a:r>
          </a:p>
        </p:txBody>
      </p:sp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0CE3492C-5B99-4F6D-9134-E2B50079C35C}"/>
              </a:ext>
            </a:extLst>
          </p:cNvPr>
          <p:cNvSpPr txBox="1"/>
          <p:nvPr/>
        </p:nvSpPr>
        <p:spPr>
          <a:xfrm>
            <a:off x="1204685" y="1222318"/>
            <a:ext cx="65749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00B050"/>
                </a:solidFill>
              </a:rPr>
              <a:t>     Nối các câu trả lời lại để có đoạn văn kể về con vật nuôi em thích.</a:t>
            </a:r>
          </a:p>
        </p:txBody>
      </p:sp>
      <p:sp>
        <p:nvSpPr>
          <p:cNvPr id="6" name="Hình chữ nhật: Góc Tròn 5">
            <a:extLst>
              <a:ext uri="{FF2B5EF4-FFF2-40B4-BE49-F238E27FC236}">
                <a16:creationId xmlns:a16="http://schemas.microsoft.com/office/drawing/2014/main" id="{439B8A2F-7FD1-40AE-982F-A8A6CFB40A17}"/>
              </a:ext>
            </a:extLst>
          </p:cNvPr>
          <p:cNvSpPr/>
          <p:nvPr/>
        </p:nvSpPr>
        <p:spPr>
          <a:xfrm>
            <a:off x="5675086" y="5921779"/>
            <a:ext cx="5355771" cy="7547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Hãy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trang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trí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cho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bài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viết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của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mình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nào</a:t>
            </a:r>
            <a:r>
              <a:rPr lang="en-US" sz="2400" dirty="0">
                <a:solidFill>
                  <a:schemeClr val="bg1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3621837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27" grpId="0"/>
      <p:bldP spid="27" grpId="1"/>
      <p:bldP spid="21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8C390FD1-05E4-478C-A44F-470D702FBB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687" y="4999367"/>
            <a:ext cx="1844825" cy="184482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8E95125-316B-4599-8762-A292711503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9367"/>
            <a:ext cx="1844825" cy="1844825"/>
          </a:xfrm>
          <a:prstGeom prst="rect">
            <a:avLst/>
          </a:prstGeom>
        </p:spPr>
      </p:pic>
      <p:pic>
        <p:nvPicPr>
          <p:cNvPr id="1026" name="Picture 2" descr="Không có mô tả ảnh.">
            <a:extLst>
              <a:ext uri="{FF2B5EF4-FFF2-40B4-BE49-F238E27FC236}">
                <a16:creationId xmlns:a16="http://schemas.microsoft.com/office/drawing/2014/main" id="{59BEAB82-6C86-48A2-9A18-9DCC1EF57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9942"/>
            <a:ext cx="12191999" cy="6408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Hộp Văn bản 19">
            <a:extLst>
              <a:ext uri="{FF2B5EF4-FFF2-40B4-BE49-F238E27FC236}">
                <a16:creationId xmlns:a16="http://schemas.microsoft.com/office/drawing/2014/main" id="{279B8111-6D37-42DF-A609-A35B22251AA8}"/>
              </a:ext>
            </a:extLst>
          </p:cNvPr>
          <p:cNvSpPr txBox="1"/>
          <p:nvPr/>
        </p:nvSpPr>
        <p:spPr>
          <a:xfrm>
            <a:off x="5994399" y="1237924"/>
            <a:ext cx="5283201" cy="4832092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    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thích</a:t>
            </a:r>
            <a:r>
              <a:rPr lang="en-US" sz="2800" dirty="0"/>
              <a:t> con </a:t>
            </a:r>
            <a:r>
              <a:rPr lang="en-US" sz="2800" dirty="0" err="1"/>
              <a:t>chó</a:t>
            </a:r>
            <a:r>
              <a:rPr lang="en-US" sz="2800" dirty="0"/>
              <a:t> </a:t>
            </a:r>
            <a:r>
              <a:rPr lang="en-US" sz="2800" dirty="0" err="1"/>
              <a:t>bà</a:t>
            </a:r>
            <a:r>
              <a:rPr lang="en-US" sz="2800" dirty="0"/>
              <a:t> </a:t>
            </a:r>
            <a:r>
              <a:rPr lang="en-US" sz="2800" dirty="0" err="1"/>
              <a:t>ngoại</a:t>
            </a:r>
            <a:r>
              <a:rPr lang="en-US" sz="2800" dirty="0"/>
              <a:t> </a:t>
            </a:r>
            <a:r>
              <a:rPr lang="en-US" sz="2800" dirty="0" err="1"/>
              <a:t>nuôi</a:t>
            </a:r>
            <a:r>
              <a:rPr lang="en-US" sz="2800" dirty="0"/>
              <a:t>. </a:t>
            </a:r>
            <a:r>
              <a:rPr lang="en-US" sz="2800" dirty="0" err="1"/>
              <a:t>Nó</a:t>
            </a:r>
            <a:r>
              <a:rPr lang="en-US" sz="2800" dirty="0"/>
              <a:t> to </a:t>
            </a:r>
            <a:r>
              <a:rPr lang="en-US" sz="2800" dirty="0" err="1"/>
              <a:t>khoảng</a:t>
            </a:r>
            <a:r>
              <a:rPr lang="en-US" sz="2800" dirty="0"/>
              <a:t> </a:t>
            </a:r>
            <a:r>
              <a:rPr lang="en-US" sz="2800" dirty="0" err="1"/>
              <a:t>chừng</a:t>
            </a:r>
            <a:r>
              <a:rPr lang="en-US" sz="2800" dirty="0"/>
              <a:t> </a:t>
            </a:r>
            <a:r>
              <a:rPr lang="en-US" sz="2800" dirty="0" err="1"/>
              <a:t>một</a:t>
            </a:r>
            <a:r>
              <a:rPr lang="en-US" sz="2800" dirty="0"/>
              <a:t> </a:t>
            </a:r>
            <a:r>
              <a:rPr lang="en-US" sz="2800" dirty="0" err="1"/>
              <a:t>cái</a:t>
            </a:r>
            <a:r>
              <a:rPr lang="en-US" sz="2800" dirty="0"/>
              <a:t> </a:t>
            </a:r>
            <a:r>
              <a:rPr lang="en-US" sz="2800" dirty="0" err="1"/>
              <a:t>gối</a:t>
            </a:r>
            <a:r>
              <a:rPr lang="en-US" sz="2800" dirty="0"/>
              <a:t> </a:t>
            </a:r>
            <a:r>
              <a:rPr lang="en-US" sz="2800" dirty="0" err="1"/>
              <a:t>ôm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. </a:t>
            </a:r>
            <a:r>
              <a:rPr lang="en-US" sz="2800" dirty="0" err="1"/>
              <a:t>Bộ</a:t>
            </a:r>
            <a:r>
              <a:rPr lang="en-US" sz="2800" dirty="0"/>
              <a:t> </a:t>
            </a:r>
            <a:r>
              <a:rPr lang="en-US" sz="2800" dirty="0" err="1"/>
              <a:t>lông</a:t>
            </a:r>
            <a:r>
              <a:rPr lang="en-US" sz="2800" dirty="0"/>
              <a:t> </a:t>
            </a:r>
            <a:r>
              <a:rPr lang="en-US" sz="2800" dirty="0" err="1"/>
              <a:t>màu</a:t>
            </a:r>
            <a:r>
              <a:rPr lang="en-US" sz="2800" dirty="0"/>
              <a:t> </a:t>
            </a:r>
            <a:r>
              <a:rPr lang="en-US" sz="2800" dirty="0" err="1"/>
              <a:t>trắng</a:t>
            </a:r>
            <a:r>
              <a:rPr lang="en-US" sz="2800" dirty="0"/>
              <a:t> m</a:t>
            </a:r>
            <a:r>
              <a:rPr lang="vi-VN" sz="2800" dirty="0"/>
              <a:t>ư</a:t>
            </a:r>
            <a:r>
              <a:rPr lang="en-US" sz="2800" dirty="0" err="1"/>
              <a:t>ợt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nó</a:t>
            </a:r>
            <a:r>
              <a:rPr lang="en-US" sz="2800" dirty="0"/>
              <a:t> </a:t>
            </a:r>
            <a:r>
              <a:rPr lang="en-US" sz="2800" dirty="0" err="1"/>
              <a:t>sờ</a:t>
            </a:r>
            <a:r>
              <a:rPr lang="en-US" sz="2800" dirty="0"/>
              <a:t> </a:t>
            </a:r>
            <a:r>
              <a:rPr lang="en-US" sz="2800" dirty="0" err="1"/>
              <a:t>vào</a:t>
            </a:r>
            <a:r>
              <a:rPr lang="en-US" sz="2800" dirty="0"/>
              <a:t> </a:t>
            </a:r>
            <a:r>
              <a:rPr lang="en-US" sz="2800" dirty="0" err="1"/>
              <a:t>rất</a:t>
            </a:r>
            <a:r>
              <a:rPr lang="en-US" sz="2800" dirty="0"/>
              <a:t> </a:t>
            </a:r>
            <a:r>
              <a:rPr lang="en-US" sz="2800" dirty="0" err="1"/>
              <a:t>thích</a:t>
            </a:r>
            <a:r>
              <a:rPr lang="en-US" sz="2800" dirty="0"/>
              <a:t>. </a:t>
            </a:r>
            <a:r>
              <a:rPr lang="en-US" sz="2800" dirty="0" err="1"/>
              <a:t>Mỗi</a:t>
            </a:r>
            <a:r>
              <a:rPr lang="en-US" sz="2800" dirty="0"/>
              <a:t> </a:t>
            </a:r>
            <a:r>
              <a:rPr lang="en-US" sz="2800" dirty="0" err="1"/>
              <a:t>khi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đi</a:t>
            </a:r>
            <a:r>
              <a:rPr lang="en-US" sz="2800" dirty="0"/>
              <a:t> </a:t>
            </a:r>
            <a:r>
              <a:rPr lang="en-US" sz="2800" dirty="0" err="1"/>
              <a:t>học</a:t>
            </a:r>
            <a:r>
              <a:rPr lang="en-US" sz="2800" dirty="0"/>
              <a:t> </a:t>
            </a:r>
            <a:r>
              <a:rPr lang="en-US" sz="2800" dirty="0" err="1"/>
              <a:t>về</a:t>
            </a:r>
            <a:r>
              <a:rPr lang="en-US" sz="2800" dirty="0"/>
              <a:t>, </a:t>
            </a:r>
            <a:r>
              <a:rPr lang="en-US" sz="2800" dirty="0" err="1"/>
              <a:t>nó</a:t>
            </a:r>
            <a:r>
              <a:rPr lang="en-US" sz="2800" dirty="0"/>
              <a:t> </a:t>
            </a:r>
            <a:r>
              <a:rPr lang="en-US" sz="2800" dirty="0" err="1"/>
              <a:t>th</a:t>
            </a:r>
            <a:r>
              <a:rPr lang="vi-VN" sz="2800" dirty="0"/>
              <a:t>ư</a:t>
            </a:r>
            <a:r>
              <a:rPr lang="en-US" sz="2800" dirty="0" err="1"/>
              <a:t>ờng</a:t>
            </a:r>
            <a:r>
              <a:rPr lang="en-US" sz="2800" dirty="0"/>
              <a:t> </a:t>
            </a:r>
            <a:r>
              <a:rPr lang="en-US" sz="2800" dirty="0" err="1"/>
              <a:t>chạy</a:t>
            </a:r>
            <a:r>
              <a:rPr lang="en-US" sz="2800" dirty="0"/>
              <a:t> ra </a:t>
            </a:r>
            <a:r>
              <a:rPr lang="en-US" sz="2800" dirty="0" err="1"/>
              <a:t>vẫy</a:t>
            </a:r>
            <a:r>
              <a:rPr lang="en-US" sz="2800" dirty="0"/>
              <a:t> </a:t>
            </a:r>
            <a:r>
              <a:rPr lang="en-US" sz="2800" dirty="0" err="1"/>
              <a:t>đuôi</a:t>
            </a:r>
            <a:r>
              <a:rPr lang="en-US" sz="2800" dirty="0"/>
              <a:t> </a:t>
            </a:r>
            <a:r>
              <a:rPr lang="en-US" sz="2800" dirty="0" err="1"/>
              <a:t>mừng</a:t>
            </a:r>
            <a:r>
              <a:rPr lang="en-US" sz="2800" dirty="0"/>
              <a:t> </a:t>
            </a:r>
            <a:r>
              <a:rPr lang="en-US" sz="2800" dirty="0" err="1"/>
              <a:t>chào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, </a:t>
            </a:r>
            <a:r>
              <a:rPr lang="en-US" sz="2800" dirty="0" err="1"/>
              <a:t>cãi</a:t>
            </a:r>
            <a:r>
              <a:rPr lang="en-US" sz="2800" dirty="0"/>
              <a:t> </a:t>
            </a:r>
            <a:r>
              <a:rPr lang="en-US" sz="2800" dirty="0" err="1"/>
              <a:t>mõm</a:t>
            </a:r>
            <a:r>
              <a:rPr lang="en-US" sz="2800" dirty="0"/>
              <a:t> </a:t>
            </a:r>
            <a:r>
              <a:rPr lang="en-US" sz="2800" dirty="0" err="1"/>
              <a:t>đen</a:t>
            </a:r>
            <a:r>
              <a:rPr lang="en-US" sz="2800" dirty="0"/>
              <a:t> </a:t>
            </a:r>
            <a:r>
              <a:rPr lang="en-US" sz="2800" dirty="0" err="1"/>
              <a:t>cứ</a:t>
            </a:r>
            <a:r>
              <a:rPr lang="en-US" sz="2800" dirty="0"/>
              <a:t> </a:t>
            </a:r>
            <a:r>
              <a:rPr lang="en-US" sz="2800" dirty="0" err="1"/>
              <a:t>rúc</a:t>
            </a:r>
            <a:r>
              <a:rPr lang="en-US" sz="2800" dirty="0"/>
              <a:t> </a:t>
            </a:r>
            <a:r>
              <a:rPr lang="en-US" sz="2800" dirty="0" err="1"/>
              <a:t>vào</a:t>
            </a:r>
            <a:r>
              <a:rPr lang="en-US" sz="2800" dirty="0"/>
              <a:t> </a:t>
            </a:r>
            <a:r>
              <a:rPr lang="en-US" sz="2800" dirty="0" err="1"/>
              <a:t>chân</a:t>
            </a:r>
            <a:r>
              <a:rPr lang="en-US" sz="2800" dirty="0"/>
              <a:t> </a:t>
            </a:r>
            <a:r>
              <a:rPr lang="en-US" sz="2800" dirty="0" err="1"/>
              <a:t>đòi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bế</a:t>
            </a:r>
            <a:r>
              <a:rPr lang="en-US" sz="2800" dirty="0"/>
              <a:t> </a:t>
            </a:r>
            <a:r>
              <a:rPr lang="en-US" sz="2800" dirty="0" err="1"/>
              <a:t>rất</a:t>
            </a:r>
            <a:r>
              <a:rPr lang="en-US" sz="2800" dirty="0"/>
              <a:t> </a:t>
            </a:r>
            <a:r>
              <a:rPr lang="en-US" sz="2800" dirty="0" err="1"/>
              <a:t>đáng</a:t>
            </a:r>
            <a:r>
              <a:rPr lang="en-US" sz="2800" dirty="0"/>
              <a:t> </a:t>
            </a:r>
            <a:r>
              <a:rPr lang="en-US" sz="2800" dirty="0" err="1"/>
              <a:t>yêu</a:t>
            </a:r>
            <a:r>
              <a:rPr lang="en-US" sz="2800" dirty="0"/>
              <a:t>.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nó</a:t>
            </a:r>
            <a:r>
              <a:rPr lang="en-US" sz="2800" dirty="0"/>
              <a:t> </a:t>
            </a:r>
            <a:r>
              <a:rPr lang="en-US" sz="2800" dirty="0" err="1"/>
              <a:t>rất</a:t>
            </a:r>
            <a:r>
              <a:rPr lang="en-US" sz="2800" dirty="0"/>
              <a:t> </a:t>
            </a:r>
            <a:r>
              <a:rPr lang="en-US" sz="2800" dirty="0" err="1"/>
              <a:t>thân</a:t>
            </a:r>
            <a:r>
              <a:rPr lang="en-US" sz="2800" dirty="0"/>
              <a:t> </a:t>
            </a:r>
            <a:r>
              <a:rPr lang="en-US" sz="2800" dirty="0" err="1"/>
              <a:t>thiết</a:t>
            </a:r>
            <a:r>
              <a:rPr lang="en-US" sz="2800" dirty="0"/>
              <a:t> </a:t>
            </a:r>
            <a:r>
              <a:rPr lang="en-US" sz="2800" dirty="0" err="1"/>
              <a:t>với</a:t>
            </a:r>
            <a:r>
              <a:rPr lang="en-US" sz="2800" dirty="0"/>
              <a:t> </a:t>
            </a:r>
            <a:r>
              <a:rPr lang="en-US" sz="2800" dirty="0" err="1"/>
              <a:t>nhau</a:t>
            </a:r>
            <a:r>
              <a:rPr lang="en-US" sz="2800" dirty="0"/>
              <a:t>.</a:t>
            </a:r>
          </a:p>
        </p:txBody>
      </p:sp>
      <p:pic>
        <p:nvPicPr>
          <p:cNvPr id="2" name="Picture 2" descr="Chó phốc">
            <a:extLst>
              <a:ext uri="{FF2B5EF4-FFF2-40B4-BE49-F238E27FC236}">
                <a16:creationId xmlns:a16="http://schemas.microsoft.com/office/drawing/2014/main" id="{3461884E-20BA-467F-8130-F8054951E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01" y="1364343"/>
            <a:ext cx="5438611" cy="4705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88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0422F1-F90E-4B3B-8EC7-1663A67D2C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556" y="-368922"/>
            <a:ext cx="7487444" cy="8605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483164-52C7-4691-95F4-4638E2BDF902}"/>
              </a:ext>
            </a:extLst>
          </p:cNvPr>
          <p:cNvSpPr txBox="1"/>
          <p:nvPr/>
        </p:nvSpPr>
        <p:spPr>
          <a:xfrm>
            <a:off x="5434586" y="1962574"/>
            <a:ext cx="38803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HỌC SINH THỰC HÀNH</a:t>
            </a:r>
          </a:p>
        </p:txBody>
      </p:sp>
      <p:pic>
        <p:nvPicPr>
          <p:cNvPr id="7" name="55">
            <a:extLst>
              <a:ext uri="{FF2B5EF4-FFF2-40B4-BE49-F238E27FC236}">
                <a16:creationId xmlns:a16="http://schemas.microsoft.com/office/drawing/2014/main" id="{0BC6E11F-564B-4085-ADEF-B1F0E1E433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15" y="1711743"/>
            <a:ext cx="4249241" cy="465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01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1ACB79B0-78C7-4031-9D10-24903BB45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185" y="493486"/>
            <a:ext cx="9383630" cy="6350706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C390FD1-05E4-478C-A44F-470D702FB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4687" y="4999367"/>
            <a:ext cx="1844825" cy="184482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8E95125-316B-4599-8762-A292711503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9367"/>
            <a:ext cx="1844825" cy="184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17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73F50A2-928C-45D0-BF20-F0E5371E765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401638"/>
            <a:ext cx="12188852" cy="6456362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3D275D9-C079-446E-AED7-60E2C3D03404}"/>
              </a:ext>
            </a:extLst>
          </p:cNvPr>
          <p:cNvSpPr txBox="1"/>
          <p:nvPr/>
        </p:nvSpPr>
        <p:spPr>
          <a:xfrm>
            <a:off x="2182110" y="3121987"/>
            <a:ext cx="9755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+mj-lt"/>
                <a:cs typeface="Times New Roman" panose="02020603050405020304" pitchFamily="18" charset="0"/>
              </a:rPr>
              <a:t>TRÌNH BÀY SẢN PHẨM</a:t>
            </a:r>
          </a:p>
        </p:txBody>
      </p:sp>
    </p:spTree>
    <p:extLst>
      <p:ext uri="{BB962C8B-B14F-4D97-AF65-F5344CB8AC3E}">
        <p14:creationId xmlns:p14="http://schemas.microsoft.com/office/powerpoint/2010/main" val="2366511274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46C967A9-6004-4F3E-8787-8BFD150E1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537"/>
            <a:ext cx="8576136" cy="6393463"/>
          </a:xfrm>
          <a:prstGeom prst="rect">
            <a:avLst/>
          </a:prstGeom>
        </p:spPr>
      </p:pic>
      <p:pic>
        <p:nvPicPr>
          <p:cNvPr id="2050" name="Picture 2" descr="Top 10 cách giảng bài hay tạo hứng thú học tập cho học sinh - Hachim">
            <a:extLst>
              <a:ext uri="{FF2B5EF4-FFF2-40B4-BE49-F238E27FC236}">
                <a16:creationId xmlns:a16="http://schemas.microsoft.com/office/drawing/2014/main" id="{90035191-42F2-4086-BAD3-08918C5B4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9028" y="3512883"/>
            <a:ext cx="4542971" cy="3345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900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ảng">
            <a:extLst>
              <a:ext uri="{FF2B5EF4-FFF2-40B4-BE49-F238E27FC236}">
                <a16:creationId xmlns:a16="http://schemas.microsoft.com/office/drawing/2014/main" id="{C15FDB70-E56F-4A16-853D-5F05E028BC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416" y="770717"/>
            <a:ext cx="7924136" cy="3976395"/>
          </a:xfrm>
          <a:prstGeom prst="rect">
            <a:avLst/>
          </a:prstGeom>
        </p:spPr>
      </p:pic>
      <p:pic>
        <p:nvPicPr>
          <p:cNvPr id="5" name="bkgr 1">
            <a:extLst>
              <a:ext uri="{FF2B5EF4-FFF2-40B4-BE49-F238E27FC236}">
                <a16:creationId xmlns:a16="http://schemas.microsoft.com/office/drawing/2014/main" id="{242F90B9-7779-4F84-A6E2-EE15B88EEA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247"/>
          <a:stretch/>
        </p:blipFill>
        <p:spPr>
          <a:xfrm>
            <a:off x="0" y="5043972"/>
            <a:ext cx="12192000" cy="1814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488899-0B4A-4E1B-A52C-418B7A9E86DD}"/>
              </a:ext>
            </a:extLst>
          </p:cNvPr>
          <p:cNvSpPr txBox="1"/>
          <p:nvPr/>
        </p:nvSpPr>
        <p:spPr>
          <a:xfrm>
            <a:off x="2929222" y="2090903"/>
            <a:ext cx="715452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b="1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TỰ ĐÁNH GIÁ</a:t>
            </a:r>
          </a:p>
        </p:txBody>
      </p:sp>
    </p:spTree>
    <p:extLst>
      <p:ext uri="{BB962C8B-B14F-4D97-AF65-F5344CB8AC3E}">
        <p14:creationId xmlns:p14="http://schemas.microsoft.com/office/powerpoint/2010/main" val="188765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6803" descr="PPT素材-03">
            <a:extLst>
              <a:ext uri="{FF2B5EF4-FFF2-40B4-BE49-F238E27FC236}">
                <a16:creationId xmlns:a16="http://schemas.microsoft.com/office/drawing/2014/main" id="{7E72897E-D08E-4B1A-95D9-100ABA1C26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5155" y="269823"/>
            <a:ext cx="12187767" cy="632959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3D0C46-61D2-4FA0-B61F-28F11781A859}"/>
              </a:ext>
            </a:extLst>
          </p:cNvPr>
          <p:cNvSpPr txBox="1"/>
          <p:nvPr/>
        </p:nvSpPr>
        <p:spPr>
          <a:xfrm>
            <a:off x="2202826" y="2167897"/>
            <a:ext cx="831837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Sau </a:t>
            </a:r>
            <a:r>
              <a:rPr lang="en-US" sz="4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Bài</a:t>
            </a:r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19 </a:t>
            </a:r>
            <a:r>
              <a:rPr lang="en-US" sz="4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và</a:t>
            </a:r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Bài</a:t>
            </a:r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20 </a:t>
            </a:r>
            <a:r>
              <a:rPr lang="en-US" sz="4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em</a:t>
            </a:r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đã</a:t>
            </a:r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biết</a:t>
            </a:r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gì</a:t>
            </a:r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, </a:t>
            </a:r>
            <a:r>
              <a:rPr lang="en-US" sz="4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đã</a:t>
            </a:r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làm</a:t>
            </a:r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được</a:t>
            </a:r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gì</a:t>
            </a:r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? </a:t>
            </a:r>
            <a:r>
              <a:rPr lang="en-US" sz="4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Hãy</a:t>
            </a:r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đánh</a:t>
            </a:r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giá</a:t>
            </a:r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theo</a:t>
            </a:r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bảng</a:t>
            </a:r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dưới</a:t>
            </a:r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đây</a:t>
            </a:r>
            <a:r>
              <a:rPr lang="en-US" sz="48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99808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̉ng 3">
            <a:extLst>
              <a:ext uri="{FF2B5EF4-FFF2-40B4-BE49-F238E27FC236}">
                <a16:creationId xmlns:a16="http://schemas.microsoft.com/office/drawing/2014/main" id="{5552AE14-3172-4388-A35A-194C3111C5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503452"/>
              </p:ext>
            </p:extLst>
          </p:nvPr>
        </p:nvGraphicFramePr>
        <p:xfrm>
          <a:off x="879928" y="1639024"/>
          <a:ext cx="10775042" cy="416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4841">
                  <a:extLst>
                    <a:ext uri="{9D8B030D-6E8A-4147-A177-3AD203B41FA5}">
                      <a16:colId xmlns:a16="http://schemas.microsoft.com/office/drawing/2014/main" val="2255244425"/>
                    </a:ext>
                  </a:extLst>
                </a:gridCol>
                <a:gridCol w="692680">
                  <a:extLst>
                    <a:ext uri="{9D8B030D-6E8A-4147-A177-3AD203B41FA5}">
                      <a16:colId xmlns:a16="http://schemas.microsoft.com/office/drawing/2014/main" val="2809911708"/>
                    </a:ext>
                  </a:extLst>
                </a:gridCol>
                <a:gridCol w="4694841">
                  <a:extLst>
                    <a:ext uri="{9D8B030D-6E8A-4147-A177-3AD203B41FA5}">
                      <a16:colId xmlns:a16="http://schemas.microsoft.com/office/drawing/2014/main" val="2811286555"/>
                    </a:ext>
                  </a:extLst>
                </a:gridCol>
                <a:gridCol w="692680">
                  <a:extLst>
                    <a:ext uri="{9D8B030D-6E8A-4147-A177-3AD203B41FA5}">
                      <a16:colId xmlns:a16="http://schemas.microsoft.com/office/drawing/2014/main" val="2478894328"/>
                    </a:ext>
                  </a:extLst>
                </a:gridCol>
              </a:tblGrid>
              <a:tr h="430475">
                <a:tc gridSpan="2">
                  <a:txBody>
                    <a:bodyPr/>
                    <a:lstStyle/>
                    <a:p>
                      <a:pPr marL="0" marR="0" indent="0" algn="ctr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Đã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biết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những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gì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?</a:t>
                      </a:r>
                      <a:endParaRPr lang="en-US" sz="27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Đã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làm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được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những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gì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?</a:t>
                      </a:r>
                      <a:endParaRPr lang="en-US" sz="27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207718"/>
                  </a:ext>
                </a:extLst>
              </a:tr>
              <a:tr h="430475"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a)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hoa</a:t>
                      </a:r>
                      <a:r>
                        <a:rPr lang="en-US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P, Q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a)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Viết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hoa</a:t>
                      </a:r>
                      <a:r>
                        <a:rPr lang="en-US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P, Q</a:t>
                      </a:r>
                      <a:endParaRPr lang="en-US" sz="24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498916"/>
                  </a:ext>
                </a:extLst>
              </a:tr>
              <a:tr h="782682"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US" sz="270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Từ ngữ miêu tả vật nuôi</a:t>
                      </a:r>
                      <a:endParaRPr lang="en-US" sz="27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US" sz="270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Sử dụng từ ngữ miêu tả vật nuôi</a:t>
                      </a:r>
                      <a:endParaRPr lang="en-US" sz="27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480621"/>
                  </a:ext>
                </a:extLst>
              </a:tr>
              <a:tr h="782682"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c)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Thời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gian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biểu</a:t>
                      </a:r>
                      <a:endParaRPr lang="en-US" sz="27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c)</a:t>
                      </a:r>
                      <a:r>
                        <a:rPr lang="en-US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Lập thời gian biểu buổi tối</a:t>
                      </a:r>
                      <a:endParaRPr lang="en-US" sz="27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230908"/>
                  </a:ext>
                </a:extLst>
              </a:tr>
              <a:tr h="430475"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270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Truyện, th</a:t>
                      </a:r>
                      <a:r>
                        <a:rPr lang="vi-VN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ơ</a:t>
                      </a:r>
                      <a:r>
                        <a:rPr lang="en-US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, bài văn miêu tả, thông tin, tranh ảnh về vật nuôi</a:t>
                      </a:r>
                      <a:endParaRPr lang="en-US" sz="27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270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) – Kể chuyện theo tranh</a:t>
                      </a:r>
                    </a:p>
                    <a:p>
                      <a:r>
                        <a:rPr lang="en-US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- Viết về tranh (ảnh) một vật nuôi em yêu thích.</a:t>
                      </a:r>
                      <a:endParaRPr lang="en-US" sz="2700" baseline="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+mj-lt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381382"/>
                  </a:ext>
                </a:extLst>
              </a:tr>
            </a:tbl>
          </a:graphicData>
        </a:graphic>
      </p:graphicFrame>
      <p:sp>
        <p:nvSpPr>
          <p:cNvPr id="5" name="Hình chữ nhật: Góc Tròn 4">
            <a:extLst>
              <a:ext uri="{FF2B5EF4-FFF2-40B4-BE49-F238E27FC236}">
                <a16:creationId xmlns:a16="http://schemas.microsoft.com/office/drawing/2014/main" id="{43D1CA89-34B1-443C-9F42-A4D1B14DDB57}"/>
              </a:ext>
            </a:extLst>
          </p:cNvPr>
          <p:cNvSpPr/>
          <p:nvPr/>
        </p:nvSpPr>
        <p:spPr>
          <a:xfrm>
            <a:off x="798286" y="624114"/>
            <a:ext cx="3033485" cy="56605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</a:rPr>
              <a:t>Tự đánh giá:</a:t>
            </a:r>
          </a:p>
        </p:txBody>
      </p:sp>
    </p:spTree>
    <p:extLst>
      <p:ext uri="{BB962C8B-B14F-4D97-AF65-F5344CB8AC3E}">
        <p14:creationId xmlns:p14="http://schemas.microsoft.com/office/powerpoint/2010/main" val="39047022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Bảng 3">
            <a:extLst>
              <a:ext uri="{FF2B5EF4-FFF2-40B4-BE49-F238E27FC236}">
                <a16:creationId xmlns:a16="http://schemas.microsoft.com/office/drawing/2014/main" id="{5552AE14-3172-4388-A35A-194C3111C5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8175645"/>
              </p:ext>
            </p:extLst>
          </p:nvPr>
        </p:nvGraphicFramePr>
        <p:xfrm>
          <a:off x="879928" y="1639024"/>
          <a:ext cx="10775042" cy="416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4841">
                  <a:extLst>
                    <a:ext uri="{9D8B030D-6E8A-4147-A177-3AD203B41FA5}">
                      <a16:colId xmlns:a16="http://schemas.microsoft.com/office/drawing/2014/main" val="2255244425"/>
                    </a:ext>
                  </a:extLst>
                </a:gridCol>
                <a:gridCol w="692680">
                  <a:extLst>
                    <a:ext uri="{9D8B030D-6E8A-4147-A177-3AD203B41FA5}">
                      <a16:colId xmlns:a16="http://schemas.microsoft.com/office/drawing/2014/main" val="2809911708"/>
                    </a:ext>
                  </a:extLst>
                </a:gridCol>
                <a:gridCol w="4694841">
                  <a:extLst>
                    <a:ext uri="{9D8B030D-6E8A-4147-A177-3AD203B41FA5}">
                      <a16:colId xmlns:a16="http://schemas.microsoft.com/office/drawing/2014/main" val="2811286555"/>
                    </a:ext>
                  </a:extLst>
                </a:gridCol>
                <a:gridCol w="692680">
                  <a:extLst>
                    <a:ext uri="{9D8B030D-6E8A-4147-A177-3AD203B41FA5}">
                      <a16:colId xmlns:a16="http://schemas.microsoft.com/office/drawing/2014/main" val="2478894328"/>
                    </a:ext>
                  </a:extLst>
                </a:gridCol>
              </a:tblGrid>
              <a:tr h="430475">
                <a:tc gridSpan="2">
                  <a:txBody>
                    <a:bodyPr/>
                    <a:lstStyle/>
                    <a:p>
                      <a:pPr marL="0" marR="0" indent="0" algn="ctr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Đã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biết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những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gì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?</a:t>
                      </a:r>
                      <a:endParaRPr lang="en-US" sz="27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Đã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làm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được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những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gì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?</a:t>
                      </a:r>
                      <a:endParaRPr lang="en-US" sz="27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207718"/>
                  </a:ext>
                </a:extLst>
              </a:tr>
              <a:tr h="430475"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a)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hoa</a:t>
                      </a:r>
                      <a:r>
                        <a:rPr lang="en-US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P, Q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a)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Viết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chữ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700" baseline="0" err="1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hoa</a:t>
                      </a:r>
                      <a:r>
                        <a:rPr lang="en-US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="1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P, Q</a:t>
                      </a:r>
                      <a:endParaRPr lang="en-US" sz="24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2498916"/>
                  </a:ext>
                </a:extLst>
              </a:tr>
              <a:tr h="782682"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US" sz="270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Từ ngữ miêu tả vật nuôi</a:t>
                      </a:r>
                      <a:endParaRPr lang="en-US" sz="27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US" sz="270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Sử dụng từ ngữ miêu tả vật nuôi</a:t>
                      </a:r>
                      <a:endParaRPr lang="en-US" sz="27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8480621"/>
                  </a:ext>
                </a:extLst>
              </a:tr>
              <a:tr h="782682"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270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Thời gian biểu</a:t>
                      </a:r>
                      <a:endParaRPr lang="en-US" sz="27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c)</a:t>
                      </a:r>
                      <a:r>
                        <a:rPr lang="en-US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Lập thời gian biểu buổi tối</a:t>
                      </a:r>
                      <a:endParaRPr lang="en-US" sz="27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+mj-lt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230908"/>
                  </a:ext>
                </a:extLst>
              </a:tr>
              <a:tr h="430475">
                <a:tc>
                  <a:txBody>
                    <a:bodyPr/>
                    <a:lstStyle/>
                    <a:p>
                      <a:pPr marL="0" marR="0" indent="0" algn="l" defTabSz="12171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7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270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 Truyện, th</a:t>
                      </a:r>
                      <a:r>
                        <a:rPr lang="vi-VN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ơ</a:t>
                      </a:r>
                      <a:r>
                        <a:rPr lang="en-US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, bài văn miêu tả, thông tin, tranh ảnh về vật nuôi</a:t>
                      </a:r>
                      <a:endParaRPr lang="en-US" sz="270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700" dirty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sz="270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) – Kể chuyện theo tranh</a:t>
                      </a:r>
                    </a:p>
                    <a:p>
                      <a:r>
                        <a:rPr lang="en-US" sz="2700" baseline="0">
                          <a:solidFill>
                            <a:schemeClr val="tx1"/>
                          </a:solidFill>
                          <a:latin typeface="+mj-lt"/>
                          <a:cs typeface="Arial" panose="020B0604020202020204" pitchFamily="34" charset="0"/>
                        </a:rPr>
                        <a:t>- Viết về tranh (ảnh) một vật nuôi em yêu thích.</a:t>
                      </a:r>
                      <a:endParaRPr lang="en-US" sz="2700" baseline="0" dirty="0">
                        <a:solidFill>
                          <a:schemeClr val="tx1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+mj-lt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3381382"/>
                  </a:ext>
                </a:extLst>
              </a:tr>
            </a:tbl>
          </a:graphicData>
        </a:graphic>
      </p:graphicFrame>
      <p:sp>
        <p:nvSpPr>
          <p:cNvPr id="5" name="Hình chữ nhật: Góc Tròn 4">
            <a:extLst>
              <a:ext uri="{FF2B5EF4-FFF2-40B4-BE49-F238E27FC236}">
                <a16:creationId xmlns:a16="http://schemas.microsoft.com/office/drawing/2014/main" id="{43D1CA89-34B1-443C-9F42-A4D1B14DDB57}"/>
              </a:ext>
            </a:extLst>
          </p:cNvPr>
          <p:cNvSpPr/>
          <p:nvPr/>
        </p:nvSpPr>
        <p:spPr>
          <a:xfrm>
            <a:off x="798286" y="624114"/>
            <a:ext cx="3033485" cy="56605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chemeClr val="tx1"/>
                </a:solidFill>
              </a:rPr>
              <a:t>Tự đánh giá:</a:t>
            </a:r>
          </a:p>
        </p:txBody>
      </p:sp>
      <p:sp>
        <p:nvSpPr>
          <p:cNvPr id="6" name="Hộp Văn bản 5">
            <a:extLst>
              <a:ext uri="{FF2B5EF4-FFF2-40B4-BE49-F238E27FC236}">
                <a16:creationId xmlns:a16="http://schemas.microsoft.com/office/drawing/2014/main" id="{DC24F464-840A-460C-A316-F53A41730F2F}"/>
              </a:ext>
            </a:extLst>
          </p:cNvPr>
          <p:cNvSpPr txBox="1"/>
          <p:nvPr/>
        </p:nvSpPr>
        <p:spPr>
          <a:xfrm>
            <a:off x="5705021" y="224972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+</a:t>
            </a:r>
          </a:p>
        </p:txBody>
      </p: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7110104C-C880-41ED-9418-15CF374DE32D}"/>
              </a:ext>
            </a:extLst>
          </p:cNvPr>
          <p:cNvSpPr txBox="1"/>
          <p:nvPr/>
        </p:nvSpPr>
        <p:spPr>
          <a:xfrm>
            <a:off x="11045372" y="2249725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+</a:t>
            </a:r>
          </a:p>
        </p:txBody>
      </p:sp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81A42A5F-99BA-4B7E-8438-5E0ACA30EF74}"/>
              </a:ext>
            </a:extLst>
          </p:cNvPr>
          <p:cNvSpPr txBox="1"/>
          <p:nvPr/>
        </p:nvSpPr>
        <p:spPr>
          <a:xfrm>
            <a:off x="5687784" y="2860426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+</a:t>
            </a:r>
          </a:p>
        </p:txBody>
      </p:sp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10283696-48FB-462F-81F5-F0ADD6F1F86E}"/>
              </a:ext>
            </a:extLst>
          </p:cNvPr>
          <p:cNvSpPr txBox="1"/>
          <p:nvPr/>
        </p:nvSpPr>
        <p:spPr>
          <a:xfrm>
            <a:off x="11013621" y="2860426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+</a:t>
            </a:r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4A4EC69E-2AB4-4E40-86AC-D0275E30EBC8}"/>
              </a:ext>
            </a:extLst>
          </p:cNvPr>
          <p:cNvSpPr txBox="1"/>
          <p:nvPr/>
        </p:nvSpPr>
        <p:spPr>
          <a:xfrm>
            <a:off x="5685061" y="3774109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+</a:t>
            </a: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B4A88281-9073-4FEC-A7E1-FFF3860A5877}"/>
              </a:ext>
            </a:extLst>
          </p:cNvPr>
          <p:cNvSpPr txBox="1"/>
          <p:nvPr/>
        </p:nvSpPr>
        <p:spPr>
          <a:xfrm>
            <a:off x="11013621" y="3678611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+</a:t>
            </a: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1B056B18-66C5-408B-8BBC-0FFB3717D055}"/>
              </a:ext>
            </a:extLst>
          </p:cNvPr>
          <p:cNvSpPr txBox="1"/>
          <p:nvPr/>
        </p:nvSpPr>
        <p:spPr>
          <a:xfrm>
            <a:off x="5687784" y="4783981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+</a:t>
            </a: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B829A014-64B2-446D-B47C-9B5F1F6D76B5}"/>
              </a:ext>
            </a:extLst>
          </p:cNvPr>
          <p:cNvSpPr txBox="1"/>
          <p:nvPr/>
        </p:nvSpPr>
        <p:spPr>
          <a:xfrm>
            <a:off x="11010899" y="467321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172142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2225</TotalTime>
  <Words>807</Words>
  <Application>Microsoft Office PowerPoint</Application>
  <PresentationFormat>Widescreen</PresentationFormat>
  <Paragraphs>99</Paragraphs>
  <Slides>19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Times New Roman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69</cp:revision>
  <dcterms:created xsi:type="dcterms:W3CDTF">2021-11-01T08:16:43Z</dcterms:created>
  <dcterms:modified xsi:type="dcterms:W3CDTF">2021-12-29T01:50:28Z</dcterms:modified>
</cp:coreProperties>
</file>