
<file path=[Content_Types].xml><?xml version="1.0" encoding="utf-8"?>
<Types xmlns="http://schemas.openxmlformats.org/package/2006/content-types">
  <Default Extension="fntdata" ContentType="application/x-fontdata"/>
  <Default Extension="gif" ContentType="image/gif"/>
  <Default Extension="jpeg" ContentType="image/jpeg"/>
  <Default Extension="mp3" ContentType="audio/mpeg"/>
  <Default Extension="png" ContentType="image/png"/>
  <Default Extension="rels" ContentType="application/vnd.openxmlformats-package.relationships+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93" r:id="rId1"/>
  </p:sldMasterIdLst>
  <p:notesMasterIdLst>
    <p:notesMasterId r:id="rId26"/>
  </p:notesMasterIdLst>
  <p:sldIdLst>
    <p:sldId id="294" r:id="rId2"/>
    <p:sldId id="324" r:id="rId3"/>
    <p:sldId id="325" r:id="rId4"/>
    <p:sldId id="326" r:id="rId5"/>
    <p:sldId id="327" r:id="rId6"/>
    <p:sldId id="328" r:id="rId7"/>
    <p:sldId id="329" r:id="rId8"/>
    <p:sldId id="330" r:id="rId9"/>
    <p:sldId id="331" r:id="rId10"/>
    <p:sldId id="365" r:id="rId11"/>
    <p:sldId id="333" r:id="rId12"/>
    <p:sldId id="362" r:id="rId13"/>
    <p:sldId id="337" r:id="rId14"/>
    <p:sldId id="345" r:id="rId15"/>
    <p:sldId id="340" r:id="rId16"/>
    <p:sldId id="348" r:id="rId17"/>
    <p:sldId id="363" r:id="rId18"/>
    <p:sldId id="334" r:id="rId19"/>
    <p:sldId id="341" r:id="rId20"/>
    <p:sldId id="342" r:id="rId21"/>
    <p:sldId id="364" r:id="rId22"/>
    <p:sldId id="343" r:id="rId23"/>
    <p:sldId id="349" r:id="rId24"/>
    <p:sldId id="316" r:id="rId25"/>
  </p:sldIdLst>
  <p:sldSz cx="12192000" cy="6858000"/>
  <p:notesSz cx="6858000" cy="9144000"/>
  <p:embeddedFontLst>
    <p:embeddedFont>
      <p:font typeface="Calibri" panose="020F0502020204030204" pitchFamily="34" charset="0"/>
      <p:regular r:id="rId27"/>
      <p:bold r:id="rId28"/>
      <p:italic r:id="rId29"/>
      <p:boldItalic r:id="rId30"/>
    </p:embeddedFont>
    <p:embeddedFont>
      <p:font typeface="UTM Avo" panose="02040603050506020204" pitchFamily="18"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8119"/>
    <a:srgbClr val="FF7707"/>
    <a:srgbClr val="FFAF6C"/>
    <a:srgbClr val="FFFFFF"/>
    <a:srgbClr val="FFFF99"/>
    <a:srgbClr val="404040"/>
    <a:srgbClr val="FFFBF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MasterView">
  <p:normalViewPr horzBarState="maximized">
    <p:restoredLeft sz="28892" autoAdjust="0"/>
    <p:restoredTop sz="94660"/>
  </p:normalViewPr>
  <p:slideViewPr>
    <p:cSldViewPr snapToGrid="0">
      <p:cViewPr>
        <p:scale>
          <a:sx n="75" d="100"/>
          <a:sy n="75" d="100"/>
        </p:scale>
        <p:origin x="1152" y="87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7.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6.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F8B27D-DEBB-4E30-8071-9F32B71333DE}" type="datetimeFigureOut">
              <a:rPr lang="en-US" smtClean="0"/>
              <a:t>1/24/2022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A5DAA26-E148-46EF-9F03-4E1981EEB57E}" type="slidenum">
              <a:rPr lang="en-US" smtClean="0"/>
              <a:t>‹#›</a:t>
            </a:fld>
            <a:endParaRPr lang="en-US"/>
          </a:p>
        </p:txBody>
      </p:sp>
    </p:spTree>
    <p:extLst>
      <p:ext uri="{BB962C8B-B14F-4D97-AF65-F5344CB8AC3E}">
        <p14:creationId xmlns:p14="http://schemas.microsoft.com/office/powerpoint/2010/main" val="6568300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7DD2AD9-1CA8-4354-AA63-B0B448917147}" type="slidenum">
              <a:rPr lang="en-US" smtClean="0"/>
              <a:t>3</a:t>
            </a:fld>
            <a:endParaRPr lang="en-US"/>
          </a:p>
        </p:txBody>
      </p:sp>
    </p:spTree>
    <p:extLst>
      <p:ext uri="{BB962C8B-B14F-4D97-AF65-F5344CB8AC3E}">
        <p14:creationId xmlns:p14="http://schemas.microsoft.com/office/powerpoint/2010/main" val="28945813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reserve="1" userDrawn="1">
  <p:cSld name="1_Title Slide">
    <p:spTree>
      <p:nvGrpSpPr>
        <p:cNvPr id="1" name="Shape 11"/>
        <p:cNvGrpSpPr/>
        <p:nvPr/>
      </p:nvGrpSpPr>
      <p:grpSpPr>
        <a:xfrm>
          <a:off x="0" y="0"/>
          <a:ext cx="0" cy="0"/>
          <a:chOff x="0" y="0"/>
          <a:chExt cx="0" cy="0"/>
        </a:xfrm>
      </p:grpSpPr>
      <p:pic>
        <p:nvPicPr>
          <p:cNvPr id="12" name="Google Shape;12;p7"/>
          <p:cNvPicPr preferRelativeResize="0"/>
          <p:nvPr userDrawn="1"/>
        </p:nvPicPr>
        <p:blipFill rotWithShape="1">
          <a:blip r:embed="rId2">
            <a:alphaModFix/>
          </a:blip>
          <a:srcRect/>
          <a:stretch/>
        </p:blipFill>
        <p:spPr>
          <a:xfrm>
            <a:off x="-76509" y="-37637"/>
            <a:ext cx="12613688" cy="7095200"/>
          </a:xfrm>
          <a:prstGeom prst="rect">
            <a:avLst/>
          </a:prstGeom>
          <a:noFill/>
          <a:ln>
            <a:noFill/>
          </a:ln>
        </p:spPr>
      </p:pic>
      <p:sp>
        <p:nvSpPr>
          <p:cNvPr id="15" name="Google Shape;15;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
        <p:nvSpPr>
          <p:cNvPr id="18" name="Google Shape;18;p7"/>
          <p:cNvSpPr/>
          <p:nvPr/>
        </p:nvSpPr>
        <p:spPr>
          <a:xfrm>
            <a:off x="2629361" y="1930595"/>
            <a:ext cx="852022" cy="852022"/>
          </a:xfrm>
          <a:prstGeom prst="ellipse">
            <a:avLst/>
          </a:prstGeom>
          <a:solidFill>
            <a:srgbClr val="FEE599"/>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 name="Oval 6">
            <a:extLst>
              <a:ext uri="{FF2B5EF4-FFF2-40B4-BE49-F238E27FC236}">
                <a16:creationId xmlns:a16="http://schemas.microsoft.com/office/drawing/2014/main" id="{B68BA5D0-F1AC-424B-BD0C-313A3D8518C2}"/>
              </a:ext>
            </a:extLst>
          </p:cNvPr>
          <p:cNvSpPr/>
          <p:nvPr userDrawn="1"/>
        </p:nvSpPr>
        <p:spPr>
          <a:xfrm>
            <a:off x="10995269" y="61546"/>
            <a:ext cx="1447800" cy="1409700"/>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060310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reserve="1" userDrawn="1">
  <p:cSld name="1_Title and Content">
    <p:spTree>
      <p:nvGrpSpPr>
        <p:cNvPr id="1" name="Shape 19"/>
        <p:cNvGrpSpPr/>
        <p:nvPr/>
      </p:nvGrpSpPr>
      <p:grpSpPr>
        <a:xfrm>
          <a:off x="0" y="0"/>
          <a:ext cx="0" cy="0"/>
          <a:chOff x="0" y="0"/>
          <a:chExt cx="0" cy="0"/>
        </a:xfrm>
      </p:grpSpPr>
      <p:pic>
        <p:nvPicPr>
          <p:cNvPr id="20" name="Google Shape;20;p8"/>
          <p:cNvPicPr preferRelativeResize="0"/>
          <p:nvPr userDrawn="1"/>
        </p:nvPicPr>
        <p:blipFill rotWithShape="1">
          <a:blip r:embed="rId2">
            <a:alphaModFix/>
          </a:blip>
          <a:srcRect/>
          <a:stretch/>
        </p:blipFill>
        <p:spPr>
          <a:xfrm>
            <a:off x="1" y="20645"/>
            <a:ext cx="12184879" cy="6816715"/>
          </a:xfrm>
          <a:prstGeom prst="rect">
            <a:avLst/>
          </a:prstGeom>
          <a:noFill/>
          <a:ln>
            <a:noFill/>
          </a:ln>
        </p:spPr>
      </p:pic>
      <p:sp>
        <p:nvSpPr>
          <p:cNvPr id="23" name="Google Shape;23;p8"/>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1/24/2022</a:t>
            </a:fld>
            <a:endParaRPr lang="en-US"/>
          </a:p>
        </p:txBody>
      </p:sp>
      <p:sp>
        <p:nvSpPr>
          <p:cNvPr id="24" name="Google Shape;24;p8"/>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25" name="Google Shape;25;p8"/>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spTree>
    <p:extLst>
      <p:ext uri="{BB962C8B-B14F-4D97-AF65-F5344CB8AC3E}">
        <p14:creationId xmlns:p14="http://schemas.microsoft.com/office/powerpoint/2010/main" val="3564366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preserve="1" userDrawn="1">
  <p:cSld name="1_Title and Content">
    <p:spTree>
      <p:nvGrpSpPr>
        <p:cNvPr id="1" name="Shape 26"/>
        <p:cNvGrpSpPr/>
        <p:nvPr/>
      </p:nvGrpSpPr>
      <p:grpSpPr>
        <a:xfrm>
          <a:off x="0" y="0"/>
          <a:ext cx="0" cy="0"/>
          <a:chOff x="0" y="0"/>
          <a:chExt cx="0" cy="0"/>
        </a:xfrm>
      </p:grpSpPr>
      <p:pic>
        <p:nvPicPr>
          <p:cNvPr id="27" name="Google Shape;27;p9"/>
          <p:cNvPicPr preferRelativeResize="0"/>
          <p:nvPr userDrawn="1"/>
        </p:nvPicPr>
        <p:blipFill rotWithShape="1">
          <a:blip r:embed="rId2">
            <a:alphaModFix/>
          </a:blip>
          <a:srcRect/>
          <a:stretch/>
        </p:blipFill>
        <p:spPr>
          <a:xfrm>
            <a:off x="9520" y="2004"/>
            <a:ext cx="12165839" cy="6853994"/>
          </a:xfrm>
          <a:prstGeom prst="rect">
            <a:avLst/>
          </a:prstGeom>
          <a:noFill/>
          <a:ln>
            <a:noFill/>
          </a:ln>
        </p:spPr>
      </p:pic>
      <p:sp>
        <p:nvSpPr>
          <p:cNvPr id="30" name="Google Shape;30;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879089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2_Title and Content" preserve="1" userDrawn="1">
  <p:cSld name="2_Title and Content">
    <p:spTree>
      <p:nvGrpSpPr>
        <p:cNvPr id="1" name="Shape 33"/>
        <p:cNvGrpSpPr/>
        <p:nvPr/>
      </p:nvGrpSpPr>
      <p:grpSpPr>
        <a:xfrm>
          <a:off x="0" y="0"/>
          <a:ext cx="0" cy="0"/>
          <a:chOff x="0" y="0"/>
          <a:chExt cx="0" cy="0"/>
        </a:xfrm>
      </p:grpSpPr>
      <p:pic>
        <p:nvPicPr>
          <p:cNvPr id="34" name="Google Shape;34;p10"/>
          <p:cNvPicPr preferRelativeResize="0"/>
          <p:nvPr/>
        </p:nvPicPr>
        <p:blipFill rotWithShape="1">
          <a:blip r:embed="rId2">
            <a:alphaModFix/>
          </a:blip>
          <a:srcRect/>
          <a:stretch/>
        </p:blipFill>
        <p:spPr>
          <a:xfrm>
            <a:off x="9520" y="2004"/>
            <a:ext cx="12165839" cy="6853993"/>
          </a:xfrm>
          <a:prstGeom prst="rect">
            <a:avLst/>
          </a:prstGeom>
          <a:noFill/>
          <a:ln>
            <a:noFill/>
          </a:ln>
        </p:spPr>
      </p:pic>
      <p:sp>
        <p:nvSpPr>
          <p:cNvPr id="37" name="Google Shape;37;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10929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omparison" type="twoTxTwoObj" preserve="1">
  <p:cSld name="Comparison">
    <p:spTree>
      <p:nvGrpSpPr>
        <p:cNvPr id="1" name="Shape 40"/>
        <p:cNvGrpSpPr/>
        <p:nvPr/>
      </p:nvGrpSpPr>
      <p:grpSpPr>
        <a:xfrm>
          <a:off x="0" y="0"/>
          <a:ext cx="0" cy="0"/>
          <a:chOff x="0" y="0"/>
          <a:chExt cx="0" cy="0"/>
        </a:xfrm>
      </p:grpSpPr>
      <p:sp>
        <p:nvSpPr>
          <p:cNvPr id="41" name="Google Shape;41;p11"/>
          <p:cNvSpPr txBox="1">
            <a:spLocks noGrp="1"/>
          </p:cNvSpPr>
          <p:nvPr>
            <p:ph type="title"/>
          </p:nvPr>
        </p:nvSpPr>
        <p:spPr>
          <a:xfrm>
            <a:off x="839789" y="365127"/>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11"/>
          <p:cNvSpPr txBox="1">
            <a:spLocks noGrp="1"/>
          </p:cNvSpPr>
          <p:nvPr>
            <p:ph type="body" idx="1"/>
          </p:nvPr>
        </p:nvSpPr>
        <p:spPr>
          <a:xfrm>
            <a:off x="839789" y="1681163"/>
            <a:ext cx="5157787" cy="823912"/>
          </a:xfrm>
          <a:prstGeom prst="rect">
            <a:avLst/>
          </a:prstGeom>
          <a:noFill/>
          <a:ln>
            <a:noFill/>
          </a:ln>
        </p:spPr>
        <p:txBody>
          <a:bodyPr spcFirstLastPara="1" wrap="square" lIns="91425" tIns="45700" rIns="91425" bIns="45700" anchor="b" anchorCtr="0">
            <a:normAutofit/>
          </a:bodyPr>
          <a:lstStyle>
            <a:lvl1pPr marL="457154" lvl="0" indent="-228577" algn="l">
              <a:lnSpc>
                <a:spcPct val="90000"/>
              </a:lnSpc>
              <a:spcBef>
                <a:spcPts val="1000"/>
              </a:spcBef>
              <a:spcAft>
                <a:spcPts val="0"/>
              </a:spcAft>
              <a:buClr>
                <a:schemeClr val="dk1"/>
              </a:buClr>
              <a:buSzPts val="2400"/>
              <a:buNone/>
              <a:defRPr sz="2400" b="1"/>
            </a:lvl1pPr>
            <a:lvl2pPr marL="914309" lvl="1" indent="-228577" algn="l">
              <a:lnSpc>
                <a:spcPct val="90000"/>
              </a:lnSpc>
              <a:spcBef>
                <a:spcPts val="500"/>
              </a:spcBef>
              <a:spcAft>
                <a:spcPts val="0"/>
              </a:spcAft>
              <a:buClr>
                <a:schemeClr val="dk1"/>
              </a:buClr>
              <a:buSzPts val="2000"/>
              <a:buNone/>
              <a:defRPr sz="2000" b="1"/>
            </a:lvl2pPr>
            <a:lvl3pPr marL="1371463" lvl="2" indent="-228577" algn="l">
              <a:lnSpc>
                <a:spcPct val="90000"/>
              </a:lnSpc>
              <a:spcBef>
                <a:spcPts val="500"/>
              </a:spcBef>
              <a:spcAft>
                <a:spcPts val="0"/>
              </a:spcAft>
              <a:buClr>
                <a:schemeClr val="dk1"/>
              </a:buClr>
              <a:buSzPts val="1800"/>
              <a:buNone/>
              <a:defRPr sz="1800" b="1"/>
            </a:lvl3pPr>
            <a:lvl4pPr marL="1828617" lvl="3" indent="-228577" algn="l">
              <a:lnSpc>
                <a:spcPct val="90000"/>
              </a:lnSpc>
              <a:spcBef>
                <a:spcPts val="500"/>
              </a:spcBef>
              <a:spcAft>
                <a:spcPts val="0"/>
              </a:spcAft>
              <a:buClr>
                <a:schemeClr val="dk1"/>
              </a:buClr>
              <a:buSzPts val="1600"/>
              <a:buNone/>
              <a:defRPr sz="1600" b="1"/>
            </a:lvl4pPr>
            <a:lvl5pPr marL="2285771" lvl="4" indent="-228577" algn="l">
              <a:lnSpc>
                <a:spcPct val="90000"/>
              </a:lnSpc>
              <a:spcBef>
                <a:spcPts val="500"/>
              </a:spcBef>
              <a:spcAft>
                <a:spcPts val="0"/>
              </a:spcAft>
              <a:buClr>
                <a:schemeClr val="dk1"/>
              </a:buClr>
              <a:buSzPts val="1600"/>
              <a:buNone/>
              <a:defRPr sz="1600" b="1"/>
            </a:lvl5pPr>
            <a:lvl6pPr marL="2742926" lvl="5" indent="-228577" algn="l">
              <a:lnSpc>
                <a:spcPct val="90000"/>
              </a:lnSpc>
              <a:spcBef>
                <a:spcPts val="500"/>
              </a:spcBef>
              <a:spcAft>
                <a:spcPts val="0"/>
              </a:spcAft>
              <a:buClr>
                <a:schemeClr val="dk1"/>
              </a:buClr>
              <a:buSzPts val="1600"/>
              <a:buNone/>
              <a:defRPr sz="1600" b="1"/>
            </a:lvl6pPr>
            <a:lvl7pPr marL="3200080" lvl="6" indent="-228577" algn="l">
              <a:lnSpc>
                <a:spcPct val="90000"/>
              </a:lnSpc>
              <a:spcBef>
                <a:spcPts val="500"/>
              </a:spcBef>
              <a:spcAft>
                <a:spcPts val="0"/>
              </a:spcAft>
              <a:buClr>
                <a:schemeClr val="dk1"/>
              </a:buClr>
              <a:buSzPts val="1600"/>
              <a:buNone/>
              <a:defRPr sz="1600" b="1"/>
            </a:lvl7pPr>
            <a:lvl8pPr marL="3657234" lvl="7" indent="-228577" algn="l">
              <a:lnSpc>
                <a:spcPct val="90000"/>
              </a:lnSpc>
              <a:spcBef>
                <a:spcPts val="500"/>
              </a:spcBef>
              <a:spcAft>
                <a:spcPts val="0"/>
              </a:spcAft>
              <a:buClr>
                <a:schemeClr val="dk1"/>
              </a:buClr>
              <a:buSzPts val="1600"/>
              <a:buNone/>
              <a:defRPr sz="1600" b="1"/>
            </a:lvl8pPr>
            <a:lvl9pPr marL="4114389" lvl="8" indent="-228577"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11"/>
          <p:cNvSpPr txBox="1">
            <a:spLocks noGrp="1"/>
          </p:cNvSpPr>
          <p:nvPr>
            <p:ph type="body" idx="2"/>
          </p:nvPr>
        </p:nvSpPr>
        <p:spPr>
          <a:xfrm>
            <a:off x="839789" y="2505075"/>
            <a:ext cx="5157787" cy="3684588"/>
          </a:xfrm>
          <a:prstGeom prst="rect">
            <a:avLst/>
          </a:prstGeom>
          <a:noFill/>
          <a:ln>
            <a:noFill/>
          </a:ln>
        </p:spPr>
        <p:txBody>
          <a:bodyPr spcFirstLastPara="1" wrap="square" lIns="91425" tIns="45700" rIns="91425" bIns="45700" anchor="t" anchorCtr="0">
            <a:normAutofit/>
          </a:bodyPr>
          <a:lstStyle>
            <a:lvl1pPr marL="457154" lvl="0" indent="-342866" algn="l">
              <a:lnSpc>
                <a:spcPct val="90000"/>
              </a:lnSpc>
              <a:spcBef>
                <a:spcPts val="1000"/>
              </a:spcBef>
              <a:spcAft>
                <a:spcPts val="0"/>
              </a:spcAft>
              <a:buClr>
                <a:schemeClr val="dk1"/>
              </a:buClr>
              <a:buSzPts val="1800"/>
              <a:buChar char="•"/>
              <a:defRPr/>
            </a:lvl1pPr>
            <a:lvl2pPr marL="914309" lvl="1" indent="-342866" algn="l">
              <a:lnSpc>
                <a:spcPct val="90000"/>
              </a:lnSpc>
              <a:spcBef>
                <a:spcPts val="500"/>
              </a:spcBef>
              <a:spcAft>
                <a:spcPts val="0"/>
              </a:spcAft>
              <a:buClr>
                <a:schemeClr val="dk1"/>
              </a:buClr>
              <a:buSzPts val="1800"/>
              <a:buChar char="•"/>
              <a:defRPr/>
            </a:lvl2pPr>
            <a:lvl3pPr marL="1371463" lvl="2" indent="-342866" algn="l">
              <a:lnSpc>
                <a:spcPct val="90000"/>
              </a:lnSpc>
              <a:spcBef>
                <a:spcPts val="500"/>
              </a:spcBef>
              <a:spcAft>
                <a:spcPts val="0"/>
              </a:spcAft>
              <a:buClr>
                <a:schemeClr val="dk1"/>
              </a:buClr>
              <a:buSzPts val="1800"/>
              <a:buChar char="•"/>
              <a:defRPr/>
            </a:lvl3pPr>
            <a:lvl4pPr marL="1828617" lvl="3" indent="-342866" algn="l">
              <a:lnSpc>
                <a:spcPct val="90000"/>
              </a:lnSpc>
              <a:spcBef>
                <a:spcPts val="500"/>
              </a:spcBef>
              <a:spcAft>
                <a:spcPts val="0"/>
              </a:spcAft>
              <a:buClr>
                <a:schemeClr val="dk1"/>
              </a:buClr>
              <a:buSzPts val="1800"/>
              <a:buChar char="•"/>
              <a:defRPr/>
            </a:lvl4pPr>
            <a:lvl5pPr marL="2285771" lvl="4" indent="-342866" algn="l">
              <a:lnSpc>
                <a:spcPct val="90000"/>
              </a:lnSpc>
              <a:spcBef>
                <a:spcPts val="500"/>
              </a:spcBef>
              <a:spcAft>
                <a:spcPts val="0"/>
              </a:spcAft>
              <a:buClr>
                <a:schemeClr val="dk1"/>
              </a:buClr>
              <a:buSzPts val="1800"/>
              <a:buChar char="•"/>
              <a:defRPr/>
            </a:lvl5pPr>
            <a:lvl6pPr marL="2742926" lvl="5" indent="-342866" algn="l">
              <a:lnSpc>
                <a:spcPct val="90000"/>
              </a:lnSpc>
              <a:spcBef>
                <a:spcPts val="500"/>
              </a:spcBef>
              <a:spcAft>
                <a:spcPts val="0"/>
              </a:spcAft>
              <a:buClr>
                <a:schemeClr val="dk1"/>
              </a:buClr>
              <a:buSzPts val="1800"/>
              <a:buChar char="•"/>
              <a:defRPr/>
            </a:lvl6pPr>
            <a:lvl7pPr marL="3200080" lvl="6" indent="-342866" algn="l">
              <a:lnSpc>
                <a:spcPct val="90000"/>
              </a:lnSpc>
              <a:spcBef>
                <a:spcPts val="500"/>
              </a:spcBef>
              <a:spcAft>
                <a:spcPts val="0"/>
              </a:spcAft>
              <a:buClr>
                <a:schemeClr val="dk1"/>
              </a:buClr>
              <a:buSzPts val="1800"/>
              <a:buChar char="•"/>
              <a:defRPr/>
            </a:lvl7pPr>
            <a:lvl8pPr marL="3657234" lvl="7" indent="-342866" algn="l">
              <a:lnSpc>
                <a:spcPct val="90000"/>
              </a:lnSpc>
              <a:spcBef>
                <a:spcPts val="500"/>
              </a:spcBef>
              <a:spcAft>
                <a:spcPts val="0"/>
              </a:spcAft>
              <a:buClr>
                <a:schemeClr val="dk1"/>
              </a:buClr>
              <a:buSzPts val="1800"/>
              <a:buChar char="•"/>
              <a:defRPr/>
            </a:lvl8pPr>
            <a:lvl9pPr marL="4114389" lvl="8" indent="-342866"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11"/>
          <p:cNvSpPr txBox="1">
            <a:spLocks noGrp="1"/>
          </p:cNvSpPr>
          <p:nvPr>
            <p:ph type="body" idx="3"/>
          </p:nvPr>
        </p:nvSpPr>
        <p:spPr>
          <a:xfrm>
            <a:off x="6172201" y="1681163"/>
            <a:ext cx="5183188" cy="823912"/>
          </a:xfrm>
          <a:prstGeom prst="rect">
            <a:avLst/>
          </a:prstGeom>
          <a:noFill/>
          <a:ln>
            <a:noFill/>
          </a:ln>
        </p:spPr>
        <p:txBody>
          <a:bodyPr spcFirstLastPara="1" wrap="square" lIns="91425" tIns="45700" rIns="91425" bIns="45700" anchor="b" anchorCtr="0">
            <a:normAutofit/>
          </a:bodyPr>
          <a:lstStyle>
            <a:lvl1pPr marL="457154" lvl="0" indent="-228577" algn="l">
              <a:lnSpc>
                <a:spcPct val="90000"/>
              </a:lnSpc>
              <a:spcBef>
                <a:spcPts val="1000"/>
              </a:spcBef>
              <a:spcAft>
                <a:spcPts val="0"/>
              </a:spcAft>
              <a:buClr>
                <a:schemeClr val="dk1"/>
              </a:buClr>
              <a:buSzPts val="2400"/>
              <a:buNone/>
              <a:defRPr sz="2400" b="1"/>
            </a:lvl1pPr>
            <a:lvl2pPr marL="914309" lvl="1" indent="-228577" algn="l">
              <a:lnSpc>
                <a:spcPct val="90000"/>
              </a:lnSpc>
              <a:spcBef>
                <a:spcPts val="500"/>
              </a:spcBef>
              <a:spcAft>
                <a:spcPts val="0"/>
              </a:spcAft>
              <a:buClr>
                <a:schemeClr val="dk1"/>
              </a:buClr>
              <a:buSzPts val="2000"/>
              <a:buNone/>
              <a:defRPr sz="2000" b="1"/>
            </a:lvl2pPr>
            <a:lvl3pPr marL="1371463" lvl="2" indent="-228577" algn="l">
              <a:lnSpc>
                <a:spcPct val="90000"/>
              </a:lnSpc>
              <a:spcBef>
                <a:spcPts val="500"/>
              </a:spcBef>
              <a:spcAft>
                <a:spcPts val="0"/>
              </a:spcAft>
              <a:buClr>
                <a:schemeClr val="dk1"/>
              </a:buClr>
              <a:buSzPts val="1800"/>
              <a:buNone/>
              <a:defRPr sz="1800" b="1"/>
            </a:lvl3pPr>
            <a:lvl4pPr marL="1828617" lvl="3" indent="-228577" algn="l">
              <a:lnSpc>
                <a:spcPct val="90000"/>
              </a:lnSpc>
              <a:spcBef>
                <a:spcPts val="500"/>
              </a:spcBef>
              <a:spcAft>
                <a:spcPts val="0"/>
              </a:spcAft>
              <a:buClr>
                <a:schemeClr val="dk1"/>
              </a:buClr>
              <a:buSzPts val="1600"/>
              <a:buNone/>
              <a:defRPr sz="1600" b="1"/>
            </a:lvl4pPr>
            <a:lvl5pPr marL="2285771" lvl="4" indent="-228577" algn="l">
              <a:lnSpc>
                <a:spcPct val="90000"/>
              </a:lnSpc>
              <a:spcBef>
                <a:spcPts val="500"/>
              </a:spcBef>
              <a:spcAft>
                <a:spcPts val="0"/>
              </a:spcAft>
              <a:buClr>
                <a:schemeClr val="dk1"/>
              </a:buClr>
              <a:buSzPts val="1600"/>
              <a:buNone/>
              <a:defRPr sz="1600" b="1"/>
            </a:lvl5pPr>
            <a:lvl6pPr marL="2742926" lvl="5" indent="-228577" algn="l">
              <a:lnSpc>
                <a:spcPct val="90000"/>
              </a:lnSpc>
              <a:spcBef>
                <a:spcPts val="500"/>
              </a:spcBef>
              <a:spcAft>
                <a:spcPts val="0"/>
              </a:spcAft>
              <a:buClr>
                <a:schemeClr val="dk1"/>
              </a:buClr>
              <a:buSzPts val="1600"/>
              <a:buNone/>
              <a:defRPr sz="1600" b="1"/>
            </a:lvl6pPr>
            <a:lvl7pPr marL="3200080" lvl="6" indent="-228577" algn="l">
              <a:lnSpc>
                <a:spcPct val="90000"/>
              </a:lnSpc>
              <a:spcBef>
                <a:spcPts val="500"/>
              </a:spcBef>
              <a:spcAft>
                <a:spcPts val="0"/>
              </a:spcAft>
              <a:buClr>
                <a:schemeClr val="dk1"/>
              </a:buClr>
              <a:buSzPts val="1600"/>
              <a:buNone/>
              <a:defRPr sz="1600" b="1"/>
            </a:lvl7pPr>
            <a:lvl8pPr marL="3657234" lvl="7" indent="-228577" algn="l">
              <a:lnSpc>
                <a:spcPct val="90000"/>
              </a:lnSpc>
              <a:spcBef>
                <a:spcPts val="500"/>
              </a:spcBef>
              <a:spcAft>
                <a:spcPts val="0"/>
              </a:spcAft>
              <a:buClr>
                <a:schemeClr val="dk1"/>
              </a:buClr>
              <a:buSzPts val="1600"/>
              <a:buNone/>
              <a:defRPr sz="1600" b="1"/>
            </a:lvl8pPr>
            <a:lvl9pPr marL="4114389" lvl="8" indent="-228577"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11"/>
          <p:cNvSpPr txBox="1">
            <a:spLocks noGrp="1"/>
          </p:cNvSpPr>
          <p:nvPr>
            <p:ph type="body" idx="4"/>
          </p:nvPr>
        </p:nvSpPr>
        <p:spPr>
          <a:xfrm>
            <a:off x="6172201" y="2505075"/>
            <a:ext cx="5183188" cy="3684588"/>
          </a:xfrm>
          <a:prstGeom prst="rect">
            <a:avLst/>
          </a:prstGeom>
          <a:noFill/>
          <a:ln>
            <a:noFill/>
          </a:ln>
        </p:spPr>
        <p:txBody>
          <a:bodyPr spcFirstLastPara="1" wrap="square" lIns="91425" tIns="45700" rIns="91425" bIns="45700" anchor="t" anchorCtr="0">
            <a:normAutofit/>
          </a:bodyPr>
          <a:lstStyle>
            <a:lvl1pPr marL="457154" lvl="0" indent="-342866" algn="l">
              <a:lnSpc>
                <a:spcPct val="90000"/>
              </a:lnSpc>
              <a:spcBef>
                <a:spcPts val="1000"/>
              </a:spcBef>
              <a:spcAft>
                <a:spcPts val="0"/>
              </a:spcAft>
              <a:buClr>
                <a:schemeClr val="dk1"/>
              </a:buClr>
              <a:buSzPts val="1800"/>
              <a:buChar char="•"/>
              <a:defRPr/>
            </a:lvl1pPr>
            <a:lvl2pPr marL="914309" lvl="1" indent="-342866" algn="l">
              <a:lnSpc>
                <a:spcPct val="90000"/>
              </a:lnSpc>
              <a:spcBef>
                <a:spcPts val="500"/>
              </a:spcBef>
              <a:spcAft>
                <a:spcPts val="0"/>
              </a:spcAft>
              <a:buClr>
                <a:schemeClr val="dk1"/>
              </a:buClr>
              <a:buSzPts val="1800"/>
              <a:buChar char="•"/>
              <a:defRPr/>
            </a:lvl2pPr>
            <a:lvl3pPr marL="1371463" lvl="2" indent="-342866" algn="l">
              <a:lnSpc>
                <a:spcPct val="90000"/>
              </a:lnSpc>
              <a:spcBef>
                <a:spcPts val="500"/>
              </a:spcBef>
              <a:spcAft>
                <a:spcPts val="0"/>
              </a:spcAft>
              <a:buClr>
                <a:schemeClr val="dk1"/>
              </a:buClr>
              <a:buSzPts val="1800"/>
              <a:buChar char="•"/>
              <a:defRPr/>
            </a:lvl3pPr>
            <a:lvl4pPr marL="1828617" lvl="3" indent="-342866" algn="l">
              <a:lnSpc>
                <a:spcPct val="90000"/>
              </a:lnSpc>
              <a:spcBef>
                <a:spcPts val="500"/>
              </a:spcBef>
              <a:spcAft>
                <a:spcPts val="0"/>
              </a:spcAft>
              <a:buClr>
                <a:schemeClr val="dk1"/>
              </a:buClr>
              <a:buSzPts val="1800"/>
              <a:buChar char="•"/>
              <a:defRPr/>
            </a:lvl4pPr>
            <a:lvl5pPr marL="2285771" lvl="4" indent="-342866" algn="l">
              <a:lnSpc>
                <a:spcPct val="90000"/>
              </a:lnSpc>
              <a:spcBef>
                <a:spcPts val="500"/>
              </a:spcBef>
              <a:spcAft>
                <a:spcPts val="0"/>
              </a:spcAft>
              <a:buClr>
                <a:schemeClr val="dk1"/>
              </a:buClr>
              <a:buSzPts val="1800"/>
              <a:buChar char="•"/>
              <a:defRPr/>
            </a:lvl5pPr>
            <a:lvl6pPr marL="2742926" lvl="5" indent="-342866" algn="l">
              <a:lnSpc>
                <a:spcPct val="90000"/>
              </a:lnSpc>
              <a:spcBef>
                <a:spcPts val="500"/>
              </a:spcBef>
              <a:spcAft>
                <a:spcPts val="0"/>
              </a:spcAft>
              <a:buClr>
                <a:schemeClr val="dk1"/>
              </a:buClr>
              <a:buSzPts val="1800"/>
              <a:buChar char="•"/>
              <a:defRPr/>
            </a:lvl6pPr>
            <a:lvl7pPr marL="3200080" lvl="6" indent="-342866" algn="l">
              <a:lnSpc>
                <a:spcPct val="90000"/>
              </a:lnSpc>
              <a:spcBef>
                <a:spcPts val="500"/>
              </a:spcBef>
              <a:spcAft>
                <a:spcPts val="0"/>
              </a:spcAft>
              <a:buClr>
                <a:schemeClr val="dk1"/>
              </a:buClr>
              <a:buSzPts val="1800"/>
              <a:buChar char="•"/>
              <a:defRPr/>
            </a:lvl7pPr>
            <a:lvl8pPr marL="3657234" lvl="7" indent="-342866" algn="l">
              <a:lnSpc>
                <a:spcPct val="90000"/>
              </a:lnSpc>
              <a:spcBef>
                <a:spcPts val="500"/>
              </a:spcBef>
              <a:spcAft>
                <a:spcPts val="0"/>
              </a:spcAft>
              <a:buClr>
                <a:schemeClr val="dk1"/>
              </a:buClr>
              <a:buSzPts val="1800"/>
              <a:buChar char="•"/>
              <a:defRPr/>
            </a:lvl8pPr>
            <a:lvl9pPr marL="4114389" lvl="8" indent="-342866"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11"/>
          <p:cNvSpPr txBox="1">
            <a:spLocks noGrp="1"/>
          </p:cNvSpPr>
          <p:nvPr>
            <p:ph type="dt" idx="10"/>
          </p:nvPr>
        </p:nvSpPr>
        <p:spPr>
          <a:xfrm>
            <a:off x="838201" y="6356352"/>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fld id="{FE1C8935-5503-46B3-AA64-FDD06962785D}" type="datetimeFigureOut">
              <a:rPr lang="en-US" smtClean="0"/>
              <a:t>1/24/2022</a:t>
            </a:fld>
            <a:endParaRPr lang="en-US"/>
          </a:p>
        </p:txBody>
      </p:sp>
      <p:sp>
        <p:nvSpPr>
          <p:cNvPr id="47" name="Google Shape;47;p11"/>
          <p:cNvSpPr txBox="1">
            <a:spLocks noGrp="1"/>
          </p:cNvSpPr>
          <p:nvPr>
            <p:ph type="ftr" idx="11"/>
          </p:nvPr>
        </p:nvSpPr>
        <p:spPr>
          <a:xfrm>
            <a:off x="4038601" y="6356352"/>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a:p>
        </p:txBody>
      </p:sp>
      <p:sp>
        <p:nvSpPr>
          <p:cNvPr id="48" name="Google Shape;48;p11"/>
          <p:cNvSpPr txBox="1">
            <a:spLocks noGrp="1"/>
          </p:cNvSpPr>
          <p:nvPr>
            <p:ph type="sldNum" idx="12"/>
          </p:nvPr>
        </p:nvSpPr>
        <p:spPr>
          <a:xfrm>
            <a:off x="8610600" y="6356352"/>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9306B73E-E889-4101-943F-C932486AC50A}" type="slidenum">
              <a:rPr lang="en-US" smtClean="0"/>
              <a:t>‹#›</a:t>
            </a:fld>
            <a:endParaRPr lang="en-US"/>
          </a:p>
        </p:txBody>
      </p:sp>
      <p:pic>
        <p:nvPicPr>
          <p:cNvPr id="49" name="Google Shape;49;p11"/>
          <p:cNvPicPr preferRelativeResize="0"/>
          <p:nvPr/>
        </p:nvPicPr>
        <p:blipFill rotWithShape="1">
          <a:blip r:embed="rId2">
            <a:alphaModFix/>
          </a:blip>
          <a:srcRect/>
          <a:stretch/>
        </p:blipFill>
        <p:spPr>
          <a:xfrm>
            <a:off x="-88899" y="-63500"/>
            <a:ext cx="12280899" cy="6902849"/>
          </a:xfrm>
          <a:prstGeom prst="rect">
            <a:avLst/>
          </a:prstGeom>
          <a:noFill/>
          <a:ln>
            <a:noFill/>
          </a:ln>
        </p:spPr>
      </p:pic>
      <p:sp>
        <p:nvSpPr>
          <p:cNvPr id="11" name="Oval 10">
            <a:extLst>
              <a:ext uri="{FF2B5EF4-FFF2-40B4-BE49-F238E27FC236}">
                <a16:creationId xmlns:a16="http://schemas.microsoft.com/office/drawing/2014/main" id="{627AC521-B22B-45D2-928A-BED274BF99AA}"/>
              </a:ext>
            </a:extLst>
          </p:cNvPr>
          <p:cNvSpPr/>
          <p:nvPr userDrawn="1"/>
        </p:nvSpPr>
        <p:spPr>
          <a:xfrm>
            <a:off x="10628311" y="57150"/>
            <a:ext cx="1447800" cy="1409700"/>
          </a:xfrm>
          <a:prstGeom prst="ellipse">
            <a:avLst/>
          </a:prstGeom>
          <a:solidFill>
            <a:srgbClr val="29AE9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26896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D1F7F18-CCB7-414F-B16B-64885FE5FED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1448" y="-90897"/>
            <a:ext cx="12613690" cy="7095200"/>
          </a:xfrm>
          <a:prstGeom prst="rect">
            <a:avLst/>
          </a:prstGeom>
        </p:spPr>
      </p:pic>
      <p:sp>
        <p:nvSpPr>
          <p:cNvPr id="2" name="Title 1">
            <a:extLst>
              <a:ext uri="{FF2B5EF4-FFF2-40B4-BE49-F238E27FC236}">
                <a16:creationId xmlns:a16="http://schemas.microsoft.com/office/drawing/2014/main" id="{0ED805BF-682A-40E7-A8E6-EFFF65BEC289}"/>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55ACBDF3-D54A-4F8A-9ACC-26F0AF54210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7DE62C5-69E7-4A83-8593-1781013135A0}"/>
              </a:ext>
            </a:extLst>
          </p:cNvPr>
          <p:cNvSpPr>
            <a:spLocks noGrp="1"/>
          </p:cNvSpPr>
          <p:nvPr>
            <p:ph type="dt" sz="half" idx="10"/>
          </p:nvPr>
        </p:nvSpPr>
        <p:spPr/>
        <p:txBody>
          <a:bodyPr/>
          <a:lstStyle/>
          <a:p>
            <a:fld id="{CA6DE69D-A7EE-4D55-AB83-E9E0448BC2CC}" type="datetime1">
              <a:rPr lang="en-US" smtClean="0">
                <a:solidFill>
                  <a:prstClr val="black">
                    <a:tint val="75000"/>
                  </a:prstClr>
                </a:solidFill>
              </a:rPr>
              <a:pPr/>
              <a:t>1/24/2022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624EA7C-0BEB-441A-8A40-755387E10E00}"/>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38DC6656-9747-40E9-A931-748DC0D7F7A7}"/>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
        <p:nvSpPr>
          <p:cNvPr id="8" name="Oval 7">
            <a:extLst>
              <a:ext uri="{FF2B5EF4-FFF2-40B4-BE49-F238E27FC236}">
                <a16:creationId xmlns:a16="http://schemas.microsoft.com/office/drawing/2014/main" id="{E36E4766-883B-4D27-9EF0-95A9BD22266C}"/>
              </a:ext>
            </a:extLst>
          </p:cNvPr>
          <p:cNvSpPr/>
          <p:nvPr userDrawn="1"/>
        </p:nvSpPr>
        <p:spPr>
          <a:xfrm>
            <a:off x="2629361" y="1930595"/>
            <a:ext cx="852022" cy="852022"/>
          </a:xfrm>
          <a:prstGeom prst="ellipse">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endParaRPr>
          </a:p>
        </p:txBody>
      </p:sp>
    </p:spTree>
    <p:extLst>
      <p:ext uri="{BB962C8B-B14F-4D97-AF65-F5344CB8AC3E}">
        <p14:creationId xmlns:p14="http://schemas.microsoft.com/office/powerpoint/2010/main" val="3063654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B350663-EC9A-4C44-B607-B63DB2B7FE3A}"/>
              </a:ext>
            </a:extLst>
          </p:cNvPr>
          <p:cNvPicPr>
            <a:picLocks noChangeAspect="1"/>
          </p:cNvPicPr>
          <p:nvPr userDrawn="1"/>
        </p:nvPicPr>
        <p:blipFill>
          <a:blip r:embed="rId2"/>
          <a:stretch>
            <a:fillRect/>
          </a:stretch>
        </p:blipFill>
        <p:spPr>
          <a:xfrm>
            <a:off x="0" y="1"/>
            <a:ext cx="12184879" cy="6858000"/>
          </a:xfrm>
          <a:prstGeom prst="rect">
            <a:avLst/>
          </a:prstGeom>
        </p:spPr>
      </p:pic>
      <p:sp>
        <p:nvSpPr>
          <p:cNvPr id="2" name="Title 1">
            <a:extLst>
              <a:ext uri="{FF2B5EF4-FFF2-40B4-BE49-F238E27FC236}">
                <a16:creationId xmlns:a16="http://schemas.microsoft.com/office/drawing/2014/main" id="{35246000-100C-40C4-BEF3-5A3E38B6997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DFDF0F9-3FE1-432B-9703-5AE876434F3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75A5E0-2AFF-4AB5-ACE6-7DA7CD466188}"/>
              </a:ext>
            </a:extLst>
          </p:cNvPr>
          <p:cNvSpPr>
            <a:spLocks noGrp="1"/>
          </p:cNvSpPr>
          <p:nvPr>
            <p:ph type="dt" sz="half" idx="10"/>
          </p:nvPr>
        </p:nvSpPr>
        <p:spPr/>
        <p:txBody>
          <a:bodyPr/>
          <a:lstStyle/>
          <a:p>
            <a:fld id="{FC80F2DC-882D-4575-9281-AA5E2362841F}" type="datetime1">
              <a:rPr lang="en-US" smtClean="0">
                <a:solidFill>
                  <a:prstClr val="black">
                    <a:tint val="75000"/>
                  </a:prstClr>
                </a:solidFill>
              </a:rPr>
              <a:pPr/>
              <a:t>1/24/2022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6BF69C67-F520-4179-9639-626A9980914A}"/>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C75F03E5-824A-4731-8801-F2B2084D9ACF}"/>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817994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6B4D996-D27A-45F3-8A94-7114A45F776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Title 1">
            <a:extLst>
              <a:ext uri="{FF2B5EF4-FFF2-40B4-BE49-F238E27FC236}">
                <a16:creationId xmlns:a16="http://schemas.microsoft.com/office/drawing/2014/main" id="{2AAFCBFE-611A-4CAB-A894-937638D9FD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52E8545-01CE-4FAF-BFB4-D08B76DD53D7}"/>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39B6410-3F70-4DB6-82F8-946CB7F5F44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10505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58C8D-0F65-41F2-8D2B-8E662F01D83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323DC4F-F04B-4EF7-855D-738F4446DC45}"/>
              </a:ext>
            </a:extLst>
          </p:cNvPr>
          <p:cNvSpPr>
            <a:spLocks noGrp="1"/>
          </p:cNvSpPr>
          <p:nvPr>
            <p:ph type="dt" sz="half" idx="10"/>
          </p:nvPr>
        </p:nvSpPr>
        <p:spPr/>
        <p:txBody>
          <a:bodyPr/>
          <a:lstStyle/>
          <a:p>
            <a:fld id="{CE1CF650-3993-43CC-95BC-CEC83406881A}" type="datetime1">
              <a:rPr lang="en-US" smtClean="0">
                <a:solidFill>
                  <a:prstClr val="black">
                    <a:tint val="75000"/>
                  </a:prstClr>
                </a:solidFill>
              </a:rPr>
              <a:pPr/>
              <a:t>1/24/2022</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8E48651F-A381-4808-8187-C91BA00346D9}"/>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5FA18D3B-4ACD-4E73-89EB-965186A195BA}"/>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776881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56D94F5-CFF9-40EA-9987-8B1A63E8847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2004"/>
            <a:ext cx="12184879" cy="6853994"/>
          </a:xfrm>
          <a:prstGeom prst="rect">
            <a:avLst/>
          </a:prstGeom>
        </p:spPr>
      </p:pic>
      <p:sp>
        <p:nvSpPr>
          <p:cNvPr id="2" name="Date Placeholder 1">
            <a:extLst>
              <a:ext uri="{FF2B5EF4-FFF2-40B4-BE49-F238E27FC236}">
                <a16:creationId xmlns:a16="http://schemas.microsoft.com/office/drawing/2014/main" id="{9EE6104B-2458-498C-ABBA-C0DED10B7317}"/>
              </a:ext>
            </a:extLst>
          </p:cNvPr>
          <p:cNvSpPr>
            <a:spLocks noGrp="1"/>
          </p:cNvSpPr>
          <p:nvPr>
            <p:ph type="dt" sz="half" idx="10"/>
          </p:nvPr>
        </p:nvSpPr>
        <p:spPr/>
        <p:txBody>
          <a:bodyPr/>
          <a:lstStyle/>
          <a:p>
            <a:fld id="{952187DD-1B37-4B19-9E52-9A4211092FF7}" type="datetime1">
              <a:rPr lang="en-US" smtClean="0">
                <a:solidFill>
                  <a:prstClr val="black">
                    <a:tint val="75000"/>
                  </a:prstClr>
                </a:solidFill>
              </a:rPr>
              <a:pPr/>
              <a:t>1/24/2022</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77C4E4CF-1B85-4D09-81A8-6864E71AE761}"/>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ED8E9558-AFB0-4D59-A785-A2FDA35555E4}"/>
              </a:ext>
            </a:extLst>
          </p:cNvPr>
          <p:cNvSpPr>
            <a:spLocks noGrp="1"/>
          </p:cNvSpPr>
          <p:nvPr>
            <p:ph type="sldNum" sz="quarter" idx="12"/>
          </p:nvPr>
        </p:nvSpPr>
        <p:spPr/>
        <p:txBody>
          <a:body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6156037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EE5A00-8F8E-42AF-90E2-066651466F4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ED880EE-B25B-4758-91EB-EBD635871C9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D8255D9-F2D3-47EC-8DB1-5B378E86D5E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561A9B-6D0A-4353-BFF8-564EB26CF951}" type="datetime1">
              <a:rPr lang="en-US" smtClean="0">
                <a:solidFill>
                  <a:prstClr val="black">
                    <a:tint val="75000"/>
                  </a:prstClr>
                </a:solidFill>
              </a:rPr>
              <a:pPr/>
              <a:t>1/24/2022</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FC92A118-F643-4454-B34F-A87946B13FE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53A72231-B6D0-41EB-A4EC-39B7F5689F8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06B73E-E889-4101-943F-C932486AC50A}"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630759832"/>
      </p:ext>
    </p:extLst>
  </p:cSld>
  <p:clrMap bg1="lt1" tx1="dk1" bg2="lt2" tx2="dk2" accent1="accent1" accent2="accent2" accent3="accent3" accent4="accent4" accent5="accent5" accent6="accent6" hlink="hlink" folHlink="folHlink"/>
  <p:sldLayoutIdLst>
    <p:sldLayoutId id="2147483801" r:id="rId1"/>
    <p:sldLayoutId id="2147483802" r:id="rId2"/>
    <p:sldLayoutId id="2147483803" r:id="rId3"/>
    <p:sldLayoutId id="2147483804" r:id="rId4"/>
    <p:sldLayoutId id="2147483805" r:id="rId5"/>
    <p:sldLayoutId id="2147483794" r:id="rId6"/>
    <p:sldLayoutId id="2147483795" r:id="rId7"/>
    <p:sldLayoutId id="2147483797" r:id="rId8"/>
    <p:sldLayoutId id="2147483799" r:id="rId9"/>
    <p:sldLayoutId id="2147483800" r:id="rId10"/>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3.xml"/><Relationship Id="rId5" Type="http://schemas.openxmlformats.org/officeDocument/2006/relationships/image" Target="../media/image12.png"/><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8" Type="http://schemas.openxmlformats.org/officeDocument/2006/relationships/image" Target="../media/image15.gif"/><Relationship Id="rId3" Type="http://schemas.openxmlformats.org/officeDocument/2006/relationships/slideLayout" Target="../slideLayouts/slideLayout3.xml"/><Relationship Id="rId7" Type="http://schemas.openxmlformats.org/officeDocument/2006/relationships/image" Target="../media/image14.gif"/><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3.png"/><Relationship Id="rId5" Type="http://schemas.openxmlformats.org/officeDocument/2006/relationships/audio" Target="../media/audio1.wav"/><Relationship Id="rId4" Type="http://schemas.openxmlformats.org/officeDocument/2006/relationships/notesSlide" Target="../notesSlides/notesSlide1.xml"/><Relationship Id="rId9" Type="http://schemas.openxmlformats.org/officeDocument/2006/relationships/image" Target="../media/image16.png"/></Relationships>
</file>

<file path=ppt/slides/_rels/slide4.xml.rels><?xml version="1.0" encoding="UTF-8" standalone="yes"?>
<Relationships xmlns="http://schemas.openxmlformats.org/package/2006/relationships"><Relationship Id="rId3" Type="http://schemas.openxmlformats.org/officeDocument/2006/relationships/audio" Target="../media/audio3.wav"/><Relationship Id="rId7" Type="http://schemas.openxmlformats.org/officeDocument/2006/relationships/image" Target="../media/image15.gif"/><Relationship Id="rId2" Type="http://schemas.openxmlformats.org/officeDocument/2006/relationships/audio" Target="../media/audio2.wav"/><Relationship Id="rId1" Type="http://schemas.openxmlformats.org/officeDocument/2006/relationships/slideLayout" Target="../slideLayouts/slideLayout3.xml"/><Relationship Id="rId6" Type="http://schemas.openxmlformats.org/officeDocument/2006/relationships/image" Target="../media/image14.gif"/><Relationship Id="rId5" Type="http://schemas.openxmlformats.org/officeDocument/2006/relationships/image" Target="../media/image17.gif"/><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audio" Target="../media/audio3.wav"/><Relationship Id="rId7" Type="http://schemas.openxmlformats.org/officeDocument/2006/relationships/image" Target="../media/image15.gif"/><Relationship Id="rId2" Type="http://schemas.openxmlformats.org/officeDocument/2006/relationships/audio" Target="../media/audio2.wav"/><Relationship Id="rId1" Type="http://schemas.openxmlformats.org/officeDocument/2006/relationships/slideLayout" Target="../slideLayouts/slideLayout3.xml"/><Relationship Id="rId6" Type="http://schemas.openxmlformats.org/officeDocument/2006/relationships/image" Target="../media/image14.gif"/><Relationship Id="rId5" Type="http://schemas.openxmlformats.org/officeDocument/2006/relationships/image" Target="../media/image17.gif"/><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audio" Target="../media/audio3.wav"/><Relationship Id="rId7" Type="http://schemas.openxmlformats.org/officeDocument/2006/relationships/image" Target="../media/image15.gif"/><Relationship Id="rId2" Type="http://schemas.openxmlformats.org/officeDocument/2006/relationships/audio" Target="../media/audio2.wav"/><Relationship Id="rId1" Type="http://schemas.openxmlformats.org/officeDocument/2006/relationships/slideLayout" Target="../slideLayouts/slideLayout3.xml"/><Relationship Id="rId6" Type="http://schemas.openxmlformats.org/officeDocument/2006/relationships/image" Target="../media/image14.gif"/><Relationship Id="rId5" Type="http://schemas.openxmlformats.org/officeDocument/2006/relationships/image" Target="../media/image17.gif"/><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3" Type="http://schemas.openxmlformats.org/officeDocument/2006/relationships/image" Target="../media/image14.gif"/><Relationship Id="rId2" Type="http://schemas.openxmlformats.org/officeDocument/2006/relationships/image" Target="../media/image13.png"/><Relationship Id="rId1" Type="http://schemas.openxmlformats.org/officeDocument/2006/relationships/slideLayout" Target="../slideLayouts/slideLayout3.xml"/><Relationship Id="rId5" Type="http://schemas.openxmlformats.org/officeDocument/2006/relationships/image" Target="../media/image17.gif"/><Relationship Id="rId4" Type="http://schemas.openxmlformats.org/officeDocument/2006/relationships/image" Target="../media/image15.gif"/></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7" Type="http://schemas.openxmlformats.org/officeDocument/2006/relationships/image" Target="../media/image26.jpeg"/><Relationship Id="rId2" Type="http://schemas.openxmlformats.org/officeDocument/2006/relationships/image" Target="../media/image23.png"/><Relationship Id="rId1" Type="http://schemas.openxmlformats.org/officeDocument/2006/relationships/slideLayout" Target="../slideLayouts/slideLayout3.xml"/><Relationship Id="rId6" Type="http://schemas.openxmlformats.org/officeDocument/2006/relationships/image" Target="../media/image25.jpeg"/><Relationship Id="rId5" Type="http://schemas.microsoft.com/office/2007/relationships/hdphoto" Target="../media/hdphoto2.wdp"/><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3.xml"/><Relationship Id="rId5" Type="http://schemas.openxmlformats.org/officeDocument/2006/relationships/image" Target="../media/image29.png"/><Relationship Id="rId4" Type="http://schemas.microsoft.com/office/2007/relationships/hdphoto" Target="../media/hdphoto3.wdp"/></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1.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0CB2D8-8CEA-4B4A-AE31-C621F555572A}"/>
              </a:ext>
            </a:extLst>
          </p:cNvPr>
          <p:cNvSpPr>
            <a:spLocks noGrp="1"/>
          </p:cNvSpPr>
          <p:nvPr>
            <p:ph type="ctrTitle" idx="4294967295"/>
          </p:nvPr>
        </p:nvSpPr>
        <p:spPr>
          <a:xfrm>
            <a:off x="4828064" y="1997106"/>
            <a:ext cx="9142810" cy="1155849"/>
          </a:xfrm>
        </p:spPr>
        <p:txBody>
          <a:bodyPr>
            <a:normAutofit/>
          </a:bodyPr>
          <a:lstStyle/>
          <a:p>
            <a:r>
              <a:rPr lang="en-US" sz="5400" b="1" dirty="0" err="1">
                <a:solidFill>
                  <a:srgbClr val="002060"/>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Tuần</a:t>
            </a:r>
            <a:r>
              <a:rPr lang="en-US" sz="5400" b="1" dirty="0">
                <a:solidFill>
                  <a:srgbClr val="002060"/>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16</a:t>
            </a:r>
          </a:p>
        </p:txBody>
      </p:sp>
      <p:sp>
        <p:nvSpPr>
          <p:cNvPr id="3" name="Subtitle 2">
            <a:extLst>
              <a:ext uri="{FF2B5EF4-FFF2-40B4-BE49-F238E27FC236}">
                <a16:creationId xmlns:a16="http://schemas.microsoft.com/office/drawing/2014/main" id="{E8290B9B-78D3-47BF-8F38-E7F0A7E750CE}"/>
              </a:ext>
            </a:extLst>
          </p:cNvPr>
          <p:cNvSpPr>
            <a:spLocks noGrp="1"/>
          </p:cNvSpPr>
          <p:nvPr>
            <p:ph type="subTitle" idx="4294967295"/>
          </p:nvPr>
        </p:nvSpPr>
        <p:spPr>
          <a:xfrm>
            <a:off x="1480316" y="3262637"/>
            <a:ext cx="10167601" cy="1655762"/>
          </a:xfrm>
        </p:spPr>
        <p:txBody>
          <a:bodyPr>
            <a:normAutofit/>
          </a:bodyPr>
          <a:lstStyle/>
          <a:p>
            <a:pPr marL="50800" indent="0" algn="ctr">
              <a:buNone/>
            </a:pPr>
            <a:r>
              <a:rPr lang="en-US" sz="6000" b="1" dirty="0" err="1">
                <a:solidFill>
                  <a:srgbClr val="FF0000"/>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Bài</a:t>
            </a:r>
            <a:r>
              <a:rPr lang="en-US" sz="6000" b="1" dirty="0">
                <a:solidFill>
                  <a:srgbClr val="FF0000"/>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a:t>
            </a:r>
            <a:r>
              <a:rPr lang="en-US" sz="6000" b="1" dirty="0" err="1">
                <a:solidFill>
                  <a:srgbClr val="FF0000"/>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đọc</a:t>
            </a:r>
            <a:r>
              <a:rPr lang="en-US" sz="6000" b="1" dirty="0">
                <a:solidFill>
                  <a:srgbClr val="FF0000"/>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2: </a:t>
            </a:r>
            <a:r>
              <a:rPr lang="en-US" sz="6000" b="1" dirty="0" err="1">
                <a:solidFill>
                  <a:srgbClr val="FF0000"/>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Đón</a:t>
            </a:r>
            <a:r>
              <a:rPr lang="en-US" sz="6000" b="1" dirty="0">
                <a:solidFill>
                  <a:srgbClr val="FF0000"/>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a:t>
            </a:r>
            <a:r>
              <a:rPr lang="en-US" sz="6000" b="1" dirty="0" err="1">
                <a:solidFill>
                  <a:srgbClr val="FF0000"/>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em</a:t>
            </a:r>
            <a:endParaRPr lang="en-US" sz="6000" b="1" dirty="0">
              <a:solidFill>
                <a:srgbClr val="FF0000"/>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endParaRPr>
          </a:p>
        </p:txBody>
      </p:sp>
      <p:sp>
        <p:nvSpPr>
          <p:cNvPr id="7" name="Rectangle 6">
            <a:extLst>
              <a:ext uri="{FF2B5EF4-FFF2-40B4-BE49-F238E27FC236}">
                <a16:creationId xmlns:a16="http://schemas.microsoft.com/office/drawing/2014/main" id="{EAAC7166-F503-422D-BDE1-A83D50999971}"/>
              </a:ext>
            </a:extLst>
          </p:cNvPr>
          <p:cNvSpPr/>
          <p:nvPr/>
        </p:nvSpPr>
        <p:spPr>
          <a:xfrm>
            <a:off x="9622039" y="136126"/>
            <a:ext cx="2563522" cy="584775"/>
          </a:xfrm>
          <a:prstGeom prst="rect">
            <a:avLst/>
          </a:prstGeom>
        </p:spPr>
        <p:txBody>
          <a:bodyPr wrap="none">
            <a:spAutoFit/>
          </a:bodyPr>
          <a:lstStyle/>
          <a:p>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a:t>
            </a:r>
            <a:r>
              <a:rPr lang="vi-VN"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IẾNG VIỆT</a:t>
            </a:r>
            <a:r>
              <a:rPr lang="en-US" sz="32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2</a:t>
            </a:r>
          </a:p>
        </p:txBody>
      </p:sp>
      <p:sp>
        <p:nvSpPr>
          <p:cNvPr id="8" name="Rectangle 7">
            <a:extLst>
              <a:ext uri="{FF2B5EF4-FFF2-40B4-BE49-F238E27FC236}">
                <a16:creationId xmlns:a16="http://schemas.microsoft.com/office/drawing/2014/main" id="{43101047-25E6-45B1-9FAC-C1D2B827DC01}"/>
              </a:ext>
            </a:extLst>
          </p:cNvPr>
          <p:cNvSpPr/>
          <p:nvPr/>
        </p:nvSpPr>
        <p:spPr>
          <a:xfrm>
            <a:off x="11188305" y="629330"/>
            <a:ext cx="990977" cy="461665"/>
          </a:xfrm>
          <a:prstGeom prst="rect">
            <a:avLst/>
          </a:prstGeom>
        </p:spPr>
        <p:txBody>
          <a:bodyPr wrap="none">
            <a:spAutoFit/>
          </a:bodyPr>
          <a:lstStyle/>
          <a:p>
            <a:pPr algn="ctr"/>
            <a:r>
              <a:rPr lang="en-US" sz="2400" dirty="0" err="1">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Tập</a:t>
            </a:r>
            <a:r>
              <a:rPr lang="en-US" sz="2400" dirty="0">
                <a:solidFill>
                  <a:schemeClr val="bg1"/>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rPr>
              <a:t> 1</a:t>
            </a:r>
          </a:p>
        </p:txBody>
      </p:sp>
    </p:spTree>
    <p:extLst>
      <p:ext uri="{BB962C8B-B14F-4D97-AF65-F5344CB8AC3E}">
        <p14:creationId xmlns:p14="http://schemas.microsoft.com/office/powerpoint/2010/main" val="17488591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69434" y="2622311"/>
            <a:ext cx="7889076" cy="1569532"/>
          </a:xfrm>
          <a:prstGeom prst="rect">
            <a:avLst/>
          </a:prstGeom>
          <a:noFill/>
        </p:spPr>
        <p:txBody>
          <a:bodyPr wrap="square" rtlCol="0">
            <a:spAutoFit/>
          </a:bodyPr>
          <a:lstStyle/>
          <a:p>
            <a:pPr algn="ctr"/>
            <a:r>
              <a:rPr lang="en-US" sz="9599" b="1" dirty="0">
                <a:solidFill>
                  <a:srgbClr val="FF0000"/>
                </a:solidFill>
                <a:effectLst>
                  <a:outerShdw blurRad="38100" dist="38100" dir="2700000" algn="tl">
                    <a:srgbClr val="000000">
                      <a:alpha val="43137"/>
                    </a:srgbClr>
                  </a:outerShdw>
                </a:effectLst>
                <a:latin typeface="+mj-lt"/>
                <a:cs typeface="Arial" panose="020B0604020202020204" pitchFamily="34" charset="0"/>
              </a:rPr>
              <a:t>KHỞI ĐỘNG</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09504" y="4235689"/>
            <a:ext cx="2973699" cy="2622311"/>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7546" y="439622"/>
            <a:ext cx="2332439" cy="2721179"/>
          </a:xfrm>
          <a:prstGeom prst="rect">
            <a:avLst/>
          </a:prstGeo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973076" y="4221202"/>
            <a:ext cx="3536539" cy="3536539"/>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24502" y="4902214"/>
            <a:ext cx="2174517" cy="2174517"/>
          </a:xfrm>
          <a:prstGeom prst="rect">
            <a:avLst/>
          </a:prstGeom>
        </p:spPr>
      </p:pic>
    </p:spTree>
    <p:extLst>
      <p:ext uri="{BB962C8B-B14F-4D97-AF65-F5344CB8AC3E}">
        <p14:creationId xmlns:p14="http://schemas.microsoft.com/office/powerpoint/2010/main" val="3872932182"/>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1000"/>
                                        <p:tgtEl>
                                          <p:spTgt spid="6"/>
                                        </p:tgtEl>
                                      </p:cBhvr>
                                    </p:animEffect>
                                    <p:anim calcmode="lin" valueType="num">
                                      <p:cBhvr>
                                        <p:cTn id="14" dur="1000" fill="hold"/>
                                        <p:tgtEl>
                                          <p:spTgt spid="6"/>
                                        </p:tgtEl>
                                        <p:attrNameLst>
                                          <p:attrName>ppt_x</p:attrName>
                                        </p:attrNameLst>
                                      </p:cBhvr>
                                      <p:tavLst>
                                        <p:tav tm="0">
                                          <p:val>
                                            <p:strVal val="#ppt_x"/>
                                          </p:val>
                                        </p:tav>
                                        <p:tav tm="100000">
                                          <p:val>
                                            <p:strVal val="#ppt_x"/>
                                          </p:val>
                                        </p:tav>
                                      </p:tavLst>
                                    </p:anim>
                                    <p:anim calcmode="lin" valueType="num">
                                      <p:cBhvr>
                                        <p:cTn id="15" dur="1000" fill="hold"/>
                                        <p:tgtEl>
                                          <p:spTgt spid="6"/>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1000"/>
                                        <p:tgtEl>
                                          <p:spTgt spid="5"/>
                                        </p:tgtEl>
                                      </p:cBhvr>
                                    </p:animEffect>
                                    <p:anim calcmode="lin" valueType="num">
                                      <p:cBhvr>
                                        <p:cTn id="20" dur="1000" fill="hold"/>
                                        <p:tgtEl>
                                          <p:spTgt spid="5"/>
                                        </p:tgtEl>
                                        <p:attrNameLst>
                                          <p:attrName>ppt_x</p:attrName>
                                        </p:attrNameLst>
                                      </p:cBhvr>
                                      <p:tavLst>
                                        <p:tav tm="0">
                                          <p:val>
                                            <p:strVal val="#ppt_x"/>
                                          </p:val>
                                        </p:tav>
                                        <p:tav tm="100000">
                                          <p:val>
                                            <p:strVal val="#ppt_x"/>
                                          </p:val>
                                        </p:tav>
                                      </p:tavLst>
                                    </p:anim>
                                    <p:anim calcmode="lin" valueType="num">
                                      <p:cBhvr>
                                        <p:cTn id="21" dur="1000" fill="hold"/>
                                        <p:tgtEl>
                                          <p:spTgt spid="5"/>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53" presetClass="entr" presetSubtype="1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Effect transition="in" filter="fade">
                                      <p:cBhvr>
                                        <p:cTn id="27" dur="500"/>
                                        <p:tgtEl>
                                          <p:spTgt spid="3"/>
                                        </p:tgtEl>
                                      </p:cBhvr>
                                    </p:animEffect>
                                  </p:childTnLst>
                                </p:cTn>
                              </p:par>
                            </p:childTnLst>
                          </p:cTn>
                        </p:par>
                        <p:par>
                          <p:cTn id="28" fill="hold">
                            <p:stCondLst>
                              <p:cond delay="3500"/>
                            </p:stCondLst>
                            <p:childTnLst>
                              <p:par>
                                <p:cTn id="29" presetID="42" presetClass="entr" presetSubtype="0" fill="hold" nodeType="afterEffect">
                                  <p:stCondLst>
                                    <p:cond delay="0"/>
                                  </p:stCondLst>
                                  <p:childTnLst>
                                    <p:set>
                                      <p:cBhvr>
                                        <p:cTn id="30" dur="1" fill="hold">
                                          <p:stCondLst>
                                            <p:cond delay="0"/>
                                          </p:stCondLst>
                                        </p:cTn>
                                        <p:tgtEl>
                                          <p:spTgt spid="2">
                                            <p:txEl>
                                              <p:pRg st="0" end="0"/>
                                            </p:txEl>
                                          </p:spTgt>
                                        </p:tgtEl>
                                        <p:attrNameLst>
                                          <p:attrName>style.visibility</p:attrName>
                                        </p:attrNameLst>
                                      </p:cBhvr>
                                      <p:to>
                                        <p:strVal val="visible"/>
                                      </p:to>
                                    </p:set>
                                    <p:animEffect transition="in" filter="fade">
                                      <p:cBhvr>
                                        <p:cTn id="31" dur="1000"/>
                                        <p:tgtEl>
                                          <p:spTgt spid="2">
                                            <p:txEl>
                                              <p:pRg st="0" end="0"/>
                                            </p:txEl>
                                          </p:spTgt>
                                        </p:tgtEl>
                                      </p:cBhvr>
                                    </p:animEffect>
                                    <p:anim calcmode="lin" valueType="num">
                                      <p:cBhvr>
                                        <p:cTn id="32" dur="1000" fill="hold"/>
                                        <p:tgtEl>
                                          <p:spTgt spid="2">
                                            <p:txEl>
                                              <p:pRg st="0" end="0"/>
                                            </p:txEl>
                                          </p:spTgt>
                                        </p:tgtEl>
                                        <p:attrNameLst>
                                          <p:attrName>ppt_x</p:attrName>
                                        </p:attrNameLst>
                                      </p:cBhvr>
                                      <p:tavLst>
                                        <p:tav tm="0">
                                          <p:val>
                                            <p:strVal val="#ppt_x"/>
                                          </p:val>
                                        </p:tav>
                                        <p:tav tm="100000">
                                          <p:val>
                                            <p:strVal val="#ppt_x"/>
                                          </p:val>
                                        </p:tav>
                                      </p:tavLst>
                                    </p:anim>
                                    <p:anim calcmode="lin" valueType="num">
                                      <p:cBhvr>
                                        <p:cTn id="33" dur="1000" fill="hold"/>
                                        <p:tgtEl>
                                          <p:spTgt spid="2">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0AF9F7FD-B708-49C7-8264-97E60DF4FB3B}"/>
              </a:ext>
            </a:extLst>
          </p:cNvPr>
          <p:cNvPicPr>
            <a:picLocks noChangeAspect="1"/>
          </p:cNvPicPr>
          <p:nvPr/>
        </p:nvPicPr>
        <p:blipFill rotWithShape="1">
          <a:blip r:embed="rId6">
            <a:extLst>
              <a:ext uri="{28A0092B-C50C-407E-A947-70E740481C1C}">
                <a14:useLocalDpi xmlns:a14="http://schemas.microsoft.com/office/drawing/2010/main" val="0"/>
              </a:ext>
            </a:extLst>
          </a:blip>
          <a:srcRect b="6383"/>
          <a:stretch/>
        </p:blipFill>
        <p:spPr>
          <a:xfrm>
            <a:off x="0" y="437745"/>
            <a:ext cx="12192000" cy="6420255"/>
          </a:xfrm>
          <a:prstGeom prst="rect">
            <a:avLst/>
          </a:prstGeom>
        </p:spPr>
      </p:pic>
      <p:pic>
        <p:nvPicPr>
          <p:cNvPr id="2" name="Picture 1">
            <a:extLst>
              <a:ext uri="{FF2B5EF4-FFF2-40B4-BE49-F238E27FC236}">
                <a16:creationId xmlns:a16="http://schemas.microsoft.com/office/drawing/2014/main" id="{0F8A28A4-4681-4BA9-86E8-2C3B0F385B1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649032" y="1562200"/>
            <a:ext cx="2284259" cy="2019300"/>
          </a:xfrm>
          <a:prstGeom prst="rect">
            <a:avLst/>
          </a:prstGeom>
        </p:spPr>
      </p:pic>
      <p:sp>
        <p:nvSpPr>
          <p:cNvPr id="3" name="Hexagon 2">
            <a:extLst>
              <a:ext uri="{FF2B5EF4-FFF2-40B4-BE49-F238E27FC236}">
                <a16:creationId xmlns:a16="http://schemas.microsoft.com/office/drawing/2014/main" id="{D19A5806-7592-478F-A44B-3D1C8234DB7B}"/>
              </a:ext>
            </a:extLst>
          </p:cNvPr>
          <p:cNvSpPr/>
          <p:nvPr/>
        </p:nvSpPr>
        <p:spPr>
          <a:xfrm>
            <a:off x="1713963" y="1682750"/>
            <a:ext cx="2190879" cy="1506387"/>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err="1">
                <a:ln w="6600">
                  <a:solidFill>
                    <a:schemeClr val="accent2"/>
                  </a:solidFill>
                  <a:prstDash val="solid"/>
                </a:ln>
                <a:solidFill>
                  <a:schemeClr val="tx1"/>
                </a:solidFill>
                <a:effectLst>
                  <a:outerShdw dist="38100" dir="2700000" algn="tl" rotWithShape="0">
                    <a:schemeClr val="accent2"/>
                  </a:outerShdw>
                </a:effectLst>
                <a:cs typeface="Times New Roman" panose="02020603050405020304" pitchFamily="18" charset="0"/>
              </a:rPr>
              <a:t>Chú</a:t>
            </a:r>
            <a:endParaRPr lang="en-US" sz="3600" dirty="0">
              <a:solidFill>
                <a:schemeClr val="tx1"/>
              </a:solidFill>
              <a:cs typeface="Times New Roman" panose="02020603050405020304" pitchFamily="18" charset="0"/>
            </a:endParaRPr>
          </a:p>
        </p:txBody>
      </p:sp>
      <p:sp>
        <p:nvSpPr>
          <p:cNvPr id="4" name="Hexagon 3">
            <a:extLst>
              <a:ext uri="{FF2B5EF4-FFF2-40B4-BE49-F238E27FC236}">
                <a16:creationId xmlns:a16="http://schemas.microsoft.com/office/drawing/2014/main" id="{ECB32C92-7DDE-4979-AB3A-808B65CBF3F1}"/>
              </a:ext>
            </a:extLst>
          </p:cNvPr>
          <p:cNvSpPr/>
          <p:nvPr/>
        </p:nvSpPr>
        <p:spPr>
          <a:xfrm>
            <a:off x="3539492" y="2384263"/>
            <a:ext cx="2190879" cy="1506387"/>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err="1">
                <a:ln w="6600">
                  <a:solidFill>
                    <a:schemeClr val="accent2"/>
                  </a:solidFill>
                  <a:prstDash val="solid"/>
                </a:ln>
                <a:solidFill>
                  <a:schemeClr val="tx1"/>
                </a:solidFill>
                <a:effectLst>
                  <a:outerShdw dist="38100" dir="2700000" algn="tl" rotWithShape="0">
                    <a:schemeClr val="accent2"/>
                  </a:outerShdw>
                </a:effectLst>
                <a:cs typeface="Times New Roman" panose="02020603050405020304" pitchFamily="18" charset="0"/>
              </a:rPr>
              <a:t>Ong</a:t>
            </a:r>
            <a:endParaRPr lang="en-US" sz="3600" dirty="0">
              <a:solidFill>
                <a:schemeClr val="tx1"/>
              </a:solidFill>
              <a:cs typeface="Times New Roman" panose="02020603050405020304" pitchFamily="18" charset="0"/>
            </a:endParaRPr>
          </a:p>
        </p:txBody>
      </p:sp>
      <p:sp>
        <p:nvSpPr>
          <p:cNvPr id="5" name="Hexagon 4">
            <a:extLst>
              <a:ext uri="{FF2B5EF4-FFF2-40B4-BE49-F238E27FC236}">
                <a16:creationId xmlns:a16="http://schemas.microsoft.com/office/drawing/2014/main" id="{CABDF488-8BEB-4D77-A429-CFB91F278DD1}"/>
              </a:ext>
            </a:extLst>
          </p:cNvPr>
          <p:cNvSpPr/>
          <p:nvPr/>
        </p:nvSpPr>
        <p:spPr>
          <a:xfrm>
            <a:off x="7174954" y="2467695"/>
            <a:ext cx="2190879" cy="1506387"/>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err="1">
                <a:ln w="6600">
                  <a:solidFill>
                    <a:schemeClr val="accent2"/>
                  </a:solidFill>
                  <a:prstDash val="solid"/>
                </a:ln>
                <a:solidFill>
                  <a:schemeClr val="tx1"/>
                </a:solidFill>
                <a:effectLst>
                  <a:outerShdw dist="38100" dir="2700000" algn="tl" rotWithShape="0">
                    <a:schemeClr val="accent2"/>
                  </a:outerShdw>
                </a:effectLst>
                <a:cs typeface="Times New Roman" panose="02020603050405020304" pitchFamily="18" charset="0"/>
              </a:rPr>
              <a:t>Chỉ</a:t>
            </a:r>
            <a:endParaRPr lang="en-US" sz="3600" b="1" dirty="0">
              <a:ln w="6600">
                <a:solidFill>
                  <a:schemeClr val="accent2"/>
                </a:solidFill>
                <a:prstDash val="solid"/>
              </a:ln>
              <a:solidFill>
                <a:schemeClr val="tx1"/>
              </a:solidFill>
              <a:effectLst>
                <a:outerShdw dist="38100" dir="2700000" algn="tl" rotWithShape="0">
                  <a:schemeClr val="accent2"/>
                </a:outerShdw>
              </a:effectLst>
              <a:cs typeface="Times New Roman" panose="02020603050405020304" pitchFamily="18" charset="0"/>
            </a:endParaRPr>
          </a:p>
        </p:txBody>
      </p:sp>
      <p:sp>
        <p:nvSpPr>
          <p:cNvPr id="6" name="Hexagon 5">
            <a:extLst>
              <a:ext uri="{FF2B5EF4-FFF2-40B4-BE49-F238E27FC236}">
                <a16:creationId xmlns:a16="http://schemas.microsoft.com/office/drawing/2014/main" id="{199C24C2-6B91-4322-BDB4-819FF0CB9BE4}"/>
              </a:ext>
            </a:extLst>
          </p:cNvPr>
          <p:cNvSpPr/>
          <p:nvPr/>
        </p:nvSpPr>
        <p:spPr>
          <a:xfrm>
            <a:off x="5371970" y="1562201"/>
            <a:ext cx="2284259" cy="1658688"/>
          </a:xfrm>
          <a:prstGeom prst="hexagon">
            <a:avLst/>
          </a:prstGeom>
          <a:gradFill flip="none" rotWithShape="1">
            <a:gsLst>
              <a:gs pos="0">
                <a:srgbClr val="FFC000">
                  <a:shade val="30000"/>
                  <a:satMod val="115000"/>
                </a:srgbClr>
              </a:gs>
              <a:gs pos="50000">
                <a:srgbClr val="FFC000">
                  <a:shade val="67500"/>
                  <a:satMod val="115000"/>
                </a:srgbClr>
              </a:gs>
              <a:gs pos="100000">
                <a:srgbClr val="FFC000">
                  <a:shade val="100000"/>
                  <a:satMod val="115000"/>
                </a:srgbClr>
              </a:gs>
            </a:gsLst>
            <a:lin ang="2700000" scaled="1"/>
            <a:tileRect/>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err="1">
                <a:ln w="6600">
                  <a:solidFill>
                    <a:schemeClr val="accent2"/>
                  </a:solidFill>
                  <a:prstDash val="solid"/>
                </a:ln>
                <a:solidFill>
                  <a:schemeClr val="tx1"/>
                </a:solidFill>
                <a:effectLst>
                  <a:outerShdw dist="38100" dir="2700000" algn="tl" rotWithShape="0">
                    <a:schemeClr val="accent2"/>
                  </a:outerShdw>
                </a:effectLst>
                <a:cs typeface="Times New Roman" panose="02020603050405020304" pitchFamily="18" charset="0"/>
              </a:rPr>
              <a:t>Chăm</a:t>
            </a:r>
            <a:endParaRPr lang="en-US" sz="4000" dirty="0">
              <a:solidFill>
                <a:schemeClr val="tx1"/>
              </a:solidFill>
              <a:cs typeface="Times New Roman" panose="02020603050405020304" pitchFamily="18" charset="0"/>
            </a:endParaRPr>
          </a:p>
        </p:txBody>
      </p:sp>
      <p:pic>
        <p:nvPicPr>
          <p:cNvPr id="7" name="Picture 6">
            <a:extLst>
              <a:ext uri="{FF2B5EF4-FFF2-40B4-BE49-F238E27FC236}">
                <a16:creationId xmlns:a16="http://schemas.microsoft.com/office/drawing/2014/main" id="{D27D7D99-9E1A-47C2-9A0E-04166401D75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23256" y="3890650"/>
            <a:ext cx="2376410" cy="2110100"/>
          </a:xfrm>
          <a:prstGeom prst="rect">
            <a:avLst/>
          </a:prstGeom>
        </p:spPr>
      </p:pic>
      <p:pic>
        <p:nvPicPr>
          <p:cNvPr id="9" name="nhạc trò chơi 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7994105" y="-762000"/>
            <a:ext cx="689587" cy="609600"/>
          </a:xfrm>
          <a:prstGeom prst="rect">
            <a:avLst/>
          </a:prstGeom>
        </p:spPr>
      </p:pic>
    </p:spTree>
    <p:extLst>
      <p:ext uri="{BB962C8B-B14F-4D97-AF65-F5344CB8AC3E}">
        <p14:creationId xmlns:p14="http://schemas.microsoft.com/office/powerpoint/2010/main" val="386714014"/>
      </p:ext>
    </p:extLst>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9"/>
                                        </p:tgtEl>
                                      </p:cBhvr>
                                    </p:cmd>
                                  </p:childTnLst>
                                </p:cTn>
                              </p:par>
                            </p:childTnLst>
                          </p:cTn>
                        </p:par>
                        <p:par>
                          <p:cTn id="7" fill="hold">
                            <p:stCondLst>
                              <p:cond delay="0"/>
                            </p:stCondLst>
                            <p:childTnLst>
                              <p:par>
                                <p:cTn id="8" presetID="2" presetClass="entr" presetSubtype="1" accel="100000"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additive="base">
                                        <p:cTn id="10" dur="500" fill="hold"/>
                                        <p:tgtEl>
                                          <p:spTgt spid="3"/>
                                        </p:tgtEl>
                                        <p:attrNameLst>
                                          <p:attrName>ppt_x</p:attrName>
                                        </p:attrNameLst>
                                      </p:cBhvr>
                                      <p:tavLst>
                                        <p:tav tm="0">
                                          <p:val>
                                            <p:strVal val="#ppt_x"/>
                                          </p:val>
                                        </p:tav>
                                        <p:tav tm="100000">
                                          <p:val>
                                            <p:strVal val="#ppt_x"/>
                                          </p:val>
                                        </p:tav>
                                      </p:tavLst>
                                    </p:anim>
                                    <p:anim calcmode="lin" valueType="num">
                                      <p:cBhvr additive="base">
                                        <p:cTn id="11" dur="500" fill="hold"/>
                                        <p:tgtEl>
                                          <p:spTgt spid="3"/>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8"/>
                                            </p:cond>
                                          </p:stCondLst>
                                          <p:endCondLst>
                                            <p:cond evt="onStopAudio" delay="0">
                                              <p:tgtEl>
                                                <p:sldTgt/>
                                              </p:tgtEl>
                                            </p:cond>
                                          </p:endCondLst>
                                        </p:cTn>
                                        <p:tgtEl>
                                          <p:sndTgt r:embed="rId5" name="audio.wav"/>
                                        </p:tgtEl>
                                      </p:cMediaNode>
                                    </p:audio>
                                  </p:subTnLst>
                                </p:cTn>
                              </p:par>
                            </p:childTnLst>
                          </p:cTn>
                        </p:par>
                        <p:par>
                          <p:cTn id="12" fill="hold">
                            <p:stCondLst>
                              <p:cond delay="500"/>
                            </p:stCondLst>
                            <p:childTnLst>
                              <p:par>
                                <p:cTn id="13" presetID="2" presetClass="entr" presetSubtype="1" accel="100000"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ppt_x"/>
                                          </p:val>
                                        </p:tav>
                                        <p:tav tm="100000">
                                          <p:val>
                                            <p:strVal val="#ppt_x"/>
                                          </p:val>
                                        </p:tav>
                                      </p:tavLst>
                                    </p:anim>
                                    <p:anim calcmode="lin" valueType="num">
                                      <p:cBhvr additive="base">
                                        <p:cTn id="16" dur="500" fill="hold"/>
                                        <p:tgtEl>
                                          <p:spTgt spid="4"/>
                                        </p:tgtEl>
                                        <p:attrNameLst>
                                          <p:attrName>ppt_y</p:attrName>
                                        </p:attrNameLst>
                                      </p:cBhvr>
                                      <p:tavLst>
                                        <p:tav tm="0">
                                          <p:val>
                                            <p:strVal val="0-#ppt_h/2"/>
                                          </p:val>
                                        </p:tav>
                                        <p:tav tm="100000">
                                          <p:val>
                                            <p:strVal val="#ppt_y"/>
                                          </p:val>
                                        </p:tav>
                                      </p:tavLst>
                                    </p:anim>
                                  </p:childTnLst>
                                </p:cTn>
                              </p:par>
                            </p:childTnLst>
                          </p:cTn>
                        </p:par>
                        <p:par>
                          <p:cTn id="17" fill="hold">
                            <p:stCondLst>
                              <p:cond delay="1000"/>
                            </p:stCondLst>
                            <p:childTnLst>
                              <p:par>
                                <p:cTn id="18" presetID="2" presetClass="entr" presetSubtype="4" accel="100000"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500" fill="hold"/>
                                        <p:tgtEl>
                                          <p:spTgt spid="6"/>
                                        </p:tgtEl>
                                        <p:attrNameLst>
                                          <p:attrName>ppt_x</p:attrName>
                                        </p:attrNameLst>
                                      </p:cBhvr>
                                      <p:tavLst>
                                        <p:tav tm="0">
                                          <p:val>
                                            <p:strVal val="#ppt_x"/>
                                          </p:val>
                                        </p:tav>
                                        <p:tav tm="100000">
                                          <p:val>
                                            <p:strVal val="#ppt_x"/>
                                          </p:val>
                                        </p:tav>
                                      </p:tavLst>
                                    </p:anim>
                                    <p:anim calcmode="lin" valueType="num">
                                      <p:cBhvr additive="base">
                                        <p:cTn id="21" dur="500" fill="hold"/>
                                        <p:tgtEl>
                                          <p:spTgt spid="6"/>
                                        </p:tgtEl>
                                        <p:attrNameLst>
                                          <p:attrName>ppt_y</p:attrName>
                                        </p:attrNameLst>
                                      </p:cBhvr>
                                      <p:tavLst>
                                        <p:tav tm="0">
                                          <p:val>
                                            <p:strVal val="1+#ppt_h/2"/>
                                          </p:val>
                                        </p:tav>
                                        <p:tav tm="100000">
                                          <p:val>
                                            <p:strVal val="#ppt_y"/>
                                          </p:val>
                                        </p:tav>
                                      </p:tavLst>
                                    </p:anim>
                                  </p:childTnLst>
                                </p:cTn>
                              </p:par>
                            </p:childTnLst>
                          </p:cTn>
                        </p:par>
                        <p:par>
                          <p:cTn id="22" fill="hold">
                            <p:stCondLst>
                              <p:cond delay="1500"/>
                            </p:stCondLst>
                            <p:childTnLst>
                              <p:par>
                                <p:cTn id="23" presetID="2" presetClass="entr" presetSubtype="4" accel="100000"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21" presetClass="emph" presetSubtype="0" repeatCount="indefinite" fill="hold" grpId="1" nodeType="afterEffect">
                                  <p:stCondLst>
                                    <p:cond delay="0"/>
                                  </p:stCondLst>
                                  <p:childTnLst>
                                    <p:animClr clrSpc="hsl" dir="cw">
                                      <p:cBhvr override="childStyle">
                                        <p:cTn id="29" dur="1000" fill="hold"/>
                                        <p:tgtEl>
                                          <p:spTgt spid="3"/>
                                        </p:tgtEl>
                                        <p:attrNameLst>
                                          <p:attrName>style.color</p:attrName>
                                        </p:attrNameLst>
                                      </p:cBhvr>
                                      <p:by>
                                        <p:hsl h="7200000" s="0" l="0"/>
                                      </p:by>
                                    </p:animClr>
                                    <p:animClr clrSpc="hsl" dir="cw">
                                      <p:cBhvr>
                                        <p:cTn id="30" dur="1000" fill="hold"/>
                                        <p:tgtEl>
                                          <p:spTgt spid="3"/>
                                        </p:tgtEl>
                                        <p:attrNameLst>
                                          <p:attrName>fillcolor</p:attrName>
                                        </p:attrNameLst>
                                      </p:cBhvr>
                                      <p:by>
                                        <p:hsl h="7200000" s="0" l="0"/>
                                      </p:by>
                                    </p:animClr>
                                    <p:animClr clrSpc="hsl" dir="cw">
                                      <p:cBhvr>
                                        <p:cTn id="31" dur="1000" fill="hold"/>
                                        <p:tgtEl>
                                          <p:spTgt spid="3"/>
                                        </p:tgtEl>
                                        <p:attrNameLst>
                                          <p:attrName>stroke.color</p:attrName>
                                        </p:attrNameLst>
                                      </p:cBhvr>
                                      <p:by>
                                        <p:hsl h="7200000" s="0" l="0"/>
                                      </p:by>
                                    </p:animClr>
                                    <p:set>
                                      <p:cBhvr>
                                        <p:cTn id="32" dur="1000" fill="hold"/>
                                        <p:tgtEl>
                                          <p:spTgt spid="3"/>
                                        </p:tgtEl>
                                        <p:attrNameLst>
                                          <p:attrName>fill.type</p:attrName>
                                        </p:attrNameLst>
                                      </p:cBhvr>
                                      <p:to>
                                        <p:strVal val="solid"/>
                                      </p:to>
                                    </p:set>
                                  </p:childTnLst>
                                </p:cTn>
                              </p:par>
                              <p:par>
                                <p:cTn id="33" presetID="21" presetClass="emph" presetSubtype="0" repeatCount="indefinite" fill="hold" grpId="1" nodeType="withEffect">
                                  <p:stCondLst>
                                    <p:cond delay="0"/>
                                  </p:stCondLst>
                                  <p:childTnLst>
                                    <p:animClr clrSpc="hsl" dir="cw">
                                      <p:cBhvr override="childStyle">
                                        <p:cTn id="34" dur="500" fill="hold"/>
                                        <p:tgtEl>
                                          <p:spTgt spid="4"/>
                                        </p:tgtEl>
                                        <p:attrNameLst>
                                          <p:attrName>style.color</p:attrName>
                                        </p:attrNameLst>
                                      </p:cBhvr>
                                      <p:by>
                                        <p:hsl h="7200000" s="0" l="0"/>
                                      </p:by>
                                    </p:animClr>
                                    <p:animClr clrSpc="hsl" dir="cw">
                                      <p:cBhvr>
                                        <p:cTn id="35" dur="500" fill="hold"/>
                                        <p:tgtEl>
                                          <p:spTgt spid="4"/>
                                        </p:tgtEl>
                                        <p:attrNameLst>
                                          <p:attrName>fillcolor</p:attrName>
                                        </p:attrNameLst>
                                      </p:cBhvr>
                                      <p:by>
                                        <p:hsl h="7200000" s="0" l="0"/>
                                      </p:by>
                                    </p:animClr>
                                    <p:animClr clrSpc="hsl" dir="cw">
                                      <p:cBhvr>
                                        <p:cTn id="36" dur="500" fill="hold"/>
                                        <p:tgtEl>
                                          <p:spTgt spid="4"/>
                                        </p:tgtEl>
                                        <p:attrNameLst>
                                          <p:attrName>stroke.color</p:attrName>
                                        </p:attrNameLst>
                                      </p:cBhvr>
                                      <p:by>
                                        <p:hsl h="7200000" s="0" l="0"/>
                                      </p:by>
                                    </p:animClr>
                                    <p:set>
                                      <p:cBhvr>
                                        <p:cTn id="37" dur="500" fill="hold"/>
                                        <p:tgtEl>
                                          <p:spTgt spid="4"/>
                                        </p:tgtEl>
                                        <p:attrNameLst>
                                          <p:attrName>fill.type</p:attrName>
                                        </p:attrNameLst>
                                      </p:cBhvr>
                                      <p:to>
                                        <p:strVal val="solid"/>
                                      </p:to>
                                    </p:set>
                                  </p:childTnLst>
                                </p:cTn>
                              </p:par>
                              <p:par>
                                <p:cTn id="38" presetID="21" presetClass="emph" presetSubtype="0" repeatCount="indefinite" fill="hold" grpId="1" nodeType="withEffect">
                                  <p:stCondLst>
                                    <p:cond delay="0"/>
                                  </p:stCondLst>
                                  <p:childTnLst>
                                    <p:animClr clrSpc="hsl" dir="cw">
                                      <p:cBhvr override="childStyle">
                                        <p:cTn id="39" dur="750" fill="hold"/>
                                        <p:tgtEl>
                                          <p:spTgt spid="6"/>
                                        </p:tgtEl>
                                        <p:attrNameLst>
                                          <p:attrName>style.color</p:attrName>
                                        </p:attrNameLst>
                                      </p:cBhvr>
                                      <p:by>
                                        <p:hsl h="7200000" s="0" l="0"/>
                                      </p:by>
                                    </p:animClr>
                                    <p:animClr clrSpc="hsl" dir="cw">
                                      <p:cBhvr>
                                        <p:cTn id="40" dur="750" fill="hold"/>
                                        <p:tgtEl>
                                          <p:spTgt spid="6"/>
                                        </p:tgtEl>
                                        <p:attrNameLst>
                                          <p:attrName>fillcolor</p:attrName>
                                        </p:attrNameLst>
                                      </p:cBhvr>
                                      <p:by>
                                        <p:hsl h="7200000" s="0" l="0"/>
                                      </p:by>
                                    </p:animClr>
                                    <p:animClr clrSpc="hsl" dir="cw">
                                      <p:cBhvr>
                                        <p:cTn id="41" dur="750" fill="hold"/>
                                        <p:tgtEl>
                                          <p:spTgt spid="6"/>
                                        </p:tgtEl>
                                        <p:attrNameLst>
                                          <p:attrName>stroke.color</p:attrName>
                                        </p:attrNameLst>
                                      </p:cBhvr>
                                      <p:by>
                                        <p:hsl h="7200000" s="0" l="0"/>
                                      </p:by>
                                    </p:animClr>
                                    <p:set>
                                      <p:cBhvr>
                                        <p:cTn id="42" dur="750" fill="hold"/>
                                        <p:tgtEl>
                                          <p:spTgt spid="6"/>
                                        </p:tgtEl>
                                        <p:attrNameLst>
                                          <p:attrName>fill.type</p:attrName>
                                        </p:attrNameLst>
                                      </p:cBhvr>
                                      <p:to>
                                        <p:strVal val="solid"/>
                                      </p:to>
                                    </p:set>
                                  </p:childTnLst>
                                </p:cTn>
                              </p:par>
                              <p:par>
                                <p:cTn id="43" presetID="21" presetClass="emph" presetSubtype="0" repeatCount="indefinite" fill="hold" grpId="1" nodeType="withEffect">
                                  <p:stCondLst>
                                    <p:cond delay="0"/>
                                  </p:stCondLst>
                                  <p:childTnLst>
                                    <p:animClr clrSpc="hsl" dir="cw">
                                      <p:cBhvr override="childStyle">
                                        <p:cTn id="44" dur="250" fill="hold"/>
                                        <p:tgtEl>
                                          <p:spTgt spid="5"/>
                                        </p:tgtEl>
                                        <p:attrNameLst>
                                          <p:attrName>style.color</p:attrName>
                                        </p:attrNameLst>
                                      </p:cBhvr>
                                      <p:by>
                                        <p:hsl h="7200000" s="0" l="0"/>
                                      </p:by>
                                    </p:animClr>
                                    <p:animClr clrSpc="hsl" dir="cw">
                                      <p:cBhvr>
                                        <p:cTn id="45" dur="250" fill="hold"/>
                                        <p:tgtEl>
                                          <p:spTgt spid="5"/>
                                        </p:tgtEl>
                                        <p:attrNameLst>
                                          <p:attrName>fillcolor</p:attrName>
                                        </p:attrNameLst>
                                      </p:cBhvr>
                                      <p:by>
                                        <p:hsl h="7200000" s="0" l="0"/>
                                      </p:by>
                                    </p:animClr>
                                    <p:animClr clrSpc="hsl" dir="cw">
                                      <p:cBhvr>
                                        <p:cTn id="46" dur="250" fill="hold"/>
                                        <p:tgtEl>
                                          <p:spTgt spid="5"/>
                                        </p:tgtEl>
                                        <p:attrNameLst>
                                          <p:attrName>stroke.color</p:attrName>
                                        </p:attrNameLst>
                                      </p:cBhvr>
                                      <p:by>
                                        <p:hsl h="7200000" s="0" l="0"/>
                                      </p:by>
                                    </p:animClr>
                                    <p:set>
                                      <p:cBhvr>
                                        <p:cTn id="47" dur="250" fill="hold"/>
                                        <p:tgtEl>
                                          <p:spTgt spid="5"/>
                                        </p:tgtEl>
                                        <p:attrNameLst>
                                          <p:attrName>fill.type</p:attrName>
                                        </p:attrNameLst>
                                      </p:cBhvr>
                                      <p:to>
                                        <p:strVal val="solid"/>
                                      </p:to>
                                    </p:set>
                                  </p:childTnLst>
                                </p:cTn>
                              </p:par>
                              <p:par>
                                <p:cTn id="48" presetID="2" presetClass="entr" presetSubtype="8" fill="hold" nodeType="withEffect">
                                  <p:stCondLst>
                                    <p:cond delay="0"/>
                                  </p:stCondLst>
                                  <p:childTnLst>
                                    <p:set>
                                      <p:cBhvr>
                                        <p:cTn id="49" dur="1" fill="hold">
                                          <p:stCondLst>
                                            <p:cond delay="0"/>
                                          </p:stCondLst>
                                        </p:cTn>
                                        <p:tgtEl>
                                          <p:spTgt spid="7"/>
                                        </p:tgtEl>
                                        <p:attrNameLst>
                                          <p:attrName>style.visibility</p:attrName>
                                        </p:attrNameLst>
                                      </p:cBhvr>
                                      <p:to>
                                        <p:strVal val="visible"/>
                                      </p:to>
                                    </p:set>
                                    <p:anim calcmode="lin" valueType="num">
                                      <p:cBhvr additive="base">
                                        <p:cTn id="50" dur="1000" fill="hold"/>
                                        <p:tgtEl>
                                          <p:spTgt spid="7"/>
                                        </p:tgtEl>
                                        <p:attrNameLst>
                                          <p:attrName>ppt_x</p:attrName>
                                        </p:attrNameLst>
                                      </p:cBhvr>
                                      <p:tavLst>
                                        <p:tav tm="0">
                                          <p:val>
                                            <p:strVal val="0-#ppt_w/2"/>
                                          </p:val>
                                        </p:tav>
                                        <p:tav tm="100000">
                                          <p:val>
                                            <p:strVal val="#ppt_x"/>
                                          </p:val>
                                        </p:tav>
                                      </p:tavLst>
                                    </p:anim>
                                    <p:anim calcmode="lin" valueType="num">
                                      <p:cBhvr additive="base">
                                        <p:cTn id="51"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4">
                <p:cTn id="52" fill="hold" display="0">
                  <p:stCondLst>
                    <p:cond delay="indefinite"/>
                  </p:stCondLst>
                  <p:endCondLst>
                    <p:cond evt="onStopAudio" delay="0">
                      <p:tgtEl>
                        <p:sldTgt/>
                      </p:tgtEl>
                    </p:cond>
                  </p:endCondLst>
                </p:cTn>
                <p:tgtEl>
                  <p:spTgt spid="9"/>
                </p:tgtEl>
              </p:cMediaNode>
            </p:audio>
          </p:childTnLst>
        </p:cTn>
      </p:par>
    </p:tnLst>
    <p:bldLst>
      <p:bldP spid="3" grpId="0" animBg="1"/>
      <p:bldP spid="3" grpId="1" animBg="1"/>
      <p:bldP spid="4" grpId="0" animBg="1"/>
      <p:bldP spid="4" grpId="1" animBg="1"/>
      <p:bldP spid="5" grpId="0" animBg="1"/>
      <p:bldP spid="5" grpId="1" animBg="1"/>
      <p:bldP spid="6" grpId="0" animBg="1"/>
      <p:bldP spid="6"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BC758628-4987-4C16-AD05-E3402E287AFE}"/>
              </a:ext>
            </a:extLst>
          </p:cNvPr>
          <p:cNvPicPr>
            <a:picLocks noChangeAspect="1"/>
          </p:cNvPicPr>
          <p:nvPr/>
        </p:nvPicPr>
        <p:blipFill rotWithShape="1">
          <a:blip r:embed="rId4">
            <a:extLst>
              <a:ext uri="{28A0092B-C50C-407E-A947-70E740481C1C}">
                <a14:useLocalDpi xmlns:a14="http://schemas.microsoft.com/office/drawing/2010/main" val="0"/>
              </a:ext>
            </a:extLst>
          </a:blip>
          <a:srcRect b="6383"/>
          <a:stretch/>
        </p:blipFill>
        <p:spPr>
          <a:xfrm>
            <a:off x="0" y="437745"/>
            <a:ext cx="12192000" cy="6420255"/>
          </a:xfrm>
          <a:prstGeom prst="rect">
            <a:avLst/>
          </a:prstGeom>
        </p:spPr>
      </p:pic>
      <p:pic>
        <p:nvPicPr>
          <p:cNvPr id="2" name="Picture 1">
            <a:extLst>
              <a:ext uri="{FF2B5EF4-FFF2-40B4-BE49-F238E27FC236}">
                <a16:creationId xmlns:a16="http://schemas.microsoft.com/office/drawing/2014/main" id="{A9E30F87-AC3B-464A-ACE1-7680D911652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78386" y="2874474"/>
            <a:ext cx="1514475" cy="1514278"/>
          </a:xfrm>
          <a:prstGeom prst="rect">
            <a:avLst/>
          </a:prstGeom>
        </p:spPr>
      </p:pic>
      <p:sp>
        <p:nvSpPr>
          <p:cNvPr id="4" name="Speech Bubble: Rectangle with Corners Rounded 7">
            <a:extLst>
              <a:ext uri="{FF2B5EF4-FFF2-40B4-BE49-F238E27FC236}">
                <a16:creationId xmlns:a16="http://schemas.microsoft.com/office/drawing/2014/main" id="{0667024D-077C-41FB-84FC-D91D5651A194}"/>
              </a:ext>
            </a:extLst>
          </p:cNvPr>
          <p:cNvSpPr/>
          <p:nvPr/>
        </p:nvSpPr>
        <p:spPr>
          <a:xfrm>
            <a:off x="226410" y="1088789"/>
            <a:ext cx="9394668" cy="1538156"/>
          </a:xfrm>
          <a:prstGeom prst="wedgeRoundRectCallout">
            <a:avLst>
              <a:gd name="adj1" fmla="val 69904"/>
              <a:gd name="adj2" fmla="val 16653"/>
              <a:gd name="adj3" fmla="val 16667"/>
            </a:avLst>
          </a:prstGeom>
          <a:solidFill>
            <a:schemeClr val="accent4"/>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r>
              <a:rPr lang="en-US" sz="3200" dirty="0" err="1">
                <a:cs typeface="Times New Roman" panose="02020603050405020304" pitchFamily="18" charset="0"/>
              </a:rPr>
              <a:t>Chị</a:t>
            </a:r>
            <a:r>
              <a:rPr lang="en-US" sz="3200" dirty="0">
                <a:cs typeface="Times New Roman" panose="02020603050405020304" pitchFamily="18" charset="0"/>
              </a:rPr>
              <a:t> </a:t>
            </a:r>
            <a:r>
              <a:rPr lang="en-US" sz="3200" dirty="0" err="1">
                <a:cs typeface="Times New Roman" panose="02020603050405020304" pitchFamily="18" charset="0"/>
              </a:rPr>
              <a:t>để</a:t>
            </a:r>
            <a:r>
              <a:rPr lang="en-US" sz="3200" dirty="0">
                <a:cs typeface="Times New Roman" panose="02020603050405020304" pitchFamily="18" charset="0"/>
              </a:rPr>
              <a:t> </a:t>
            </a:r>
            <a:r>
              <a:rPr lang="en-US" sz="3200" dirty="0" err="1">
                <a:cs typeface="Times New Roman" panose="02020603050405020304" pitchFamily="18" charset="0"/>
              </a:rPr>
              <a:t>lại</a:t>
            </a:r>
            <a:r>
              <a:rPr lang="en-US" sz="3200" dirty="0">
                <a:cs typeface="Times New Roman" panose="02020603050405020304" pitchFamily="18" charset="0"/>
              </a:rPr>
              <a:t> </a:t>
            </a:r>
            <a:r>
              <a:rPr lang="en-US" sz="3200" dirty="0" err="1">
                <a:cs typeface="Times New Roman" panose="02020603050405020304" pitchFamily="18" charset="0"/>
              </a:rPr>
              <a:t>những</a:t>
            </a:r>
            <a:r>
              <a:rPr lang="en-US" sz="3200" dirty="0">
                <a:cs typeface="Times New Roman" panose="02020603050405020304" pitchFamily="18" charset="0"/>
              </a:rPr>
              <a:t> </a:t>
            </a:r>
            <a:r>
              <a:rPr lang="en-US" sz="3200" dirty="0" err="1">
                <a:cs typeface="Times New Roman" panose="02020603050405020304" pitchFamily="18" charset="0"/>
              </a:rPr>
              <a:t>đồ</a:t>
            </a:r>
            <a:r>
              <a:rPr lang="en-US" sz="3200" dirty="0">
                <a:cs typeface="Times New Roman" panose="02020603050405020304" pitchFamily="18" charset="0"/>
              </a:rPr>
              <a:t> </a:t>
            </a:r>
            <a:r>
              <a:rPr lang="en-US" sz="3200" dirty="0" err="1">
                <a:cs typeface="Times New Roman" panose="02020603050405020304" pitchFamily="18" charset="0"/>
              </a:rPr>
              <a:t>vật</a:t>
            </a:r>
            <a:r>
              <a:rPr lang="en-US" sz="3200" dirty="0">
                <a:cs typeface="Times New Roman" panose="02020603050405020304" pitchFamily="18" charset="0"/>
              </a:rPr>
              <a:t> </a:t>
            </a:r>
            <a:r>
              <a:rPr lang="en-US" sz="3200" dirty="0" err="1">
                <a:cs typeface="Times New Roman" panose="02020603050405020304" pitchFamily="18" charset="0"/>
              </a:rPr>
              <a:t>gì</a:t>
            </a:r>
            <a:r>
              <a:rPr lang="en-US" sz="3200" dirty="0">
                <a:cs typeface="Times New Roman" panose="02020603050405020304" pitchFamily="18" charset="0"/>
              </a:rPr>
              <a:t> </a:t>
            </a:r>
            <a:r>
              <a:rPr lang="en-US" sz="3200" dirty="0" err="1">
                <a:cs typeface="Times New Roman" panose="02020603050405020304" pitchFamily="18" charset="0"/>
              </a:rPr>
              <a:t>cho</a:t>
            </a:r>
            <a:r>
              <a:rPr lang="en-US" sz="3200" dirty="0">
                <a:cs typeface="Times New Roman" panose="02020603050405020304" pitchFamily="18" charset="0"/>
              </a:rPr>
              <a:t> </a:t>
            </a:r>
            <a:r>
              <a:rPr lang="en-US" sz="3200" dirty="0" err="1">
                <a:cs typeface="Times New Roman" panose="02020603050405020304" pitchFamily="18" charset="0"/>
              </a:rPr>
              <a:t>em</a:t>
            </a:r>
            <a:r>
              <a:rPr lang="en-US" sz="3200" dirty="0">
                <a:cs typeface="Times New Roman" panose="02020603050405020304" pitchFamily="18" charset="0"/>
              </a:rPr>
              <a:t> </a:t>
            </a:r>
            <a:r>
              <a:rPr lang="en-US" sz="3200" dirty="0" err="1">
                <a:cs typeface="Times New Roman" panose="02020603050405020304" pitchFamily="18" charset="0"/>
              </a:rPr>
              <a:t>bé</a:t>
            </a:r>
            <a:r>
              <a:rPr lang="en-US" sz="3200" dirty="0">
                <a:cs typeface="Times New Roman" panose="02020603050405020304" pitchFamily="18" charset="0"/>
              </a:rPr>
              <a:t> </a:t>
            </a:r>
            <a:r>
              <a:rPr lang="en-US" sz="3200" dirty="0" err="1">
                <a:cs typeface="Times New Roman" panose="02020603050405020304" pitchFamily="18" charset="0"/>
              </a:rPr>
              <a:t>dùng</a:t>
            </a:r>
            <a:r>
              <a:rPr lang="en-US" sz="3200" dirty="0">
                <a:cs typeface="Times New Roman" panose="02020603050405020304" pitchFamily="18" charset="0"/>
              </a:rPr>
              <a:t> ?</a:t>
            </a:r>
            <a:endParaRPr lang="en-US" sz="2000" dirty="0">
              <a:cs typeface="Times New Roman" panose="02020603050405020304" pitchFamily="18" charset="0"/>
            </a:endParaRPr>
          </a:p>
        </p:txBody>
      </p:sp>
      <p:pic>
        <p:nvPicPr>
          <p:cNvPr id="3" name="Picture 2">
            <a:extLst>
              <a:ext uri="{FF2B5EF4-FFF2-40B4-BE49-F238E27FC236}">
                <a16:creationId xmlns:a16="http://schemas.microsoft.com/office/drawing/2014/main" id="{9C0CBB39-4514-4CD8-8DF7-D11D24549F9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391426" y="728719"/>
            <a:ext cx="1428936" cy="1428750"/>
          </a:xfrm>
          <a:prstGeom prst="rect">
            <a:avLst/>
          </a:prstGeom>
        </p:spPr>
      </p:pic>
      <p:pic>
        <p:nvPicPr>
          <p:cNvPr id="5" name="Picture 4">
            <a:extLst>
              <a:ext uri="{FF2B5EF4-FFF2-40B4-BE49-F238E27FC236}">
                <a16:creationId xmlns:a16="http://schemas.microsoft.com/office/drawing/2014/main" id="{4B5AB01C-ECF4-4CC5-B79D-24017FBE3B6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63176" y="491253"/>
            <a:ext cx="800457" cy="803910"/>
          </a:xfrm>
          <a:prstGeom prst="rect">
            <a:avLst/>
          </a:prstGeom>
        </p:spPr>
      </p:pic>
      <p:sp>
        <p:nvSpPr>
          <p:cNvPr id="6" name="1">
            <a:extLst>
              <a:ext uri="{FF2B5EF4-FFF2-40B4-BE49-F238E27FC236}">
                <a16:creationId xmlns:a16="http://schemas.microsoft.com/office/drawing/2014/main" id="{A98ECE88-115D-4A1D-8452-F943FF1AC741}"/>
              </a:ext>
            </a:extLst>
          </p:cNvPr>
          <p:cNvSpPr/>
          <p:nvPr/>
        </p:nvSpPr>
        <p:spPr>
          <a:xfrm>
            <a:off x="407741" y="4290569"/>
            <a:ext cx="2458339" cy="196421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2060"/>
                </a:solidFill>
                <a:cs typeface="Times New Roman" panose="02020603050405020304" pitchFamily="18" charset="0"/>
              </a:rPr>
              <a:t>A.</a:t>
            </a:r>
            <a:r>
              <a:rPr lang="vi-VN" sz="2800" b="1" dirty="0">
                <a:solidFill>
                  <a:schemeClr val="tx1"/>
                </a:solidFill>
                <a:cs typeface="Times New Roman" pitchFamily="18" charset="0"/>
              </a:rPr>
              <a:t> </a:t>
            </a:r>
            <a:r>
              <a:rPr lang="en-US" sz="2800" dirty="0" err="1">
                <a:solidFill>
                  <a:schemeClr val="tx1"/>
                </a:solidFill>
                <a:cs typeface="Times New Roman" pitchFamily="18" charset="0"/>
              </a:rPr>
              <a:t>Dép</a:t>
            </a:r>
            <a:r>
              <a:rPr lang="en-US" sz="2800" dirty="0">
                <a:solidFill>
                  <a:schemeClr val="tx1"/>
                </a:solidFill>
                <a:cs typeface="Times New Roman" pitchFamily="18" charset="0"/>
              </a:rPr>
              <a:t> </a:t>
            </a:r>
            <a:r>
              <a:rPr lang="en-US" sz="2800" dirty="0" err="1">
                <a:solidFill>
                  <a:schemeClr val="tx1"/>
                </a:solidFill>
                <a:cs typeface="Times New Roman" pitchFamily="18" charset="0"/>
              </a:rPr>
              <a:t>đỏ</a:t>
            </a:r>
            <a:r>
              <a:rPr lang="en-US" sz="2800" dirty="0">
                <a:solidFill>
                  <a:schemeClr val="tx1"/>
                </a:solidFill>
                <a:cs typeface="Times New Roman" pitchFamily="18" charset="0"/>
              </a:rPr>
              <a:t>, </a:t>
            </a:r>
            <a:r>
              <a:rPr lang="en-US" sz="2800" dirty="0" err="1">
                <a:solidFill>
                  <a:schemeClr val="tx1"/>
                </a:solidFill>
                <a:cs typeface="Times New Roman" pitchFamily="18" charset="0"/>
              </a:rPr>
              <a:t>mũ</a:t>
            </a:r>
            <a:r>
              <a:rPr lang="en-US" sz="2800" dirty="0">
                <a:solidFill>
                  <a:schemeClr val="tx1"/>
                </a:solidFill>
                <a:cs typeface="Times New Roman" pitchFamily="18" charset="0"/>
              </a:rPr>
              <a:t> </a:t>
            </a:r>
            <a:r>
              <a:rPr lang="en-US" sz="2800" dirty="0" err="1">
                <a:solidFill>
                  <a:schemeClr val="tx1"/>
                </a:solidFill>
                <a:cs typeface="Times New Roman" pitchFamily="18" charset="0"/>
              </a:rPr>
              <a:t>len</a:t>
            </a:r>
            <a:r>
              <a:rPr lang="en-US" sz="2800" dirty="0">
                <a:solidFill>
                  <a:schemeClr val="tx1"/>
                </a:solidFill>
                <a:cs typeface="Times New Roman" pitchFamily="18" charset="0"/>
              </a:rPr>
              <a:t>, </a:t>
            </a:r>
            <a:r>
              <a:rPr lang="en-US" sz="2800" dirty="0" err="1">
                <a:solidFill>
                  <a:schemeClr val="tx1"/>
                </a:solidFill>
                <a:cs typeface="Times New Roman" pitchFamily="18" charset="0"/>
              </a:rPr>
              <a:t>đôi</a:t>
            </a:r>
            <a:r>
              <a:rPr lang="en-US" sz="2800" dirty="0">
                <a:solidFill>
                  <a:schemeClr val="tx1"/>
                </a:solidFill>
                <a:cs typeface="Times New Roman" pitchFamily="18" charset="0"/>
              </a:rPr>
              <a:t> </a:t>
            </a:r>
            <a:r>
              <a:rPr lang="en-US" sz="2800" dirty="0" err="1">
                <a:solidFill>
                  <a:schemeClr val="tx1"/>
                </a:solidFill>
                <a:cs typeface="Times New Roman" pitchFamily="18" charset="0"/>
              </a:rPr>
              <a:t>tất</a:t>
            </a:r>
            <a:r>
              <a:rPr lang="en-US" sz="2800" dirty="0">
                <a:solidFill>
                  <a:schemeClr val="tx1"/>
                </a:solidFill>
                <a:cs typeface="Times New Roman" pitchFamily="18" charset="0"/>
              </a:rPr>
              <a:t>, </a:t>
            </a:r>
            <a:r>
              <a:rPr lang="en-US" sz="2800" dirty="0" err="1">
                <a:solidFill>
                  <a:schemeClr val="tx1"/>
                </a:solidFill>
                <a:cs typeface="Times New Roman" pitchFamily="18" charset="0"/>
              </a:rPr>
              <a:t>áo</a:t>
            </a:r>
            <a:r>
              <a:rPr lang="en-US" sz="2800" dirty="0">
                <a:solidFill>
                  <a:schemeClr val="tx1"/>
                </a:solidFill>
                <a:cs typeface="Times New Roman" pitchFamily="18" charset="0"/>
              </a:rPr>
              <a:t>.</a:t>
            </a:r>
            <a:endParaRPr lang="vi-VN" sz="2800" dirty="0">
              <a:solidFill>
                <a:schemeClr val="tx1"/>
              </a:solidFill>
              <a:cs typeface="Times New Roman" pitchFamily="18" charset="0"/>
            </a:endParaRPr>
          </a:p>
        </p:txBody>
      </p:sp>
      <p:pic>
        <p:nvPicPr>
          <p:cNvPr id="7" name="Picture 6">
            <a:extLst>
              <a:ext uri="{FF2B5EF4-FFF2-40B4-BE49-F238E27FC236}">
                <a16:creationId xmlns:a16="http://schemas.microsoft.com/office/drawing/2014/main" id="{FA2065B4-32D5-4275-B2C9-8B5FF2ACCBD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94281" y="2874473"/>
            <a:ext cx="1514475" cy="1514278"/>
          </a:xfrm>
          <a:prstGeom prst="rect">
            <a:avLst/>
          </a:prstGeom>
        </p:spPr>
      </p:pic>
      <p:sp>
        <p:nvSpPr>
          <p:cNvPr id="8" name="2">
            <a:extLst>
              <a:ext uri="{FF2B5EF4-FFF2-40B4-BE49-F238E27FC236}">
                <a16:creationId xmlns:a16="http://schemas.microsoft.com/office/drawing/2014/main" id="{88E5E567-B90E-4275-AC51-C8D58F3AA2A7}"/>
              </a:ext>
            </a:extLst>
          </p:cNvPr>
          <p:cNvSpPr/>
          <p:nvPr/>
        </p:nvSpPr>
        <p:spPr>
          <a:xfrm>
            <a:off x="3409713" y="4290569"/>
            <a:ext cx="2461997" cy="1964219"/>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2060"/>
                </a:solidFill>
                <a:cs typeface="Times New Roman" panose="02020603050405020304" pitchFamily="18" charset="0"/>
              </a:rPr>
              <a:t>B.</a:t>
            </a:r>
            <a:r>
              <a:rPr lang="vi-VN" sz="2800" b="1" dirty="0">
                <a:solidFill>
                  <a:schemeClr val="tx1"/>
                </a:solidFill>
                <a:cs typeface="Times New Roman" pitchFamily="18" charset="0"/>
              </a:rPr>
              <a:t> </a:t>
            </a:r>
            <a:r>
              <a:rPr lang="vi-VN" sz="2800" dirty="0">
                <a:solidFill>
                  <a:schemeClr val="tx1"/>
                </a:solidFill>
                <a:cs typeface="Times New Roman" pitchFamily="18" charset="0"/>
              </a:rPr>
              <a:t>Đôi dép, mũ, bim bim, áo.</a:t>
            </a:r>
          </a:p>
        </p:txBody>
      </p:sp>
      <p:pic>
        <p:nvPicPr>
          <p:cNvPr id="9" name="Picture 8">
            <a:extLst>
              <a:ext uri="{FF2B5EF4-FFF2-40B4-BE49-F238E27FC236}">
                <a16:creationId xmlns:a16="http://schemas.microsoft.com/office/drawing/2014/main" id="{29116D89-5671-4377-A980-517B605BECA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55523" y="2874474"/>
            <a:ext cx="1514475" cy="1514278"/>
          </a:xfrm>
          <a:prstGeom prst="rect">
            <a:avLst/>
          </a:prstGeom>
        </p:spPr>
      </p:pic>
      <p:sp>
        <p:nvSpPr>
          <p:cNvPr id="10" name="3">
            <a:extLst>
              <a:ext uri="{FF2B5EF4-FFF2-40B4-BE49-F238E27FC236}">
                <a16:creationId xmlns:a16="http://schemas.microsoft.com/office/drawing/2014/main" id="{64E263D4-FF99-4115-A750-399C550760EE}"/>
              </a:ext>
            </a:extLst>
          </p:cNvPr>
          <p:cNvSpPr/>
          <p:nvPr/>
        </p:nvSpPr>
        <p:spPr>
          <a:xfrm>
            <a:off x="6415342" y="4290568"/>
            <a:ext cx="2715406" cy="1939473"/>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rgbClr val="002060"/>
                </a:solidFill>
                <a:cs typeface="Times New Roman" panose="02020603050405020304" pitchFamily="18" charset="0"/>
              </a:rPr>
              <a:t>C. </a:t>
            </a:r>
            <a:r>
              <a:rPr lang="en-US" sz="2800" dirty="0" err="1">
                <a:solidFill>
                  <a:schemeClr val="tx1"/>
                </a:solidFill>
                <a:cs typeface="Times New Roman" pitchFamily="18" charset="0"/>
              </a:rPr>
              <a:t>Đôi</a:t>
            </a:r>
            <a:r>
              <a:rPr lang="en-US" sz="2800" dirty="0">
                <a:solidFill>
                  <a:schemeClr val="tx1"/>
                </a:solidFill>
                <a:cs typeface="Times New Roman" pitchFamily="18" charset="0"/>
              </a:rPr>
              <a:t> </a:t>
            </a:r>
            <a:r>
              <a:rPr lang="en-US" sz="2800" dirty="0" err="1">
                <a:solidFill>
                  <a:schemeClr val="tx1"/>
                </a:solidFill>
                <a:cs typeface="Times New Roman" pitchFamily="18" charset="0"/>
              </a:rPr>
              <a:t>dép</a:t>
            </a:r>
            <a:r>
              <a:rPr lang="en-US" sz="2800" dirty="0">
                <a:solidFill>
                  <a:schemeClr val="tx1"/>
                </a:solidFill>
                <a:cs typeface="Times New Roman" pitchFamily="18" charset="0"/>
              </a:rPr>
              <a:t>, </a:t>
            </a:r>
            <a:r>
              <a:rPr lang="en-US" sz="2800" dirty="0" err="1">
                <a:solidFill>
                  <a:schemeClr val="tx1"/>
                </a:solidFill>
                <a:cs typeface="Times New Roman" pitchFamily="18" charset="0"/>
              </a:rPr>
              <a:t>quần</a:t>
            </a:r>
            <a:r>
              <a:rPr lang="en-US" sz="2800" dirty="0">
                <a:solidFill>
                  <a:schemeClr val="tx1"/>
                </a:solidFill>
                <a:cs typeface="Times New Roman" pitchFamily="18" charset="0"/>
              </a:rPr>
              <a:t>, </a:t>
            </a:r>
            <a:r>
              <a:rPr lang="en-US" sz="2800" dirty="0" err="1">
                <a:solidFill>
                  <a:schemeClr val="tx1"/>
                </a:solidFill>
                <a:cs typeface="Times New Roman" pitchFamily="18" charset="0"/>
              </a:rPr>
              <a:t>áo</a:t>
            </a:r>
            <a:r>
              <a:rPr lang="en-US" sz="2800" dirty="0">
                <a:solidFill>
                  <a:schemeClr val="tx1"/>
                </a:solidFill>
                <a:cs typeface="Times New Roman" pitchFamily="18" charset="0"/>
              </a:rPr>
              <a:t>, </a:t>
            </a:r>
            <a:r>
              <a:rPr lang="en-US" sz="2800" dirty="0" err="1">
                <a:solidFill>
                  <a:schemeClr val="tx1"/>
                </a:solidFill>
                <a:cs typeface="Times New Roman" pitchFamily="18" charset="0"/>
              </a:rPr>
              <a:t>tất</a:t>
            </a:r>
            <a:r>
              <a:rPr lang="en-US" sz="2800" dirty="0">
                <a:solidFill>
                  <a:schemeClr val="tx1"/>
                </a:solidFill>
                <a:cs typeface="Times New Roman" pitchFamily="18" charset="0"/>
              </a:rPr>
              <a:t>.</a:t>
            </a:r>
            <a:endParaRPr lang="vi-VN" sz="2800" dirty="0">
              <a:solidFill>
                <a:schemeClr val="tx1"/>
              </a:solidFill>
              <a:cs typeface="Times New Roman" pitchFamily="18" charset="0"/>
            </a:endParaRPr>
          </a:p>
        </p:txBody>
      </p:sp>
      <p:pic>
        <p:nvPicPr>
          <p:cNvPr id="11" name="Picture 10">
            <a:extLst>
              <a:ext uri="{FF2B5EF4-FFF2-40B4-BE49-F238E27FC236}">
                <a16:creationId xmlns:a16="http://schemas.microsoft.com/office/drawing/2014/main" id="{5D199BEE-8167-419B-B668-203E8A2CC00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137333" y="2958785"/>
            <a:ext cx="1430153" cy="1429966"/>
          </a:xfrm>
          <a:prstGeom prst="rect">
            <a:avLst/>
          </a:prstGeom>
        </p:spPr>
      </p:pic>
      <p:sp>
        <p:nvSpPr>
          <p:cNvPr id="12" name="4">
            <a:extLst>
              <a:ext uri="{FF2B5EF4-FFF2-40B4-BE49-F238E27FC236}">
                <a16:creationId xmlns:a16="http://schemas.microsoft.com/office/drawing/2014/main" id="{00BEFBB1-525B-415D-8E45-ADCB8FD217EA}"/>
              </a:ext>
            </a:extLst>
          </p:cNvPr>
          <p:cNvSpPr/>
          <p:nvPr/>
        </p:nvSpPr>
        <p:spPr>
          <a:xfrm>
            <a:off x="9463176" y="4290567"/>
            <a:ext cx="2504200" cy="1964221"/>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en-US" sz="2800" b="1" dirty="0">
                <a:solidFill>
                  <a:srgbClr val="002060"/>
                </a:solidFill>
                <a:cs typeface="Times New Roman" panose="02020603050405020304" pitchFamily="18" charset="0"/>
              </a:rPr>
              <a:t>D. </a:t>
            </a:r>
            <a:r>
              <a:rPr lang="en-US" sz="2800" dirty="0" err="1">
                <a:solidFill>
                  <a:schemeClr val="tx1"/>
                </a:solidFill>
                <a:cs typeface="Times New Roman" panose="02020603050405020304" pitchFamily="18" charset="0"/>
              </a:rPr>
              <a:t>Đôi</a:t>
            </a:r>
            <a:r>
              <a:rPr lang="en-US" sz="2800" dirty="0">
                <a:solidFill>
                  <a:schemeClr val="tx1"/>
                </a:solidFill>
                <a:cs typeface="Times New Roman" panose="02020603050405020304" pitchFamily="18" charset="0"/>
              </a:rPr>
              <a:t> </a:t>
            </a:r>
            <a:r>
              <a:rPr lang="en-US" sz="2800" dirty="0" err="1">
                <a:solidFill>
                  <a:schemeClr val="tx1"/>
                </a:solidFill>
                <a:cs typeface="Times New Roman" panose="02020603050405020304" pitchFamily="18" charset="0"/>
              </a:rPr>
              <a:t>tất</a:t>
            </a:r>
            <a:r>
              <a:rPr lang="en-US" sz="2800" dirty="0">
                <a:solidFill>
                  <a:schemeClr val="tx1"/>
                </a:solidFill>
                <a:cs typeface="Times New Roman" panose="02020603050405020304" pitchFamily="18" charset="0"/>
              </a:rPr>
              <a:t>, </a:t>
            </a:r>
            <a:r>
              <a:rPr lang="en-US" sz="2800" dirty="0" err="1">
                <a:solidFill>
                  <a:schemeClr val="tx1"/>
                </a:solidFill>
                <a:cs typeface="Times New Roman" panose="02020603050405020304" pitchFamily="18" charset="0"/>
              </a:rPr>
              <a:t>áo</a:t>
            </a:r>
            <a:r>
              <a:rPr lang="en-US" sz="2800" dirty="0">
                <a:solidFill>
                  <a:schemeClr val="tx1"/>
                </a:solidFill>
                <a:cs typeface="Times New Roman" panose="02020603050405020304" pitchFamily="18" charset="0"/>
              </a:rPr>
              <a:t>, </a:t>
            </a:r>
            <a:r>
              <a:rPr lang="en-US" sz="2800" dirty="0" err="1">
                <a:solidFill>
                  <a:schemeClr val="tx1"/>
                </a:solidFill>
                <a:cs typeface="Times New Roman" panose="02020603050405020304" pitchFamily="18" charset="0"/>
              </a:rPr>
              <a:t>mũ</a:t>
            </a:r>
            <a:r>
              <a:rPr lang="en-US" sz="2800" dirty="0">
                <a:solidFill>
                  <a:schemeClr val="tx1"/>
                </a:solidFill>
                <a:cs typeface="Times New Roman" panose="02020603050405020304" pitchFamily="18" charset="0"/>
              </a:rPr>
              <a:t> </a:t>
            </a:r>
            <a:r>
              <a:rPr lang="en-US" sz="2800" dirty="0" err="1">
                <a:solidFill>
                  <a:schemeClr val="tx1"/>
                </a:solidFill>
                <a:cs typeface="Times New Roman" panose="02020603050405020304" pitchFamily="18" charset="0"/>
              </a:rPr>
              <a:t>len</a:t>
            </a:r>
            <a:r>
              <a:rPr lang="en-US" sz="2800" dirty="0">
                <a:solidFill>
                  <a:schemeClr val="tx1"/>
                </a:solidFill>
                <a:cs typeface="Times New Roman" panose="02020603050405020304" pitchFamily="18" charset="0"/>
              </a:rPr>
              <a:t>, </a:t>
            </a:r>
            <a:r>
              <a:rPr lang="en-US" sz="2800" dirty="0" err="1">
                <a:solidFill>
                  <a:schemeClr val="tx1"/>
                </a:solidFill>
                <a:cs typeface="Times New Roman" panose="02020603050405020304" pitchFamily="18" charset="0"/>
              </a:rPr>
              <a:t>quần</a:t>
            </a:r>
            <a:r>
              <a:rPr lang="en-US" sz="2800" dirty="0">
                <a:solidFill>
                  <a:schemeClr val="tx1"/>
                </a:solidFill>
                <a:cs typeface="Times New Roman" panose="02020603050405020304" pitchFamily="18" charset="0"/>
              </a:rPr>
              <a:t>.</a:t>
            </a:r>
          </a:p>
        </p:txBody>
      </p:sp>
    </p:spTree>
    <p:extLst>
      <p:ext uri="{BB962C8B-B14F-4D97-AF65-F5344CB8AC3E}">
        <p14:creationId xmlns:p14="http://schemas.microsoft.com/office/powerpoint/2010/main" val="1847759414"/>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0" presetClass="entr" presetSubtype="0" decel="100000" fill="hold" grpId="0" nodeType="afterEffect">
                                  <p:stCondLst>
                                    <p:cond delay="0"/>
                                  </p:stCondLst>
                                  <p:childTnLst>
                                    <p:set>
                                      <p:cBhvr>
                                        <p:cTn id="11" dur="1" fill="hold">
                                          <p:stCondLst>
                                            <p:cond delay="0"/>
                                          </p:stCondLst>
                                        </p:cTn>
                                        <p:tgtEl>
                                          <p:spTgt spid="4">
                                            <p:bg/>
                                          </p:spTgt>
                                        </p:tgtEl>
                                        <p:attrNameLst>
                                          <p:attrName>style.visibility</p:attrName>
                                        </p:attrNameLst>
                                      </p:cBhvr>
                                      <p:to>
                                        <p:strVal val="visible"/>
                                      </p:to>
                                    </p:set>
                                    <p:anim calcmode="lin" valueType="num">
                                      <p:cBhvr>
                                        <p:cTn id="12" dur="500" fill="hold"/>
                                        <p:tgtEl>
                                          <p:spTgt spid="4">
                                            <p:bg/>
                                          </p:spTgt>
                                        </p:tgtEl>
                                        <p:attrNameLst>
                                          <p:attrName>ppt_w</p:attrName>
                                        </p:attrNameLst>
                                      </p:cBhvr>
                                      <p:tavLst>
                                        <p:tav tm="0">
                                          <p:val>
                                            <p:strVal val="#ppt_w+.3"/>
                                          </p:val>
                                        </p:tav>
                                        <p:tav tm="100000">
                                          <p:val>
                                            <p:strVal val="#ppt_w"/>
                                          </p:val>
                                        </p:tav>
                                      </p:tavLst>
                                    </p:anim>
                                    <p:anim calcmode="lin" valueType="num">
                                      <p:cBhvr>
                                        <p:cTn id="13" dur="500" fill="hold"/>
                                        <p:tgtEl>
                                          <p:spTgt spid="4">
                                            <p:bg/>
                                          </p:spTgt>
                                        </p:tgtEl>
                                        <p:attrNameLst>
                                          <p:attrName>ppt_h</p:attrName>
                                        </p:attrNameLst>
                                      </p:cBhvr>
                                      <p:tavLst>
                                        <p:tav tm="0">
                                          <p:val>
                                            <p:strVal val="#ppt_h"/>
                                          </p:val>
                                        </p:tav>
                                        <p:tav tm="100000">
                                          <p:val>
                                            <p:strVal val="#ppt_h"/>
                                          </p:val>
                                        </p:tav>
                                      </p:tavLst>
                                    </p:anim>
                                    <p:animEffect transition="in" filter="fade">
                                      <p:cBhvr>
                                        <p:cTn id="14" dur="500"/>
                                        <p:tgtEl>
                                          <p:spTgt spid="4">
                                            <p:bg/>
                                          </p:spTgt>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 calcmode="lin" valueType="num">
                                      <p:cBhvr>
                                        <p:cTn id="17" dur="500" fill="hold"/>
                                        <p:tgtEl>
                                          <p:spTgt spid="4">
                                            <p:txEl>
                                              <p:pRg st="0" end="0"/>
                                            </p:txEl>
                                          </p:spTgt>
                                        </p:tgtEl>
                                        <p:attrNameLst>
                                          <p:attrName>ppt_w</p:attrName>
                                        </p:attrNameLst>
                                      </p:cBhvr>
                                      <p:tavLst>
                                        <p:tav tm="0">
                                          <p:val>
                                            <p:strVal val="#ppt_w+.3"/>
                                          </p:val>
                                        </p:tav>
                                        <p:tav tm="100000">
                                          <p:val>
                                            <p:strVal val="#ppt_w"/>
                                          </p:val>
                                        </p:tav>
                                      </p:tavLst>
                                    </p:anim>
                                    <p:anim calcmode="lin" valueType="num">
                                      <p:cBhvr>
                                        <p:cTn id="18" dur="5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19" dur="500"/>
                                        <p:tgtEl>
                                          <p:spTgt spid="4">
                                            <p:txEl>
                                              <p:pRg st="0" end="0"/>
                                            </p:txEl>
                                          </p:spTgt>
                                        </p:tgtEl>
                                      </p:cBhvr>
                                    </p:animEffect>
                                  </p:childTnLst>
                                </p:cTn>
                              </p:par>
                            </p:childTnLst>
                          </p:cTn>
                        </p:par>
                        <p:par>
                          <p:cTn id="20" fill="hold">
                            <p:stCondLst>
                              <p:cond delay="1500"/>
                            </p:stCondLst>
                            <p:childTnLst>
                              <p:par>
                                <p:cTn id="21" presetID="50" presetClass="entr" presetSubtype="0" decel="10000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ppt_w</p:attrName>
                                        </p:attrNameLst>
                                      </p:cBhvr>
                                      <p:tavLst>
                                        <p:tav tm="0">
                                          <p:val>
                                            <p:strVal val="#ppt_w+.3"/>
                                          </p:val>
                                        </p:tav>
                                        <p:tav tm="100000">
                                          <p:val>
                                            <p:strVal val="#ppt_w"/>
                                          </p:val>
                                        </p:tav>
                                      </p:tavLst>
                                    </p:anim>
                                    <p:anim calcmode="lin" valueType="num">
                                      <p:cBhvr>
                                        <p:cTn id="24" dur="500" fill="hold"/>
                                        <p:tgtEl>
                                          <p:spTgt spid="6"/>
                                        </p:tgtEl>
                                        <p:attrNameLst>
                                          <p:attrName>ppt_h</p:attrName>
                                        </p:attrNameLst>
                                      </p:cBhvr>
                                      <p:tavLst>
                                        <p:tav tm="0">
                                          <p:val>
                                            <p:strVal val="#ppt_h"/>
                                          </p:val>
                                        </p:tav>
                                        <p:tav tm="100000">
                                          <p:val>
                                            <p:strVal val="#ppt_h"/>
                                          </p:val>
                                        </p:tav>
                                      </p:tavLst>
                                    </p:anim>
                                    <p:animEffect transition="in" filter="fade">
                                      <p:cBhvr>
                                        <p:cTn id="25" dur="500"/>
                                        <p:tgtEl>
                                          <p:spTgt spid="6"/>
                                        </p:tgtEl>
                                      </p:cBhvr>
                                    </p:animEffect>
                                  </p:childTnLst>
                                </p:cTn>
                              </p:par>
                              <p:par>
                                <p:cTn id="26" presetID="2" presetClass="entr" presetSubtype="4" fill="hold" nodeType="withEffect">
                                  <p:stCondLst>
                                    <p:cond delay="0"/>
                                  </p:stCondLst>
                                  <p:childTnLst>
                                    <p:set>
                                      <p:cBhvr>
                                        <p:cTn id="27" dur="1" fill="hold">
                                          <p:stCondLst>
                                            <p:cond delay="0"/>
                                          </p:stCondLst>
                                        </p:cTn>
                                        <p:tgtEl>
                                          <p:spTgt spid="2"/>
                                        </p:tgtEl>
                                        <p:attrNameLst>
                                          <p:attrName>style.visibility</p:attrName>
                                        </p:attrNameLst>
                                      </p:cBhvr>
                                      <p:to>
                                        <p:strVal val="visible"/>
                                      </p:to>
                                    </p:set>
                                    <p:anim calcmode="lin" valueType="num">
                                      <p:cBhvr additive="base">
                                        <p:cTn id="28" dur="500" fill="hold"/>
                                        <p:tgtEl>
                                          <p:spTgt spid="2"/>
                                        </p:tgtEl>
                                        <p:attrNameLst>
                                          <p:attrName>ppt_x</p:attrName>
                                        </p:attrNameLst>
                                      </p:cBhvr>
                                      <p:tavLst>
                                        <p:tav tm="0">
                                          <p:val>
                                            <p:strVal val="#ppt_x"/>
                                          </p:val>
                                        </p:tav>
                                        <p:tav tm="100000">
                                          <p:val>
                                            <p:strVal val="#ppt_x"/>
                                          </p:val>
                                        </p:tav>
                                      </p:tavLst>
                                    </p:anim>
                                    <p:anim calcmode="lin" valueType="num">
                                      <p:cBhvr additive="base">
                                        <p:cTn id="29" dur="500" fill="hold"/>
                                        <p:tgtEl>
                                          <p:spTgt spid="2"/>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50" presetClass="entr" presetSubtype="0" decel="10000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500" fill="hold"/>
                                        <p:tgtEl>
                                          <p:spTgt spid="8"/>
                                        </p:tgtEl>
                                        <p:attrNameLst>
                                          <p:attrName>ppt_w</p:attrName>
                                        </p:attrNameLst>
                                      </p:cBhvr>
                                      <p:tavLst>
                                        <p:tav tm="0">
                                          <p:val>
                                            <p:strVal val="#ppt_w+.3"/>
                                          </p:val>
                                        </p:tav>
                                        <p:tav tm="100000">
                                          <p:val>
                                            <p:strVal val="#ppt_w"/>
                                          </p:val>
                                        </p:tav>
                                      </p:tavLst>
                                    </p:anim>
                                    <p:anim calcmode="lin" valueType="num">
                                      <p:cBhvr>
                                        <p:cTn id="34" dur="500" fill="hold"/>
                                        <p:tgtEl>
                                          <p:spTgt spid="8"/>
                                        </p:tgtEl>
                                        <p:attrNameLst>
                                          <p:attrName>ppt_h</p:attrName>
                                        </p:attrNameLst>
                                      </p:cBhvr>
                                      <p:tavLst>
                                        <p:tav tm="0">
                                          <p:val>
                                            <p:strVal val="#ppt_h"/>
                                          </p:val>
                                        </p:tav>
                                        <p:tav tm="100000">
                                          <p:val>
                                            <p:strVal val="#ppt_h"/>
                                          </p:val>
                                        </p:tav>
                                      </p:tavLst>
                                    </p:anim>
                                    <p:animEffect transition="in" filter="fade">
                                      <p:cBhvr>
                                        <p:cTn id="35" dur="500"/>
                                        <p:tgtEl>
                                          <p:spTgt spid="8"/>
                                        </p:tgtEl>
                                      </p:cBhvr>
                                    </p:animEffect>
                                  </p:childTnLst>
                                </p:cTn>
                              </p:par>
                              <p:par>
                                <p:cTn id="36" presetID="2" presetClass="entr" presetSubtype="4" fill="hold" nodeType="with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500" fill="hold"/>
                                        <p:tgtEl>
                                          <p:spTgt spid="7"/>
                                        </p:tgtEl>
                                        <p:attrNameLst>
                                          <p:attrName>ppt_x</p:attrName>
                                        </p:attrNameLst>
                                      </p:cBhvr>
                                      <p:tavLst>
                                        <p:tav tm="0">
                                          <p:val>
                                            <p:strVal val="#ppt_x"/>
                                          </p:val>
                                        </p:tav>
                                        <p:tav tm="100000">
                                          <p:val>
                                            <p:strVal val="#ppt_x"/>
                                          </p:val>
                                        </p:tav>
                                      </p:tavLst>
                                    </p:anim>
                                    <p:anim calcmode="lin" valueType="num">
                                      <p:cBhvr additive="base">
                                        <p:cTn id="39" dur="500" fill="hold"/>
                                        <p:tgtEl>
                                          <p:spTgt spid="7"/>
                                        </p:tgtEl>
                                        <p:attrNameLst>
                                          <p:attrName>ppt_y</p:attrName>
                                        </p:attrNameLst>
                                      </p:cBhvr>
                                      <p:tavLst>
                                        <p:tav tm="0">
                                          <p:val>
                                            <p:strVal val="1+#ppt_h/2"/>
                                          </p:val>
                                        </p:tav>
                                        <p:tav tm="100000">
                                          <p:val>
                                            <p:strVal val="#ppt_y"/>
                                          </p:val>
                                        </p:tav>
                                      </p:tavLst>
                                    </p:anim>
                                  </p:childTnLst>
                                </p:cTn>
                              </p:par>
                            </p:childTnLst>
                          </p:cTn>
                        </p:par>
                        <p:par>
                          <p:cTn id="40" fill="hold">
                            <p:stCondLst>
                              <p:cond delay="2500"/>
                            </p:stCondLst>
                            <p:childTnLst>
                              <p:par>
                                <p:cTn id="41" presetID="50" presetClass="entr" presetSubtype="0" decel="100000"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500" fill="hold"/>
                                        <p:tgtEl>
                                          <p:spTgt spid="10"/>
                                        </p:tgtEl>
                                        <p:attrNameLst>
                                          <p:attrName>ppt_w</p:attrName>
                                        </p:attrNameLst>
                                      </p:cBhvr>
                                      <p:tavLst>
                                        <p:tav tm="0">
                                          <p:val>
                                            <p:strVal val="#ppt_w+.3"/>
                                          </p:val>
                                        </p:tav>
                                        <p:tav tm="100000">
                                          <p:val>
                                            <p:strVal val="#ppt_w"/>
                                          </p:val>
                                        </p:tav>
                                      </p:tavLst>
                                    </p:anim>
                                    <p:anim calcmode="lin" valueType="num">
                                      <p:cBhvr>
                                        <p:cTn id="44" dur="500" fill="hold"/>
                                        <p:tgtEl>
                                          <p:spTgt spid="10"/>
                                        </p:tgtEl>
                                        <p:attrNameLst>
                                          <p:attrName>ppt_h</p:attrName>
                                        </p:attrNameLst>
                                      </p:cBhvr>
                                      <p:tavLst>
                                        <p:tav tm="0">
                                          <p:val>
                                            <p:strVal val="#ppt_h"/>
                                          </p:val>
                                        </p:tav>
                                        <p:tav tm="100000">
                                          <p:val>
                                            <p:strVal val="#ppt_h"/>
                                          </p:val>
                                        </p:tav>
                                      </p:tavLst>
                                    </p:anim>
                                    <p:animEffect transition="in" filter="fade">
                                      <p:cBhvr>
                                        <p:cTn id="45" dur="500"/>
                                        <p:tgtEl>
                                          <p:spTgt spid="10"/>
                                        </p:tgtEl>
                                      </p:cBhvr>
                                    </p:animEffect>
                                  </p:childTnLst>
                                </p:cTn>
                              </p:par>
                              <p:par>
                                <p:cTn id="46" presetID="2" presetClass="entr" presetSubtype="4" fill="hold" nodeType="with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500" fill="hold"/>
                                        <p:tgtEl>
                                          <p:spTgt spid="9"/>
                                        </p:tgtEl>
                                        <p:attrNameLst>
                                          <p:attrName>ppt_x</p:attrName>
                                        </p:attrNameLst>
                                      </p:cBhvr>
                                      <p:tavLst>
                                        <p:tav tm="0">
                                          <p:val>
                                            <p:strVal val="#ppt_x"/>
                                          </p:val>
                                        </p:tav>
                                        <p:tav tm="100000">
                                          <p:val>
                                            <p:strVal val="#ppt_x"/>
                                          </p:val>
                                        </p:tav>
                                      </p:tavLst>
                                    </p:anim>
                                    <p:anim calcmode="lin" valueType="num">
                                      <p:cBhvr additive="base">
                                        <p:cTn id="49" dur="500" fill="hold"/>
                                        <p:tgtEl>
                                          <p:spTgt spid="9"/>
                                        </p:tgtEl>
                                        <p:attrNameLst>
                                          <p:attrName>ppt_y</p:attrName>
                                        </p:attrNameLst>
                                      </p:cBhvr>
                                      <p:tavLst>
                                        <p:tav tm="0">
                                          <p:val>
                                            <p:strVal val="1+#ppt_h/2"/>
                                          </p:val>
                                        </p:tav>
                                        <p:tav tm="100000">
                                          <p:val>
                                            <p:strVal val="#ppt_y"/>
                                          </p:val>
                                        </p:tav>
                                      </p:tavLst>
                                    </p:anim>
                                  </p:childTnLst>
                                </p:cTn>
                              </p:par>
                            </p:childTnLst>
                          </p:cTn>
                        </p:par>
                        <p:par>
                          <p:cTn id="50" fill="hold">
                            <p:stCondLst>
                              <p:cond delay="3000"/>
                            </p:stCondLst>
                            <p:childTnLst>
                              <p:par>
                                <p:cTn id="51" presetID="50" presetClass="entr" presetSubtype="0" decel="100000"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p:cTn id="53" dur="500" fill="hold"/>
                                        <p:tgtEl>
                                          <p:spTgt spid="12"/>
                                        </p:tgtEl>
                                        <p:attrNameLst>
                                          <p:attrName>ppt_w</p:attrName>
                                        </p:attrNameLst>
                                      </p:cBhvr>
                                      <p:tavLst>
                                        <p:tav tm="0">
                                          <p:val>
                                            <p:strVal val="#ppt_w+.3"/>
                                          </p:val>
                                        </p:tav>
                                        <p:tav tm="100000">
                                          <p:val>
                                            <p:strVal val="#ppt_w"/>
                                          </p:val>
                                        </p:tav>
                                      </p:tavLst>
                                    </p:anim>
                                    <p:anim calcmode="lin" valueType="num">
                                      <p:cBhvr>
                                        <p:cTn id="54" dur="500" fill="hold"/>
                                        <p:tgtEl>
                                          <p:spTgt spid="12"/>
                                        </p:tgtEl>
                                        <p:attrNameLst>
                                          <p:attrName>ppt_h</p:attrName>
                                        </p:attrNameLst>
                                      </p:cBhvr>
                                      <p:tavLst>
                                        <p:tav tm="0">
                                          <p:val>
                                            <p:strVal val="#ppt_h"/>
                                          </p:val>
                                        </p:tav>
                                        <p:tav tm="100000">
                                          <p:val>
                                            <p:strVal val="#ppt_h"/>
                                          </p:val>
                                        </p:tav>
                                      </p:tavLst>
                                    </p:anim>
                                    <p:animEffect transition="in" filter="fade">
                                      <p:cBhvr>
                                        <p:cTn id="55" dur="500"/>
                                        <p:tgtEl>
                                          <p:spTgt spid="12"/>
                                        </p:tgtEl>
                                      </p:cBhvr>
                                    </p:animEffect>
                                  </p:childTnLst>
                                </p:cTn>
                              </p:par>
                              <p:par>
                                <p:cTn id="56" presetID="2" presetClass="entr" presetSubtype="4" fill="hold" nodeType="withEffect">
                                  <p:stCondLst>
                                    <p:cond delay="0"/>
                                  </p:stCondLst>
                                  <p:childTnLst>
                                    <p:set>
                                      <p:cBhvr>
                                        <p:cTn id="57" dur="1" fill="hold">
                                          <p:stCondLst>
                                            <p:cond delay="0"/>
                                          </p:stCondLst>
                                        </p:cTn>
                                        <p:tgtEl>
                                          <p:spTgt spid="11"/>
                                        </p:tgtEl>
                                        <p:attrNameLst>
                                          <p:attrName>style.visibility</p:attrName>
                                        </p:attrNameLst>
                                      </p:cBhvr>
                                      <p:to>
                                        <p:strVal val="visible"/>
                                      </p:to>
                                    </p:set>
                                    <p:anim calcmode="lin" valueType="num">
                                      <p:cBhvr additive="base">
                                        <p:cTn id="58" dur="500" fill="hold"/>
                                        <p:tgtEl>
                                          <p:spTgt spid="11"/>
                                        </p:tgtEl>
                                        <p:attrNameLst>
                                          <p:attrName>ppt_x</p:attrName>
                                        </p:attrNameLst>
                                      </p:cBhvr>
                                      <p:tavLst>
                                        <p:tav tm="0">
                                          <p:val>
                                            <p:strVal val="#ppt_x"/>
                                          </p:val>
                                        </p:tav>
                                        <p:tav tm="100000">
                                          <p:val>
                                            <p:strVal val="#ppt_x"/>
                                          </p:val>
                                        </p:tav>
                                      </p:tavLst>
                                    </p:anim>
                                    <p:anim calcmode="lin" valueType="num">
                                      <p:cBhvr additive="base">
                                        <p:cTn id="59"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60" restart="whenNotActive" fill="hold" evtFilter="cancelBubble" nodeType="interactiveSeq">
                <p:stCondLst>
                  <p:cond evt="onClick" delay="0">
                    <p:tgtEl>
                      <p:spTgt spid="6"/>
                    </p:tgtEl>
                  </p:cond>
                </p:stCondLst>
                <p:endSync evt="end" delay="0">
                  <p:rtn val="all"/>
                </p:endSync>
                <p:childTnLst>
                  <p:par>
                    <p:cTn id="61" fill="hold">
                      <p:stCondLst>
                        <p:cond delay="0"/>
                      </p:stCondLst>
                      <p:childTnLst>
                        <p:par>
                          <p:cTn id="62" fill="hold">
                            <p:stCondLst>
                              <p:cond delay="0"/>
                            </p:stCondLst>
                            <p:childTnLst>
                              <p:par>
                                <p:cTn id="63" presetID="26" presetClass="emph" presetSubtype="0" fill="hold" nodeType="clickEffect">
                                  <p:stCondLst>
                                    <p:cond delay="0"/>
                                  </p:stCondLst>
                                  <p:childTnLst>
                                    <p:animEffect transition="out" filter="fade">
                                      <p:cBhvr>
                                        <p:cTn id="64" dur="500" tmFilter="0, 0; .2, .5; .8, .5; 1, 0"/>
                                        <p:tgtEl>
                                          <p:spTgt spid="2"/>
                                        </p:tgtEl>
                                      </p:cBhvr>
                                    </p:animEffect>
                                    <p:animScale>
                                      <p:cBhvr>
                                        <p:cTn id="65" dur="250" autoRev="1" fill="hold"/>
                                        <p:tgtEl>
                                          <p:spTgt spid="2"/>
                                        </p:tgtEl>
                                      </p:cBhvr>
                                      <p:by x="105000" y="105000"/>
                                    </p:animScale>
                                  </p:childTnLst>
                                </p:cTn>
                              </p:par>
                            </p:childTnLst>
                          </p:cTn>
                        </p:par>
                        <p:par>
                          <p:cTn id="66" fill="hold">
                            <p:stCondLst>
                              <p:cond delay="500"/>
                            </p:stCondLst>
                            <p:childTnLst>
                              <p:par>
                                <p:cTn id="67" presetID="1" presetClass="emph" presetSubtype="2" fill="hold" nodeType="afterEffect">
                                  <p:stCondLst>
                                    <p:cond delay="0"/>
                                  </p:stCondLst>
                                  <p:childTnLst>
                                    <p:animClr clrSpc="rgb" dir="cw">
                                      <p:cBhvr>
                                        <p:cTn id="68" dur="500" fill="hold"/>
                                        <p:tgtEl>
                                          <p:spTgt spid="6"/>
                                        </p:tgtEl>
                                        <p:attrNameLst>
                                          <p:attrName>fillcolor</p:attrName>
                                        </p:attrNameLst>
                                      </p:cBhvr>
                                      <p:to>
                                        <a:srgbClr val="00B0F0"/>
                                      </p:to>
                                    </p:animClr>
                                    <p:set>
                                      <p:cBhvr>
                                        <p:cTn id="69" dur="500" fill="hold"/>
                                        <p:tgtEl>
                                          <p:spTgt spid="6"/>
                                        </p:tgtEl>
                                        <p:attrNameLst>
                                          <p:attrName>fill.type</p:attrName>
                                        </p:attrNameLst>
                                      </p:cBhvr>
                                      <p:to>
                                        <p:strVal val="solid"/>
                                      </p:to>
                                    </p:set>
                                    <p:set>
                                      <p:cBhvr>
                                        <p:cTn id="70" dur="500" fill="hold"/>
                                        <p:tgtEl>
                                          <p:spTgt spid="6"/>
                                        </p:tgtEl>
                                        <p:attrNameLst>
                                          <p:attrName>fill.on</p:attrName>
                                        </p:attrNameLst>
                                      </p:cBhvr>
                                      <p:to>
                                        <p:strVal val="true"/>
                                      </p:to>
                                    </p:set>
                                  </p:childTnLst>
                                  <p:subTnLst>
                                    <p:audio>
                                      <p:cMediaNode>
                                        <p:cTn display="0" masterRel="sameClick">
                                          <p:stCondLst>
                                            <p:cond evt="begin" delay="0">
                                              <p:tn val="67"/>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6"/>
                  </p:tgtEl>
                </p:cond>
              </p:nextCondLst>
            </p:seq>
            <p:seq concurrent="1" nextAc="seek">
              <p:cTn id="71" restart="whenNotActive" fill="hold" evtFilter="cancelBubble" nodeType="interactiveSeq">
                <p:stCondLst>
                  <p:cond evt="onClick" delay="0">
                    <p:tgtEl>
                      <p:spTgt spid="8"/>
                    </p:tgtEl>
                  </p:cond>
                </p:stCondLst>
                <p:endSync evt="end" delay="0">
                  <p:rtn val="all"/>
                </p:endSync>
                <p:childTnLst>
                  <p:par>
                    <p:cTn id="72" fill="hold">
                      <p:stCondLst>
                        <p:cond delay="0"/>
                      </p:stCondLst>
                      <p:childTnLst>
                        <p:par>
                          <p:cTn id="73" fill="hold">
                            <p:stCondLst>
                              <p:cond delay="0"/>
                            </p:stCondLst>
                            <p:childTnLst>
                              <p:par>
                                <p:cTn id="74" presetID="26" presetClass="emph" presetSubtype="0" fill="hold" nodeType="clickEffect">
                                  <p:stCondLst>
                                    <p:cond delay="0"/>
                                  </p:stCondLst>
                                  <p:childTnLst>
                                    <p:animEffect transition="out" filter="fade">
                                      <p:cBhvr>
                                        <p:cTn id="75" dur="500" tmFilter="0, 0; .2, .5; .8, .5; 1, 0"/>
                                        <p:tgtEl>
                                          <p:spTgt spid="7"/>
                                        </p:tgtEl>
                                      </p:cBhvr>
                                    </p:animEffect>
                                    <p:animScale>
                                      <p:cBhvr>
                                        <p:cTn id="76" dur="250" autoRev="1" fill="hold"/>
                                        <p:tgtEl>
                                          <p:spTgt spid="7"/>
                                        </p:tgtEl>
                                      </p:cBhvr>
                                      <p:by x="105000" y="105000"/>
                                    </p:animScale>
                                  </p:childTnLst>
                                </p:cTn>
                              </p:par>
                            </p:childTnLst>
                          </p:cTn>
                        </p:par>
                        <p:par>
                          <p:cTn id="77" fill="hold">
                            <p:stCondLst>
                              <p:cond delay="500"/>
                            </p:stCondLst>
                            <p:childTnLst>
                              <p:par>
                                <p:cTn id="78" presetID="1" presetClass="emph" presetSubtype="2" fill="hold" nodeType="afterEffect">
                                  <p:stCondLst>
                                    <p:cond delay="0"/>
                                  </p:stCondLst>
                                  <p:childTnLst>
                                    <p:animClr clrSpc="rgb" dir="cw">
                                      <p:cBhvr>
                                        <p:cTn id="79" dur="500" fill="hold"/>
                                        <p:tgtEl>
                                          <p:spTgt spid="8"/>
                                        </p:tgtEl>
                                        <p:attrNameLst>
                                          <p:attrName>fillcolor</p:attrName>
                                        </p:attrNameLst>
                                      </p:cBhvr>
                                      <p:to>
                                        <a:srgbClr val="FFFF00"/>
                                      </p:to>
                                    </p:animClr>
                                    <p:set>
                                      <p:cBhvr>
                                        <p:cTn id="80" dur="500" fill="hold"/>
                                        <p:tgtEl>
                                          <p:spTgt spid="8"/>
                                        </p:tgtEl>
                                        <p:attrNameLst>
                                          <p:attrName>fill.type</p:attrName>
                                        </p:attrNameLst>
                                      </p:cBhvr>
                                      <p:to>
                                        <p:strVal val="solid"/>
                                      </p:to>
                                    </p:set>
                                    <p:set>
                                      <p:cBhvr>
                                        <p:cTn id="81" dur="500" fill="hold"/>
                                        <p:tgtEl>
                                          <p:spTgt spid="8"/>
                                        </p:tgtEl>
                                        <p:attrNameLst>
                                          <p:attrName>fill.on</p:attrName>
                                        </p:attrNameLst>
                                      </p:cBhvr>
                                      <p:to>
                                        <p:strVal val="true"/>
                                      </p:to>
                                    </p:set>
                                  </p:childTnLst>
                                  <p:subTnLst>
                                    <p:audio>
                                      <p:cMediaNode>
                                        <p:cTn display="0" masterRel="sameClick">
                                          <p:stCondLst>
                                            <p:cond evt="begin" delay="0">
                                              <p:tn val="78"/>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8"/>
                  </p:tgtEl>
                </p:cond>
              </p:nextCondLst>
            </p:seq>
            <p:seq concurrent="1" nextAc="seek">
              <p:cTn id="82" restart="whenNotActive" fill="hold" evtFilter="cancelBubble" nodeType="interactiveSeq">
                <p:stCondLst>
                  <p:cond evt="onClick" delay="0">
                    <p:tgtEl>
                      <p:spTgt spid="10"/>
                    </p:tgtEl>
                  </p:cond>
                </p:stCondLst>
                <p:endSync evt="end" delay="0">
                  <p:rtn val="all"/>
                </p:endSync>
                <p:childTnLst>
                  <p:par>
                    <p:cTn id="83" fill="hold">
                      <p:stCondLst>
                        <p:cond delay="0"/>
                      </p:stCondLst>
                      <p:childTnLst>
                        <p:par>
                          <p:cTn id="84" fill="hold">
                            <p:stCondLst>
                              <p:cond delay="0"/>
                            </p:stCondLst>
                            <p:childTnLst>
                              <p:par>
                                <p:cTn id="85" presetID="26" presetClass="emph" presetSubtype="0" fill="hold" nodeType="clickEffect">
                                  <p:stCondLst>
                                    <p:cond delay="0"/>
                                  </p:stCondLst>
                                  <p:childTnLst>
                                    <p:animEffect transition="out" filter="fade">
                                      <p:cBhvr>
                                        <p:cTn id="86" dur="500" tmFilter="0, 0; .2, .5; .8, .5; 1, 0"/>
                                        <p:tgtEl>
                                          <p:spTgt spid="9"/>
                                        </p:tgtEl>
                                      </p:cBhvr>
                                    </p:animEffect>
                                    <p:animScale>
                                      <p:cBhvr>
                                        <p:cTn id="87" dur="250" autoRev="1" fill="hold"/>
                                        <p:tgtEl>
                                          <p:spTgt spid="9"/>
                                        </p:tgtEl>
                                      </p:cBhvr>
                                      <p:by x="105000" y="105000"/>
                                    </p:animScale>
                                  </p:childTnLst>
                                </p:cTn>
                              </p:par>
                            </p:childTnLst>
                          </p:cTn>
                        </p:par>
                        <p:par>
                          <p:cTn id="88" fill="hold">
                            <p:stCondLst>
                              <p:cond delay="500"/>
                            </p:stCondLst>
                            <p:childTnLst>
                              <p:par>
                                <p:cTn id="89" presetID="1" presetClass="emph" presetSubtype="2" fill="hold" nodeType="afterEffect">
                                  <p:stCondLst>
                                    <p:cond delay="0"/>
                                  </p:stCondLst>
                                  <p:childTnLst>
                                    <p:animClr clrSpc="rgb" dir="cw">
                                      <p:cBhvr>
                                        <p:cTn id="90" dur="500" fill="hold"/>
                                        <p:tgtEl>
                                          <p:spTgt spid="10"/>
                                        </p:tgtEl>
                                        <p:attrNameLst>
                                          <p:attrName>fillcolor</p:attrName>
                                        </p:attrNameLst>
                                      </p:cBhvr>
                                      <p:to>
                                        <a:srgbClr val="FFFF00"/>
                                      </p:to>
                                    </p:animClr>
                                    <p:set>
                                      <p:cBhvr>
                                        <p:cTn id="91" dur="500" fill="hold"/>
                                        <p:tgtEl>
                                          <p:spTgt spid="10"/>
                                        </p:tgtEl>
                                        <p:attrNameLst>
                                          <p:attrName>fill.type</p:attrName>
                                        </p:attrNameLst>
                                      </p:cBhvr>
                                      <p:to>
                                        <p:strVal val="solid"/>
                                      </p:to>
                                    </p:set>
                                    <p:set>
                                      <p:cBhvr>
                                        <p:cTn id="92" dur="500" fill="hold"/>
                                        <p:tgtEl>
                                          <p:spTgt spid="10"/>
                                        </p:tgtEl>
                                        <p:attrNameLst>
                                          <p:attrName>fill.on</p:attrName>
                                        </p:attrNameLst>
                                      </p:cBhvr>
                                      <p:to>
                                        <p:strVal val="true"/>
                                      </p:to>
                                    </p:set>
                                  </p:childTnLst>
                                  <p:subTnLst>
                                    <p:audio>
                                      <p:cMediaNode>
                                        <p:cTn display="0" masterRel="sameClick">
                                          <p:stCondLst>
                                            <p:cond evt="begin" delay="0">
                                              <p:tn val="89"/>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10"/>
                  </p:tgtEl>
                </p:cond>
              </p:nextCondLst>
            </p:seq>
            <p:seq concurrent="1" nextAc="seek">
              <p:cTn id="93" restart="whenNotActive" fill="hold" evtFilter="cancelBubble" nodeType="interactiveSeq">
                <p:stCondLst>
                  <p:cond evt="onClick" delay="0">
                    <p:tgtEl>
                      <p:spTgt spid="12"/>
                    </p:tgtEl>
                  </p:cond>
                </p:stCondLst>
                <p:endSync evt="end" delay="0">
                  <p:rtn val="all"/>
                </p:endSync>
                <p:childTnLst>
                  <p:par>
                    <p:cTn id="94" fill="hold">
                      <p:stCondLst>
                        <p:cond delay="0"/>
                      </p:stCondLst>
                      <p:childTnLst>
                        <p:par>
                          <p:cTn id="95" fill="hold">
                            <p:stCondLst>
                              <p:cond delay="0"/>
                            </p:stCondLst>
                            <p:childTnLst>
                              <p:par>
                                <p:cTn id="96" presetID="26" presetClass="emph" presetSubtype="0" fill="hold" nodeType="clickEffect">
                                  <p:stCondLst>
                                    <p:cond delay="0"/>
                                  </p:stCondLst>
                                  <p:childTnLst>
                                    <p:animEffect transition="out" filter="fade">
                                      <p:cBhvr>
                                        <p:cTn id="97" dur="500" tmFilter="0, 0; .2, .5; .8, .5; 1, 0"/>
                                        <p:tgtEl>
                                          <p:spTgt spid="11"/>
                                        </p:tgtEl>
                                      </p:cBhvr>
                                    </p:animEffect>
                                    <p:animScale>
                                      <p:cBhvr>
                                        <p:cTn id="98" dur="250" autoRev="1" fill="hold"/>
                                        <p:tgtEl>
                                          <p:spTgt spid="11"/>
                                        </p:tgtEl>
                                      </p:cBhvr>
                                      <p:by x="105000" y="105000"/>
                                    </p:animScale>
                                  </p:childTnLst>
                                </p:cTn>
                              </p:par>
                            </p:childTnLst>
                          </p:cTn>
                        </p:par>
                        <p:par>
                          <p:cTn id="99" fill="hold">
                            <p:stCondLst>
                              <p:cond delay="500"/>
                            </p:stCondLst>
                            <p:childTnLst>
                              <p:par>
                                <p:cTn id="100" presetID="1" presetClass="emph" presetSubtype="2" fill="hold" nodeType="afterEffect">
                                  <p:stCondLst>
                                    <p:cond delay="0"/>
                                  </p:stCondLst>
                                  <p:childTnLst>
                                    <p:animClr clrSpc="rgb" dir="cw">
                                      <p:cBhvr>
                                        <p:cTn id="101" dur="500" fill="hold"/>
                                        <p:tgtEl>
                                          <p:spTgt spid="12"/>
                                        </p:tgtEl>
                                        <p:attrNameLst>
                                          <p:attrName>fillcolor</p:attrName>
                                        </p:attrNameLst>
                                      </p:cBhvr>
                                      <p:to>
                                        <a:srgbClr val="FFFF00"/>
                                      </p:to>
                                    </p:animClr>
                                    <p:set>
                                      <p:cBhvr>
                                        <p:cTn id="102" dur="500" fill="hold"/>
                                        <p:tgtEl>
                                          <p:spTgt spid="12"/>
                                        </p:tgtEl>
                                        <p:attrNameLst>
                                          <p:attrName>fill.type</p:attrName>
                                        </p:attrNameLst>
                                      </p:cBhvr>
                                      <p:to>
                                        <p:strVal val="solid"/>
                                      </p:to>
                                    </p:set>
                                    <p:set>
                                      <p:cBhvr>
                                        <p:cTn id="103" dur="500" fill="hold"/>
                                        <p:tgtEl>
                                          <p:spTgt spid="12"/>
                                        </p:tgtEl>
                                        <p:attrNameLst>
                                          <p:attrName>fill.on</p:attrName>
                                        </p:attrNameLst>
                                      </p:cBhvr>
                                      <p:to>
                                        <p:strVal val="true"/>
                                      </p:to>
                                    </p:set>
                                  </p:childTnLst>
                                  <p:subTnLst>
                                    <p:audio>
                                      <p:cMediaNode>
                                        <p:cTn display="0" masterRel="sameClick">
                                          <p:stCondLst>
                                            <p:cond evt="begin" delay="0">
                                              <p:tn val="100"/>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12"/>
                  </p:tgtEl>
                </p:cond>
              </p:nextCondLst>
            </p:seq>
          </p:childTnLst>
        </p:cTn>
      </p:par>
    </p:tnLst>
    <p:bldLst>
      <p:bldP spid="4" grpId="0" build="p" animBg="1"/>
      <p:bldP spid="6" grpId="0" animBg="1"/>
      <p:bldP spid="8" grpId="0" animBg="1"/>
      <p:bldP spid="10" grpId="0" animBg="1"/>
      <p:bldP spid="1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9FEBDAA9-DDA0-4BD5-A195-E98AF17CD7DA}"/>
              </a:ext>
            </a:extLst>
          </p:cNvPr>
          <p:cNvPicPr>
            <a:picLocks noChangeAspect="1"/>
          </p:cNvPicPr>
          <p:nvPr/>
        </p:nvPicPr>
        <p:blipFill rotWithShape="1">
          <a:blip r:embed="rId4">
            <a:extLst>
              <a:ext uri="{28A0092B-C50C-407E-A947-70E740481C1C}">
                <a14:useLocalDpi xmlns:a14="http://schemas.microsoft.com/office/drawing/2010/main" val="0"/>
              </a:ext>
            </a:extLst>
          </a:blip>
          <a:srcRect b="6383"/>
          <a:stretch/>
        </p:blipFill>
        <p:spPr>
          <a:xfrm>
            <a:off x="0" y="437745"/>
            <a:ext cx="12192000" cy="6420255"/>
          </a:xfrm>
          <a:prstGeom prst="rect">
            <a:avLst/>
          </a:prstGeom>
        </p:spPr>
      </p:pic>
      <p:pic>
        <p:nvPicPr>
          <p:cNvPr id="2" name="Picture 1">
            <a:extLst>
              <a:ext uri="{FF2B5EF4-FFF2-40B4-BE49-F238E27FC236}">
                <a16:creationId xmlns:a16="http://schemas.microsoft.com/office/drawing/2014/main" id="{A9E30F87-AC3B-464A-ACE1-7680D911652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6118" y="3493941"/>
            <a:ext cx="1514475" cy="1514278"/>
          </a:xfrm>
          <a:prstGeom prst="rect">
            <a:avLst/>
          </a:prstGeom>
        </p:spPr>
      </p:pic>
      <p:sp>
        <p:nvSpPr>
          <p:cNvPr id="4" name="Speech Bubble: Rectangle with Corners Rounded 7">
            <a:extLst>
              <a:ext uri="{FF2B5EF4-FFF2-40B4-BE49-F238E27FC236}">
                <a16:creationId xmlns:a16="http://schemas.microsoft.com/office/drawing/2014/main" id="{0667024D-077C-41FB-84FC-D91D5651A194}"/>
              </a:ext>
            </a:extLst>
          </p:cNvPr>
          <p:cNvSpPr/>
          <p:nvPr/>
        </p:nvSpPr>
        <p:spPr>
          <a:xfrm>
            <a:off x="185530" y="685799"/>
            <a:ext cx="8304126" cy="1613555"/>
          </a:xfrm>
          <a:prstGeom prst="wedgeRoundRectCallout">
            <a:avLst>
              <a:gd name="adj1" fmla="val 69904"/>
              <a:gd name="adj2" fmla="val 16653"/>
              <a:gd name="adj3" fmla="val 16667"/>
            </a:avLst>
          </a:prstGeom>
          <a:solidFill>
            <a:schemeClr val="accent4"/>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ctr">
              <a:spcBef>
                <a:spcPts val="600"/>
              </a:spcBef>
            </a:pPr>
            <a:r>
              <a:rPr lang="en-US" sz="3200" dirty="0" err="1">
                <a:solidFill>
                  <a:schemeClr val="tx1"/>
                </a:solidFill>
                <a:cs typeface="Times New Roman" pitchFamily="18" charset="0"/>
              </a:rPr>
              <a:t>Chị</a:t>
            </a:r>
            <a:r>
              <a:rPr lang="en-US" sz="3200" dirty="0">
                <a:solidFill>
                  <a:schemeClr val="tx1"/>
                </a:solidFill>
                <a:cs typeface="Times New Roman" pitchFamily="18" charset="0"/>
              </a:rPr>
              <a:t> </a:t>
            </a:r>
            <a:r>
              <a:rPr lang="en-US" sz="3200" dirty="0" err="1">
                <a:solidFill>
                  <a:schemeClr val="tx1"/>
                </a:solidFill>
                <a:cs typeface="Times New Roman" pitchFamily="18" charset="0"/>
              </a:rPr>
              <a:t>còn</a:t>
            </a:r>
            <a:r>
              <a:rPr lang="en-US" sz="3200" dirty="0">
                <a:solidFill>
                  <a:schemeClr val="tx1"/>
                </a:solidFill>
                <a:cs typeface="Times New Roman" pitchFamily="18" charset="0"/>
              </a:rPr>
              <a:t> </a:t>
            </a:r>
            <a:r>
              <a:rPr lang="en-US" sz="3200" dirty="0" err="1">
                <a:solidFill>
                  <a:schemeClr val="tx1"/>
                </a:solidFill>
                <a:cs typeface="Times New Roman" pitchFamily="18" charset="0"/>
              </a:rPr>
              <a:t>để</a:t>
            </a:r>
            <a:r>
              <a:rPr lang="en-US" sz="3200" dirty="0">
                <a:solidFill>
                  <a:schemeClr val="tx1"/>
                </a:solidFill>
                <a:cs typeface="Times New Roman" pitchFamily="18" charset="0"/>
              </a:rPr>
              <a:t> </a:t>
            </a:r>
            <a:r>
              <a:rPr lang="en-US" sz="3200" dirty="0" err="1">
                <a:solidFill>
                  <a:schemeClr val="tx1"/>
                </a:solidFill>
                <a:cs typeface="Times New Roman" pitchFamily="18" charset="0"/>
              </a:rPr>
              <a:t>lại</a:t>
            </a:r>
            <a:r>
              <a:rPr lang="en-US" sz="3200" dirty="0">
                <a:solidFill>
                  <a:schemeClr val="tx1"/>
                </a:solidFill>
                <a:cs typeface="Times New Roman" pitchFamily="18" charset="0"/>
              </a:rPr>
              <a:t> </a:t>
            </a:r>
            <a:r>
              <a:rPr lang="en-US" sz="3200" dirty="0" err="1">
                <a:solidFill>
                  <a:schemeClr val="tx1"/>
                </a:solidFill>
                <a:cs typeface="Times New Roman" pitchFamily="18" charset="0"/>
              </a:rPr>
              <a:t>cho</a:t>
            </a:r>
            <a:r>
              <a:rPr lang="en-US" sz="3200" dirty="0">
                <a:solidFill>
                  <a:schemeClr val="tx1"/>
                </a:solidFill>
                <a:cs typeface="Times New Roman" pitchFamily="18" charset="0"/>
              </a:rPr>
              <a:t> </a:t>
            </a:r>
            <a:r>
              <a:rPr lang="en-US" sz="3200" dirty="0" err="1">
                <a:solidFill>
                  <a:schemeClr val="tx1"/>
                </a:solidFill>
                <a:cs typeface="Times New Roman" pitchFamily="18" charset="0"/>
              </a:rPr>
              <a:t>em</a:t>
            </a:r>
            <a:r>
              <a:rPr lang="en-US" sz="3200" dirty="0">
                <a:solidFill>
                  <a:schemeClr val="tx1"/>
                </a:solidFill>
                <a:cs typeface="Times New Roman" pitchFamily="18" charset="0"/>
              </a:rPr>
              <a:t> </a:t>
            </a:r>
            <a:r>
              <a:rPr lang="en-US" sz="3200" dirty="0" err="1">
                <a:solidFill>
                  <a:schemeClr val="tx1"/>
                </a:solidFill>
                <a:cs typeface="Times New Roman" pitchFamily="18" charset="0"/>
              </a:rPr>
              <a:t>điều</a:t>
            </a:r>
            <a:r>
              <a:rPr lang="en-US" sz="3200" dirty="0">
                <a:solidFill>
                  <a:schemeClr val="tx1"/>
                </a:solidFill>
                <a:cs typeface="Times New Roman" pitchFamily="18" charset="0"/>
              </a:rPr>
              <a:t> </a:t>
            </a:r>
            <a:r>
              <a:rPr lang="en-US" sz="3200" dirty="0" err="1">
                <a:solidFill>
                  <a:schemeClr val="tx1"/>
                </a:solidFill>
                <a:cs typeface="Times New Roman" pitchFamily="18" charset="0"/>
              </a:rPr>
              <a:t>gì</a:t>
            </a:r>
            <a:r>
              <a:rPr lang="en-US" sz="3200" dirty="0">
                <a:solidFill>
                  <a:schemeClr val="tx1"/>
                </a:solidFill>
                <a:cs typeface="Times New Roman" pitchFamily="18" charset="0"/>
              </a:rPr>
              <a:t> </a:t>
            </a:r>
            <a:r>
              <a:rPr lang="en-US" sz="3200" dirty="0" err="1">
                <a:solidFill>
                  <a:schemeClr val="tx1"/>
                </a:solidFill>
                <a:cs typeface="Times New Roman" pitchFamily="18" charset="0"/>
              </a:rPr>
              <a:t>tốt</a:t>
            </a:r>
            <a:r>
              <a:rPr lang="en-US" sz="3200" dirty="0">
                <a:solidFill>
                  <a:schemeClr val="tx1"/>
                </a:solidFill>
                <a:cs typeface="Times New Roman" pitchFamily="18" charset="0"/>
              </a:rPr>
              <a:t> </a:t>
            </a:r>
            <a:r>
              <a:rPr lang="en-US" sz="3200" dirty="0" err="1">
                <a:solidFill>
                  <a:schemeClr val="tx1"/>
                </a:solidFill>
                <a:cs typeface="Times New Roman" pitchFamily="18" charset="0"/>
              </a:rPr>
              <a:t>đẹp</a:t>
            </a:r>
            <a:r>
              <a:rPr lang="en-US" sz="3200" dirty="0">
                <a:solidFill>
                  <a:schemeClr val="tx1"/>
                </a:solidFill>
                <a:cs typeface="Times New Roman" pitchFamily="18" charset="0"/>
              </a:rPr>
              <a:t>? </a:t>
            </a:r>
            <a:endParaRPr lang="vi-VN" sz="3200" dirty="0">
              <a:solidFill>
                <a:schemeClr val="tx1"/>
              </a:solidFill>
              <a:cs typeface="Times New Roman" pitchFamily="18" charset="0"/>
            </a:endParaRPr>
          </a:p>
        </p:txBody>
      </p:sp>
      <p:pic>
        <p:nvPicPr>
          <p:cNvPr id="3" name="Picture 2">
            <a:extLst>
              <a:ext uri="{FF2B5EF4-FFF2-40B4-BE49-F238E27FC236}">
                <a16:creationId xmlns:a16="http://schemas.microsoft.com/office/drawing/2014/main" id="{9C0CBB39-4514-4CD8-8DF7-D11D24549F9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463176" y="462019"/>
            <a:ext cx="1428936" cy="1428750"/>
          </a:xfrm>
          <a:prstGeom prst="rect">
            <a:avLst/>
          </a:prstGeom>
        </p:spPr>
      </p:pic>
      <p:pic>
        <p:nvPicPr>
          <p:cNvPr id="5" name="Picture 4">
            <a:extLst>
              <a:ext uri="{FF2B5EF4-FFF2-40B4-BE49-F238E27FC236}">
                <a16:creationId xmlns:a16="http://schemas.microsoft.com/office/drawing/2014/main" id="{4B5AB01C-ECF4-4CC5-B79D-24017FBE3B6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40482" y="2299354"/>
            <a:ext cx="800457" cy="803910"/>
          </a:xfrm>
          <a:prstGeom prst="rect">
            <a:avLst/>
          </a:prstGeom>
        </p:spPr>
      </p:pic>
      <p:sp>
        <p:nvSpPr>
          <p:cNvPr id="6" name="1">
            <a:extLst>
              <a:ext uri="{FF2B5EF4-FFF2-40B4-BE49-F238E27FC236}">
                <a16:creationId xmlns:a16="http://schemas.microsoft.com/office/drawing/2014/main" id="{A98ECE88-115D-4A1D-8452-F943FF1AC741}"/>
              </a:ext>
            </a:extLst>
          </p:cNvPr>
          <p:cNvSpPr/>
          <p:nvPr/>
        </p:nvSpPr>
        <p:spPr>
          <a:xfrm>
            <a:off x="9095135" y="4917904"/>
            <a:ext cx="2990850" cy="145117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en-US" sz="2800" b="1" dirty="0">
                <a:solidFill>
                  <a:schemeClr val="tx1"/>
                </a:solidFill>
                <a:cs typeface="Times New Roman" panose="02020603050405020304" pitchFamily="18" charset="0"/>
              </a:rPr>
              <a:t>D.</a:t>
            </a:r>
            <a:r>
              <a:rPr lang="vi-VN" sz="2800" b="1" dirty="0">
                <a:solidFill>
                  <a:schemeClr val="tx1"/>
                </a:solidFill>
                <a:cs typeface="Times New Roman" pitchFamily="18" charset="0"/>
              </a:rPr>
              <a:t> </a:t>
            </a:r>
            <a:r>
              <a:rPr lang="en-US" sz="2600" dirty="0">
                <a:solidFill>
                  <a:schemeClr val="tx1"/>
                </a:solidFill>
                <a:cs typeface="Times New Roman" pitchFamily="18" charset="0"/>
              </a:rPr>
              <a:t>“</a:t>
            </a:r>
            <a:r>
              <a:rPr lang="en-US" sz="2600" dirty="0" err="1">
                <a:solidFill>
                  <a:schemeClr val="tx1"/>
                </a:solidFill>
                <a:cs typeface="Times New Roman" pitchFamily="18" charset="0"/>
              </a:rPr>
              <a:t>Cái</a:t>
            </a:r>
            <a:r>
              <a:rPr lang="en-US" sz="2600" dirty="0">
                <a:solidFill>
                  <a:schemeClr val="tx1"/>
                </a:solidFill>
                <a:cs typeface="Times New Roman" pitchFamily="18" charset="0"/>
              </a:rPr>
              <a:t> </a:t>
            </a:r>
            <a:r>
              <a:rPr lang="en-US" sz="2600" dirty="0" err="1">
                <a:solidFill>
                  <a:schemeClr val="tx1"/>
                </a:solidFill>
                <a:cs typeface="Times New Roman" pitchFamily="18" charset="0"/>
              </a:rPr>
              <a:t>ngoan</a:t>
            </a:r>
            <a:r>
              <a:rPr lang="en-US" sz="2800" dirty="0">
                <a:solidFill>
                  <a:schemeClr val="tx1"/>
                </a:solidFill>
                <a:cs typeface="Times New Roman" pitchFamily="18" charset="0"/>
              </a:rPr>
              <a:t>”</a:t>
            </a:r>
            <a:endParaRPr lang="vi-VN" sz="2800" dirty="0">
              <a:solidFill>
                <a:schemeClr val="tx1"/>
              </a:solidFill>
              <a:cs typeface="Times New Roman" pitchFamily="18" charset="0"/>
            </a:endParaRPr>
          </a:p>
        </p:txBody>
      </p:sp>
      <p:pic>
        <p:nvPicPr>
          <p:cNvPr id="7" name="Picture 6">
            <a:extLst>
              <a:ext uri="{FF2B5EF4-FFF2-40B4-BE49-F238E27FC236}">
                <a16:creationId xmlns:a16="http://schemas.microsoft.com/office/drawing/2014/main" id="{FA2065B4-32D5-4275-B2C9-8B5FF2ACCBD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882207" y="3497258"/>
            <a:ext cx="1514475" cy="1514278"/>
          </a:xfrm>
          <a:prstGeom prst="rect">
            <a:avLst/>
          </a:prstGeom>
        </p:spPr>
      </p:pic>
      <p:sp>
        <p:nvSpPr>
          <p:cNvPr id="8" name="2">
            <a:extLst>
              <a:ext uri="{FF2B5EF4-FFF2-40B4-BE49-F238E27FC236}">
                <a16:creationId xmlns:a16="http://schemas.microsoft.com/office/drawing/2014/main" id="{88E5E567-B90E-4275-AC51-C8D58F3AA2A7}"/>
              </a:ext>
            </a:extLst>
          </p:cNvPr>
          <p:cNvSpPr/>
          <p:nvPr/>
        </p:nvSpPr>
        <p:spPr>
          <a:xfrm>
            <a:off x="3540775" y="4917904"/>
            <a:ext cx="2221485" cy="145117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en-US" sz="2800" b="1" dirty="0">
                <a:solidFill>
                  <a:schemeClr val="tx1"/>
                </a:solidFill>
                <a:cs typeface="Times New Roman" panose="02020603050405020304" pitchFamily="18" charset="0"/>
              </a:rPr>
              <a:t>B.</a:t>
            </a:r>
            <a:r>
              <a:rPr lang="vi-VN" sz="2800" b="1" dirty="0">
                <a:solidFill>
                  <a:schemeClr val="tx1"/>
                </a:solidFill>
                <a:cs typeface="Times New Roman" pitchFamily="18" charset="0"/>
              </a:rPr>
              <a:t> </a:t>
            </a:r>
            <a:r>
              <a:rPr lang="vi-VN" sz="2800" dirty="0">
                <a:solidFill>
                  <a:schemeClr val="tx1"/>
                </a:solidFill>
                <a:cs typeface="Times New Roman" pitchFamily="18" charset="0"/>
              </a:rPr>
              <a:t>Nụ cười</a:t>
            </a:r>
          </a:p>
        </p:txBody>
      </p:sp>
      <p:pic>
        <p:nvPicPr>
          <p:cNvPr id="9" name="Picture 8">
            <a:extLst>
              <a:ext uri="{FF2B5EF4-FFF2-40B4-BE49-F238E27FC236}">
                <a16:creationId xmlns:a16="http://schemas.microsoft.com/office/drawing/2014/main" id="{29116D89-5671-4377-A980-517B605BECA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11176" y="3622951"/>
            <a:ext cx="1435042" cy="1434855"/>
          </a:xfrm>
          <a:prstGeom prst="rect">
            <a:avLst/>
          </a:prstGeom>
        </p:spPr>
      </p:pic>
      <p:sp>
        <p:nvSpPr>
          <p:cNvPr id="10" name="3">
            <a:extLst>
              <a:ext uri="{FF2B5EF4-FFF2-40B4-BE49-F238E27FC236}">
                <a16:creationId xmlns:a16="http://schemas.microsoft.com/office/drawing/2014/main" id="{64E263D4-FF99-4115-A750-399C550760EE}"/>
              </a:ext>
            </a:extLst>
          </p:cNvPr>
          <p:cNvSpPr/>
          <p:nvPr/>
        </p:nvSpPr>
        <p:spPr>
          <a:xfrm>
            <a:off x="6096001" y="4917905"/>
            <a:ext cx="2840108" cy="145117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en-US" sz="2800" b="1" dirty="0">
                <a:solidFill>
                  <a:schemeClr val="tx1"/>
                </a:solidFill>
                <a:cs typeface="Times New Roman" panose="02020603050405020304" pitchFamily="18" charset="0"/>
              </a:rPr>
              <a:t>C.</a:t>
            </a:r>
            <a:r>
              <a:rPr lang="en-US" sz="3200" b="1" dirty="0">
                <a:solidFill>
                  <a:schemeClr val="tx1"/>
                </a:solidFill>
                <a:cs typeface="Times New Roman" panose="02020603050405020304" pitchFamily="18" charset="0"/>
              </a:rPr>
              <a:t> </a:t>
            </a:r>
            <a:r>
              <a:rPr lang="en-US" sz="2600" dirty="0" err="1">
                <a:solidFill>
                  <a:prstClr val="black"/>
                </a:solidFill>
                <a:cs typeface="Times New Roman" panose="02020603050405020304" pitchFamily="18" charset="0"/>
              </a:rPr>
              <a:t>Cái</a:t>
            </a:r>
            <a:r>
              <a:rPr lang="en-US" sz="2600" dirty="0">
                <a:solidFill>
                  <a:prstClr val="black"/>
                </a:solidFill>
                <a:cs typeface="Times New Roman" panose="02020603050405020304" pitchFamily="18" charset="0"/>
              </a:rPr>
              <a:t> </a:t>
            </a:r>
            <a:r>
              <a:rPr lang="en-US" sz="2600" dirty="0" err="1">
                <a:solidFill>
                  <a:prstClr val="black"/>
                </a:solidFill>
                <a:cs typeface="Times New Roman" panose="02020603050405020304" pitchFamily="18" charset="0"/>
              </a:rPr>
              <a:t>tay</a:t>
            </a:r>
            <a:r>
              <a:rPr lang="en-US" sz="2600" dirty="0">
                <a:solidFill>
                  <a:prstClr val="black"/>
                </a:solidFill>
                <a:cs typeface="Times New Roman" panose="02020603050405020304" pitchFamily="18" charset="0"/>
              </a:rPr>
              <a:t> </a:t>
            </a:r>
            <a:r>
              <a:rPr lang="en-US" sz="2600" dirty="0" err="1">
                <a:solidFill>
                  <a:prstClr val="black"/>
                </a:solidFill>
                <a:cs typeface="Times New Roman" panose="02020603050405020304" pitchFamily="18" charset="0"/>
              </a:rPr>
              <a:t>sạch</a:t>
            </a:r>
            <a:r>
              <a:rPr lang="en-US" sz="2600" dirty="0">
                <a:solidFill>
                  <a:prstClr val="black"/>
                </a:solidFill>
                <a:cs typeface="Times New Roman" panose="02020603050405020304" pitchFamily="18" charset="0"/>
              </a:rPr>
              <a:t> </a:t>
            </a:r>
            <a:r>
              <a:rPr lang="en-US" sz="2600" dirty="0" err="1">
                <a:solidFill>
                  <a:prstClr val="black"/>
                </a:solidFill>
                <a:cs typeface="Times New Roman" panose="02020603050405020304" pitchFamily="18" charset="0"/>
              </a:rPr>
              <a:t>sẽ</a:t>
            </a:r>
            <a:r>
              <a:rPr lang="en-US" sz="2600" dirty="0">
                <a:solidFill>
                  <a:prstClr val="black"/>
                </a:solidFill>
                <a:cs typeface="Times New Roman" panose="02020603050405020304" pitchFamily="18" charset="0"/>
              </a:rPr>
              <a:t>, </a:t>
            </a:r>
            <a:r>
              <a:rPr lang="en-US" sz="2600" dirty="0" err="1">
                <a:solidFill>
                  <a:prstClr val="black"/>
                </a:solidFill>
                <a:cs typeface="Times New Roman" panose="02020603050405020304" pitchFamily="18" charset="0"/>
              </a:rPr>
              <a:t>thơm</a:t>
            </a:r>
            <a:endParaRPr lang="vi-VN" sz="2600" b="1" dirty="0">
              <a:solidFill>
                <a:schemeClr val="tx1"/>
              </a:solidFill>
              <a:cs typeface="Times New Roman" panose="02020603050405020304" pitchFamily="18" charset="0"/>
            </a:endParaRPr>
          </a:p>
        </p:txBody>
      </p:sp>
      <p:pic>
        <p:nvPicPr>
          <p:cNvPr id="11" name="Picture 10">
            <a:extLst>
              <a:ext uri="{FF2B5EF4-FFF2-40B4-BE49-F238E27FC236}">
                <a16:creationId xmlns:a16="http://schemas.microsoft.com/office/drawing/2014/main" id="{5D199BEE-8167-419B-B668-203E8A2CC00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31516" y="3649316"/>
            <a:ext cx="1318088" cy="1317916"/>
          </a:xfrm>
          <a:prstGeom prst="rect">
            <a:avLst/>
          </a:prstGeom>
        </p:spPr>
      </p:pic>
      <p:sp>
        <p:nvSpPr>
          <p:cNvPr id="12" name="4">
            <a:extLst>
              <a:ext uri="{FF2B5EF4-FFF2-40B4-BE49-F238E27FC236}">
                <a16:creationId xmlns:a16="http://schemas.microsoft.com/office/drawing/2014/main" id="{00BEFBB1-525B-415D-8E45-ADCB8FD217EA}"/>
              </a:ext>
            </a:extLst>
          </p:cNvPr>
          <p:cNvSpPr/>
          <p:nvPr/>
        </p:nvSpPr>
        <p:spPr>
          <a:xfrm>
            <a:off x="293414" y="4917905"/>
            <a:ext cx="2968242" cy="145117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en-US" sz="2800" b="1" dirty="0">
                <a:solidFill>
                  <a:schemeClr val="tx1"/>
                </a:solidFill>
                <a:cs typeface="Times New Roman" panose="02020603050405020304" pitchFamily="18" charset="0"/>
              </a:rPr>
              <a:t>A.</a:t>
            </a:r>
            <a:r>
              <a:rPr lang="en-US" sz="2800" dirty="0">
                <a:solidFill>
                  <a:schemeClr val="tx1"/>
                </a:solidFill>
                <a:cs typeface="Times New Roman" panose="02020603050405020304" pitchFamily="18" charset="0"/>
              </a:rPr>
              <a:t> </a:t>
            </a:r>
            <a:r>
              <a:rPr lang="en-US" sz="2800" dirty="0" err="1">
                <a:solidFill>
                  <a:schemeClr val="tx1"/>
                </a:solidFill>
                <a:cs typeface="Times New Roman" panose="02020603050405020304" pitchFamily="18" charset="0"/>
              </a:rPr>
              <a:t>Khăn</a:t>
            </a:r>
            <a:r>
              <a:rPr lang="en-US" sz="2800" dirty="0">
                <a:solidFill>
                  <a:schemeClr val="tx1"/>
                </a:solidFill>
                <a:cs typeface="Times New Roman" panose="02020603050405020304" pitchFamily="18" charset="0"/>
              </a:rPr>
              <a:t> </a:t>
            </a:r>
            <a:r>
              <a:rPr lang="en-US" sz="2800" dirty="0" err="1">
                <a:solidFill>
                  <a:schemeClr val="tx1"/>
                </a:solidFill>
                <a:cs typeface="Times New Roman" panose="02020603050405020304" pitchFamily="18" charset="0"/>
              </a:rPr>
              <a:t>quàng</a:t>
            </a:r>
            <a:endParaRPr lang="vi-VN" sz="2800" dirty="0">
              <a:solidFill>
                <a:schemeClr val="tx1"/>
              </a:solidFill>
              <a:cs typeface="Times New Roman" pitchFamily="18" charset="0"/>
            </a:endParaRPr>
          </a:p>
        </p:txBody>
      </p:sp>
    </p:spTree>
    <p:extLst>
      <p:ext uri="{BB962C8B-B14F-4D97-AF65-F5344CB8AC3E}">
        <p14:creationId xmlns:p14="http://schemas.microsoft.com/office/powerpoint/2010/main" val="251841169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0" presetClass="entr" presetSubtype="0" decel="100000" fill="hold" grpId="0" nodeType="afterEffect">
                                  <p:stCondLst>
                                    <p:cond delay="0"/>
                                  </p:stCondLst>
                                  <p:childTnLst>
                                    <p:set>
                                      <p:cBhvr>
                                        <p:cTn id="11" dur="1" fill="hold">
                                          <p:stCondLst>
                                            <p:cond delay="0"/>
                                          </p:stCondLst>
                                        </p:cTn>
                                        <p:tgtEl>
                                          <p:spTgt spid="4">
                                            <p:bg/>
                                          </p:spTgt>
                                        </p:tgtEl>
                                        <p:attrNameLst>
                                          <p:attrName>style.visibility</p:attrName>
                                        </p:attrNameLst>
                                      </p:cBhvr>
                                      <p:to>
                                        <p:strVal val="visible"/>
                                      </p:to>
                                    </p:set>
                                    <p:anim calcmode="lin" valueType="num">
                                      <p:cBhvr>
                                        <p:cTn id="12" dur="1000" fill="hold"/>
                                        <p:tgtEl>
                                          <p:spTgt spid="4">
                                            <p:bg/>
                                          </p:spTgt>
                                        </p:tgtEl>
                                        <p:attrNameLst>
                                          <p:attrName>ppt_w</p:attrName>
                                        </p:attrNameLst>
                                      </p:cBhvr>
                                      <p:tavLst>
                                        <p:tav tm="0">
                                          <p:val>
                                            <p:strVal val="#ppt_w+.3"/>
                                          </p:val>
                                        </p:tav>
                                        <p:tav tm="100000">
                                          <p:val>
                                            <p:strVal val="#ppt_w"/>
                                          </p:val>
                                        </p:tav>
                                      </p:tavLst>
                                    </p:anim>
                                    <p:anim calcmode="lin" valueType="num">
                                      <p:cBhvr>
                                        <p:cTn id="13" dur="1000" fill="hold"/>
                                        <p:tgtEl>
                                          <p:spTgt spid="4">
                                            <p:bg/>
                                          </p:spTgt>
                                        </p:tgtEl>
                                        <p:attrNameLst>
                                          <p:attrName>ppt_h</p:attrName>
                                        </p:attrNameLst>
                                      </p:cBhvr>
                                      <p:tavLst>
                                        <p:tav tm="0">
                                          <p:val>
                                            <p:strVal val="#ppt_h"/>
                                          </p:val>
                                        </p:tav>
                                        <p:tav tm="100000">
                                          <p:val>
                                            <p:strVal val="#ppt_h"/>
                                          </p:val>
                                        </p:tav>
                                      </p:tavLst>
                                    </p:anim>
                                    <p:animEffect transition="in" filter="fade">
                                      <p:cBhvr>
                                        <p:cTn id="14" dur="1000"/>
                                        <p:tgtEl>
                                          <p:spTgt spid="4">
                                            <p:bg/>
                                          </p:spTgt>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 calcmode="lin" valueType="num">
                                      <p:cBhvr>
                                        <p:cTn id="17" dur="1000" fill="hold"/>
                                        <p:tgtEl>
                                          <p:spTgt spid="4">
                                            <p:txEl>
                                              <p:pRg st="0" end="0"/>
                                            </p:txEl>
                                          </p:spTgt>
                                        </p:tgtEl>
                                        <p:attrNameLst>
                                          <p:attrName>ppt_w</p:attrName>
                                        </p:attrNameLst>
                                      </p:cBhvr>
                                      <p:tavLst>
                                        <p:tav tm="0">
                                          <p:val>
                                            <p:strVal val="#ppt_w+.3"/>
                                          </p:val>
                                        </p:tav>
                                        <p:tav tm="100000">
                                          <p:val>
                                            <p:strVal val="#ppt_w"/>
                                          </p:val>
                                        </p:tav>
                                      </p:tavLst>
                                    </p:anim>
                                    <p:anim calcmode="lin" valueType="num">
                                      <p:cBhvr>
                                        <p:cTn id="18"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19" dur="1000"/>
                                        <p:tgtEl>
                                          <p:spTgt spid="4">
                                            <p:txEl>
                                              <p:pRg st="0" end="0"/>
                                            </p:txEl>
                                          </p:spTgt>
                                        </p:tgtEl>
                                      </p:cBhvr>
                                    </p:animEffect>
                                  </p:childTnLst>
                                </p:cTn>
                              </p:par>
                              <p:par>
                                <p:cTn id="20" presetID="2" presetClass="entr" presetSubtype="4"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1000" fill="hold"/>
                                        <p:tgtEl>
                                          <p:spTgt spid="2"/>
                                        </p:tgtEl>
                                        <p:attrNameLst>
                                          <p:attrName>ppt_x</p:attrName>
                                        </p:attrNameLst>
                                      </p:cBhvr>
                                      <p:tavLst>
                                        <p:tav tm="0">
                                          <p:val>
                                            <p:strVal val="#ppt_x"/>
                                          </p:val>
                                        </p:tav>
                                        <p:tav tm="100000">
                                          <p:val>
                                            <p:strVal val="#ppt_x"/>
                                          </p:val>
                                        </p:tav>
                                      </p:tavLst>
                                    </p:anim>
                                    <p:anim calcmode="lin" valueType="num">
                                      <p:cBhvr additive="base">
                                        <p:cTn id="23" dur="1000" fill="hold"/>
                                        <p:tgtEl>
                                          <p:spTgt spid="2"/>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50" presetClass="entr" presetSubtype="0" decel="100000" fill="hold" grpId="0"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1000" fill="hold"/>
                                        <p:tgtEl>
                                          <p:spTgt spid="12"/>
                                        </p:tgtEl>
                                        <p:attrNameLst>
                                          <p:attrName>ppt_w</p:attrName>
                                        </p:attrNameLst>
                                      </p:cBhvr>
                                      <p:tavLst>
                                        <p:tav tm="0">
                                          <p:val>
                                            <p:strVal val="#ppt_w+.3"/>
                                          </p:val>
                                        </p:tav>
                                        <p:tav tm="100000">
                                          <p:val>
                                            <p:strVal val="#ppt_w"/>
                                          </p:val>
                                        </p:tav>
                                      </p:tavLst>
                                    </p:anim>
                                    <p:anim calcmode="lin" valueType="num">
                                      <p:cBhvr>
                                        <p:cTn id="28" dur="1000" fill="hold"/>
                                        <p:tgtEl>
                                          <p:spTgt spid="12"/>
                                        </p:tgtEl>
                                        <p:attrNameLst>
                                          <p:attrName>ppt_h</p:attrName>
                                        </p:attrNameLst>
                                      </p:cBhvr>
                                      <p:tavLst>
                                        <p:tav tm="0">
                                          <p:val>
                                            <p:strVal val="#ppt_h"/>
                                          </p:val>
                                        </p:tav>
                                        <p:tav tm="100000">
                                          <p:val>
                                            <p:strVal val="#ppt_h"/>
                                          </p:val>
                                        </p:tav>
                                      </p:tavLst>
                                    </p:anim>
                                    <p:animEffect transition="in" filter="fade">
                                      <p:cBhvr>
                                        <p:cTn id="29" dur="1000"/>
                                        <p:tgtEl>
                                          <p:spTgt spid="12"/>
                                        </p:tgtEl>
                                      </p:cBhvr>
                                    </p:animEffect>
                                  </p:childTnLst>
                                </p:cTn>
                              </p:par>
                            </p:childTnLst>
                          </p:cTn>
                        </p:par>
                        <p:par>
                          <p:cTn id="30" fill="hold">
                            <p:stCondLst>
                              <p:cond delay="3000"/>
                            </p:stCondLst>
                            <p:childTnLst>
                              <p:par>
                                <p:cTn id="31" presetID="50" presetClass="entr" presetSubtype="0" decel="100000"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 calcmode="lin" valueType="num">
                                      <p:cBhvr>
                                        <p:cTn id="33" dur="1000" fill="hold"/>
                                        <p:tgtEl>
                                          <p:spTgt spid="8"/>
                                        </p:tgtEl>
                                        <p:attrNameLst>
                                          <p:attrName>ppt_w</p:attrName>
                                        </p:attrNameLst>
                                      </p:cBhvr>
                                      <p:tavLst>
                                        <p:tav tm="0">
                                          <p:val>
                                            <p:strVal val="#ppt_w+.3"/>
                                          </p:val>
                                        </p:tav>
                                        <p:tav tm="100000">
                                          <p:val>
                                            <p:strVal val="#ppt_w"/>
                                          </p:val>
                                        </p:tav>
                                      </p:tavLst>
                                    </p:anim>
                                    <p:anim calcmode="lin" valueType="num">
                                      <p:cBhvr>
                                        <p:cTn id="34" dur="1000" fill="hold"/>
                                        <p:tgtEl>
                                          <p:spTgt spid="8"/>
                                        </p:tgtEl>
                                        <p:attrNameLst>
                                          <p:attrName>ppt_h</p:attrName>
                                        </p:attrNameLst>
                                      </p:cBhvr>
                                      <p:tavLst>
                                        <p:tav tm="0">
                                          <p:val>
                                            <p:strVal val="#ppt_h"/>
                                          </p:val>
                                        </p:tav>
                                        <p:tav tm="100000">
                                          <p:val>
                                            <p:strVal val="#ppt_h"/>
                                          </p:val>
                                        </p:tav>
                                      </p:tavLst>
                                    </p:anim>
                                    <p:animEffect transition="in" filter="fade">
                                      <p:cBhvr>
                                        <p:cTn id="35" dur="1000"/>
                                        <p:tgtEl>
                                          <p:spTgt spid="8"/>
                                        </p:tgtEl>
                                      </p:cBhvr>
                                    </p:animEffect>
                                  </p:childTnLst>
                                </p:cTn>
                              </p:par>
                              <p:par>
                                <p:cTn id="36" presetID="2" presetClass="entr" presetSubtype="4" fill="hold" nodeType="withEffect">
                                  <p:stCondLst>
                                    <p:cond delay="0"/>
                                  </p:stCondLst>
                                  <p:childTnLst>
                                    <p:set>
                                      <p:cBhvr>
                                        <p:cTn id="37" dur="1" fill="hold">
                                          <p:stCondLst>
                                            <p:cond delay="0"/>
                                          </p:stCondLst>
                                        </p:cTn>
                                        <p:tgtEl>
                                          <p:spTgt spid="7"/>
                                        </p:tgtEl>
                                        <p:attrNameLst>
                                          <p:attrName>style.visibility</p:attrName>
                                        </p:attrNameLst>
                                      </p:cBhvr>
                                      <p:to>
                                        <p:strVal val="visible"/>
                                      </p:to>
                                    </p:set>
                                    <p:anim calcmode="lin" valueType="num">
                                      <p:cBhvr additive="base">
                                        <p:cTn id="38" dur="1000" fill="hold"/>
                                        <p:tgtEl>
                                          <p:spTgt spid="7"/>
                                        </p:tgtEl>
                                        <p:attrNameLst>
                                          <p:attrName>ppt_x</p:attrName>
                                        </p:attrNameLst>
                                      </p:cBhvr>
                                      <p:tavLst>
                                        <p:tav tm="0">
                                          <p:val>
                                            <p:strVal val="#ppt_x"/>
                                          </p:val>
                                        </p:tav>
                                        <p:tav tm="100000">
                                          <p:val>
                                            <p:strVal val="#ppt_x"/>
                                          </p:val>
                                        </p:tav>
                                      </p:tavLst>
                                    </p:anim>
                                    <p:anim calcmode="lin" valueType="num">
                                      <p:cBhvr additive="base">
                                        <p:cTn id="39" dur="1000" fill="hold"/>
                                        <p:tgtEl>
                                          <p:spTgt spid="7"/>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50" presetClass="entr" presetSubtype="0" decel="100000" fill="hold" grpId="0" nodeType="afterEffect">
                                  <p:stCondLst>
                                    <p:cond delay="0"/>
                                  </p:stCondLst>
                                  <p:childTnLst>
                                    <p:set>
                                      <p:cBhvr>
                                        <p:cTn id="42" dur="1" fill="hold">
                                          <p:stCondLst>
                                            <p:cond delay="0"/>
                                          </p:stCondLst>
                                        </p:cTn>
                                        <p:tgtEl>
                                          <p:spTgt spid="10"/>
                                        </p:tgtEl>
                                        <p:attrNameLst>
                                          <p:attrName>style.visibility</p:attrName>
                                        </p:attrNameLst>
                                      </p:cBhvr>
                                      <p:to>
                                        <p:strVal val="visible"/>
                                      </p:to>
                                    </p:set>
                                    <p:anim calcmode="lin" valueType="num">
                                      <p:cBhvr>
                                        <p:cTn id="43" dur="1000" fill="hold"/>
                                        <p:tgtEl>
                                          <p:spTgt spid="10"/>
                                        </p:tgtEl>
                                        <p:attrNameLst>
                                          <p:attrName>ppt_w</p:attrName>
                                        </p:attrNameLst>
                                      </p:cBhvr>
                                      <p:tavLst>
                                        <p:tav tm="0">
                                          <p:val>
                                            <p:strVal val="#ppt_w+.3"/>
                                          </p:val>
                                        </p:tav>
                                        <p:tav tm="100000">
                                          <p:val>
                                            <p:strVal val="#ppt_w"/>
                                          </p:val>
                                        </p:tav>
                                      </p:tavLst>
                                    </p:anim>
                                    <p:anim calcmode="lin" valueType="num">
                                      <p:cBhvr>
                                        <p:cTn id="44" dur="1000" fill="hold"/>
                                        <p:tgtEl>
                                          <p:spTgt spid="10"/>
                                        </p:tgtEl>
                                        <p:attrNameLst>
                                          <p:attrName>ppt_h</p:attrName>
                                        </p:attrNameLst>
                                      </p:cBhvr>
                                      <p:tavLst>
                                        <p:tav tm="0">
                                          <p:val>
                                            <p:strVal val="#ppt_h"/>
                                          </p:val>
                                        </p:tav>
                                        <p:tav tm="100000">
                                          <p:val>
                                            <p:strVal val="#ppt_h"/>
                                          </p:val>
                                        </p:tav>
                                      </p:tavLst>
                                    </p:anim>
                                    <p:animEffect transition="in" filter="fade">
                                      <p:cBhvr>
                                        <p:cTn id="45" dur="1000"/>
                                        <p:tgtEl>
                                          <p:spTgt spid="10"/>
                                        </p:tgtEl>
                                      </p:cBhvr>
                                    </p:animEffect>
                                  </p:childTnLst>
                                </p:cTn>
                              </p:par>
                              <p:par>
                                <p:cTn id="46" presetID="2" presetClass="entr" presetSubtype="4" fill="hold" nodeType="withEffect">
                                  <p:stCondLst>
                                    <p:cond delay="0"/>
                                  </p:stCondLst>
                                  <p:childTnLst>
                                    <p:set>
                                      <p:cBhvr>
                                        <p:cTn id="47" dur="1" fill="hold">
                                          <p:stCondLst>
                                            <p:cond delay="0"/>
                                          </p:stCondLst>
                                        </p:cTn>
                                        <p:tgtEl>
                                          <p:spTgt spid="9"/>
                                        </p:tgtEl>
                                        <p:attrNameLst>
                                          <p:attrName>style.visibility</p:attrName>
                                        </p:attrNameLst>
                                      </p:cBhvr>
                                      <p:to>
                                        <p:strVal val="visible"/>
                                      </p:to>
                                    </p:set>
                                    <p:anim calcmode="lin" valueType="num">
                                      <p:cBhvr additive="base">
                                        <p:cTn id="48" dur="1000" fill="hold"/>
                                        <p:tgtEl>
                                          <p:spTgt spid="9"/>
                                        </p:tgtEl>
                                        <p:attrNameLst>
                                          <p:attrName>ppt_x</p:attrName>
                                        </p:attrNameLst>
                                      </p:cBhvr>
                                      <p:tavLst>
                                        <p:tav tm="0">
                                          <p:val>
                                            <p:strVal val="#ppt_x"/>
                                          </p:val>
                                        </p:tav>
                                        <p:tav tm="100000">
                                          <p:val>
                                            <p:strVal val="#ppt_x"/>
                                          </p:val>
                                        </p:tav>
                                      </p:tavLst>
                                    </p:anim>
                                    <p:anim calcmode="lin" valueType="num">
                                      <p:cBhvr additive="base">
                                        <p:cTn id="49" dur="1000" fill="hold"/>
                                        <p:tgtEl>
                                          <p:spTgt spid="9"/>
                                        </p:tgtEl>
                                        <p:attrNameLst>
                                          <p:attrName>ppt_y</p:attrName>
                                        </p:attrNameLst>
                                      </p:cBhvr>
                                      <p:tavLst>
                                        <p:tav tm="0">
                                          <p:val>
                                            <p:strVal val="1+#ppt_h/2"/>
                                          </p:val>
                                        </p:tav>
                                        <p:tav tm="100000">
                                          <p:val>
                                            <p:strVal val="#ppt_y"/>
                                          </p:val>
                                        </p:tav>
                                      </p:tavLst>
                                    </p:anim>
                                  </p:childTnLst>
                                </p:cTn>
                              </p:par>
                            </p:childTnLst>
                          </p:cTn>
                        </p:par>
                        <p:par>
                          <p:cTn id="50" fill="hold">
                            <p:stCondLst>
                              <p:cond delay="5000"/>
                            </p:stCondLst>
                            <p:childTnLst>
                              <p:par>
                                <p:cTn id="51" presetID="50" presetClass="entr" presetSubtype="0" decel="100000" fill="hold" grpId="0" nodeType="afterEffect">
                                  <p:stCondLst>
                                    <p:cond delay="0"/>
                                  </p:stCondLst>
                                  <p:childTnLst>
                                    <p:set>
                                      <p:cBhvr>
                                        <p:cTn id="52" dur="1" fill="hold">
                                          <p:stCondLst>
                                            <p:cond delay="0"/>
                                          </p:stCondLst>
                                        </p:cTn>
                                        <p:tgtEl>
                                          <p:spTgt spid="6"/>
                                        </p:tgtEl>
                                        <p:attrNameLst>
                                          <p:attrName>style.visibility</p:attrName>
                                        </p:attrNameLst>
                                      </p:cBhvr>
                                      <p:to>
                                        <p:strVal val="visible"/>
                                      </p:to>
                                    </p:set>
                                    <p:anim calcmode="lin" valueType="num">
                                      <p:cBhvr>
                                        <p:cTn id="53" dur="1000" fill="hold"/>
                                        <p:tgtEl>
                                          <p:spTgt spid="6"/>
                                        </p:tgtEl>
                                        <p:attrNameLst>
                                          <p:attrName>ppt_w</p:attrName>
                                        </p:attrNameLst>
                                      </p:cBhvr>
                                      <p:tavLst>
                                        <p:tav tm="0">
                                          <p:val>
                                            <p:strVal val="#ppt_w+.3"/>
                                          </p:val>
                                        </p:tav>
                                        <p:tav tm="100000">
                                          <p:val>
                                            <p:strVal val="#ppt_w"/>
                                          </p:val>
                                        </p:tav>
                                      </p:tavLst>
                                    </p:anim>
                                    <p:anim calcmode="lin" valueType="num">
                                      <p:cBhvr>
                                        <p:cTn id="54" dur="1000" fill="hold"/>
                                        <p:tgtEl>
                                          <p:spTgt spid="6"/>
                                        </p:tgtEl>
                                        <p:attrNameLst>
                                          <p:attrName>ppt_h</p:attrName>
                                        </p:attrNameLst>
                                      </p:cBhvr>
                                      <p:tavLst>
                                        <p:tav tm="0">
                                          <p:val>
                                            <p:strVal val="#ppt_h"/>
                                          </p:val>
                                        </p:tav>
                                        <p:tav tm="100000">
                                          <p:val>
                                            <p:strVal val="#ppt_h"/>
                                          </p:val>
                                        </p:tav>
                                      </p:tavLst>
                                    </p:anim>
                                    <p:animEffect transition="in" filter="fade">
                                      <p:cBhvr>
                                        <p:cTn id="55" dur="1000"/>
                                        <p:tgtEl>
                                          <p:spTgt spid="6"/>
                                        </p:tgtEl>
                                      </p:cBhvr>
                                    </p:animEffect>
                                  </p:childTnLst>
                                </p:cTn>
                              </p:par>
                              <p:par>
                                <p:cTn id="56" presetID="2" presetClass="entr" presetSubtype="4" fill="hold" nodeType="withEffect">
                                  <p:stCondLst>
                                    <p:cond delay="0"/>
                                  </p:stCondLst>
                                  <p:childTnLst>
                                    <p:set>
                                      <p:cBhvr>
                                        <p:cTn id="57" dur="1" fill="hold">
                                          <p:stCondLst>
                                            <p:cond delay="0"/>
                                          </p:stCondLst>
                                        </p:cTn>
                                        <p:tgtEl>
                                          <p:spTgt spid="11"/>
                                        </p:tgtEl>
                                        <p:attrNameLst>
                                          <p:attrName>style.visibility</p:attrName>
                                        </p:attrNameLst>
                                      </p:cBhvr>
                                      <p:to>
                                        <p:strVal val="visible"/>
                                      </p:to>
                                    </p:set>
                                    <p:anim calcmode="lin" valueType="num">
                                      <p:cBhvr additive="base">
                                        <p:cTn id="58" dur="1000" fill="hold"/>
                                        <p:tgtEl>
                                          <p:spTgt spid="11"/>
                                        </p:tgtEl>
                                        <p:attrNameLst>
                                          <p:attrName>ppt_x</p:attrName>
                                        </p:attrNameLst>
                                      </p:cBhvr>
                                      <p:tavLst>
                                        <p:tav tm="0">
                                          <p:val>
                                            <p:strVal val="#ppt_x"/>
                                          </p:val>
                                        </p:tav>
                                        <p:tav tm="100000">
                                          <p:val>
                                            <p:strVal val="#ppt_x"/>
                                          </p:val>
                                        </p:tav>
                                      </p:tavLst>
                                    </p:anim>
                                    <p:anim calcmode="lin" valueType="num">
                                      <p:cBhvr additive="base">
                                        <p:cTn id="59" dur="10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60" restart="whenNotActive" fill="hold" evtFilter="cancelBubble" nodeType="interactiveSeq">
                <p:stCondLst>
                  <p:cond evt="onClick" delay="0">
                    <p:tgtEl>
                      <p:spTgt spid="6"/>
                    </p:tgtEl>
                  </p:cond>
                </p:stCondLst>
                <p:endSync evt="end" delay="0">
                  <p:rtn val="all"/>
                </p:endSync>
                <p:childTnLst>
                  <p:par>
                    <p:cTn id="61" fill="hold">
                      <p:stCondLst>
                        <p:cond delay="0"/>
                      </p:stCondLst>
                      <p:childTnLst>
                        <p:par>
                          <p:cTn id="62" fill="hold">
                            <p:stCondLst>
                              <p:cond delay="0"/>
                            </p:stCondLst>
                            <p:childTnLst>
                              <p:par>
                                <p:cTn id="63" presetID="26" presetClass="emph" presetSubtype="0" fill="hold" nodeType="clickEffect">
                                  <p:stCondLst>
                                    <p:cond delay="0"/>
                                  </p:stCondLst>
                                  <p:childTnLst>
                                    <p:animEffect transition="out" filter="fade">
                                      <p:cBhvr>
                                        <p:cTn id="64" dur="500" tmFilter="0, 0; .2, .5; .8, .5; 1, 0"/>
                                        <p:tgtEl>
                                          <p:spTgt spid="2"/>
                                        </p:tgtEl>
                                      </p:cBhvr>
                                    </p:animEffect>
                                    <p:animScale>
                                      <p:cBhvr>
                                        <p:cTn id="65" dur="250" autoRev="1" fill="hold"/>
                                        <p:tgtEl>
                                          <p:spTgt spid="2"/>
                                        </p:tgtEl>
                                      </p:cBhvr>
                                      <p:by x="105000" y="105000"/>
                                    </p:animScale>
                                  </p:childTnLst>
                                </p:cTn>
                              </p:par>
                            </p:childTnLst>
                          </p:cTn>
                        </p:par>
                        <p:par>
                          <p:cTn id="66" fill="hold">
                            <p:stCondLst>
                              <p:cond delay="500"/>
                            </p:stCondLst>
                            <p:childTnLst>
                              <p:par>
                                <p:cTn id="67" presetID="1" presetClass="emph" presetSubtype="2" fill="hold" nodeType="afterEffect">
                                  <p:stCondLst>
                                    <p:cond delay="0"/>
                                  </p:stCondLst>
                                  <p:childTnLst>
                                    <p:animClr clrSpc="rgb" dir="cw">
                                      <p:cBhvr>
                                        <p:cTn id="68" dur="500" fill="hold"/>
                                        <p:tgtEl>
                                          <p:spTgt spid="6"/>
                                        </p:tgtEl>
                                        <p:attrNameLst>
                                          <p:attrName>fillcolor</p:attrName>
                                        </p:attrNameLst>
                                      </p:cBhvr>
                                      <p:to>
                                        <a:srgbClr val="00B0F0"/>
                                      </p:to>
                                    </p:animClr>
                                    <p:set>
                                      <p:cBhvr>
                                        <p:cTn id="69" dur="500" fill="hold"/>
                                        <p:tgtEl>
                                          <p:spTgt spid="6"/>
                                        </p:tgtEl>
                                        <p:attrNameLst>
                                          <p:attrName>fill.type</p:attrName>
                                        </p:attrNameLst>
                                      </p:cBhvr>
                                      <p:to>
                                        <p:strVal val="solid"/>
                                      </p:to>
                                    </p:set>
                                    <p:set>
                                      <p:cBhvr>
                                        <p:cTn id="70" dur="500" fill="hold"/>
                                        <p:tgtEl>
                                          <p:spTgt spid="6"/>
                                        </p:tgtEl>
                                        <p:attrNameLst>
                                          <p:attrName>fill.on</p:attrName>
                                        </p:attrNameLst>
                                      </p:cBhvr>
                                      <p:to>
                                        <p:strVal val="true"/>
                                      </p:to>
                                    </p:set>
                                  </p:childTnLst>
                                  <p:subTnLst>
                                    <p:audio>
                                      <p:cMediaNode>
                                        <p:cTn display="0" masterRel="sameClick">
                                          <p:stCondLst>
                                            <p:cond evt="begin" delay="0">
                                              <p:tn val="67"/>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6"/>
                  </p:tgtEl>
                </p:cond>
              </p:nextCondLst>
            </p:seq>
            <p:seq concurrent="1" nextAc="seek">
              <p:cTn id="71" restart="whenNotActive" fill="hold" evtFilter="cancelBubble" nodeType="interactiveSeq">
                <p:stCondLst>
                  <p:cond evt="onClick" delay="0">
                    <p:tgtEl>
                      <p:spTgt spid="8"/>
                    </p:tgtEl>
                  </p:cond>
                </p:stCondLst>
                <p:endSync evt="end" delay="0">
                  <p:rtn val="all"/>
                </p:endSync>
                <p:childTnLst>
                  <p:par>
                    <p:cTn id="72" fill="hold">
                      <p:stCondLst>
                        <p:cond delay="0"/>
                      </p:stCondLst>
                      <p:childTnLst>
                        <p:par>
                          <p:cTn id="73" fill="hold">
                            <p:stCondLst>
                              <p:cond delay="0"/>
                            </p:stCondLst>
                            <p:childTnLst>
                              <p:par>
                                <p:cTn id="74" presetID="26" presetClass="emph" presetSubtype="0" fill="hold" nodeType="clickEffect">
                                  <p:stCondLst>
                                    <p:cond delay="0"/>
                                  </p:stCondLst>
                                  <p:childTnLst>
                                    <p:animEffect transition="out" filter="fade">
                                      <p:cBhvr>
                                        <p:cTn id="75" dur="500" tmFilter="0, 0; .2, .5; .8, .5; 1, 0"/>
                                        <p:tgtEl>
                                          <p:spTgt spid="7"/>
                                        </p:tgtEl>
                                      </p:cBhvr>
                                    </p:animEffect>
                                    <p:animScale>
                                      <p:cBhvr>
                                        <p:cTn id="76" dur="250" autoRev="1" fill="hold"/>
                                        <p:tgtEl>
                                          <p:spTgt spid="7"/>
                                        </p:tgtEl>
                                      </p:cBhvr>
                                      <p:by x="105000" y="105000"/>
                                    </p:animScale>
                                  </p:childTnLst>
                                </p:cTn>
                              </p:par>
                            </p:childTnLst>
                          </p:cTn>
                        </p:par>
                        <p:par>
                          <p:cTn id="77" fill="hold">
                            <p:stCondLst>
                              <p:cond delay="500"/>
                            </p:stCondLst>
                            <p:childTnLst>
                              <p:par>
                                <p:cTn id="78" presetID="1" presetClass="emph" presetSubtype="2" fill="hold" nodeType="afterEffect">
                                  <p:stCondLst>
                                    <p:cond delay="0"/>
                                  </p:stCondLst>
                                  <p:childTnLst>
                                    <p:animClr clrSpc="rgb" dir="cw">
                                      <p:cBhvr>
                                        <p:cTn id="79" dur="500" fill="hold"/>
                                        <p:tgtEl>
                                          <p:spTgt spid="8"/>
                                        </p:tgtEl>
                                        <p:attrNameLst>
                                          <p:attrName>fillcolor</p:attrName>
                                        </p:attrNameLst>
                                      </p:cBhvr>
                                      <p:to>
                                        <a:srgbClr val="FFFF00"/>
                                      </p:to>
                                    </p:animClr>
                                    <p:set>
                                      <p:cBhvr>
                                        <p:cTn id="80" dur="500" fill="hold"/>
                                        <p:tgtEl>
                                          <p:spTgt spid="8"/>
                                        </p:tgtEl>
                                        <p:attrNameLst>
                                          <p:attrName>fill.type</p:attrName>
                                        </p:attrNameLst>
                                      </p:cBhvr>
                                      <p:to>
                                        <p:strVal val="solid"/>
                                      </p:to>
                                    </p:set>
                                    <p:set>
                                      <p:cBhvr>
                                        <p:cTn id="81" dur="500" fill="hold"/>
                                        <p:tgtEl>
                                          <p:spTgt spid="8"/>
                                        </p:tgtEl>
                                        <p:attrNameLst>
                                          <p:attrName>fill.on</p:attrName>
                                        </p:attrNameLst>
                                      </p:cBhvr>
                                      <p:to>
                                        <p:strVal val="true"/>
                                      </p:to>
                                    </p:set>
                                  </p:childTnLst>
                                  <p:subTnLst>
                                    <p:audio>
                                      <p:cMediaNode>
                                        <p:cTn display="0" masterRel="sameClick">
                                          <p:stCondLst>
                                            <p:cond evt="begin" delay="0">
                                              <p:tn val="78"/>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8"/>
                  </p:tgtEl>
                </p:cond>
              </p:nextCondLst>
            </p:seq>
            <p:seq concurrent="1" nextAc="seek">
              <p:cTn id="82" restart="whenNotActive" fill="hold" evtFilter="cancelBubble" nodeType="interactiveSeq">
                <p:stCondLst>
                  <p:cond evt="onClick" delay="0">
                    <p:tgtEl>
                      <p:spTgt spid="10"/>
                    </p:tgtEl>
                  </p:cond>
                </p:stCondLst>
                <p:endSync evt="end" delay="0">
                  <p:rtn val="all"/>
                </p:endSync>
                <p:childTnLst>
                  <p:par>
                    <p:cTn id="83" fill="hold">
                      <p:stCondLst>
                        <p:cond delay="0"/>
                      </p:stCondLst>
                      <p:childTnLst>
                        <p:par>
                          <p:cTn id="84" fill="hold">
                            <p:stCondLst>
                              <p:cond delay="0"/>
                            </p:stCondLst>
                            <p:childTnLst>
                              <p:par>
                                <p:cTn id="85" presetID="26" presetClass="emph" presetSubtype="0" fill="hold" nodeType="clickEffect">
                                  <p:stCondLst>
                                    <p:cond delay="0"/>
                                  </p:stCondLst>
                                  <p:childTnLst>
                                    <p:animEffect transition="out" filter="fade">
                                      <p:cBhvr>
                                        <p:cTn id="86" dur="500" tmFilter="0, 0; .2, .5; .8, .5; 1, 0"/>
                                        <p:tgtEl>
                                          <p:spTgt spid="9"/>
                                        </p:tgtEl>
                                      </p:cBhvr>
                                    </p:animEffect>
                                    <p:animScale>
                                      <p:cBhvr>
                                        <p:cTn id="87" dur="250" autoRev="1" fill="hold"/>
                                        <p:tgtEl>
                                          <p:spTgt spid="9"/>
                                        </p:tgtEl>
                                      </p:cBhvr>
                                      <p:by x="105000" y="105000"/>
                                    </p:animScale>
                                  </p:childTnLst>
                                </p:cTn>
                              </p:par>
                            </p:childTnLst>
                          </p:cTn>
                        </p:par>
                        <p:par>
                          <p:cTn id="88" fill="hold">
                            <p:stCondLst>
                              <p:cond delay="500"/>
                            </p:stCondLst>
                            <p:childTnLst>
                              <p:par>
                                <p:cTn id="89" presetID="1" presetClass="emph" presetSubtype="2" fill="hold" nodeType="afterEffect">
                                  <p:stCondLst>
                                    <p:cond delay="0"/>
                                  </p:stCondLst>
                                  <p:childTnLst>
                                    <p:animClr clrSpc="rgb" dir="cw">
                                      <p:cBhvr>
                                        <p:cTn id="90" dur="500" fill="hold"/>
                                        <p:tgtEl>
                                          <p:spTgt spid="10"/>
                                        </p:tgtEl>
                                        <p:attrNameLst>
                                          <p:attrName>fillcolor</p:attrName>
                                        </p:attrNameLst>
                                      </p:cBhvr>
                                      <p:to>
                                        <a:srgbClr val="FFFF00"/>
                                      </p:to>
                                    </p:animClr>
                                    <p:set>
                                      <p:cBhvr>
                                        <p:cTn id="91" dur="500" fill="hold"/>
                                        <p:tgtEl>
                                          <p:spTgt spid="10"/>
                                        </p:tgtEl>
                                        <p:attrNameLst>
                                          <p:attrName>fill.type</p:attrName>
                                        </p:attrNameLst>
                                      </p:cBhvr>
                                      <p:to>
                                        <p:strVal val="solid"/>
                                      </p:to>
                                    </p:set>
                                    <p:set>
                                      <p:cBhvr>
                                        <p:cTn id="92" dur="500" fill="hold"/>
                                        <p:tgtEl>
                                          <p:spTgt spid="10"/>
                                        </p:tgtEl>
                                        <p:attrNameLst>
                                          <p:attrName>fill.on</p:attrName>
                                        </p:attrNameLst>
                                      </p:cBhvr>
                                      <p:to>
                                        <p:strVal val="true"/>
                                      </p:to>
                                    </p:set>
                                  </p:childTnLst>
                                  <p:subTnLst>
                                    <p:audio>
                                      <p:cMediaNode>
                                        <p:cTn display="0" masterRel="sameClick">
                                          <p:stCondLst>
                                            <p:cond evt="begin" delay="0">
                                              <p:tn val="89"/>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10"/>
                  </p:tgtEl>
                </p:cond>
              </p:nextCondLst>
            </p:seq>
            <p:seq concurrent="1" nextAc="seek">
              <p:cTn id="93" restart="whenNotActive" fill="hold" evtFilter="cancelBubble" nodeType="interactiveSeq">
                <p:stCondLst>
                  <p:cond evt="onClick" delay="0">
                    <p:tgtEl>
                      <p:spTgt spid="12"/>
                    </p:tgtEl>
                  </p:cond>
                </p:stCondLst>
                <p:endSync evt="end" delay="0">
                  <p:rtn val="all"/>
                </p:endSync>
                <p:childTnLst>
                  <p:par>
                    <p:cTn id="94" fill="hold">
                      <p:stCondLst>
                        <p:cond delay="0"/>
                      </p:stCondLst>
                      <p:childTnLst>
                        <p:par>
                          <p:cTn id="95" fill="hold">
                            <p:stCondLst>
                              <p:cond delay="0"/>
                            </p:stCondLst>
                            <p:childTnLst>
                              <p:par>
                                <p:cTn id="96" presetID="26" presetClass="emph" presetSubtype="0" fill="hold" nodeType="clickEffect">
                                  <p:stCondLst>
                                    <p:cond delay="0"/>
                                  </p:stCondLst>
                                  <p:childTnLst>
                                    <p:animEffect transition="out" filter="fade">
                                      <p:cBhvr>
                                        <p:cTn id="97" dur="500" tmFilter="0, 0; .2, .5; .8, .5; 1, 0"/>
                                        <p:tgtEl>
                                          <p:spTgt spid="11"/>
                                        </p:tgtEl>
                                      </p:cBhvr>
                                    </p:animEffect>
                                    <p:animScale>
                                      <p:cBhvr>
                                        <p:cTn id="98" dur="250" autoRev="1" fill="hold"/>
                                        <p:tgtEl>
                                          <p:spTgt spid="11"/>
                                        </p:tgtEl>
                                      </p:cBhvr>
                                      <p:by x="105000" y="105000"/>
                                    </p:animScale>
                                  </p:childTnLst>
                                </p:cTn>
                              </p:par>
                            </p:childTnLst>
                          </p:cTn>
                        </p:par>
                        <p:par>
                          <p:cTn id="99" fill="hold">
                            <p:stCondLst>
                              <p:cond delay="500"/>
                            </p:stCondLst>
                            <p:childTnLst>
                              <p:par>
                                <p:cTn id="100" presetID="1" presetClass="emph" presetSubtype="2" fill="hold" nodeType="afterEffect">
                                  <p:stCondLst>
                                    <p:cond delay="0"/>
                                  </p:stCondLst>
                                  <p:childTnLst>
                                    <p:animClr clrSpc="rgb" dir="cw">
                                      <p:cBhvr>
                                        <p:cTn id="101" dur="500" fill="hold"/>
                                        <p:tgtEl>
                                          <p:spTgt spid="12"/>
                                        </p:tgtEl>
                                        <p:attrNameLst>
                                          <p:attrName>fillcolor</p:attrName>
                                        </p:attrNameLst>
                                      </p:cBhvr>
                                      <p:to>
                                        <a:srgbClr val="FFFF00"/>
                                      </p:to>
                                    </p:animClr>
                                    <p:set>
                                      <p:cBhvr>
                                        <p:cTn id="102" dur="500" fill="hold"/>
                                        <p:tgtEl>
                                          <p:spTgt spid="12"/>
                                        </p:tgtEl>
                                        <p:attrNameLst>
                                          <p:attrName>fill.type</p:attrName>
                                        </p:attrNameLst>
                                      </p:cBhvr>
                                      <p:to>
                                        <p:strVal val="solid"/>
                                      </p:to>
                                    </p:set>
                                    <p:set>
                                      <p:cBhvr>
                                        <p:cTn id="103" dur="500" fill="hold"/>
                                        <p:tgtEl>
                                          <p:spTgt spid="12"/>
                                        </p:tgtEl>
                                        <p:attrNameLst>
                                          <p:attrName>fill.on</p:attrName>
                                        </p:attrNameLst>
                                      </p:cBhvr>
                                      <p:to>
                                        <p:strVal val="true"/>
                                      </p:to>
                                    </p:set>
                                  </p:childTnLst>
                                  <p:subTnLst>
                                    <p:audio>
                                      <p:cMediaNode>
                                        <p:cTn display="0" masterRel="sameClick">
                                          <p:stCondLst>
                                            <p:cond evt="begin" delay="0">
                                              <p:tn val="100"/>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12"/>
                  </p:tgtEl>
                </p:cond>
              </p:nextCondLst>
            </p:seq>
          </p:childTnLst>
        </p:cTn>
      </p:par>
    </p:tnLst>
    <p:bldLst>
      <p:bldP spid="4" grpId="0" build="p" animBg="1"/>
      <p:bldP spid="6" grpId="0" animBg="1"/>
      <p:bldP spid="8" grpId="0" animBg="1"/>
      <p:bldP spid="10" grpId="0" animBg="1"/>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C3FDC8F6-2417-422B-9C1B-8F4082EC0E74}"/>
              </a:ext>
            </a:extLst>
          </p:cNvPr>
          <p:cNvPicPr>
            <a:picLocks noChangeAspect="1"/>
          </p:cNvPicPr>
          <p:nvPr/>
        </p:nvPicPr>
        <p:blipFill rotWithShape="1">
          <a:blip r:embed="rId4">
            <a:extLst>
              <a:ext uri="{28A0092B-C50C-407E-A947-70E740481C1C}">
                <a14:useLocalDpi xmlns:a14="http://schemas.microsoft.com/office/drawing/2010/main" val="0"/>
              </a:ext>
            </a:extLst>
          </a:blip>
          <a:srcRect b="6383"/>
          <a:stretch/>
        </p:blipFill>
        <p:spPr>
          <a:xfrm>
            <a:off x="0" y="437745"/>
            <a:ext cx="12192000" cy="6420255"/>
          </a:xfrm>
          <a:prstGeom prst="rect">
            <a:avLst/>
          </a:prstGeom>
        </p:spPr>
      </p:pic>
      <p:pic>
        <p:nvPicPr>
          <p:cNvPr id="2" name="Picture 1">
            <a:extLst>
              <a:ext uri="{FF2B5EF4-FFF2-40B4-BE49-F238E27FC236}">
                <a16:creationId xmlns:a16="http://schemas.microsoft.com/office/drawing/2014/main" id="{A9E30F87-AC3B-464A-ACE1-7680D911652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89254" y="2352870"/>
            <a:ext cx="1355607" cy="1355431"/>
          </a:xfrm>
          <a:prstGeom prst="rect">
            <a:avLst/>
          </a:prstGeom>
        </p:spPr>
      </p:pic>
      <p:sp>
        <p:nvSpPr>
          <p:cNvPr id="4" name="Speech Bubble: Rectangle with Corners Rounded 7">
            <a:extLst>
              <a:ext uri="{FF2B5EF4-FFF2-40B4-BE49-F238E27FC236}">
                <a16:creationId xmlns:a16="http://schemas.microsoft.com/office/drawing/2014/main" id="{0667024D-077C-41FB-84FC-D91D5651A194}"/>
              </a:ext>
            </a:extLst>
          </p:cNvPr>
          <p:cNvSpPr/>
          <p:nvPr/>
        </p:nvSpPr>
        <p:spPr>
          <a:xfrm>
            <a:off x="222422" y="1037129"/>
            <a:ext cx="9517762" cy="1355432"/>
          </a:xfrm>
          <a:prstGeom prst="wedgeRoundRectCallout">
            <a:avLst>
              <a:gd name="adj1" fmla="val 58869"/>
              <a:gd name="adj2" fmla="val -28929"/>
              <a:gd name="adj3" fmla="val 16667"/>
            </a:avLst>
          </a:prstGeom>
          <a:solidFill>
            <a:schemeClr val="accent4"/>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just"/>
            <a:r>
              <a:rPr lang="en-US" sz="3200" dirty="0" err="1">
                <a:cs typeface="Times New Roman" panose="02020603050405020304" pitchFamily="18" charset="0"/>
              </a:rPr>
              <a:t>Bộ</a:t>
            </a:r>
            <a:r>
              <a:rPr lang="en-US" sz="3200" dirty="0">
                <a:cs typeface="Times New Roman" panose="02020603050405020304" pitchFamily="18" charset="0"/>
              </a:rPr>
              <a:t> </a:t>
            </a:r>
            <a:r>
              <a:rPr lang="en-US" sz="3200" dirty="0" err="1">
                <a:cs typeface="Times New Roman" panose="02020603050405020304" pitchFamily="18" charset="0"/>
              </a:rPr>
              <a:t>phận</a:t>
            </a:r>
            <a:r>
              <a:rPr lang="en-US" sz="3200" dirty="0">
                <a:cs typeface="Times New Roman" panose="02020603050405020304" pitchFamily="18" charset="0"/>
              </a:rPr>
              <a:t> in </a:t>
            </a:r>
            <a:r>
              <a:rPr lang="en-US" sz="3200" dirty="0" err="1">
                <a:cs typeface="Times New Roman" panose="02020603050405020304" pitchFamily="18" charset="0"/>
              </a:rPr>
              <a:t>đậm</a:t>
            </a:r>
            <a:r>
              <a:rPr lang="en-US" sz="3200" dirty="0">
                <a:cs typeface="Times New Roman" panose="02020603050405020304" pitchFamily="18" charset="0"/>
              </a:rPr>
              <a:t> </a:t>
            </a:r>
            <a:r>
              <a:rPr lang="en-US" sz="3200" dirty="0" err="1">
                <a:cs typeface="Times New Roman" panose="02020603050405020304" pitchFamily="18" charset="0"/>
              </a:rPr>
              <a:t>trong</a:t>
            </a:r>
            <a:r>
              <a:rPr lang="en-US" sz="3200" dirty="0">
                <a:cs typeface="Times New Roman" panose="02020603050405020304" pitchFamily="18" charset="0"/>
              </a:rPr>
              <a:t> </a:t>
            </a:r>
            <a:r>
              <a:rPr lang="en-US" sz="3200" dirty="0" err="1">
                <a:cs typeface="Times New Roman" panose="02020603050405020304" pitchFamily="18" charset="0"/>
              </a:rPr>
              <a:t>câu</a:t>
            </a:r>
            <a:r>
              <a:rPr lang="en-US" sz="3200" dirty="0">
                <a:cs typeface="Times New Roman" panose="02020603050405020304" pitchFamily="18" charset="0"/>
              </a:rPr>
              <a:t>: “</a:t>
            </a:r>
            <a:r>
              <a:rPr lang="en-US" sz="3200" dirty="0" err="1">
                <a:cs typeface="Times New Roman" panose="02020603050405020304" pitchFamily="18" charset="0"/>
              </a:rPr>
              <a:t>Đôi</a:t>
            </a:r>
            <a:r>
              <a:rPr lang="en-US" sz="3200" dirty="0">
                <a:cs typeface="Times New Roman" panose="02020603050405020304" pitchFamily="18" charset="0"/>
              </a:rPr>
              <a:t> </a:t>
            </a:r>
            <a:r>
              <a:rPr lang="en-US" sz="3200" dirty="0" err="1">
                <a:cs typeface="Times New Roman" panose="02020603050405020304" pitchFamily="18" charset="0"/>
              </a:rPr>
              <a:t>dép</a:t>
            </a:r>
            <a:r>
              <a:rPr lang="en-US" sz="3200" dirty="0">
                <a:cs typeface="Times New Roman" panose="02020603050405020304" pitchFamily="18" charset="0"/>
              </a:rPr>
              <a:t> </a:t>
            </a:r>
            <a:r>
              <a:rPr lang="en-US" sz="3200" dirty="0" err="1">
                <a:cs typeface="Times New Roman" panose="02020603050405020304" pitchFamily="18" charset="0"/>
              </a:rPr>
              <a:t>chị</a:t>
            </a:r>
            <a:r>
              <a:rPr lang="en-US" sz="3200" dirty="0">
                <a:cs typeface="Times New Roman" panose="02020603050405020304" pitchFamily="18" charset="0"/>
              </a:rPr>
              <a:t> </a:t>
            </a:r>
            <a:r>
              <a:rPr lang="en-US" sz="3200" dirty="0" err="1">
                <a:cs typeface="Times New Roman" panose="02020603050405020304" pitchFamily="18" charset="0"/>
              </a:rPr>
              <a:t>để</a:t>
            </a:r>
            <a:r>
              <a:rPr lang="en-US" sz="3200" dirty="0">
                <a:cs typeface="Times New Roman" panose="02020603050405020304" pitchFamily="18" charset="0"/>
              </a:rPr>
              <a:t> </a:t>
            </a:r>
            <a:r>
              <a:rPr lang="en-US" sz="3200" dirty="0" err="1">
                <a:cs typeface="Times New Roman" panose="02020603050405020304" pitchFamily="18" charset="0"/>
              </a:rPr>
              <a:t>lại</a:t>
            </a:r>
            <a:r>
              <a:rPr lang="en-US" sz="3200" dirty="0">
                <a:cs typeface="Times New Roman" panose="02020603050405020304" pitchFamily="18" charset="0"/>
              </a:rPr>
              <a:t> </a:t>
            </a:r>
            <a:r>
              <a:rPr lang="en-US" sz="3200" dirty="0" err="1">
                <a:cs typeface="Times New Roman" panose="02020603050405020304" pitchFamily="18" charset="0"/>
              </a:rPr>
              <a:t>cho</a:t>
            </a:r>
            <a:r>
              <a:rPr lang="en-US" sz="3200" dirty="0">
                <a:cs typeface="Times New Roman" panose="02020603050405020304" pitchFamily="18" charset="0"/>
              </a:rPr>
              <a:t> </a:t>
            </a:r>
            <a:r>
              <a:rPr lang="en-US" sz="3200" dirty="0" err="1">
                <a:cs typeface="Times New Roman" panose="02020603050405020304" pitchFamily="18" charset="0"/>
              </a:rPr>
              <a:t>em</a:t>
            </a:r>
            <a:r>
              <a:rPr lang="en-US" sz="3200" dirty="0">
                <a:cs typeface="Times New Roman" panose="02020603050405020304" pitchFamily="18" charset="0"/>
              </a:rPr>
              <a:t> </a:t>
            </a:r>
            <a:r>
              <a:rPr lang="en-US" sz="3200" b="1" dirty="0" err="1">
                <a:solidFill>
                  <a:srgbClr val="7030A0"/>
                </a:solidFill>
                <a:cs typeface="Times New Roman" panose="02020603050405020304" pitchFamily="18" charset="0"/>
              </a:rPr>
              <a:t>rất</a:t>
            </a:r>
            <a:r>
              <a:rPr lang="en-US" sz="3200" b="1" dirty="0">
                <a:solidFill>
                  <a:srgbClr val="7030A0"/>
                </a:solidFill>
                <a:cs typeface="Times New Roman" panose="02020603050405020304" pitchFamily="18" charset="0"/>
              </a:rPr>
              <a:t> </a:t>
            </a:r>
            <a:r>
              <a:rPr lang="en-US" sz="3200" b="1" dirty="0" err="1">
                <a:solidFill>
                  <a:srgbClr val="7030A0"/>
                </a:solidFill>
                <a:cs typeface="Times New Roman" panose="02020603050405020304" pitchFamily="18" charset="0"/>
              </a:rPr>
              <a:t>đẹp</a:t>
            </a:r>
            <a:r>
              <a:rPr lang="en-US" sz="3200" dirty="0">
                <a:solidFill>
                  <a:schemeClr val="tx1"/>
                </a:solidFill>
                <a:cs typeface="Times New Roman" panose="02020603050405020304" pitchFamily="18" charset="0"/>
              </a:rPr>
              <a:t>” </a:t>
            </a:r>
            <a:r>
              <a:rPr lang="en-US" sz="3200" dirty="0" err="1">
                <a:solidFill>
                  <a:schemeClr val="tx1"/>
                </a:solidFill>
                <a:cs typeface="Times New Roman" panose="02020603050405020304" pitchFamily="18" charset="0"/>
              </a:rPr>
              <a:t>trả</a:t>
            </a:r>
            <a:r>
              <a:rPr lang="en-US" sz="3200" dirty="0">
                <a:solidFill>
                  <a:schemeClr val="tx1"/>
                </a:solidFill>
                <a:cs typeface="Times New Roman" panose="02020603050405020304" pitchFamily="18" charset="0"/>
              </a:rPr>
              <a:t> </a:t>
            </a:r>
            <a:r>
              <a:rPr lang="en-US" sz="3200" dirty="0" err="1">
                <a:solidFill>
                  <a:schemeClr val="tx1"/>
                </a:solidFill>
                <a:cs typeface="Times New Roman" panose="02020603050405020304" pitchFamily="18" charset="0"/>
              </a:rPr>
              <a:t>lời</a:t>
            </a:r>
            <a:r>
              <a:rPr lang="en-US" sz="3200" dirty="0">
                <a:solidFill>
                  <a:schemeClr val="tx1"/>
                </a:solidFill>
                <a:cs typeface="Times New Roman" panose="02020603050405020304" pitchFamily="18" charset="0"/>
              </a:rPr>
              <a:t> </a:t>
            </a:r>
            <a:r>
              <a:rPr lang="en-US" sz="3200" dirty="0" err="1">
                <a:solidFill>
                  <a:schemeClr val="tx1"/>
                </a:solidFill>
                <a:cs typeface="Times New Roman" panose="02020603050405020304" pitchFamily="18" charset="0"/>
              </a:rPr>
              <a:t>cho</a:t>
            </a:r>
            <a:r>
              <a:rPr lang="en-US" sz="3200" dirty="0">
                <a:solidFill>
                  <a:schemeClr val="tx1"/>
                </a:solidFill>
                <a:cs typeface="Times New Roman" panose="02020603050405020304" pitchFamily="18" charset="0"/>
              </a:rPr>
              <a:t> </a:t>
            </a:r>
            <a:r>
              <a:rPr lang="en-US" sz="3200" dirty="0" err="1">
                <a:solidFill>
                  <a:schemeClr val="tx1"/>
                </a:solidFill>
                <a:cs typeface="Times New Roman" panose="02020603050405020304" pitchFamily="18" charset="0"/>
              </a:rPr>
              <a:t>câu</a:t>
            </a:r>
            <a:r>
              <a:rPr lang="en-US" sz="3200" dirty="0">
                <a:solidFill>
                  <a:schemeClr val="tx1"/>
                </a:solidFill>
                <a:cs typeface="Times New Roman" panose="02020603050405020304" pitchFamily="18" charset="0"/>
              </a:rPr>
              <a:t> </a:t>
            </a:r>
            <a:r>
              <a:rPr lang="en-US" sz="3200" dirty="0" err="1">
                <a:solidFill>
                  <a:schemeClr val="tx1"/>
                </a:solidFill>
                <a:cs typeface="Times New Roman" panose="02020603050405020304" pitchFamily="18" charset="0"/>
              </a:rPr>
              <a:t>hỏi</a:t>
            </a:r>
            <a:r>
              <a:rPr lang="en-US" sz="3200" dirty="0">
                <a:solidFill>
                  <a:schemeClr val="tx1"/>
                </a:solidFill>
                <a:cs typeface="Times New Roman" panose="02020603050405020304" pitchFamily="18" charset="0"/>
              </a:rPr>
              <a:t> </a:t>
            </a:r>
            <a:r>
              <a:rPr lang="en-US" sz="3200" dirty="0" err="1">
                <a:solidFill>
                  <a:schemeClr val="tx1"/>
                </a:solidFill>
                <a:cs typeface="Times New Roman" panose="02020603050405020304" pitchFamily="18" charset="0"/>
              </a:rPr>
              <a:t>nào</a:t>
            </a:r>
            <a:r>
              <a:rPr lang="en-US" sz="3200" dirty="0">
                <a:solidFill>
                  <a:schemeClr val="tx1"/>
                </a:solidFill>
                <a:cs typeface="Times New Roman" panose="02020603050405020304" pitchFamily="18" charset="0"/>
              </a:rPr>
              <a:t>?</a:t>
            </a:r>
            <a:endParaRPr lang="en-US" sz="3200" b="1" dirty="0">
              <a:solidFill>
                <a:schemeClr val="tx1"/>
              </a:solidFill>
              <a:cs typeface="Times New Roman" panose="02020603050405020304" pitchFamily="18" charset="0"/>
            </a:endParaRPr>
          </a:p>
        </p:txBody>
      </p:sp>
      <p:pic>
        <p:nvPicPr>
          <p:cNvPr id="3" name="Picture 2">
            <a:extLst>
              <a:ext uri="{FF2B5EF4-FFF2-40B4-BE49-F238E27FC236}">
                <a16:creationId xmlns:a16="http://schemas.microsoft.com/office/drawing/2014/main" id="{9C0CBB39-4514-4CD8-8DF7-D11D24549F9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140413" y="584231"/>
            <a:ext cx="1428936" cy="1428750"/>
          </a:xfrm>
          <a:prstGeom prst="rect">
            <a:avLst/>
          </a:prstGeom>
        </p:spPr>
      </p:pic>
      <p:pic>
        <p:nvPicPr>
          <p:cNvPr id="5" name="Picture 4">
            <a:extLst>
              <a:ext uri="{FF2B5EF4-FFF2-40B4-BE49-F238E27FC236}">
                <a16:creationId xmlns:a16="http://schemas.microsoft.com/office/drawing/2014/main" id="{4B5AB01C-ECF4-4CC5-B79D-24017FBE3B63}"/>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1169121" y="786796"/>
            <a:ext cx="800457" cy="803910"/>
          </a:xfrm>
          <a:prstGeom prst="rect">
            <a:avLst/>
          </a:prstGeom>
        </p:spPr>
      </p:pic>
      <p:sp>
        <p:nvSpPr>
          <p:cNvPr id="6" name="1">
            <a:extLst>
              <a:ext uri="{FF2B5EF4-FFF2-40B4-BE49-F238E27FC236}">
                <a16:creationId xmlns:a16="http://schemas.microsoft.com/office/drawing/2014/main" id="{A98ECE88-115D-4A1D-8452-F943FF1AC741}"/>
              </a:ext>
            </a:extLst>
          </p:cNvPr>
          <p:cNvSpPr/>
          <p:nvPr/>
        </p:nvSpPr>
        <p:spPr>
          <a:xfrm>
            <a:off x="3265597" y="4328152"/>
            <a:ext cx="4619446" cy="622794"/>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b="1" dirty="0">
                <a:solidFill>
                  <a:srgbClr val="002060"/>
                </a:solidFill>
                <a:cs typeface="Times New Roman" panose="02020603050405020304" pitchFamily="18" charset="0"/>
              </a:rPr>
              <a:t>B.</a:t>
            </a:r>
            <a:r>
              <a:rPr lang="vi-VN" sz="3200" b="1" dirty="0">
                <a:solidFill>
                  <a:schemeClr val="tx1"/>
                </a:solidFill>
                <a:cs typeface="Times New Roman" pitchFamily="18" charset="0"/>
              </a:rPr>
              <a:t> </a:t>
            </a:r>
            <a:r>
              <a:rPr lang="en-US" sz="3200" dirty="0" err="1">
                <a:solidFill>
                  <a:schemeClr val="tx1"/>
                </a:solidFill>
                <a:cs typeface="Times New Roman" pitchFamily="18" charset="0"/>
              </a:rPr>
              <a:t>Câu</a:t>
            </a:r>
            <a:r>
              <a:rPr lang="en-US" sz="3200" dirty="0">
                <a:solidFill>
                  <a:schemeClr val="tx1"/>
                </a:solidFill>
                <a:cs typeface="Times New Roman" pitchFamily="18" charset="0"/>
              </a:rPr>
              <a:t> </a:t>
            </a:r>
            <a:r>
              <a:rPr lang="en-US" sz="3200" dirty="0" err="1">
                <a:solidFill>
                  <a:schemeClr val="tx1"/>
                </a:solidFill>
                <a:cs typeface="Times New Roman" pitchFamily="18" charset="0"/>
              </a:rPr>
              <a:t>hỏi</a:t>
            </a:r>
            <a:r>
              <a:rPr lang="en-US" sz="3200" dirty="0">
                <a:solidFill>
                  <a:schemeClr val="tx1"/>
                </a:solidFill>
                <a:cs typeface="Times New Roman" pitchFamily="18" charset="0"/>
              </a:rPr>
              <a:t> </a:t>
            </a:r>
            <a:r>
              <a:rPr lang="vi-VN" sz="3200" i="1" dirty="0">
                <a:solidFill>
                  <a:schemeClr val="tx1"/>
                </a:solidFill>
                <a:cs typeface="Times New Roman" pitchFamily="18" charset="0"/>
              </a:rPr>
              <a:t>thế nào?</a:t>
            </a:r>
          </a:p>
        </p:txBody>
      </p:sp>
      <p:pic>
        <p:nvPicPr>
          <p:cNvPr id="7" name="Picture 6">
            <a:extLst>
              <a:ext uri="{FF2B5EF4-FFF2-40B4-BE49-F238E27FC236}">
                <a16:creationId xmlns:a16="http://schemas.microsoft.com/office/drawing/2014/main" id="{FA2065B4-32D5-4275-B2C9-8B5FF2ACCBD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09819" y="3708301"/>
            <a:ext cx="1514475" cy="1514278"/>
          </a:xfrm>
          <a:prstGeom prst="rect">
            <a:avLst/>
          </a:prstGeom>
        </p:spPr>
      </p:pic>
      <p:sp>
        <p:nvSpPr>
          <p:cNvPr id="8" name="2">
            <a:extLst>
              <a:ext uri="{FF2B5EF4-FFF2-40B4-BE49-F238E27FC236}">
                <a16:creationId xmlns:a16="http://schemas.microsoft.com/office/drawing/2014/main" id="{88E5E567-B90E-4275-AC51-C8D58F3AA2A7}"/>
              </a:ext>
            </a:extLst>
          </p:cNvPr>
          <p:cNvSpPr/>
          <p:nvPr/>
        </p:nvSpPr>
        <p:spPr>
          <a:xfrm>
            <a:off x="3224294" y="2806577"/>
            <a:ext cx="4660749" cy="647431"/>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en-US" sz="3200" b="1" dirty="0">
                <a:solidFill>
                  <a:srgbClr val="002060"/>
                </a:solidFill>
                <a:cs typeface="Times New Roman" panose="02020603050405020304" pitchFamily="18" charset="0"/>
              </a:rPr>
              <a:t>A.</a:t>
            </a:r>
            <a:r>
              <a:rPr lang="vi-VN" sz="3200" b="1" dirty="0">
                <a:solidFill>
                  <a:schemeClr val="tx1"/>
                </a:solidFill>
                <a:cs typeface="Times New Roman" pitchFamily="18" charset="0"/>
              </a:rPr>
              <a:t> </a:t>
            </a:r>
            <a:r>
              <a:rPr lang="en-US" sz="3200" dirty="0" err="1">
                <a:solidFill>
                  <a:schemeClr val="tx1"/>
                </a:solidFill>
                <a:cs typeface="Times New Roman" pitchFamily="18" charset="0"/>
              </a:rPr>
              <a:t>Câu</a:t>
            </a:r>
            <a:r>
              <a:rPr lang="en-US" sz="3200" dirty="0">
                <a:solidFill>
                  <a:schemeClr val="tx1"/>
                </a:solidFill>
                <a:cs typeface="Times New Roman" pitchFamily="18" charset="0"/>
              </a:rPr>
              <a:t> </a:t>
            </a:r>
            <a:r>
              <a:rPr lang="en-US" sz="3200" dirty="0" err="1">
                <a:solidFill>
                  <a:schemeClr val="tx1"/>
                </a:solidFill>
                <a:cs typeface="Times New Roman" pitchFamily="18" charset="0"/>
              </a:rPr>
              <a:t>hỏi</a:t>
            </a:r>
            <a:r>
              <a:rPr lang="en-US" sz="3200" dirty="0">
                <a:solidFill>
                  <a:schemeClr val="tx1"/>
                </a:solidFill>
                <a:cs typeface="Times New Roman" pitchFamily="18" charset="0"/>
              </a:rPr>
              <a:t> </a:t>
            </a:r>
            <a:r>
              <a:rPr lang="en-US" sz="3200" i="1" dirty="0">
                <a:solidFill>
                  <a:schemeClr val="tx1"/>
                </a:solidFill>
                <a:cs typeface="Times New Roman" pitchFamily="18" charset="0"/>
              </a:rPr>
              <a:t>l</a:t>
            </a:r>
            <a:r>
              <a:rPr lang="vi-VN" sz="3200" i="1" dirty="0">
                <a:solidFill>
                  <a:schemeClr val="tx1"/>
                </a:solidFill>
                <a:cs typeface="Times New Roman" pitchFamily="18" charset="0"/>
              </a:rPr>
              <a:t>àm gì?</a:t>
            </a:r>
          </a:p>
        </p:txBody>
      </p:sp>
      <p:pic>
        <p:nvPicPr>
          <p:cNvPr id="9" name="Picture 8">
            <a:extLst>
              <a:ext uri="{FF2B5EF4-FFF2-40B4-BE49-F238E27FC236}">
                <a16:creationId xmlns:a16="http://schemas.microsoft.com/office/drawing/2014/main" id="{29116D89-5671-4377-A980-517B605BECA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709819" y="5234014"/>
            <a:ext cx="1435042" cy="1434855"/>
          </a:xfrm>
          <a:prstGeom prst="rect">
            <a:avLst/>
          </a:prstGeom>
        </p:spPr>
      </p:pic>
      <p:sp>
        <p:nvSpPr>
          <p:cNvPr id="10" name="3">
            <a:extLst>
              <a:ext uri="{FF2B5EF4-FFF2-40B4-BE49-F238E27FC236}">
                <a16:creationId xmlns:a16="http://schemas.microsoft.com/office/drawing/2014/main" id="{64E263D4-FF99-4115-A750-399C550760EE}"/>
              </a:ext>
            </a:extLst>
          </p:cNvPr>
          <p:cNvSpPr/>
          <p:nvPr/>
        </p:nvSpPr>
        <p:spPr>
          <a:xfrm>
            <a:off x="3243212" y="5678681"/>
            <a:ext cx="4641832" cy="717428"/>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Bef>
                <a:spcPts val="600"/>
              </a:spcBef>
            </a:pPr>
            <a:r>
              <a:rPr lang="en-US" sz="3200" b="1" dirty="0">
                <a:solidFill>
                  <a:srgbClr val="002060"/>
                </a:solidFill>
                <a:cs typeface="Times New Roman" panose="02020603050405020304" pitchFamily="18" charset="0"/>
              </a:rPr>
              <a:t>C. </a:t>
            </a:r>
            <a:r>
              <a:rPr lang="en-US" sz="3200" dirty="0" err="1">
                <a:solidFill>
                  <a:schemeClr val="tx1"/>
                </a:solidFill>
                <a:cs typeface="Times New Roman" pitchFamily="18" charset="0"/>
              </a:rPr>
              <a:t>Câu</a:t>
            </a:r>
            <a:r>
              <a:rPr lang="en-US" sz="3200" dirty="0">
                <a:solidFill>
                  <a:schemeClr val="tx1"/>
                </a:solidFill>
                <a:cs typeface="Times New Roman" pitchFamily="18" charset="0"/>
              </a:rPr>
              <a:t> </a:t>
            </a:r>
            <a:r>
              <a:rPr lang="en-US" sz="3200" dirty="0" err="1">
                <a:solidFill>
                  <a:schemeClr val="tx1"/>
                </a:solidFill>
                <a:cs typeface="Times New Roman" pitchFamily="18" charset="0"/>
              </a:rPr>
              <a:t>hỏi</a:t>
            </a:r>
            <a:r>
              <a:rPr lang="en-US" sz="3200" dirty="0">
                <a:solidFill>
                  <a:schemeClr val="tx1"/>
                </a:solidFill>
                <a:cs typeface="Times New Roman" pitchFamily="18" charset="0"/>
              </a:rPr>
              <a:t> </a:t>
            </a:r>
            <a:r>
              <a:rPr lang="en-US" sz="3200" i="1" dirty="0" err="1">
                <a:solidFill>
                  <a:schemeClr val="tx1"/>
                </a:solidFill>
                <a:cs typeface="Times New Roman" pitchFamily="18" charset="0"/>
              </a:rPr>
              <a:t>là</a:t>
            </a:r>
            <a:r>
              <a:rPr lang="en-US" sz="3200" i="1" dirty="0">
                <a:solidFill>
                  <a:schemeClr val="tx1"/>
                </a:solidFill>
                <a:cs typeface="Times New Roman" pitchFamily="18" charset="0"/>
              </a:rPr>
              <a:t> </a:t>
            </a:r>
            <a:r>
              <a:rPr lang="en-US" sz="3200" i="1" dirty="0" err="1">
                <a:solidFill>
                  <a:schemeClr val="tx1"/>
                </a:solidFill>
                <a:cs typeface="Times New Roman" pitchFamily="18" charset="0"/>
              </a:rPr>
              <a:t>gì</a:t>
            </a:r>
            <a:r>
              <a:rPr lang="en-US" sz="3200" i="1" dirty="0">
                <a:solidFill>
                  <a:schemeClr val="tx1"/>
                </a:solidFill>
                <a:cs typeface="Times New Roman" pitchFamily="18" charset="0"/>
              </a:rPr>
              <a:t>?</a:t>
            </a:r>
            <a:endParaRPr lang="vi-VN" sz="3200" i="1" dirty="0">
              <a:solidFill>
                <a:schemeClr val="tx1"/>
              </a:solidFill>
              <a:cs typeface="Times New Roman" pitchFamily="18" charset="0"/>
            </a:endParaRPr>
          </a:p>
        </p:txBody>
      </p:sp>
    </p:spTree>
    <p:extLst>
      <p:ext uri="{BB962C8B-B14F-4D97-AF65-F5344CB8AC3E}">
        <p14:creationId xmlns:p14="http://schemas.microsoft.com/office/powerpoint/2010/main" val="1769053150"/>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4">
                                            <p:bg/>
                                          </p:spTgt>
                                        </p:tgtEl>
                                        <p:attrNameLst>
                                          <p:attrName>style.visibility</p:attrName>
                                        </p:attrNameLst>
                                      </p:cBhvr>
                                      <p:to>
                                        <p:strVal val="visible"/>
                                      </p:to>
                                    </p:set>
                                    <p:anim calcmode="lin" valueType="num">
                                      <p:cBhvr>
                                        <p:cTn id="7" dur="1000" fill="hold"/>
                                        <p:tgtEl>
                                          <p:spTgt spid="4">
                                            <p:bg/>
                                          </p:spTgt>
                                        </p:tgtEl>
                                        <p:attrNameLst>
                                          <p:attrName>ppt_w</p:attrName>
                                        </p:attrNameLst>
                                      </p:cBhvr>
                                      <p:tavLst>
                                        <p:tav tm="0">
                                          <p:val>
                                            <p:strVal val="#ppt_w+.3"/>
                                          </p:val>
                                        </p:tav>
                                        <p:tav tm="100000">
                                          <p:val>
                                            <p:strVal val="#ppt_w"/>
                                          </p:val>
                                        </p:tav>
                                      </p:tavLst>
                                    </p:anim>
                                    <p:anim calcmode="lin" valueType="num">
                                      <p:cBhvr>
                                        <p:cTn id="8" dur="1000" fill="hold"/>
                                        <p:tgtEl>
                                          <p:spTgt spid="4">
                                            <p:bg/>
                                          </p:spTgt>
                                        </p:tgtEl>
                                        <p:attrNameLst>
                                          <p:attrName>ppt_h</p:attrName>
                                        </p:attrNameLst>
                                      </p:cBhvr>
                                      <p:tavLst>
                                        <p:tav tm="0">
                                          <p:val>
                                            <p:strVal val="#ppt_h"/>
                                          </p:val>
                                        </p:tav>
                                        <p:tav tm="100000">
                                          <p:val>
                                            <p:strVal val="#ppt_h"/>
                                          </p:val>
                                        </p:tav>
                                      </p:tavLst>
                                    </p:anim>
                                    <p:animEffect transition="in" filter="fade">
                                      <p:cBhvr>
                                        <p:cTn id="9" dur="1000"/>
                                        <p:tgtEl>
                                          <p:spTgt spid="4">
                                            <p:bg/>
                                          </p:spTgt>
                                        </p:tgtEl>
                                      </p:cBhvr>
                                    </p:animEffect>
                                  </p:childTnLst>
                                </p:cTn>
                              </p:par>
                              <p:par>
                                <p:cTn id="10" presetID="50" presetClass="entr" presetSubtype="0" decel="100000" fill="hold" grpId="0" nodeType="withEffect">
                                  <p:stCondLst>
                                    <p:cond delay="0"/>
                                  </p:stCondLst>
                                  <p:childTnLst>
                                    <p:set>
                                      <p:cBhvr>
                                        <p:cTn id="11" dur="1" fill="hold">
                                          <p:stCondLst>
                                            <p:cond delay="0"/>
                                          </p:stCondLst>
                                        </p:cTn>
                                        <p:tgtEl>
                                          <p:spTgt spid="4">
                                            <p:txEl>
                                              <p:pRg st="0" end="0"/>
                                            </p:txEl>
                                          </p:spTgt>
                                        </p:tgtEl>
                                        <p:attrNameLst>
                                          <p:attrName>style.visibility</p:attrName>
                                        </p:attrNameLst>
                                      </p:cBhvr>
                                      <p:to>
                                        <p:strVal val="visible"/>
                                      </p:to>
                                    </p:set>
                                    <p:anim calcmode="lin" valueType="num">
                                      <p:cBhvr>
                                        <p:cTn id="12" dur="1000" fill="hold"/>
                                        <p:tgtEl>
                                          <p:spTgt spid="4">
                                            <p:txEl>
                                              <p:pRg st="0" end="0"/>
                                            </p:txEl>
                                          </p:spTgt>
                                        </p:tgtEl>
                                        <p:attrNameLst>
                                          <p:attrName>ppt_w</p:attrName>
                                        </p:attrNameLst>
                                      </p:cBhvr>
                                      <p:tavLst>
                                        <p:tav tm="0">
                                          <p:val>
                                            <p:strVal val="#ppt_w+.3"/>
                                          </p:val>
                                        </p:tav>
                                        <p:tav tm="100000">
                                          <p:val>
                                            <p:strVal val="#ppt_w"/>
                                          </p:val>
                                        </p:tav>
                                      </p:tavLst>
                                    </p:anim>
                                    <p:anim calcmode="lin" valueType="num">
                                      <p:cBhvr>
                                        <p:cTn id="13" dur="10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14" dur="1000"/>
                                        <p:tgtEl>
                                          <p:spTgt spid="4">
                                            <p:txEl>
                                              <p:pRg st="0" end="0"/>
                                            </p:txEl>
                                          </p:spTgt>
                                        </p:tgtEl>
                                      </p:cBhvr>
                                    </p:animEffect>
                                  </p:childTnLst>
                                </p:cTn>
                              </p:par>
                            </p:childTnLst>
                          </p:cTn>
                        </p:par>
                        <p:par>
                          <p:cTn id="15" fill="hold">
                            <p:stCondLst>
                              <p:cond delay="1000"/>
                            </p:stCondLst>
                            <p:childTnLst>
                              <p:par>
                                <p:cTn id="16" presetID="50" presetClass="entr" presetSubtype="0" decel="100000"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p:cTn id="18" dur="1000" fill="hold"/>
                                        <p:tgtEl>
                                          <p:spTgt spid="8"/>
                                        </p:tgtEl>
                                        <p:attrNameLst>
                                          <p:attrName>ppt_w</p:attrName>
                                        </p:attrNameLst>
                                      </p:cBhvr>
                                      <p:tavLst>
                                        <p:tav tm="0">
                                          <p:val>
                                            <p:strVal val="#ppt_w+.3"/>
                                          </p:val>
                                        </p:tav>
                                        <p:tav tm="100000">
                                          <p:val>
                                            <p:strVal val="#ppt_w"/>
                                          </p:val>
                                        </p:tav>
                                      </p:tavLst>
                                    </p:anim>
                                    <p:anim calcmode="lin" valueType="num">
                                      <p:cBhvr>
                                        <p:cTn id="19" dur="1000" fill="hold"/>
                                        <p:tgtEl>
                                          <p:spTgt spid="8"/>
                                        </p:tgtEl>
                                        <p:attrNameLst>
                                          <p:attrName>ppt_h</p:attrName>
                                        </p:attrNameLst>
                                      </p:cBhvr>
                                      <p:tavLst>
                                        <p:tav tm="0">
                                          <p:val>
                                            <p:strVal val="#ppt_h"/>
                                          </p:val>
                                        </p:tav>
                                        <p:tav tm="100000">
                                          <p:val>
                                            <p:strVal val="#ppt_h"/>
                                          </p:val>
                                        </p:tav>
                                      </p:tavLst>
                                    </p:anim>
                                    <p:animEffect transition="in" filter="fade">
                                      <p:cBhvr>
                                        <p:cTn id="20" dur="1000"/>
                                        <p:tgtEl>
                                          <p:spTgt spid="8"/>
                                        </p:tgtEl>
                                      </p:cBhvr>
                                    </p:animEffect>
                                  </p:childTnLst>
                                </p:cTn>
                              </p:par>
                              <p:par>
                                <p:cTn id="21" presetID="2" presetClass="entr" presetSubtype="4" fill="hold" nodeType="with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1000" fill="hold"/>
                                        <p:tgtEl>
                                          <p:spTgt spid="2"/>
                                        </p:tgtEl>
                                        <p:attrNameLst>
                                          <p:attrName>ppt_x</p:attrName>
                                        </p:attrNameLst>
                                      </p:cBhvr>
                                      <p:tavLst>
                                        <p:tav tm="0">
                                          <p:val>
                                            <p:strVal val="#ppt_x"/>
                                          </p:val>
                                        </p:tav>
                                        <p:tav tm="100000">
                                          <p:val>
                                            <p:strVal val="#ppt_x"/>
                                          </p:val>
                                        </p:tav>
                                      </p:tavLst>
                                    </p:anim>
                                    <p:anim calcmode="lin" valueType="num">
                                      <p:cBhvr additive="base">
                                        <p:cTn id="24" dur="1000" fill="hold"/>
                                        <p:tgtEl>
                                          <p:spTgt spid="2"/>
                                        </p:tgtEl>
                                        <p:attrNameLst>
                                          <p:attrName>ppt_y</p:attrName>
                                        </p:attrNameLst>
                                      </p:cBhvr>
                                      <p:tavLst>
                                        <p:tav tm="0">
                                          <p:val>
                                            <p:strVal val="1+#ppt_h/2"/>
                                          </p:val>
                                        </p:tav>
                                        <p:tav tm="100000">
                                          <p:val>
                                            <p:strVal val="#ppt_y"/>
                                          </p:val>
                                        </p:tav>
                                      </p:tavLst>
                                    </p:anim>
                                  </p:childTnLst>
                                </p:cTn>
                              </p:par>
                            </p:childTnLst>
                          </p:cTn>
                        </p:par>
                        <p:par>
                          <p:cTn id="25" fill="hold">
                            <p:stCondLst>
                              <p:cond delay="2000"/>
                            </p:stCondLst>
                            <p:childTnLst>
                              <p:par>
                                <p:cTn id="26" presetID="50" presetClass="entr" presetSubtype="0" decel="100000"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p:cTn id="28" dur="1000" fill="hold"/>
                                        <p:tgtEl>
                                          <p:spTgt spid="6"/>
                                        </p:tgtEl>
                                        <p:attrNameLst>
                                          <p:attrName>ppt_w</p:attrName>
                                        </p:attrNameLst>
                                      </p:cBhvr>
                                      <p:tavLst>
                                        <p:tav tm="0">
                                          <p:val>
                                            <p:strVal val="#ppt_w+.3"/>
                                          </p:val>
                                        </p:tav>
                                        <p:tav tm="100000">
                                          <p:val>
                                            <p:strVal val="#ppt_w"/>
                                          </p:val>
                                        </p:tav>
                                      </p:tavLst>
                                    </p:anim>
                                    <p:anim calcmode="lin" valueType="num">
                                      <p:cBhvr>
                                        <p:cTn id="29" dur="1000" fill="hold"/>
                                        <p:tgtEl>
                                          <p:spTgt spid="6"/>
                                        </p:tgtEl>
                                        <p:attrNameLst>
                                          <p:attrName>ppt_h</p:attrName>
                                        </p:attrNameLst>
                                      </p:cBhvr>
                                      <p:tavLst>
                                        <p:tav tm="0">
                                          <p:val>
                                            <p:strVal val="#ppt_h"/>
                                          </p:val>
                                        </p:tav>
                                        <p:tav tm="100000">
                                          <p:val>
                                            <p:strVal val="#ppt_h"/>
                                          </p:val>
                                        </p:tav>
                                      </p:tavLst>
                                    </p:anim>
                                    <p:animEffect transition="in" filter="fade">
                                      <p:cBhvr>
                                        <p:cTn id="30" dur="1000"/>
                                        <p:tgtEl>
                                          <p:spTgt spid="6"/>
                                        </p:tgtEl>
                                      </p:cBhvr>
                                    </p:animEffect>
                                  </p:childTnLst>
                                </p:cTn>
                              </p:par>
                              <p:par>
                                <p:cTn id="31" presetID="2" presetClass="entr" presetSubtype="4"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1000" fill="hold"/>
                                        <p:tgtEl>
                                          <p:spTgt spid="7"/>
                                        </p:tgtEl>
                                        <p:attrNameLst>
                                          <p:attrName>ppt_x</p:attrName>
                                        </p:attrNameLst>
                                      </p:cBhvr>
                                      <p:tavLst>
                                        <p:tav tm="0">
                                          <p:val>
                                            <p:strVal val="#ppt_x"/>
                                          </p:val>
                                        </p:tav>
                                        <p:tav tm="100000">
                                          <p:val>
                                            <p:strVal val="#ppt_x"/>
                                          </p:val>
                                        </p:tav>
                                      </p:tavLst>
                                    </p:anim>
                                    <p:anim calcmode="lin" valueType="num">
                                      <p:cBhvr additive="base">
                                        <p:cTn id="34" dur="1000" fill="hold"/>
                                        <p:tgtEl>
                                          <p:spTgt spid="7"/>
                                        </p:tgtEl>
                                        <p:attrNameLst>
                                          <p:attrName>ppt_y</p:attrName>
                                        </p:attrNameLst>
                                      </p:cBhvr>
                                      <p:tavLst>
                                        <p:tav tm="0">
                                          <p:val>
                                            <p:strVal val="1+#ppt_h/2"/>
                                          </p:val>
                                        </p:tav>
                                        <p:tav tm="100000">
                                          <p:val>
                                            <p:strVal val="#ppt_y"/>
                                          </p:val>
                                        </p:tav>
                                      </p:tavLst>
                                    </p:anim>
                                  </p:childTnLst>
                                </p:cTn>
                              </p:par>
                            </p:childTnLst>
                          </p:cTn>
                        </p:par>
                        <p:par>
                          <p:cTn id="35" fill="hold">
                            <p:stCondLst>
                              <p:cond delay="3000"/>
                            </p:stCondLst>
                            <p:childTnLst>
                              <p:par>
                                <p:cTn id="36" presetID="50" presetClass="entr" presetSubtype="0" decel="100000" fill="hold" grpId="0" nodeType="after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1000" fill="hold"/>
                                        <p:tgtEl>
                                          <p:spTgt spid="10"/>
                                        </p:tgtEl>
                                        <p:attrNameLst>
                                          <p:attrName>ppt_w</p:attrName>
                                        </p:attrNameLst>
                                      </p:cBhvr>
                                      <p:tavLst>
                                        <p:tav tm="0">
                                          <p:val>
                                            <p:strVal val="#ppt_w+.3"/>
                                          </p:val>
                                        </p:tav>
                                        <p:tav tm="100000">
                                          <p:val>
                                            <p:strVal val="#ppt_w"/>
                                          </p:val>
                                        </p:tav>
                                      </p:tavLst>
                                    </p:anim>
                                    <p:anim calcmode="lin" valueType="num">
                                      <p:cBhvr>
                                        <p:cTn id="39" dur="1000" fill="hold"/>
                                        <p:tgtEl>
                                          <p:spTgt spid="10"/>
                                        </p:tgtEl>
                                        <p:attrNameLst>
                                          <p:attrName>ppt_h</p:attrName>
                                        </p:attrNameLst>
                                      </p:cBhvr>
                                      <p:tavLst>
                                        <p:tav tm="0">
                                          <p:val>
                                            <p:strVal val="#ppt_h"/>
                                          </p:val>
                                        </p:tav>
                                        <p:tav tm="100000">
                                          <p:val>
                                            <p:strVal val="#ppt_h"/>
                                          </p:val>
                                        </p:tav>
                                      </p:tavLst>
                                    </p:anim>
                                    <p:animEffect transition="in" filter="fade">
                                      <p:cBhvr>
                                        <p:cTn id="40" dur="1000"/>
                                        <p:tgtEl>
                                          <p:spTgt spid="10"/>
                                        </p:tgtEl>
                                      </p:cBhvr>
                                    </p:animEffect>
                                  </p:childTnLst>
                                </p:cTn>
                              </p:par>
                              <p:par>
                                <p:cTn id="41" presetID="2" presetClass="entr" presetSubtype="4" fill="hold" nodeType="with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1000" fill="hold"/>
                                        <p:tgtEl>
                                          <p:spTgt spid="9"/>
                                        </p:tgtEl>
                                        <p:attrNameLst>
                                          <p:attrName>ppt_x</p:attrName>
                                        </p:attrNameLst>
                                      </p:cBhvr>
                                      <p:tavLst>
                                        <p:tav tm="0">
                                          <p:val>
                                            <p:strVal val="#ppt_x"/>
                                          </p:val>
                                        </p:tav>
                                        <p:tav tm="100000">
                                          <p:val>
                                            <p:strVal val="#ppt_x"/>
                                          </p:val>
                                        </p:tav>
                                      </p:tavLst>
                                    </p:anim>
                                    <p:anim calcmode="lin" valueType="num">
                                      <p:cBhvr additive="base">
                                        <p:cTn id="44" dur="10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45" restart="whenNotActive" fill="hold" evtFilter="cancelBubble" nodeType="interactiveSeq">
                <p:stCondLst>
                  <p:cond evt="onClick" delay="0">
                    <p:tgtEl>
                      <p:spTgt spid="6"/>
                    </p:tgtEl>
                  </p:cond>
                </p:stCondLst>
                <p:endSync evt="end" delay="0">
                  <p:rtn val="all"/>
                </p:endSync>
                <p:childTnLst>
                  <p:par>
                    <p:cTn id="46" fill="hold">
                      <p:stCondLst>
                        <p:cond delay="0"/>
                      </p:stCondLst>
                      <p:childTnLst>
                        <p:par>
                          <p:cTn id="47" fill="hold">
                            <p:stCondLst>
                              <p:cond delay="0"/>
                            </p:stCondLst>
                            <p:childTnLst>
                              <p:par>
                                <p:cTn id="48" presetID="26" presetClass="emph" presetSubtype="0" fill="hold" nodeType="clickEffect">
                                  <p:stCondLst>
                                    <p:cond delay="0"/>
                                  </p:stCondLst>
                                  <p:childTnLst>
                                    <p:animEffect transition="out" filter="fade">
                                      <p:cBhvr>
                                        <p:cTn id="49" dur="500" tmFilter="0, 0; .2, .5; .8, .5; 1, 0"/>
                                        <p:tgtEl>
                                          <p:spTgt spid="2"/>
                                        </p:tgtEl>
                                      </p:cBhvr>
                                    </p:animEffect>
                                    <p:animScale>
                                      <p:cBhvr>
                                        <p:cTn id="50" dur="250" autoRev="1" fill="hold"/>
                                        <p:tgtEl>
                                          <p:spTgt spid="2"/>
                                        </p:tgtEl>
                                      </p:cBhvr>
                                      <p:by x="105000" y="105000"/>
                                    </p:animScale>
                                  </p:childTnLst>
                                </p:cTn>
                              </p:par>
                            </p:childTnLst>
                          </p:cTn>
                        </p:par>
                        <p:par>
                          <p:cTn id="51" fill="hold">
                            <p:stCondLst>
                              <p:cond delay="500"/>
                            </p:stCondLst>
                            <p:childTnLst>
                              <p:par>
                                <p:cTn id="52" presetID="1" presetClass="emph" presetSubtype="2" fill="hold" nodeType="afterEffect">
                                  <p:stCondLst>
                                    <p:cond delay="0"/>
                                  </p:stCondLst>
                                  <p:childTnLst>
                                    <p:animClr clrSpc="rgb" dir="cw">
                                      <p:cBhvr>
                                        <p:cTn id="53" dur="500" fill="hold"/>
                                        <p:tgtEl>
                                          <p:spTgt spid="6"/>
                                        </p:tgtEl>
                                        <p:attrNameLst>
                                          <p:attrName>fillcolor</p:attrName>
                                        </p:attrNameLst>
                                      </p:cBhvr>
                                      <p:to>
                                        <a:srgbClr val="00B0F0"/>
                                      </p:to>
                                    </p:animClr>
                                    <p:set>
                                      <p:cBhvr>
                                        <p:cTn id="54" dur="500" fill="hold"/>
                                        <p:tgtEl>
                                          <p:spTgt spid="6"/>
                                        </p:tgtEl>
                                        <p:attrNameLst>
                                          <p:attrName>fill.type</p:attrName>
                                        </p:attrNameLst>
                                      </p:cBhvr>
                                      <p:to>
                                        <p:strVal val="solid"/>
                                      </p:to>
                                    </p:set>
                                    <p:set>
                                      <p:cBhvr>
                                        <p:cTn id="55" dur="500" fill="hold"/>
                                        <p:tgtEl>
                                          <p:spTgt spid="6"/>
                                        </p:tgtEl>
                                        <p:attrNameLst>
                                          <p:attrName>fill.on</p:attrName>
                                        </p:attrNameLst>
                                      </p:cBhvr>
                                      <p:to>
                                        <p:strVal val="true"/>
                                      </p:to>
                                    </p:set>
                                  </p:childTnLst>
                                  <p:subTnLst>
                                    <p:audio>
                                      <p:cMediaNode>
                                        <p:cTn display="0" masterRel="sameClick">
                                          <p:stCondLst>
                                            <p:cond evt="begin" delay="0">
                                              <p:tn val="52"/>
                                            </p:cond>
                                          </p:stCondLst>
                                          <p:endCondLst>
                                            <p:cond evt="onStopAudio" delay="0">
                                              <p:tgtEl>
                                                <p:sldTgt/>
                                              </p:tgtEl>
                                            </p:cond>
                                          </p:endCondLst>
                                        </p:cTn>
                                        <p:tgtEl>
                                          <p:sndTgt r:embed="rId2" name="applause.wav"/>
                                        </p:tgtEl>
                                      </p:cMediaNode>
                                    </p:audio>
                                  </p:subTnLst>
                                </p:cTn>
                              </p:par>
                            </p:childTnLst>
                          </p:cTn>
                        </p:par>
                      </p:childTnLst>
                    </p:cTn>
                  </p:par>
                </p:childTnLst>
              </p:cTn>
              <p:nextCondLst>
                <p:cond evt="onClick" delay="0">
                  <p:tgtEl>
                    <p:spTgt spid="6"/>
                  </p:tgtEl>
                </p:cond>
              </p:nextCondLst>
            </p:seq>
            <p:seq concurrent="1" nextAc="seek">
              <p:cTn id="56" restart="whenNotActive" fill="hold" evtFilter="cancelBubble" nodeType="interactiveSeq">
                <p:stCondLst>
                  <p:cond evt="onClick" delay="0">
                    <p:tgtEl>
                      <p:spTgt spid="8"/>
                    </p:tgtEl>
                  </p:cond>
                </p:stCondLst>
                <p:endSync evt="end" delay="0">
                  <p:rtn val="all"/>
                </p:endSync>
                <p:childTnLst>
                  <p:par>
                    <p:cTn id="57" fill="hold">
                      <p:stCondLst>
                        <p:cond delay="0"/>
                      </p:stCondLst>
                      <p:childTnLst>
                        <p:par>
                          <p:cTn id="58" fill="hold">
                            <p:stCondLst>
                              <p:cond delay="0"/>
                            </p:stCondLst>
                            <p:childTnLst>
                              <p:par>
                                <p:cTn id="59" presetID="26" presetClass="emph" presetSubtype="0" fill="hold" nodeType="clickEffect">
                                  <p:stCondLst>
                                    <p:cond delay="0"/>
                                  </p:stCondLst>
                                  <p:childTnLst>
                                    <p:animEffect transition="out" filter="fade">
                                      <p:cBhvr>
                                        <p:cTn id="60" dur="500" tmFilter="0, 0; .2, .5; .8, .5; 1, 0"/>
                                        <p:tgtEl>
                                          <p:spTgt spid="7"/>
                                        </p:tgtEl>
                                      </p:cBhvr>
                                    </p:animEffect>
                                    <p:animScale>
                                      <p:cBhvr>
                                        <p:cTn id="61" dur="250" autoRev="1" fill="hold"/>
                                        <p:tgtEl>
                                          <p:spTgt spid="7"/>
                                        </p:tgtEl>
                                      </p:cBhvr>
                                      <p:by x="105000" y="105000"/>
                                    </p:animScale>
                                  </p:childTnLst>
                                </p:cTn>
                              </p:par>
                            </p:childTnLst>
                          </p:cTn>
                        </p:par>
                        <p:par>
                          <p:cTn id="62" fill="hold">
                            <p:stCondLst>
                              <p:cond delay="500"/>
                            </p:stCondLst>
                            <p:childTnLst>
                              <p:par>
                                <p:cTn id="63" presetID="1" presetClass="emph" presetSubtype="2" fill="hold" nodeType="afterEffect">
                                  <p:stCondLst>
                                    <p:cond delay="0"/>
                                  </p:stCondLst>
                                  <p:childTnLst>
                                    <p:animClr clrSpc="rgb" dir="cw">
                                      <p:cBhvr>
                                        <p:cTn id="64" dur="500" fill="hold"/>
                                        <p:tgtEl>
                                          <p:spTgt spid="8"/>
                                        </p:tgtEl>
                                        <p:attrNameLst>
                                          <p:attrName>fillcolor</p:attrName>
                                        </p:attrNameLst>
                                      </p:cBhvr>
                                      <p:to>
                                        <a:srgbClr val="FFFF00"/>
                                      </p:to>
                                    </p:animClr>
                                    <p:set>
                                      <p:cBhvr>
                                        <p:cTn id="65" dur="500" fill="hold"/>
                                        <p:tgtEl>
                                          <p:spTgt spid="8"/>
                                        </p:tgtEl>
                                        <p:attrNameLst>
                                          <p:attrName>fill.type</p:attrName>
                                        </p:attrNameLst>
                                      </p:cBhvr>
                                      <p:to>
                                        <p:strVal val="solid"/>
                                      </p:to>
                                    </p:set>
                                    <p:set>
                                      <p:cBhvr>
                                        <p:cTn id="66" dur="500" fill="hold"/>
                                        <p:tgtEl>
                                          <p:spTgt spid="8"/>
                                        </p:tgtEl>
                                        <p:attrNameLst>
                                          <p:attrName>fill.on</p:attrName>
                                        </p:attrNameLst>
                                      </p:cBhvr>
                                      <p:to>
                                        <p:strVal val="true"/>
                                      </p:to>
                                    </p:set>
                                  </p:childTnLst>
                                  <p:subTnLst>
                                    <p:audio>
                                      <p:cMediaNode>
                                        <p:cTn display="0" masterRel="sameClick">
                                          <p:stCondLst>
                                            <p:cond evt="begin" delay="0">
                                              <p:tn val="63"/>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8"/>
                  </p:tgtEl>
                </p:cond>
              </p:nextCondLst>
            </p:seq>
            <p:seq concurrent="1" nextAc="seek">
              <p:cTn id="67" restart="whenNotActive" fill="hold" evtFilter="cancelBubble" nodeType="interactiveSeq">
                <p:stCondLst>
                  <p:cond evt="onClick" delay="0">
                    <p:tgtEl>
                      <p:spTgt spid="10"/>
                    </p:tgtEl>
                  </p:cond>
                </p:stCondLst>
                <p:endSync evt="end" delay="0">
                  <p:rtn val="all"/>
                </p:endSync>
                <p:childTnLst>
                  <p:par>
                    <p:cTn id="68" fill="hold">
                      <p:stCondLst>
                        <p:cond delay="0"/>
                      </p:stCondLst>
                      <p:childTnLst>
                        <p:par>
                          <p:cTn id="69" fill="hold">
                            <p:stCondLst>
                              <p:cond delay="0"/>
                            </p:stCondLst>
                            <p:childTnLst>
                              <p:par>
                                <p:cTn id="70" presetID="26" presetClass="emph" presetSubtype="0" fill="hold" nodeType="clickEffect">
                                  <p:stCondLst>
                                    <p:cond delay="0"/>
                                  </p:stCondLst>
                                  <p:childTnLst>
                                    <p:animEffect transition="out" filter="fade">
                                      <p:cBhvr>
                                        <p:cTn id="71" dur="500" tmFilter="0, 0; .2, .5; .8, .5; 1, 0"/>
                                        <p:tgtEl>
                                          <p:spTgt spid="9"/>
                                        </p:tgtEl>
                                      </p:cBhvr>
                                    </p:animEffect>
                                    <p:animScale>
                                      <p:cBhvr>
                                        <p:cTn id="72" dur="250" autoRev="1" fill="hold"/>
                                        <p:tgtEl>
                                          <p:spTgt spid="9"/>
                                        </p:tgtEl>
                                      </p:cBhvr>
                                      <p:by x="105000" y="105000"/>
                                    </p:animScale>
                                  </p:childTnLst>
                                </p:cTn>
                              </p:par>
                            </p:childTnLst>
                          </p:cTn>
                        </p:par>
                        <p:par>
                          <p:cTn id="73" fill="hold">
                            <p:stCondLst>
                              <p:cond delay="500"/>
                            </p:stCondLst>
                            <p:childTnLst>
                              <p:par>
                                <p:cTn id="74" presetID="1" presetClass="emph" presetSubtype="2" fill="hold" nodeType="afterEffect">
                                  <p:stCondLst>
                                    <p:cond delay="0"/>
                                  </p:stCondLst>
                                  <p:childTnLst>
                                    <p:animClr clrSpc="rgb" dir="cw">
                                      <p:cBhvr>
                                        <p:cTn id="75" dur="500" fill="hold"/>
                                        <p:tgtEl>
                                          <p:spTgt spid="10"/>
                                        </p:tgtEl>
                                        <p:attrNameLst>
                                          <p:attrName>fillcolor</p:attrName>
                                        </p:attrNameLst>
                                      </p:cBhvr>
                                      <p:to>
                                        <a:srgbClr val="FFFF00"/>
                                      </p:to>
                                    </p:animClr>
                                    <p:set>
                                      <p:cBhvr>
                                        <p:cTn id="76" dur="500" fill="hold"/>
                                        <p:tgtEl>
                                          <p:spTgt spid="10"/>
                                        </p:tgtEl>
                                        <p:attrNameLst>
                                          <p:attrName>fill.type</p:attrName>
                                        </p:attrNameLst>
                                      </p:cBhvr>
                                      <p:to>
                                        <p:strVal val="solid"/>
                                      </p:to>
                                    </p:set>
                                    <p:set>
                                      <p:cBhvr>
                                        <p:cTn id="77" dur="500" fill="hold"/>
                                        <p:tgtEl>
                                          <p:spTgt spid="10"/>
                                        </p:tgtEl>
                                        <p:attrNameLst>
                                          <p:attrName>fill.on</p:attrName>
                                        </p:attrNameLst>
                                      </p:cBhvr>
                                      <p:to>
                                        <p:strVal val="true"/>
                                      </p:to>
                                    </p:set>
                                  </p:childTnLst>
                                  <p:subTnLst>
                                    <p:audio>
                                      <p:cMediaNode>
                                        <p:cTn display="0" masterRel="sameClick">
                                          <p:stCondLst>
                                            <p:cond evt="begin" delay="0">
                                              <p:tn val="74"/>
                                            </p:cond>
                                          </p:stCondLst>
                                          <p:endCondLst>
                                            <p:cond evt="onStopAudio" delay="0">
                                              <p:tgtEl>
                                                <p:sldTgt/>
                                              </p:tgtEl>
                                            </p:cond>
                                          </p:endCondLst>
                                        </p:cTn>
                                        <p:tgtEl>
                                          <p:sndTgt r:embed="rId3" name="ohno.wav"/>
                                        </p:tgtEl>
                                      </p:cMediaNode>
                                    </p:audio>
                                  </p:subTnLst>
                                </p:cTn>
                              </p:par>
                            </p:childTnLst>
                          </p:cTn>
                        </p:par>
                      </p:childTnLst>
                    </p:cTn>
                  </p:par>
                </p:childTnLst>
              </p:cTn>
              <p:nextCondLst>
                <p:cond evt="onClick" delay="0">
                  <p:tgtEl>
                    <p:spTgt spid="10"/>
                  </p:tgtEl>
                </p:cond>
              </p:nextCondLst>
            </p:seq>
          </p:childTnLst>
        </p:cTn>
      </p:par>
    </p:tnLst>
    <p:bldLst>
      <p:bldP spid="4" grpId="0" build="p" animBg="1"/>
      <p:bldP spid="6" grpId="0" animBg="1"/>
      <p:bldP spid="8" grpId="0" animBg="1"/>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6DCDD6F-8511-4D11-81BC-E6F2E5E078EA}"/>
              </a:ext>
            </a:extLst>
          </p:cNvPr>
          <p:cNvPicPr>
            <a:picLocks noChangeAspect="1"/>
          </p:cNvPicPr>
          <p:nvPr/>
        </p:nvPicPr>
        <p:blipFill rotWithShape="1">
          <a:blip r:embed="rId2">
            <a:extLst>
              <a:ext uri="{28A0092B-C50C-407E-A947-70E740481C1C}">
                <a14:useLocalDpi xmlns:a14="http://schemas.microsoft.com/office/drawing/2010/main" val="0"/>
              </a:ext>
            </a:extLst>
          </a:blip>
          <a:srcRect b="6383"/>
          <a:stretch/>
        </p:blipFill>
        <p:spPr>
          <a:xfrm>
            <a:off x="0" y="437745"/>
            <a:ext cx="12192000" cy="6420255"/>
          </a:xfrm>
          <a:prstGeom prst="rect">
            <a:avLst/>
          </a:prstGeom>
        </p:spPr>
      </p:pic>
      <p:sp>
        <p:nvSpPr>
          <p:cNvPr id="4" name="Speech Bubble: Rectangle with Corners Rounded 7">
            <a:extLst>
              <a:ext uri="{FF2B5EF4-FFF2-40B4-BE49-F238E27FC236}">
                <a16:creationId xmlns:a16="http://schemas.microsoft.com/office/drawing/2014/main" id="{0667024D-077C-41FB-84FC-D91D5651A194}"/>
              </a:ext>
            </a:extLst>
          </p:cNvPr>
          <p:cNvSpPr/>
          <p:nvPr/>
        </p:nvSpPr>
        <p:spPr>
          <a:xfrm>
            <a:off x="837516" y="983684"/>
            <a:ext cx="8100422" cy="2263099"/>
          </a:xfrm>
          <a:prstGeom prst="wedgeRoundRectCallout">
            <a:avLst>
              <a:gd name="adj1" fmla="val 69904"/>
              <a:gd name="adj2" fmla="val 16653"/>
              <a:gd name="adj3" fmla="val 16667"/>
            </a:avLst>
          </a:prstGeom>
          <a:solidFill>
            <a:schemeClr val="accent4"/>
          </a:solidFill>
          <a:ln>
            <a:noFill/>
          </a:ln>
        </p:spPr>
        <p:style>
          <a:lnRef idx="1">
            <a:schemeClr val="accent5"/>
          </a:lnRef>
          <a:fillRef idx="2">
            <a:schemeClr val="accent5"/>
          </a:fillRef>
          <a:effectRef idx="1">
            <a:schemeClr val="accent5"/>
          </a:effectRef>
          <a:fontRef idx="minor">
            <a:schemeClr val="dk1"/>
          </a:fontRef>
        </p:style>
        <p:txBody>
          <a:bodyPr rtlCol="0" anchor="ctr"/>
          <a:lstStyle/>
          <a:p>
            <a:pPr algn="just">
              <a:spcBef>
                <a:spcPts val="600"/>
              </a:spcBef>
            </a:pPr>
            <a:r>
              <a:rPr lang="en-US" sz="3600" dirty="0" err="1">
                <a:solidFill>
                  <a:schemeClr val="tx1"/>
                </a:solidFill>
                <a:cs typeface="Times New Roman" pitchFamily="18" charset="0"/>
              </a:rPr>
              <a:t>Cảm</a:t>
            </a:r>
            <a:r>
              <a:rPr lang="en-US" sz="3600" dirty="0">
                <a:solidFill>
                  <a:schemeClr val="tx1"/>
                </a:solidFill>
                <a:cs typeface="Times New Roman" pitchFamily="18" charset="0"/>
              </a:rPr>
              <a:t> </a:t>
            </a:r>
            <a:r>
              <a:rPr lang="en-US" sz="3600" dirty="0" err="1">
                <a:solidFill>
                  <a:schemeClr val="tx1"/>
                </a:solidFill>
                <a:cs typeface="Times New Roman" pitchFamily="18" charset="0"/>
              </a:rPr>
              <a:t>ơn</a:t>
            </a:r>
            <a:r>
              <a:rPr lang="en-US" sz="3600" dirty="0">
                <a:solidFill>
                  <a:schemeClr val="tx1"/>
                </a:solidFill>
                <a:cs typeface="Times New Roman" pitchFamily="18" charset="0"/>
              </a:rPr>
              <a:t> </a:t>
            </a:r>
            <a:r>
              <a:rPr lang="en-US" sz="3600" dirty="0" err="1">
                <a:solidFill>
                  <a:schemeClr val="tx1"/>
                </a:solidFill>
                <a:cs typeface="Times New Roman" pitchFamily="18" charset="0"/>
              </a:rPr>
              <a:t>các</a:t>
            </a:r>
            <a:r>
              <a:rPr lang="en-US" sz="3600" dirty="0">
                <a:solidFill>
                  <a:schemeClr val="tx1"/>
                </a:solidFill>
                <a:cs typeface="Times New Roman" pitchFamily="18" charset="0"/>
              </a:rPr>
              <a:t> </a:t>
            </a:r>
            <a:r>
              <a:rPr lang="en-US" sz="3600" dirty="0" err="1">
                <a:solidFill>
                  <a:schemeClr val="tx1"/>
                </a:solidFill>
                <a:cs typeface="Times New Roman" pitchFamily="18" charset="0"/>
              </a:rPr>
              <a:t>em</a:t>
            </a:r>
            <a:r>
              <a:rPr lang="en-US" sz="3600" dirty="0">
                <a:solidFill>
                  <a:schemeClr val="tx1"/>
                </a:solidFill>
                <a:cs typeface="Times New Roman" pitchFamily="18" charset="0"/>
              </a:rPr>
              <a:t> </a:t>
            </a:r>
            <a:r>
              <a:rPr lang="en-US" sz="3600" dirty="0" err="1">
                <a:solidFill>
                  <a:schemeClr val="tx1"/>
                </a:solidFill>
                <a:cs typeface="Times New Roman" pitchFamily="18" charset="0"/>
              </a:rPr>
              <a:t>đã</a:t>
            </a:r>
            <a:r>
              <a:rPr lang="en-US" sz="3600" dirty="0">
                <a:solidFill>
                  <a:schemeClr val="tx1"/>
                </a:solidFill>
                <a:cs typeface="Times New Roman" pitchFamily="18" charset="0"/>
              </a:rPr>
              <a:t> </a:t>
            </a:r>
            <a:r>
              <a:rPr lang="en-US" sz="3600" dirty="0" err="1">
                <a:solidFill>
                  <a:schemeClr val="tx1"/>
                </a:solidFill>
                <a:cs typeface="Times New Roman" pitchFamily="18" charset="0"/>
              </a:rPr>
              <a:t>giúp</a:t>
            </a:r>
            <a:r>
              <a:rPr lang="en-US" sz="3600" dirty="0">
                <a:solidFill>
                  <a:schemeClr val="tx1"/>
                </a:solidFill>
                <a:cs typeface="Times New Roman" pitchFamily="18" charset="0"/>
              </a:rPr>
              <a:t> </a:t>
            </a:r>
            <a:r>
              <a:rPr lang="en-US" sz="3600" dirty="0" err="1">
                <a:solidFill>
                  <a:schemeClr val="tx1"/>
                </a:solidFill>
                <a:cs typeface="Times New Roman" pitchFamily="18" charset="0"/>
              </a:rPr>
              <a:t>chú</a:t>
            </a:r>
            <a:r>
              <a:rPr lang="en-US" sz="3600" dirty="0">
                <a:solidFill>
                  <a:schemeClr val="tx1"/>
                </a:solidFill>
                <a:cs typeface="Times New Roman" pitchFamily="18" charset="0"/>
              </a:rPr>
              <a:t> </a:t>
            </a:r>
            <a:r>
              <a:rPr lang="en-US" sz="3600" dirty="0" err="1">
                <a:solidFill>
                  <a:schemeClr val="tx1"/>
                </a:solidFill>
                <a:cs typeface="Times New Roman" pitchFamily="18" charset="0"/>
              </a:rPr>
              <a:t>ong</a:t>
            </a:r>
            <a:r>
              <a:rPr lang="en-US" sz="3600" dirty="0">
                <a:solidFill>
                  <a:schemeClr val="tx1"/>
                </a:solidFill>
                <a:cs typeface="Times New Roman" pitchFamily="18" charset="0"/>
              </a:rPr>
              <a:t> </a:t>
            </a:r>
            <a:r>
              <a:rPr lang="en-US" sz="3600" dirty="0" err="1">
                <a:solidFill>
                  <a:schemeClr val="tx1"/>
                </a:solidFill>
                <a:cs typeface="Times New Roman" pitchFamily="18" charset="0"/>
              </a:rPr>
              <a:t>chăm</a:t>
            </a:r>
            <a:r>
              <a:rPr lang="en-US" sz="3600" dirty="0">
                <a:solidFill>
                  <a:schemeClr val="tx1"/>
                </a:solidFill>
                <a:cs typeface="Times New Roman" pitchFamily="18" charset="0"/>
              </a:rPr>
              <a:t> </a:t>
            </a:r>
            <a:r>
              <a:rPr lang="en-US" sz="3600" dirty="0" err="1">
                <a:solidFill>
                  <a:schemeClr val="tx1"/>
                </a:solidFill>
                <a:cs typeface="Times New Roman" pitchFamily="18" charset="0"/>
              </a:rPr>
              <a:t>chỉ</a:t>
            </a:r>
            <a:r>
              <a:rPr lang="en-US" sz="3600" dirty="0">
                <a:solidFill>
                  <a:schemeClr val="tx1"/>
                </a:solidFill>
                <a:cs typeface="Times New Roman" pitchFamily="18" charset="0"/>
              </a:rPr>
              <a:t> </a:t>
            </a:r>
            <a:r>
              <a:rPr lang="en-US" sz="3600" dirty="0" err="1">
                <a:solidFill>
                  <a:schemeClr val="tx1"/>
                </a:solidFill>
                <a:cs typeface="Times New Roman" pitchFamily="18" charset="0"/>
              </a:rPr>
              <a:t>tìm</a:t>
            </a:r>
            <a:r>
              <a:rPr lang="en-US" sz="3600" dirty="0">
                <a:solidFill>
                  <a:schemeClr val="tx1"/>
                </a:solidFill>
                <a:cs typeface="Times New Roman" pitchFamily="18" charset="0"/>
              </a:rPr>
              <a:t> </a:t>
            </a:r>
            <a:r>
              <a:rPr lang="en-US" sz="3600" dirty="0" err="1">
                <a:solidFill>
                  <a:schemeClr val="tx1"/>
                </a:solidFill>
                <a:cs typeface="Times New Roman" pitchFamily="18" charset="0"/>
              </a:rPr>
              <a:t>thấy</a:t>
            </a:r>
            <a:r>
              <a:rPr lang="en-US" sz="3600" dirty="0">
                <a:solidFill>
                  <a:schemeClr val="tx1"/>
                </a:solidFill>
                <a:cs typeface="Times New Roman" pitchFamily="18" charset="0"/>
              </a:rPr>
              <a:t> </a:t>
            </a:r>
            <a:r>
              <a:rPr lang="en-US" sz="3600" dirty="0" err="1">
                <a:solidFill>
                  <a:schemeClr val="tx1"/>
                </a:solidFill>
                <a:cs typeface="Times New Roman" pitchFamily="18" charset="0"/>
              </a:rPr>
              <a:t>nhiều</a:t>
            </a:r>
            <a:r>
              <a:rPr lang="en-US" sz="3600" dirty="0">
                <a:solidFill>
                  <a:schemeClr val="tx1"/>
                </a:solidFill>
                <a:cs typeface="Times New Roman" pitchFamily="18" charset="0"/>
              </a:rPr>
              <a:t> </a:t>
            </a:r>
            <a:r>
              <a:rPr lang="en-US" sz="3600" dirty="0" err="1">
                <a:solidFill>
                  <a:schemeClr val="tx1"/>
                </a:solidFill>
                <a:cs typeface="Times New Roman" pitchFamily="18" charset="0"/>
              </a:rPr>
              <a:t>bông</a:t>
            </a:r>
            <a:r>
              <a:rPr lang="en-US" sz="3600" dirty="0">
                <a:solidFill>
                  <a:schemeClr val="tx1"/>
                </a:solidFill>
                <a:cs typeface="Times New Roman" pitchFamily="18" charset="0"/>
              </a:rPr>
              <a:t> </a:t>
            </a:r>
            <a:r>
              <a:rPr lang="en-US" sz="3600" dirty="0" err="1">
                <a:solidFill>
                  <a:schemeClr val="tx1"/>
                </a:solidFill>
                <a:cs typeface="Times New Roman" pitchFamily="18" charset="0"/>
              </a:rPr>
              <a:t>hoa</a:t>
            </a:r>
            <a:r>
              <a:rPr lang="en-US" sz="3600" dirty="0">
                <a:solidFill>
                  <a:schemeClr val="tx1"/>
                </a:solidFill>
                <a:cs typeface="Times New Roman" pitchFamily="18" charset="0"/>
              </a:rPr>
              <a:t> </a:t>
            </a:r>
            <a:r>
              <a:rPr lang="en-US" sz="3600" dirty="0" err="1">
                <a:solidFill>
                  <a:schemeClr val="tx1"/>
                </a:solidFill>
                <a:cs typeface="Times New Roman" pitchFamily="18" charset="0"/>
              </a:rPr>
              <a:t>về</a:t>
            </a:r>
            <a:r>
              <a:rPr lang="en-US" sz="3600" dirty="0">
                <a:solidFill>
                  <a:schemeClr val="tx1"/>
                </a:solidFill>
                <a:cs typeface="Times New Roman" pitchFamily="18" charset="0"/>
              </a:rPr>
              <a:t> </a:t>
            </a:r>
            <a:r>
              <a:rPr lang="en-US" sz="3600" dirty="0" err="1">
                <a:solidFill>
                  <a:schemeClr val="tx1"/>
                </a:solidFill>
                <a:cs typeface="Times New Roman" pitchFamily="18" charset="0"/>
              </a:rPr>
              <a:t>làm</a:t>
            </a:r>
            <a:r>
              <a:rPr lang="en-US" sz="3600" dirty="0">
                <a:solidFill>
                  <a:schemeClr val="tx1"/>
                </a:solidFill>
                <a:cs typeface="Times New Roman" pitchFamily="18" charset="0"/>
              </a:rPr>
              <a:t> </a:t>
            </a:r>
            <a:r>
              <a:rPr lang="en-US" sz="3600" dirty="0" err="1">
                <a:solidFill>
                  <a:schemeClr val="tx1"/>
                </a:solidFill>
                <a:cs typeface="Times New Roman" pitchFamily="18" charset="0"/>
              </a:rPr>
              <a:t>mật</a:t>
            </a:r>
            <a:r>
              <a:rPr lang="en-US" sz="3600" dirty="0">
                <a:solidFill>
                  <a:schemeClr val="tx1"/>
                </a:solidFill>
                <a:cs typeface="Times New Roman" pitchFamily="18" charset="0"/>
              </a:rPr>
              <a:t> </a:t>
            </a:r>
            <a:r>
              <a:rPr lang="en-US" sz="3600" dirty="0" err="1">
                <a:solidFill>
                  <a:schemeClr val="tx1"/>
                </a:solidFill>
                <a:cs typeface="Times New Roman" pitchFamily="18" charset="0"/>
              </a:rPr>
              <a:t>ngọt</a:t>
            </a:r>
            <a:r>
              <a:rPr lang="en-US" sz="3600" dirty="0">
                <a:solidFill>
                  <a:schemeClr val="tx1"/>
                </a:solidFill>
                <a:cs typeface="Times New Roman" pitchFamily="18" charset="0"/>
              </a:rPr>
              <a:t> </a:t>
            </a:r>
            <a:r>
              <a:rPr lang="en-US" sz="3600" dirty="0" err="1">
                <a:solidFill>
                  <a:schemeClr val="tx1"/>
                </a:solidFill>
                <a:cs typeface="Times New Roman" pitchFamily="18" charset="0"/>
              </a:rPr>
              <a:t>nhé</a:t>
            </a:r>
            <a:r>
              <a:rPr lang="en-US" sz="3600" dirty="0">
                <a:solidFill>
                  <a:schemeClr val="tx1"/>
                </a:solidFill>
                <a:cs typeface="Times New Roman" pitchFamily="18" charset="0"/>
              </a:rPr>
              <a:t>!</a:t>
            </a:r>
            <a:endParaRPr lang="vi-VN" sz="3600" dirty="0">
              <a:solidFill>
                <a:schemeClr val="tx1"/>
              </a:solidFill>
              <a:cs typeface="Times New Roman" pitchFamily="18" charset="0"/>
            </a:endParaRPr>
          </a:p>
        </p:txBody>
      </p:sp>
      <p:pic>
        <p:nvPicPr>
          <p:cNvPr id="3" name="Picture 2">
            <a:extLst>
              <a:ext uri="{FF2B5EF4-FFF2-40B4-BE49-F238E27FC236}">
                <a16:creationId xmlns:a16="http://schemas.microsoft.com/office/drawing/2014/main" id="{9C0CBB39-4514-4CD8-8DF7-D11D24549F9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77644" y="2213552"/>
            <a:ext cx="1428936" cy="1428750"/>
          </a:xfrm>
          <a:prstGeom prst="rect">
            <a:avLst/>
          </a:prstGeom>
        </p:spPr>
      </p:pic>
      <p:pic>
        <p:nvPicPr>
          <p:cNvPr id="5" name="Picture 4">
            <a:extLst>
              <a:ext uri="{FF2B5EF4-FFF2-40B4-BE49-F238E27FC236}">
                <a16:creationId xmlns:a16="http://schemas.microsoft.com/office/drawing/2014/main" id="{4B5AB01C-ECF4-4CC5-B79D-24017FBE3B6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23409" y="3642302"/>
            <a:ext cx="800457" cy="803910"/>
          </a:xfrm>
          <a:prstGeom prst="rect">
            <a:avLst/>
          </a:prstGeom>
        </p:spPr>
      </p:pic>
      <p:pic>
        <p:nvPicPr>
          <p:cNvPr id="7" name="Picture 6">
            <a:extLst>
              <a:ext uri="{FF2B5EF4-FFF2-40B4-BE49-F238E27FC236}">
                <a16:creationId xmlns:a16="http://schemas.microsoft.com/office/drawing/2014/main" id="{F632EAB9-4A8E-43A1-B56E-D62FC861A34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24281" y="4039720"/>
            <a:ext cx="2016627" cy="2016365"/>
          </a:xfrm>
          <a:prstGeom prst="rect">
            <a:avLst/>
          </a:prstGeom>
        </p:spPr>
      </p:pic>
      <p:pic>
        <p:nvPicPr>
          <p:cNvPr id="8" name="Picture 7">
            <a:extLst>
              <a:ext uri="{FF2B5EF4-FFF2-40B4-BE49-F238E27FC236}">
                <a16:creationId xmlns:a16="http://schemas.microsoft.com/office/drawing/2014/main" id="{46FE6C30-FD3E-425E-97B6-6787FB30878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075874" y="4039720"/>
            <a:ext cx="2016627" cy="2016365"/>
          </a:xfrm>
          <a:prstGeom prst="rect">
            <a:avLst/>
          </a:prstGeom>
        </p:spPr>
      </p:pic>
      <p:pic>
        <p:nvPicPr>
          <p:cNvPr id="9" name="Picture 8">
            <a:extLst>
              <a:ext uri="{FF2B5EF4-FFF2-40B4-BE49-F238E27FC236}">
                <a16:creationId xmlns:a16="http://schemas.microsoft.com/office/drawing/2014/main" id="{106D6C6A-4F32-4A6B-B30C-6C41E6EB165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298053" y="4039720"/>
            <a:ext cx="2016627" cy="2016365"/>
          </a:xfrm>
          <a:prstGeom prst="rect">
            <a:avLst/>
          </a:prstGeom>
        </p:spPr>
      </p:pic>
      <p:pic>
        <p:nvPicPr>
          <p:cNvPr id="10" name="Picture 9">
            <a:extLst>
              <a:ext uri="{FF2B5EF4-FFF2-40B4-BE49-F238E27FC236}">
                <a16:creationId xmlns:a16="http://schemas.microsoft.com/office/drawing/2014/main" id="{69B281D4-AABA-42EC-A71E-9CE55267BCA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599619" y="4039720"/>
            <a:ext cx="2016627" cy="2016365"/>
          </a:xfrm>
          <a:prstGeom prst="rect">
            <a:avLst/>
          </a:prstGeom>
        </p:spPr>
      </p:pic>
      <p:pic>
        <p:nvPicPr>
          <p:cNvPr id="11" name="Picture 10">
            <a:extLst>
              <a:ext uri="{FF2B5EF4-FFF2-40B4-BE49-F238E27FC236}">
                <a16:creationId xmlns:a16="http://schemas.microsoft.com/office/drawing/2014/main" id="{4F68AC58-2A6A-40F4-8CA8-4F228E1AF641}"/>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905603" y="4039719"/>
            <a:ext cx="2016627" cy="2016365"/>
          </a:xfrm>
          <a:prstGeom prst="rect">
            <a:avLst/>
          </a:prstGeom>
        </p:spPr>
      </p:pic>
    </p:spTree>
    <p:extLst>
      <p:ext uri="{BB962C8B-B14F-4D97-AF65-F5344CB8AC3E}">
        <p14:creationId xmlns:p14="http://schemas.microsoft.com/office/powerpoint/2010/main" val="1245832719"/>
      </p:ext>
    </p:ext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50" presetClass="entr" presetSubtype="0" decel="100000" fill="hold" grpId="0" nodeType="afterEffect">
                                  <p:stCondLst>
                                    <p:cond delay="0"/>
                                  </p:stCondLst>
                                  <p:childTnLst>
                                    <p:set>
                                      <p:cBhvr>
                                        <p:cTn id="11" dur="1" fill="hold">
                                          <p:stCondLst>
                                            <p:cond delay="0"/>
                                          </p:stCondLst>
                                        </p:cTn>
                                        <p:tgtEl>
                                          <p:spTgt spid="4">
                                            <p:bg/>
                                          </p:spTgt>
                                        </p:tgtEl>
                                        <p:attrNameLst>
                                          <p:attrName>style.visibility</p:attrName>
                                        </p:attrNameLst>
                                      </p:cBhvr>
                                      <p:to>
                                        <p:strVal val="visible"/>
                                      </p:to>
                                    </p:set>
                                    <p:anim calcmode="lin" valueType="num">
                                      <p:cBhvr>
                                        <p:cTn id="12" dur="500" fill="hold"/>
                                        <p:tgtEl>
                                          <p:spTgt spid="4">
                                            <p:bg/>
                                          </p:spTgt>
                                        </p:tgtEl>
                                        <p:attrNameLst>
                                          <p:attrName>ppt_w</p:attrName>
                                        </p:attrNameLst>
                                      </p:cBhvr>
                                      <p:tavLst>
                                        <p:tav tm="0">
                                          <p:val>
                                            <p:strVal val="#ppt_w+.3"/>
                                          </p:val>
                                        </p:tav>
                                        <p:tav tm="100000">
                                          <p:val>
                                            <p:strVal val="#ppt_w"/>
                                          </p:val>
                                        </p:tav>
                                      </p:tavLst>
                                    </p:anim>
                                    <p:anim calcmode="lin" valueType="num">
                                      <p:cBhvr>
                                        <p:cTn id="13" dur="500" fill="hold"/>
                                        <p:tgtEl>
                                          <p:spTgt spid="4">
                                            <p:bg/>
                                          </p:spTgt>
                                        </p:tgtEl>
                                        <p:attrNameLst>
                                          <p:attrName>ppt_h</p:attrName>
                                        </p:attrNameLst>
                                      </p:cBhvr>
                                      <p:tavLst>
                                        <p:tav tm="0">
                                          <p:val>
                                            <p:strVal val="#ppt_h"/>
                                          </p:val>
                                        </p:tav>
                                        <p:tav tm="100000">
                                          <p:val>
                                            <p:strVal val="#ppt_h"/>
                                          </p:val>
                                        </p:tav>
                                      </p:tavLst>
                                    </p:anim>
                                    <p:animEffect transition="in" filter="fade">
                                      <p:cBhvr>
                                        <p:cTn id="14" dur="500"/>
                                        <p:tgtEl>
                                          <p:spTgt spid="4">
                                            <p:bg/>
                                          </p:spTgt>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 calcmode="lin" valueType="num">
                                      <p:cBhvr>
                                        <p:cTn id="17" dur="500" fill="hold"/>
                                        <p:tgtEl>
                                          <p:spTgt spid="4">
                                            <p:txEl>
                                              <p:pRg st="0" end="0"/>
                                            </p:txEl>
                                          </p:spTgt>
                                        </p:tgtEl>
                                        <p:attrNameLst>
                                          <p:attrName>ppt_w</p:attrName>
                                        </p:attrNameLst>
                                      </p:cBhvr>
                                      <p:tavLst>
                                        <p:tav tm="0">
                                          <p:val>
                                            <p:strVal val="#ppt_w+.3"/>
                                          </p:val>
                                        </p:tav>
                                        <p:tav tm="100000">
                                          <p:val>
                                            <p:strVal val="#ppt_w"/>
                                          </p:val>
                                        </p:tav>
                                      </p:tavLst>
                                    </p:anim>
                                    <p:anim calcmode="lin" valueType="num">
                                      <p:cBhvr>
                                        <p:cTn id="18" dur="500" fill="hold"/>
                                        <p:tgtEl>
                                          <p:spTgt spid="4">
                                            <p:txEl>
                                              <p:pRg st="0" end="0"/>
                                            </p:txEl>
                                          </p:spTgt>
                                        </p:tgtEl>
                                        <p:attrNameLst>
                                          <p:attrName>ppt_h</p:attrName>
                                        </p:attrNameLst>
                                      </p:cBhvr>
                                      <p:tavLst>
                                        <p:tav tm="0">
                                          <p:val>
                                            <p:strVal val="#ppt_h"/>
                                          </p:val>
                                        </p:tav>
                                        <p:tav tm="100000">
                                          <p:val>
                                            <p:strVal val="#ppt_h"/>
                                          </p:val>
                                        </p:tav>
                                      </p:tavLst>
                                    </p:anim>
                                    <p:animEffect transition="in" filter="fade">
                                      <p:cBhvr>
                                        <p:cTn id="19"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fld id="{9306B73E-E889-4101-943F-C932486AC50A}" type="slidenum">
              <a:rPr lang="en-US" smtClean="0"/>
              <a:t>8</a:t>
            </a:fld>
            <a:endParaRPr lang="en-US"/>
          </a:p>
        </p:txBody>
      </p:sp>
      <p:pic>
        <p:nvPicPr>
          <p:cNvPr id="3" name="Picture 2"/>
          <p:cNvPicPr>
            <a:picLocks noChangeAspect="1"/>
          </p:cNvPicPr>
          <p:nvPr/>
        </p:nvPicPr>
        <p:blipFill rotWithShape="1">
          <a:blip r:embed="rId2"/>
          <a:srcRect l="26893" t="37973" r="30514" b="21307"/>
          <a:stretch/>
        </p:blipFill>
        <p:spPr>
          <a:xfrm>
            <a:off x="1752342" y="1524000"/>
            <a:ext cx="8687315" cy="5334000"/>
          </a:xfrm>
          <a:prstGeom prst="rect">
            <a:avLst/>
          </a:prstGeom>
        </p:spPr>
      </p:pic>
      <p:pic>
        <p:nvPicPr>
          <p:cNvPr id="1026" name="Picture 2"/>
          <p:cNvPicPr>
            <a:picLocks noChangeAspect="1" noChangeArrowheads="1"/>
          </p:cNvPicPr>
          <p:nvPr/>
        </p:nvPicPr>
        <p:blipFill rotWithShape="1">
          <a:blip r:embed="rId3">
            <a:extLst>
              <a:ext uri="{28A0092B-C50C-407E-A947-70E740481C1C}">
                <a14:useLocalDpi xmlns:a14="http://schemas.microsoft.com/office/drawing/2010/main" val="0"/>
              </a:ext>
            </a:extLst>
          </a:blip>
          <a:srcRect r="73833" b="35326"/>
          <a:stretch/>
        </p:blipFill>
        <p:spPr bwMode="auto">
          <a:xfrm>
            <a:off x="57922" y="449564"/>
            <a:ext cx="2741655" cy="10744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ctangle: Rounded Corners 3">
            <a:extLst>
              <a:ext uri="{FF2B5EF4-FFF2-40B4-BE49-F238E27FC236}">
                <a16:creationId xmlns:a16="http://schemas.microsoft.com/office/drawing/2014/main" id="{B18C902A-F0AA-4ABB-8410-545425D354FD}"/>
              </a:ext>
            </a:extLst>
          </p:cNvPr>
          <p:cNvSpPr/>
          <p:nvPr/>
        </p:nvSpPr>
        <p:spPr>
          <a:xfrm>
            <a:off x="3571103" y="531341"/>
            <a:ext cx="5498757" cy="992659"/>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b="1" dirty="0">
                <a:solidFill>
                  <a:srgbClr val="FF0000"/>
                </a:solidFill>
              </a:rPr>
              <a:t>ĐÓN EM</a:t>
            </a:r>
          </a:p>
        </p:txBody>
      </p:sp>
    </p:spTree>
    <p:extLst>
      <p:ext uri="{BB962C8B-B14F-4D97-AF65-F5344CB8AC3E}">
        <p14:creationId xmlns:p14="http://schemas.microsoft.com/office/powerpoint/2010/main" val="745395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fld id="{9306B73E-E889-4101-943F-C932486AC50A}" type="slidenum">
              <a:rPr lang="en-US" smtClean="0"/>
              <a:t>9</a:t>
            </a:fld>
            <a:endParaRPr lang="en-US"/>
          </a:p>
        </p:txBody>
      </p:sp>
      <p:sp>
        <p:nvSpPr>
          <p:cNvPr id="4" name="Rectangle 3"/>
          <p:cNvSpPr/>
          <p:nvPr/>
        </p:nvSpPr>
        <p:spPr>
          <a:xfrm>
            <a:off x="133349" y="950844"/>
            <a:ext cx="11846615" cy="5863144"/>
          </a:xfrm>
          <a:prstGeom prst="rect">
            <a:avLst/>
          </a:prstGeom>
        </p:spPr>
        <p:txBody>
          <a:bodyPr wrap="square">
            <a:spAutoFit/>
          </a:bodyPr>
          <a:lstStyle/>
          <a:p>
            <a:pPr algn="just">
              <a:spcBef>
                <a:spcPts val="600"/>
              </a:spcBef>
            </a:pPr>
            <a:r>
              <a:rPr lang="en-US" sz="2500" dirty="0">
                <a:cs typeface="Times New Roman" pitchFamily="18" charset="0"/>
              </a:rPr>
              <a:t>	</a:t>
            </a:r>
            <a:r>
              <a:rPr lang="vi-VN" sz="2500" dirty="0">
                <a:cs typeface="Times New Roman" pitchFamily="18" charset="0"/>
              </a:rPr>
              <a:t>1. Dũng học lớp 5. Trường Dũng ở sát trường mầm non nên cứ tan học là Dũng qua trường mầm non đón bé Lan.</a:t>
            </a:r>
          </a:p>
          <a:p>
            <a:pPr algn="just">
              <a:spcBef>
                <a:spcPts val="600"/>
              </a:spcBef>
            </a:pPr>
            <a:r>
              <a:rPr lang="en-US" sz="2500" dirty="0">
                <a:cs typeface="Times New Roman" pitchFamily="18" charset="0"/>
              </a:rPr>
              <a:t>	</a:t>
            </a:r>
            <a:r>
              <a:rPr lang="vi-VN" sz="2500" dirty="0">
                <a:cs typeface="Times New Roman" pitchFamily="18" charset="0"/>
              </a:rPr>
              <a:t>2. Một hôm, nhóm của Dũng phải làm báo tường nên về muộn, Dũng vội vàng chạy sang trường đón em gái. Nhưng lớp bé Lan đã đóng cửa. Dũng nghĩ là bố mẹ đi làm về sớm, đã đón em rồi. Nhưng ở nhà, cửa vẫn khoá, bố mẹ chưa về. Dũng lo lắng quay trở lại trường mầm non.</a:t>
            </a:r>
          </a:p>
          <a:p>
            <a:pPr algn="just">
              <a:spcBef>
                <a:spcPts val="600"/>
              </a:spcBef>
            </a:pPr>
            <a:r>
              <a:rPr lang="en-US" sz="2500" dirty="0">
                <a:cs typeface="Times New Roman" pitchFamily="18" charset="0"/>
              </a:rPr>
              <a:t>	</a:t>
            </a:r>
            <a:r>
              <a:rPr lang="vi-VN" sz="2500" dirty="0">
                <a:cs typeface="Times New Roman" pitchFamily="18" charset="0"/>
              </a:rPr>
              <a:t>3. Bác bảo vệ dẫn Dũng đến chỗ tr</a:t>
            </a:r>
            <a:r>
              <a:rPr lang="en-US" sz="2500" dirty="0">
                <a:cs typeface="Times New Roman" pitchFamily="18" charset="0"/>
              </a:rPr>
              <a:t>ô</a:t>
            </a:r>
            <a:r>
              <a:rPr lang="vi-VN" sz="2500" dirty="0">
                <a:cs typeface="Times New Roman" pitchFamily="18" charset="0"/>
              </a:rPr>
              <a:t>ng những em nhỏ chưa có người đón. Bước vào phòng, Dũng thấy em gái đang ngồi chơi một mình. Cô giáo thì đang dỗ một em nhỏ khóc thút thít. Dũng vừa mừng vừa thương, xuýt xoa: “Ôi, em ngoan quá!”.</a:t>
            </a:r>
          </a:p>
          <a:p>
            <a:pPr algn="just">
              <a:spcBef>
                <a:spcPts val="600"/>
              </a:spcBef>
            </a:pPr>
            <a:r>
              <a:rPr lang="vi-VN" sz="2500" dirty="0">
                <a:cs typeface="Times New Roman" pitchFamily="18" charset="0"/>
              </a:rPr>
              <a:t>     Lúc ấy, Lan mới rơm rớm nước mắt, ôm chầm lấy anh.</a:t>
            </a:r>
          </a:p>
          <a:p>
            <a:pPr algn="just">
              <a:spcBef>
                <a:spcPts val="600"/>
              </a:spcBef>
            </a:pPr>
            <a:r>
              <a:rPr lang="en-US" sz="2500" dirty="0">
                <a:cs typeface="Times New Roman" pitchFamily="18" charset="0"/>
              </a:rPr>
              <a:t>	</a:t>
            </a:r>
            <a:r>
              <a:rPr lang="vi-VN" sz="2500" dirty="0">
                <a:cs typeface="Times New Roman" pitchFamily="18" charset="0"/>
              </a:rPr>
              <a:t>4. Hôm đó, Dũng cõng em gái về nhà. Vừa ôm cổ anh, Lan vừa líu lo. Dũng thấy vui hơn hẳn mọi ngày.</a:t>
            </a:r>
          </a:p>
          <a:p>
            <a:pPr>
              <a:spcBef>
                <a:spcPts val="600"/>
              </a:spcBef>
            </a:pPr>
            <a:r>
              <a:rPr lang="vi-VN" sz="2500" dirty="0">
                <a:cs typeface="Times New Roman" pitchFamily="18" charset="0"/>
              </a:rPr>
              <a:t>								  </a:t>
            </a:r>
            <a:r>
              <a:rPr lang="en-US" sz="2500" dirty="0">
                <a:cs typeface="Times New Roman" pitchFamily="18" charset="0"/>
              </a:rPr>
              <a:t>                         </a:t>
            </a:r>
            <a:r>
              <a:rPr lang="vi-VN" sz="2500" b="1" dirty="0">
                <a:cs typeface="Times New Roman" pitchFamily="18" charset="0"/>
              </a:rPr>
              <a:t> </a:t>
            </a:r>
            <a:r>
              <a:rPr lang="en-US" sz="2500" b="1" dirty="0">
                <a:cs typeface="Times New Roman" pitchFamily="18" charset="0"/>
              </a:rPr>
              <a:t>  </a:t>
            </a:r>
            <a:r>
              <a:rPr lang="vi-VN" sz="2500" b="1" dirty="0">
                <a:cs typeface="Times New Roman" pitchFamily="18" charset="0"/>
              </a:rPr>
              <a:t>Minh Hà</a:t>
            </a:r>
          </a:p>
        </p:txBody>
      </p:sp>
      <p:sp>
        <p:nvSpPr>
          <p:cNvPr id="6" name="Rectangle 5"/>
          <p:cNvSpPr/>
          <p:nvPr/>
        </p:nvSpPr>
        <p:spPr>
          <a:xfrm>
            <a:off x="5117937" y="394726"/>
            <a:ext cx="1877437" cy="646331"/>
          </a:xfrm>
          <a:prstGeom prst="rect">
            <a:avLst/>
          </a:prstGeom>
        </p:spPr>
        <p:txBody>
          <a:bodyPr wrap="none">
            <a:spAutoFit/>
          </a:bodyPr>
          <a:lstStyle/>
          <a:p>
            <a:pPr lvl="0" algn="ctr"/>
            <a:r>
              <a:rPr lang="en-US" sz="3600" b="1" dirty="0" err="1">
                <a:solidFill>
                  <a:srgbClr val="7030A0"/>
                </a:solidFill>
                <a:cs typeface="Times New Roman" pitchFamily="18" charset="0"/>
              </a:rPr>
              <a:t>Đón</a:t>
            </a:r>
            <a:r>
              <a:rPr lang="en-US" sz="3600" b="1" dirty="0">
                <a:solidFill>
                  <a:srgbClr val="7030A0"/>
                </a:solidFill>
                <a:cs typeface="Times New Roman" pitchFamily="18" charset="0"/>
              </a:rPr>
              <a:t> </a:t>
            </a:r>
            <a:r>
              <a:rPr lang="en-US" sz="3600" b="1" dirty="0" err="1">
                <a:solidFill>
                  <a:srgbClr val="7030A0"/>
                </a:solidFill>
                <a:cs typeface="Times New Roman" pitchFamily="18" charset="0"/>
              </a:rPr>
              <a:t>em</a:t>
            </a:r>
            <a:endParaRPr lang="vi-VN" sz="3600" b="1" dirty="0">
              <a:solidFill>
                <a:srgbClr val="7030A0"/>
              </a:solidFill>
              <a:cs typeface="Times New Roman" pitchFamily="18" charset="0"/>
            </a:endParaRPr>
          </a:p>
        </p:txBody>
      </p:sp>
    </p:spTree>
    <p:extLst>
      <p:ext uri="{BB962C8B-B14F-4D97-AF65-F5344CB8AC3E}">
        <p14:creationId xmlns:p14="http://schemas.microsoft.com/office/powerpoint/2010/main" val="2047549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1-原创素材\1_mm1102\PPT\PPT_014\materaials\pageimg_g2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1390" y="780048"/>
            <a:ext cx="9709220" cy="529790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022971" y="3728188"/>
            <a:ext cx="4985105" cy="1025928"/>
          </a:xfrm>
          <a:prstGeom prst="rect">
            <a:avLst/>
          </a:prstGeom>
          <a:noFill/>
        </p:spPr>
        <p:txBody>
          <a:bodyPr wrap="square" lIns="121861" tIns="60931" rIns="121861" bIns="60931">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5867" b="1" cap="all" dirty="0" err="1">
                <a:ln w="0"/>
                <a:solidFill>
                  <a:srgbClr val="FF0000"/>
                </a:solidFill>
                <a:effectLst/>
                <a:latin typeface="+mj-lt"/>
                <a:cs typeface="Times New Roman" pitchFamily="18" charset="0"/>
              </a:rPr>
              <a:t>Luyện</a:t>
            </a:r>
            <a:r>
              <a:rPr lang="en-US" sz="5867" b="1" cap="all" dirty="0">
                <a:ln w="0"/>
                <a:solidFill>
                  <a:srgbClr val="FF0000"/>
                </a:solidFill>
                <a:effectLst>
                  <a:reflection blurRad="12700" stA="50000" endPos="50000" dist="5000" dir="5400000" sy="-100000" rotWithShape="0"/>
                </a:effectLst>
                <a:latin typeface="+mj-lt"/>
                <a:cs typeface="Times New Roman" pitchFamily="18" charset="0"/>
              </a:rPr>
              <a:t> </a:t>
            </a:r>
            <a:r>
              <a:rPr lang="en-US" sz="5867" b="1" cap="all" dirty="0" err="1">
                <a:ln w="0"/>
                <a:solidFill>
                  <a:srgbClr val="FF0000"/>
                </a:solidFill>
                <a:effectLst/>
                <a:latin typeface="+mj-lt"/>
                <a:cs typeface="Times New Roman" pitchFamily="18" charset="0"/>
              </a:rPr>
              <a:t>Đọc</a:t>
            </a:r>
            <a:endParaRPr lang="en-US" sz="5867" b="1" cap="all" dirty="0">
              <a:ln w="0"/>
              <a:solidFill>
                <a:srgbClr val="FF0000"/>
              </a:solidFill>
              <a:effectLst/>
              <a:latin typeface="+mj-lt"/>
              <a:cs typeface="Times New Roman" pitchFamily="18" charset="0"/>
            </a:endParaRPr>
          </a:p>
        </p:txBody>
      </p:sp>
    </p:spTree>
    <p:extLst>
      <p:ext uri="{BB962C8B-B14F-4D97-AF65-F5344CB8AC3E}">
        <p14:creationId xmlns:p14="http://schemas.microsoft.com/office/powerpoint/2010/main" val="20438828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a:xfrm>
            <a:off x="8580204" y="6469388"/>
            <a:ext cx="2743200" cy="365125"/>
          </a:xfrm>
        </p:spPr>
        <p:txBody>
          <a:bodyPr/>
          <a:lstStyle/>
          <a:p>
            <a:fld id="{9306B73E-E889-4101-943F-C932486AC50A}" type="slidenum">
              <a:rPr lang="en-US" smtClean="0"/>
              <a:t>11</a:t>
            </a:fld>
            <a:endParaRPr lang="en-US"/>
          </a:p>
        </p:txBody>
      </p:sp>
      <p:sp>
        <p:nvSpPr>
          <p:cNvPr id="4" name="Rectangle 3"/>
          <p:cNvSpPr/>
          <p:nvPr/>
        </p:nvSpPr>
        <p:spPr>
          <a:xfrm>
            <a:off x="274404" y="1030675"/>
            <a:ext cx="11544300" cy="5863144"/>
          </a:xfrm>
          <a:prstGeom prst="rect">
            <a:avLst/>
          </a:prstGeom>
        </p:spPr>
        <p:txBody>
          <a:bodyPr wrap="square">
            <a:spAutoFit/>
          </a:bodyPr>
          <a:lstStyle/>
          <a:p>
            <a:pPr>
              <a:spcBef>
                <a:spcPts val="600"/>
              </a:spcBef>
            </a:pPr>
            <a:r>
              <a:rPr lang="vi-VN" sz="2500" dirty="0">
                <a:cs typeface="Times New Roman" pitchFamily="18" charset="0"/>
              </a:rPr>
              <a:t>     1. Dũng học lớp 5. Trường Dũng ở sát trường mầm non nên cứ tan học là Dũng qua trường mầm non đón bé Lan.</a:t>
            </a:r>
          </a:p>
          <a:p>
            <a:pPr>
              <a:spcBef>
                <a:spcPts val="600"/>
              </a:spcBef>
            </a:pPr>
            <a:r>
              <a:rPr lang="vi-VN" sz="2500" dirty="0">
                <a:cs typeface="Times New Roman" pitchFamily="18" charset="0"/>
              </a:rPr>
              <a:t>      2. Một hôm, nhóm của Dũng phải làm báo tường nên về muộn, Dũng vội vàng chạy sang trường đón em gái. Nhưng lớp bé Lan đã đóng cửa. Dũng nghĩ là bố mẹ đi làm về sớm, đã đón em rồi. Nhưng ở nhà, cửa vẫn khoá, bố mẹ chưa về. Dũng lo lắng quay trở lại trường mầm non.</a:t>
            </a:r>
          </a:p>
          <a:p>
            <a:pPr>
              <a:spcBef>
                <a:spcPts val="600"/>
              </a:spcBef>
            </a:pPr>
            <a:r>
              <a:rPr lang="vi-VN" sz="2500" dirty="0">
                <a:cs typeface="Times New Roman" pitchFamily="18" charset="0"/>
              </a:rPr>
              <a:t>      3. Bác bảo vệ dẫn Dũng đến chỗ trong những em nhỏ chưa có người đón. Bước vào phòng, Dũng thấy em gái đang ngồi chơi một mình. Cô giáo thì đang dỗ một em nhỏ khóc thút thít. Dũng vừa mừng vừa thương, xuýt xoa: “Ôi, em ngoan quá!”.</a:t>
            </a:r>
          </a:p>
          <a:p>
            <a:pPr>
              <a:spcBef>
                <a:spcPts val="600"/>
              </a:spcBef>
            </a:pPr>
            <a:r>
              <a:rPr lang="vi-VN" sz="2500" dirty="0">
                <a:cs typeface="Times New Roman" pitchFamily="18" charset="0"/>
              </a:rPr>
              <a:t>       Lúc ấy, Lan mới rơm rớm nước mắt, ôm chầm lấy anh.</a:t>
            </a:r>
          </a:p>
          <a:p>
            <a:pPr>
              <a:spcBef>
                <a:spcPts val="600"/>
              </a:spcBef>
            </a:pPr>
            <a:r>
              <a:rPr lang="vi-VN" sz="2500" dirty="0">
                <a:cs typeface="Times New Roman" pitchFamily="18" charset="0"/>
              </a:rPr>
              <a:t>      4. Hôm đó, Dũng cõng em gái về nhà. Vừa ôm cổ anh, Lan vừa líu lo. Dũng thấy vui hơn hẳn mọi ngày.</a:t>
            </a:r>
          </a:p>
          <a:p>
            <a:pPr>
              <a:spcBef>
                <a:spcPts val="600"/>
              </a:spcBef>
            </a:pPr>
            <a:r>
              <a:rPr lang="vi-VN" sz="2500" dirty="0">
                <a:cs typeface="Times New Roman" pitchFamily="18" charset="0"/>
              </a:rPr>
              <a:t>								         Minh Hà</a:t>
            </a:r>
          </a:p>
        </p:txBody>
      </p:sp>
      <p:cxnSp>
        <p:nvCxnSpPr>
          <p:cNvPr id="5" name="Straight Connector 4"/>
          <p:cNvCxnSpPr/>
          <p:nvPr/>
        </p:nvCxnSpPr>
        <p:spPr>
          <a:xfrm flipV="1">
            <a:off x="234226" y="1165814"/>
            <a:ext cx="0" cy="609600"/>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a:off x="234226" y="2072323"/>
            <a:ext cx="0" cy="1272927"/>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236304" y="3584484"/>
            <a:ext cx="0" cy="1901763"/>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55354" y="5780413"/>
            <a:ext cx="0" cy="577788"/>
          </a:xfrm>
          <a:prstGeom prst="line">
            <a:avLst/>
          </a:prstGeom>
          <a:ln w="28575">
            <a:solidFill>
              <a:srgbClr val="7030A0"/>
            </a:solidFill>
          </a:ln>
        </p:spPr>
        <p:style>
          <a:lnRef idx="1">
            <a:schemeClr val="accent1"/>
          </a:lnRef>
          <a:fillRef idx="0">
            <a:schemeClr val="accent1"/>
          </a:fillRef>
          <a:effectRef idx="0">
            <a:schemeClr val="accent1"/>
          </a:effectRef>
          <a:fontRef idx="minor">
            <a:schemeClr val="tx1"/>
          </a:fontRef>
        </p:style>
      </p:cxnSp>
      <p:sp>
        <p:nvSpPr>
          <p:cNvPr id="9" name="Flowchart: Terminator 8"/>
          <p:cNvSpPr/>
          <p:nvPr/>
        </p:nvSpPr>
        <p:spPr>
          <a:xfrm>
            <a:off x="7426723" y="302698"/>
            <a:ext cx="4824818" cy="809622"/>
          </a:xfrm>
          <a:prstGeom prst="flowChartTerminator">
            <a:avLst/>
          </a:prstGeom>
          <a:solidFill>
            <a:schemeClr val="accent4">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err="1">
                <a:solidFill>
                  <a:schemeClr val="bg1"/>
                </a:solidFill>
                <a:effectLst>
                  <a:outerShdw blurRad="38100" dist="38100" dir="2700000" algn="tl">
                    <a:srgbClr val="000000">
                      <a:alpha val="43137"/>
                    </a:srgbClr>
                  </a:outerShdw>
                </a:effectLst>
                <a:cs typeface="Times New Roman" panose="02020603050405020304" pitchFamily="18" charset="0"/>
              </a:rPr>
              <a:t>Bài</a:t>
            </a:r>
            <a:r>
              <a:rPr lang="en-US" sz="2500" b="1" dirty="0">
                <a:solidFill>
                  <a:schemeClr val="bg1"/>
                </a:solidFill>
                <a:effectLst>
                  <a:outerShdw blurRad="38100" dist="38100" dir="2700000" algn="tl">
                    <a:srgbClr val="000000">
                      <a:alpha val="43137"/>
                    </a:srgbClr>
                  </a:outerShdw>
                </a:effectLst>
                <a:cs typeface="Times New Roman" panose="02020603050405020304" pitchFamily="18" charset="0"/>
              </a:rPr>
              <a:t> </a:t>
            </a:r>
            <a:r>
              <a:rPr lang="en-US" sz="2500" b="1" dirty="0" err="1">
                <a:solidFill>
                  <a:schemeClr val="bg1"/>
                </a:solidFill>
                <a:effectLst>
                  <a:outerShdw blurRad="38100" dist="38100" dir="2700000" algn="tl">
                    <a:srgbClr val="000000">
                      <a:alpha val="43137"/>
                    </a:srgbClr>
                  </a:outerShdw>
                </a:effectLst>
                <a:cs typeface="Times New Roman" panose="02020603050405020304" pitchFamily="18" charset="0"/>
              </a:rPr>
              <a:t>đọc</a:t>
            </a:r>
            <a:r>
              <a:rPr lang="en-US" sz="2500" b="1" dirty="0">
                <a:solidFill>
                  <a:schemeClr val="bg1"/>
                </a:solidFill>
                <a:effectLst>
                  <a:outerShdw blurRad="38100" dist="38100" dir="2700000" algn="tl">
                    <a:srgbClr val="000000">
                      <a:alpha val="43137"/>
                    </a:srgbClr>
                  </a:outerShdw>
                </a:effectLst>
                <a:cs typeface="Times New Roman" panose="02020603050405020304" pitchFamily="18" charset="0"/>
              </a:rPr>
              <a:t> chia </a:t>
            </a:r>
            <a:r>
              <a:rPr lang="en-US" sz="2500" b="1" dirty="0" err="1">
                <a:solidFill>
                  <a:schemeClr val="bg1"/>
                </a:solidFill>
                <a:effectLst>
                  <a:outerShdw blurRad="38100" dist="38100" dir="2700000" algn="tl">
                    <a:srgbClr val="000000">
                      <a:alpha val="43137"/>
                    </a:srgbClr>
                  </a:outerShdw>
                </a:effectLst>
                <a:cs typeface="Times New Roman" panose="02020603050405020304" pitchFamily="18" charset="0"/>
              </a:rPr>
              <a:t>làm</a:t>
            </a:r>
            <a:r>
              <a:rPr lang="en-US" sz="2500" b="1" dirty="0">
                <a:solidFill>
                  <a:schemeClr val="bg1"/>
                </a:solidFill>
                <a:effectLst>
                  <a:outerShdw blurRad="38100" dist="38100" dir="2700000" algn="tl">
                    <a:srgbClr val="000000">
                      <a:alpha val="43137"/>
                    </a:srgbClr>
                  </a:outerShdw>
                </a:effectLst>
                <a:cs typeface="Times New Roman" panose="02020603050405020304" pitchFamily="18" charset="0"/>
              </a:rPr>
              <a:t> </a:t>
            </a:r>
            <a:r>
              <a:rPr lang="en-US" sz="2500" b="1" dirty="0" err="1">
                <a:solidFill>
                  <a:schemeClr val="bg1"/>
                </a:solidFill>
                <a:effectLst>
                  <a:outerShdw blurRad="38100" dist="38100" dir="2700000" algn="tl">
                    <a:srgbClr val="000000">
                      <a:alpha val="43137"/>
                    </a:srgbClr>
                  </a:outerShdw>
                </a:effectLst>
                <a:cs typeface="Times New Roman" panose="02020603050405020304" pitchFamily="18" charset="0"/>
              </a:rPr>
              <a:t>mấy</a:t>
            </a:r>
            <a:r>
              <a:rPr lang="en-US" sz="2500" b="1" dirty="0">
                <a:solidFill>
                  <a:schemeClr val="bg1"/>
                </a:solidFill>
                <a:effectLst>
                  <a:outerShdw blurRad="38100" dist="38100" dir="2700000" algn="tl">
                    <a:srgbClr val="000000">
                      <a:alpha val="43137"/>
                    </a:srgbClr>
                  </a:outerShdw>
                </a:effectLst>
                <a:cs typeface="Times New Roman" panose="02020603050405020304" pitchFamily="18" charset="0"/>
              </a:rPr>
              <a:t> </a:t>
            </a:r>
            <a:r>
              <a:rPr lang="en-US" sz="2500" b="1" dirty="0" err="1">
                <a:solidFill>
                  <a:schemeClr val="bg1"/>
                </a:solidFill>
                <a:effectLst>
                  <a:outerShdw blurRad="38100" dist="38100" dir="2700000" algn="tl">
                    <a:srgbClr val="000000">
                      <a:alpha val="43137"/>
                    </a:srgbClr>
                  </a:outerShdw>
                </a:effectLst>
                <a:cs typeface="Times New Roman" panose="02020603050405020304" pitchFamily="18" charset="0"/>
              </a:rPr>
              <a:t>đoạn</a:t>
            </a:r>
            <a:r>
              <a:rPr lang="en-US" sz="2500" b="1" dirty="0">
                <a:solidFill>
                  <a:schemeClr val="bg1"/>
                </a:solidFill>
                <a:effectLst>
                  <a:outerShdw blurRad="38100" dist="38100" dir="2700000" algn="tl">
                    <a:srgbClr val="000000">
                      <a:alpha val="43137"/>
                    </a:srgbClr>
                  </a:outerShdw>
                </a:effectLst>
                <a:cs typeface="Times New Roman" panose="02020603050405020304" pitchFamily="18" charset="0"/>
              </a:rPr>
              <a:t>?</a:t>
            </a:r>
          </a:p>
        </p:txBody>
      </p:sp>
      <p:sp>
        <p:nvSpPr>
          <p:cNvPr id="10" name="Oval 9"/>
          <p:cNvSpPr/>
          <p:nvPr/>
        </p:nvSpPr>
        <p:spPr>
          <a:xfrm>
            <a:off x="727075" y="1121240"/>
            <a:ext cx="448720" cy="34937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500" b="1" dirty="0">
                <a:cs typeface="Times New Roman" pitchFamily="18" charset="0"/>
              </a:rPr>
              <a:t>1</a:t>
            </a:r>
          </a:p>
        </p:txBody>
      </p:sp>
      <p:sp>
        <p:nvSpPr>
          <p:cNvPr id="11" name="Oval 10"/>
          <p:cNvSpPr/>
          <p:nvPr/>
        </p:nvSpPr>
        <p:spPr>
          <a:xfrm>
            <a:off x="751753" y="1897636"/>
            <a:ext cx="439499" cy="34937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2500" b="1" dirty="0">
                <a:cs typeface="Times New Roman" pitchFamily="18" charset="0"/>
              </a:rPr>
              <a:t>2</a:t>
            </a:r>
          </a:p>
        </p:txBody>
      </p:sp>
      <p:sp>
        <p:nvSpPr>
          <p:cNvPr id="12" name="Oval 11"/>
          <p:cNvSpPr/>
          <p:nvPr/>
        </p:nvSpPr>
        <p:spPr>
          <a:xfrm>
            <a:off x="736296" y="3584484"/>
            <a:ext cx="439499" cy="349374"/>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cs typeface="Times New Roman" pitchFamily="18" charset="0"/>
              </a:rPr>
              <a:t>3</a:t>
            </a:r>
            <a:endParaRPr lang="vi-VN" sz="2500" b="1" dirty="0">
              <a:cs typeface="Times New Roman" pitchFamily="18" charset="0"/>
            </a:endParaRPr>
          </a:p>
        </p:txBody>
      </p:sp>
      <p:sp>
        <p:nvSpPr>
          <p:cNvPr id="13" name="Oval 12"/>
          <p:cNvSpPr/>
          <p:nvPr/>
        </p:nvSpPr>
        <p:spPr>
          <a:xfrm>
            <a:off x="786144" y="5523238"/>
            <a:ext cx="444109" cy="52449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cs typeface="Times New Roman" pitchFamily="18" charset="0"/>
              </a:rPr>
              <a:t>4</a:t>
            </a:r>
            <a:endParaRPr lang="vi-VN" sz="2500" b="1" dirty="0">
              <a:cs typeface="Times New Roman" pitchFamily="18" charset="0"/>
            </a:endParaRPr>
          </a:p>
        </p:txBody>
      </p:sp>
      <p:sp>
        <p:nvSpPr>
          <p:cNvPr id="15" name="Rectangle 14"/>
          <p:cNvSpPr/>
          <p:nvPr/>
        </p:nvSpPr>
        <p:spPr>
          <a:xfrm>
            <a:off x="4926357" y="384344"/>
            <a:ext cx="2740958" cy="646331"/>
          </a:xfrm>
          <a:prstGeom prst="rect">
            <a:avLst/>
          </a:prstGeom>
        </p:spPr>
        <p:txBody>
          <a:bodyPr wrap="square">
            <a:spAutoFit/>
          </a:bodyPr>
          <a:lstStyle/>
          <a:p>
            <a:r>
              <a:rPr lang="en-US" sz="3600" b="1" dirty="0" err="1">
                <a:solidFill>
                  <a:srgbClr val="FF0000"/>
                </a:solidFill>
                <a:cs typeface="Times New Roman" pitchFamily="18" charset="0"/>
              </a:rPr>
              <a:t>Đón</a:t>
            </a:r>
            <a:r>
              <a:rPr lang="en-US" sz="3600" b="1" dirty="0">
                <a:solidFill>
                  <a:srgbClr val="FF0000"/>
                </a:solidFill>
                <a:cs typeface="Times New Roman" pitchFamily="18" charset="0"/>
              </a:rPr>
              <a:t> </a:t>
            </a:r>
            <a:r>
              <a:rPr lang="en-US" sz="3600" b="1" dirty="0" err="1">
                <a:solidFill>
                  <a:srgbClr val="FF0000"/>
                </a:solidFill>
                <a:cs typeface="Times New Roman" pitchFamily="18" charset="0"/>
              </a:rPr>
              <a:t>em</a:t>
            </a:r>
            <a:endParaRPr lang="vi-VN" sz="3600" b="1" dirty="0">
              <a:solidFill>
                <a:srgbClr val="FF0000"/>
              </a:solidFill>
              <a:cs typeface="Times New Roman" pitchFamily="18" charset="0"/>
            </a:endParaRPr>
          </a:p>
        </p:txBody>
      </p:sp>
    </p:spTree>
    <p:extLst>
      <p:ext uri="{BB962C8B-B14F-4D97-AF65-F5344CB8AC3E}">
        <p14:creationId xmlns:p14="http://schemas.microsoft.com/office/powerpoint/2010/main" val="2433294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barn(inVertical)">
                                      <p:cBhvr>
                                        <p:cTn id="15" dur="500"/>
                                        <p:tgtEl>
                                          <p:spTgt spid="9"/>
                                        </p:tgtEl>
                                      </p:cBhvr>
                                    </p:animEffect>
                                  </p:childTnLst>
                                </p:cTn>
                              </p:par>
                            </p:childTnLst>
                          </p:cTn>
                        </p:par>
                      </p:childTnLst>
                    </p:cTn>
                  </p:par>
                  <p:par>
                    <p:cTn id="16" fill="hold">
                      <p:stCondLst>
                        <p:cond delay="indefinite"/>
                      </p:stCondLst>
                      <p:childTnLst>
                        <p:par>
                          <p:cTn id="17" fill="hold">
                            <p:stCondLst>
                              <p:cond delay="0"/>
                            </p:stCondLst>
                            <p:childTnLst>
                              <p:par>
                                <p:cTn id="18" presetID="6" presetClass="exit" presetSubtype="32" fill="hold" grpId="1" nodeType="clickEffect">
                                  <p:stCondLst>
                                    <p:cond delay="0"/>
                                  </p:stCondLst>
                                  <p:childTnLst>
                                    <p:animEffect transition="out" filter="circle(out)">
                                      <p:cBhvr>
                                        <p:cTn id="19" dur="2000"/>
                                        <p:tgtEl>
                                          <p:spTgt spid="9"/>
                                        </p:tgtEl>
                                      </p:cBhvr>
                                    </p:animEffect>
                                    <p:set>
                                      <p:cBhvr>
                                        <p:cTn id="20" dur="1" fill="hold">
                                          <p:stCondLst>
                                            <p:cond delay="1999"/>
                                          </p:stCondLst>
                                        </p:cTn>
                                        <p:tgtEl>
                                          <p:spTgt spid="9"/>
                                        </p:tgtEl>
                                        <p:attrNameLst>
                                          <p:attrName>style.visibility</p:attrName>
                                        </p:attrNameLst>
                                      </p:cBhvr>
                                      <p:to>
                                        <p:strVal val="hidden"/>
                                      </p:to>
                                    </p:set>
                                  </p:childTnLst>
                                </p:cTn>
                              </p:par>
                              <p:par>
                                <p:cTn id="21" presetID="22" presetClass="entr" presetSubtype="4"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wipe(up)">
                                      <p:cBhvr>
                                        <p:cTn id="26" dur="500"/>
                                        <p:tgtEl>
                                          <p:spTgt spid="10"/>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down)">
                                      <p:cBhvr>
                                        <p:cTn id="31" dur="500"/>
                                        <p:tgtEl>
                                          <p:spTgt spid="6"/>
                                        </p:tgtEl>
                                      </p:cBhvr>
                                    </p:animEffect>
                                  </p:childTnLst>
                                </p:cTn>
                              </p:par>
                              <p:par>
                                <p:cTn id="32" presetID="22" presetClass="entr" presetSubtype="1"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up)">
                                      <p:cBhvr>
                                        <p:cTn id="34" dur="500"/>
                                        <p:tgtEl>
                                          <p:spTgt spid="11"/>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down)">
                                      <p:cBhvr>
                                        <p:cTn id="39" dur="500"/>
                                        <p:tgtEl>
                                          <p:spTgt spid="7"/>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12"/>
                                        </p:tgtEl>
                                        <p:attrNameLst>
                                          <p:attrName>style.visibility</p:attrName>
                                        </p:attrNameLst>
                                      </p:cBhvr>
                                      <p:to>
                                        <p:strVal val="visible"/>
                                      </p:to>
                                    </p:set>
                                    <p:animEffect transition="in" filter="wipe(up)">
                                      <p:cBhvr>
                                        <p:cTn id="42" dur="500"/>
                                        <p:tgtEl>
                                          <p:spTgt spid="12"/>
                                        </p:tgtEl>
                                      </p:cBhvr>
                                    </p:animEffect>
                                  </p:childTnLst>
                                </p:cTn>
                              </p:par>
                            </p:childTnLst>
                          </p:cTn>
                        </p:par>
                      </p:childTnLst>
                    </p:cTn>
                  </p:par>
                  <p:par>
                    <p:cTn id="43" fill="hold">
                      <p:stCondLst>
                        <p:cond delay="indefinite"/>
                      </p:stCondLst>
                      <p:childTnLst>
                        <p:par>
                          <p:cTn id="44" fill="hold">
                            <p:stCondLst>
                              <p:cond delay="0"/>
                            </p:stCondLst>
                            <p:childTnLst>
                              <p:par>
                                <p:cTn id="45" presetID="22" presetClass="entr" presetSubtype="4" fill="hold" nodeType="click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wipe(down)">
                                      <p:cBhvr>
                                        <p:cTn id="47" dur="500"/>
                                        <p:tgtEl>
                                          <p:spTgt spid="8"/>
                                        </p:tgtEl>
                                      </p:cBhvr>
                                    </p:animEffect>
                                  </p:childTnLst>
                                </p:cTn>
                              </p:par>
                              <p:par>
                                <p:cTn id="48" presetID="22" presetClass="entr" presetSubtype="1"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up)">
                                      <p:cBhvr>
                                        <p:cTn id="5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9" grpId="0" animBg="1"/>
      <p:bldP spid="9" grpId="1" animBg="1"/>
      <p:bldP spid="10" grpId="0" animBg="1"/>
      <p:bldP spid="11" grpId="0" animBg="1"/>
      <p:bldP spid="12" grpId="0" animBg="1"/>
      <p:bldP spid="13" grpId="0" animBg="1"/>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2" descr="觅元素584a986cb28da">
            <a:extLst>
              <a:ext uri="{FF2B5EF4-FFF2-40B4-BE49-F238E27FC236}">
                <a16:creationId xmlns:a16="http://schemas.microsoft.com/office/drawing/2014/main" id="{6C9BF364-EC91-4DB8-88DA-A8BAA6AD6F39}"/>
              </a:ext>
            </a:extLst>
          </p:cNvPr>
          <p:cNvPicPr>
            <a:picLocks noChangeAspect="1"/>
          </p:cNvPicPr>
          <p:nvPr/>
        </p:nvPicPr>
        <p:blipFill>
          <a:blip r:embed="rId2"/>
          <a:stretch>
            <a:fillRect/>
          </a:stretch>
        </p:blipFill>
        <p:spPr>
          <a:xfrm flipH="1">
            <a:off x="171343" y="179108"/>
            <a:ext cx="5390470" cy="6344239"/>
          </a:xfrm>
          <a:prstGeom prst="rect">
            <a:avLst/>
          </a:prstGeom>
        </p:spPr>
      </p:pic>
      <p:sp>
        <p:nvSpPr>
          <p:cNvPr id="13" name="Flowchart: Alternate Process 12">
            <a:extLst>
              <a:ext uri="{FF2B5EF4-FFF2-40B4-BE49-F238E27FC236}">
                <a16:creationId xmlns:a16="http://schemas.microsoft.com/office/drawing/2014/main" id="{9E81B7D3-8516-47D4-9357-C7C24D2A3BF2}"/>
              </a:ext>
            </a:extLst>
          </p:cNvPr>
          <p:cNvSpPr/>
          <p:nvPr/>
        </p:nvSpPr>
        <p:spPr>
          <a:xfrm>
            <a:off x="3916295" y="547804"/>
            <a:ext cx="5390470" cy="948663"/>
          </a:xfrm>
          <a:prstGeom prst="flowChartAlternateProcess">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1"/>
                </a:solidFill>
              </a:rPr>
              <a:t>LUYỆN ĐỌC TỪ KHÓ</a:t>
            </a:r>
          </a:p>
        </p:txBody>
      </p:sp>
      <p:sp>
        <p:nvSpPr>
          <p:cNvPr id="14" name="Flowchart: Alternate Process 13">
            <a:extLst>
              <a:ext uri="{FF2B5EF4-FFF2-40B4-BE49-F238E27FC236}">
                <a16:creationId xmlns:a16="http://schemas.microsoft.com/office/drawing/2014/main" id="{2FF9111B-5F43-401D-BE62-CC9057BC0ABD}"/>
              </a:ext>
            </a:extLst>
          </p:cNvPr>
          <p:cNvSpPr/>
          <p:nvPr/>
        </p:nvSpPr>
        <p:spPr>
          <a:xfrm>
            <a:off x="4279031" y="1783596"/>
            <a:ext cx="3557790" cy="948663"/>
          </a:xfrm>
          <a:prstGeom prst="flowChartAlternateProcess">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err="1">
                <a:solidFill>
                  <a:prstClr val="black"/>
                </a:solidFill>
              </a:rPr>
              <a:t>vội</a:t>
            </a:r>
            <a:r>
              <a:rPr lang="en-US" sz="4000" dirty="0">
                <a:solidFill>
                  <a:prstClr val="black"/>
                </a:solidFill>
              </a:rPr>
              <a:t> </a:t>
            </a:r>
            <a:r>
              <a:rPr lang="en-US" sz="4000" dirty="0" err="1">
                <a:solidFill>
                  <a:prstClr val="black"/>
                </a:solidFill>
              </a:rPr>
              <a:t>vàng</a:t>
            </a:r>
            <a:endParaRPr lang="en-US" sz="4000" dirty="0">
              <a:solidFill>
                <a:srgbClr val="FF0000"/>
              </a:solidFill>
            </a:endParaRPr>
          </a:p>
        </p:txBody>
      </p:sp>
      <p:sp>
        <p:nvSpPr>
          <p:cNvPr id="15" name="Flowchart: Alternate Process 14">
            <a:extLst>
              <a:ext uri="{FF2B5EF4-FFF2-40B4-BE49-F238E27FC236}">
                <a16:creationId xmlns:a16="http://schemas.microsoft.com/office/drawing/2014/main" id="{3D7E9E38-54C0-4EB0-A55C-4E5D3B2049B4}"/>
              </a:ext>
            </a:extLst>
          </p:cNvPr>
          <p:cNvSpPr/>
          <p:nvPr/>
        </p:nvSpPr>
        <p:spPr>
          <a:xfrm>
            <a:off x="4871418" y="3031426"/>
            <a:ext cx="3557790" cy="948663"/>
          </a:xfrm>
          <a:prstGeom prst="flowChartAlternateProcess">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err="1">
                <a:solidFill>
                  <a:prstClr val="black"/>
                </a:solidFill>
              </a:rPr>
              <a:t>thút</a:t>
            </a:r>
            <a:r>
              <a:rPr lang="en-US" sz="4000" dirty="0">
                <a:solidFill>
                  <a:prstClr val="black"/>
                </a:solidFill>
              </a:rPr>
              <a:t> </a:t>
            </a:r>
            <a:r>
              <a:rPr lang="en-US" sz="4000" dirty="0" err="1">
                <a:solidFill>
                  <a:prstClr val="black"/>
                </a:solidFill>
              </a:rPr>
              <a:t>thít</a:t>
            </a:r>
            <a:endParaRPr lang="en-US" sz="4000" dirty="0">
              <a:solidFill>
                <a:srgbClr val="FF0000"/>
              </a:solidFill>
            </a:endParaRPr>
          </a:p>
        </p:txBody>
      </p:sp>
      <p:sp>
        <p:nvSpPr>
          <p:cNvPr id="16" name="Flowchart: Alternate Process 15">
            <a:extLst>
              <a:ext uri="{FF2B5EF4-FFF2-40B4-BE49-F238E27FC236}">
                <a16:creationId xmlns:a16="http://schemas.microsoft.com/office/drawing/2014/main" id="{C8460DED-72ED-42D5-80C0-5C9025366CD7}"/>
              </a:ext>
            </a:extLst>
          </p:cNvPr>
          <p:cNvSpPr/>
          <p:nvPr/>
        </p:nvSpPr>
        <p:spPr>
          <a:xfrm>
            <a:off x="5561814" y="4162879"/>
            <a:ext cx="3557790" cy="948663"/>
          </a:xfrm>
          <a:prstGeom prst="flowChartAlternateProcess">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err="1">
                <a:solidFill>
                  <a:prstClr val="black"/>
                </a:solidFill>
              </a:rPr>
              <a:t>xuýt</a:t>
            </a:r>
            <a:r>
              <a:rPr lang="en-US" sz="4000" dirty="0">
                <a:solidFill>
                  <a:prstClr val="black"/>
                </a:solidFill>
              </a:rPr>
              <a:t> </a:t>
            </a:r>
            <a:r>
              <a:rPr lang="en-US" sz="4000" dirty="0" err="1">
                <a:solidFill>
                  <a:prstClr val="black"/>
                </a:solidFill>
              </a:rPr>
              <a:t>xoa</a:t>
            </a:r>
            <a:endParaRPr lang="en-US" sz="4000" dirty="0">
              <a:solidFill>
                <a:srgbClr val="FF0000"/>
              </a:solidFill>
            </a:endParaRPr>
          </a:p>
        </p:txBody>
      </p:sp>
      <p:sp>
        <p:nvSpPr>
          <p:cNvPr id="17" name="Flowchart: Alternate Process 16">
            <a:extLst>
              <a:ext uri="{FF2B5EF4-FFF2-40B4-BE49-F238E27FC236}">
                <a16:creationId xmlns:a16="http://schemas.microsoft.com/office/drawing/2014/main" id="{84CA2B4A-C643-44CD-8528-971427B10C59}"/>
              </a:ext>
            </a:extLst>
          </p:cNvPr>
          <p:cNvSpPr/>
          <p:nvPr/>
        </p:nvSpPr>
        <p:spPr>
          <a:xfrm>
            <a:off x="6321287" y="5388023"/>
            <a:ext cx="3405810" cy="948663"/>
          </a:xfrm>
          <a:prstGeom prst="flowChartAlternateProcess">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err="1">
                <a:solidFill>
                  <a:prstClr val="black"/>
                </a:solidFill>
              </a:rPr>
              <a:t>rơm</a:t>
            </a:r>
            <a:r>
              <a:rPr lang="en-US" sz="4000" dirty="0">
                <a:solidFill>
                  <a:prstClr val="black"/>
                </a:solidFill>
              </a:rPr>
              <a:t> </a:t>
            </a:r>
            <a:r>
              <a:rPr lang="en-US" sz="4000" dirty="0" err="1">
                <a:solidFill>
                  <a:prstClr val="black"/>
                </a:solidFill>
              </a:rPr>
              <a:t>rớm</a:t>
            </a:r>
            <a:endParaRPr lang="en-US" sz="4000" dirty="0">
              <a:solidFill>
                <a:srgbClr val="FF0000"/>
              </a:solidFill>
            </a:endParaRPr>
          </a:p>
        </p:txBody>
      </p:sp>
    </p:spTree>
    <p:extLst>
      <p:ext uri="{BB962C8B-B14F-4D97-AF65-F5344CB8AC3E}">
        <p14:creationId xmlns:p14="http://schemas.microsoft.com/office/powerpoint/2010/main" val="1527635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ircle(in)">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ppt_x"/>
                                          </p:val>
                                        </p:tav>
                                        <p:tav tm="100000">
                                          <p:val>
                                            <p:strVal val="#ppt_x"/>
                                          </p:val>
                                        </p:tav>
                                      </p:tavLst>
                                    </p:anim>
                                    <p:anim calcmode="lin" valueType="num">
                                      <p:cBhvr additive="base">
                                        <p:cTn id="13"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1000"/>
                                        <p:tgtEl>
                                          <p:spTgt spid="14"/>
                                        </p:tgtEl>
                                      </p:cBhvr>
                                    </p:animEffect>
                                    <p:anim calcmode="lin" valueType="num">
                                      <p:cBhvr>
                                        <p:cTn id="19" dur="1000" fill="hold"/>
                                        <p:tgtEl>
                                          <p:spTgt spid="14"/>
                                        </p:tgtEl>
                                        <p:attrNameLst>
                                          <p:attrName>ppt_x</p:attrName>
                                        </p:attrNameLst>
                                      </p:cBhvr>
                                      <p:tavLst>
                                        <p:tav tm="0">
                                          <p:val>
                                            <p:strVal val="#ppt_x"/>
                                          </p:val>
                                        </p:tav>
                                        <p:tav tm="100000">
                                          <p:val>
                                            <p:strVal val="#ppt_x"/>
                                          </p:val>
                                        </p:tav>
                                      </p:tavLst>
                                    </p:anim>
                                    <p:anim calcmode="lin" valueType="num">
                                      <p:cBhvr>
                                        <p:cTn id="20"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fade">
                                      <p:cBhvr>
                                        <p:cTn id="25" dur="1000"/>
                                        <p:tgtEl>
                                          <p:spTgt spid="15"/>
                                        </p:tgtEl>
                                      </p:cBhvr>
                                    </p:animEffect>
                                    <p:anim calcmode="lin" valueType="num">
                                      <p:cBhvr>
                                        <p:cTn id="26" dur="1000" fill="hold"/>
                                        <p:tgtEl>
                                          <p:spTgt spid="15"/>
                                        </p:tgtEl>
                                        <p:attrNameLst>
                                          <p:attrName>ppt_x</p:attrName>
                                        </p:attrNameLst>
                                      </p:cBhvr>
                                      <p:tavLst>
                                        <p:tav tm="0">
                                          <p:val>
                                            <p:strVal val="#ppt_x"/>
                                          </p:val>
                                        </p:tav>
                                        <p:tav tm="100000">
                                          <p:val>
                                            <p:strVal val="#ppt_x"/>
                                          </p:val>
                                        </p:tav>
                                      </p:tavLst>
                                    </p:anim>
                                    <p:anim calcmode="lin" valueType="num">
                                      <p:cBhvr>
                                        <p:cTn id="27"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1000"/>
                                        <p:tgtEl>
                                          <p:spTgt spid="16"/>
                                        </p:tgtEl>
                                      </p:cBhvr>
                                    </p:animEffect>
                                    <p:anim calcmode="lin" valueType="num">
                                      <p:cBhvr>
                                        <p:cTn id="33" dur="1000" fill="hold"/>
                                        <p:tgtEl>
                                          <p:spTgt spid="16"/>
                                        </p:tgtEl>
                                        <p:attrNameLst>
                                          <p:attrName>ppt_x</p:attrName>
                                        </p:attrNameLst>
                                      </p:cBhvr>
                                      <p:tavLst>
                                        <p:tav tm="0">
                                          <p:val>
                                            <p:strVal val="#ppt_x"/>
                                          </p:val>
                                        </p:tav>
                                        <p:tav tm="100000">
                                          <p:val>
                                            <p:strVal val="#ppt_x"/>
                                          </p:val>
                                        </p:tav>
                                      </p:tavLst>
                                    </p:anim>
                                    <p:anim calcmode="lin" valueType="num">
                                      <p:cBhvr>
                                        <p:cTn id="34"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grpId="0" nodeType="click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1000"/>
                                        <p:tgtEl>
                                          <p:spTgt spid="17"/>
                                        </p:tgtEl>
                                      </p:cBhvr>
                                    </p:animEffect>
                                    <p:anim calcmode="lin" valueType="num">
                                      <p:cBhvr>
                                        <p:cTn id="40" dur="1000" fill="hold"/>
                                        <p:tgtEl>
                                          <p:spTgt spid="17"/>
                                        </p:tgtEl>
                                        <p:attrNameLst>
                                          <p:attrName>ppt_x</p:attrName>
                                        </p:attrNameLst>
                                      </p:cBhvr>
                                      <p:tavLst>
                                        <p:tav tm="0">
                                          <p:val>
                                            <p:strVal val="#ppt_x"/>
                                          </p:val>
                                        </p:tav>
                                        <p:tav tm="100000">
                                          <p:val>
                                            <p:strVal val="#ppt_x"/>
                                          </p:val>
                                        </p:tav>
                                      </p:tavLst>
                                    </p:anim>
                                    <p:anim calcmode="lin" valueType="num">
                                      <p:cBhvr>
                                        <p:cTn id="4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9FD0898-C37C-4E38-A1D8-099872738070}"/>
              </a:ext>
            </a:extLst>
          </p:cNvPr>
          <p:cNvPicPr>
            <a:picLocks noChangeAspect="1"/>
          </p:cNvPicPr>
          <p:nvPr/>
        </p:nvPicPr>
        <p:blipFill rotWithShape="1">
          <a:blip r:embed="rId2">
            <a:extLst>
              <a:ext uri="{28A0092B-C50C-407E-A947-70E740481C1C}">
                <a14:useLocalDpi xmlns:a14="http://schemas.microsoft.com/office/drawing/2010/main" val="0"/>
              </a:ext>
            </a:extLst>
          </a:blip>
          <a:srcRect b="6486"/>
          <a:stretch/>
        </p:blipFill>
        <p:spPr>
          <a:xfrm flipH="1">
            <a:off x="0" y="444843"/>
            <a:ext cx="12192000" cy="6413157"/>
          </a:xfrm>
          <a:prstGeom prst="rect">
            <a:avLst/>
          </a:prstGeom>
        </p:spPr>
      </p:pic>
      <p:sp>
        <p:nvSpPr>
          <p:cNvPr id="8" name="Rectangle 7"/>
          <p:cNvSpPr/>
          <p:nvPr/>
        </p:nvSpPr>
        <p:spPr>
          <a:xfrm>
            <a:off x="610941" y="2741275"/>
            <a:ext cx="10970117" cy="1077218"/>
          </a:xfrm>
          <a:prstGeom prst="rect">
            <a:avLst/>
          </a:prstGeom>
        </p:spPr>
        <p:txBody>
          <a:bodyPr wrap="square">
            <a:spAutoFit/>
          </a:bodyPr>
          <a:lstStyle/>
          <a:p>
            <a:pPr>
              <a:spcBef>
                <a:spcPts val="600"/>
              </a:spcBef>
            </a:pPr>
            <a:r>
              <a:rPr lang="en-US" sz="3200" dirty="0">
                <a:cs typeface="Times New Roman" pitchFamily="18" charset="0"/>
              </a:rPr>
              <a:t>    </a:t>
            </a:r>
            <a:r>
              <a:rPr lang="vi-VN" sz="3200" dirty="0">
                <a:cs typeface="Times New Roman" pitchFamily="18" charset="0"/>
              </a:rPr>
              <a:t>Trường Dũng ở sát trường mầm non nên cứ tan học là Dũng qua trường mầm non đón bé Lan.</a:t>
            </a:r>
          </a:p>
        </p:txBody>
      </p:sp>
      <p:cxnSp>
        <p:nvCxnSpPr>
          <p:cNvPr id="10" name="Straight Connector 9"/>
          <p:cNvCxnSpPr/>
          <p:nvPr/>
        </p:nvCxnSpPr>
        <p:spPr>
          <a:xfrm flipH="1">
            <a:off x="8174145" y="2849030"/>
            <a:ext cx="115934" cy="410664"/>
          </a:xfrm>
          <a:prstGeom prst="line">
            <a:avLst/>
          </a:prstGeom>
          <a:noFill/>
          <a:ln w="38100" cap="flat" cmpd="sng" algn="ctr">
            <a:solidFill>
              <a:srgbClr val="FF0000"/>
            </a:solidFill>
            <a:prstDash val="solid"/>
          </a:ln>
          <a:effectLst/>
        </p:spPr>
      </p:cxnSp>
      <p:cxnSp>
        <p:nvCxnSpPr>
          <p:cNvPr id="11" name="Straight Connector 10"/>
          <p:cNvCxnSpPr/>
          <p:nvPr/>
        </p:nvCxnSpPr>
        <p:spPr>
          <a:xfrm flipH="1">
            <a:off x="11313542" y="2849030"/>
            <a:ext cx="115934" cy="410664"/>
          </a:xfrm>
          <a:prstGeom prst="line">
            <a:avLst/>
          </a:prstGeom>
          <a:noFill/>
          <a:ln w="38100" cap="flat" cmpd="sng" algn="ctr">
            <a:solidFill>
              <a:srgbClr val="FF0000"/>
            </a:solidFill>
            <a:prstDash val="solid"/>
          </a:ln>
          <a:effectLst/>
        </p:spPr>
      </p:cxnSp>
      <p:cxnSp>
        <p:nvCxnSpPr>
          <p:cNvPr id="12" name="Straight Connector 11"/>
          <p:cNvCxnSpPr/>
          <p:nvPr/>
        </p:nvCxnSpPr>
        <p:spPr>
          <a:xfrm flipH="1">
            <a:off x="9058724" y="3325035"/>
            <a:ext cx="115934" cy="410664"/>
          </a:xfrm>
          <a:prstGeom prst="line">
            <a:avLst/>
          </a:prstGeom>
          <a:noFill/>
          <a:ln w="38100" cap="flat" cmpd="sng" algn="ctr">
            <a:solidFill>
              <a:srgbClr val="FF0000"/>
            </a:solidFill>
            <a:prstDash val="solid"/>
          </a:ln>
          <a:effectLst/>
        </p:spPr>
      </p:cxnSp>
      <p:cxnSp>
        <p:nvCxnSpPr>
          <p:cNvPr id="13" name="Straight Connector 12"/>
          <p:cNvCxnSpPr/>
          <p:nvPr/>
        </p:nvCxnSpPr>
        <p:spPr>
          <a:xfrm flipH="1">
            <a:off x="9154225" y="3325035"/>
            <a:ext cx="115934" cy="410664"/>
          </a:xfrm>
          <a:prstGeom prst="line">
            <a:avLst/>
          </a:prstGeom>
          <a:noFill/>
          <a:ln w="38100" cap="flat" cmpd="sng" algn="ctr">
            <a:solidFill>
              <a:srgbClr val="FF0000"/>
            </a:solidFill>
            <a:prstDash val="solid"/>
          </a:ln>
          <a:effectLst/>
        </p:spPr>
      </p:cxnSp>
      <p:sp>
        <p:nvSpPr>
          <p:cNvPr id="16" name="Rectangle 15"/>
          <p:cNvSpPr/>
          <p:nvPr/>
        </p:nvSpPr>
        <p:spPr>
          <a:xfrm>
            <a:off x="552974" y="4181159"/>
            <a:ext cx="10760568" cy="1077218"/>
          </a:xfrm>
          <a:prstGeom prst="rect">
            <a:avLst/>
          </a:prstGeom>
        </p:spPr>
        <p:txBody>
          <a:bodyPr wrap="square">
            <a:spAutoFit/>
          </a:bodyPr>
          <a:lstStyle/>
          <a:p>
            <a:pPr marL="0" marR="0" lvl="0" indent="0" algn="just" defTabSz="914400" eaLnBrk="1" fontAlgn="auto" latinLnBrk="0" hangingPunct="1">
              <a:lnSpc>
                <a:spcPct val="100000"/>
              </a:lnSpc>
              <a:spcBef>
                <a:spcPts val="0"/>
              </a:spcBef>
              <a:spcAft>
                <a:spcPts val="0"/>
              </a:spcAft>
              <a:buClrTx/>
              <a:buSzTx/>
              <a:buFontTx/>
              <a:buNone/>
              <a:tabLst/>
              <a:defRPr/>
            </a:pPr>
            <a:r>
              <a:rPr lang="en-US" sz="3200" kern="0" dirty="0">
                <a:solidFill>
                  <a:sysClr val="windowText" lastClr="000000"/>
                </a:solidFill>
                <a:cs typeface="Times New Roman" pitchFamily="18" charset="0"/>
              </a:rPr>
              <a:t>     </a:t>
            </a:r>
            <a:r>
              <a:rPr kumimoji="0" lang="vi-VN" sz="3200" i="0" u="none" strike="noStrike" kern="0" cap="none" spc="0" normalizeH="0" baseline="0" noProof="0" dirty="0">
                <a:ln>
                  <a:noFill/>
                </a:ln>
                <a:solidFill>
                  <a:sysClr val="windowText" lastClr="000000"/>
                </a:solidFill>
                <a:effectLst/>
                <a:uLnTx/>
                <a:uFillTx/>
                <a:cs typeface="Times New Roman" pitchFamily="18" charset="0"/>
              </a:rPr>
              <a:t>Bác bảo vệ dẫn Dũng đến chỗ t</a:t>
            </a:r>
            <a:r>
              <a:rPr kumimoji="0" lang="en-US" sz="3200" i="0" u="none" strike="noStrike" kern="0" cap="none" spc="0" normalizeH="0" baseline="0" noProof="0" dirty="0" err="1">
                <a:ln>
                  <a:noFill/>
                </a:ln>
                <a:solidFill>
                  <a:sysClr val="windowText" lastClr="000000"/>
                </a:solidFill>
                <a:effectLst/>
                <a:uLnTx/>
                <a:uFillTx/>
                <a:cs typeface="Times New Roman" pitchFamily="18" charset="0"/>
              </a:rPr>
              <a:t>rô</a:t>
            </a:r>
            <a:r>
              <a:rPr kumimoji="0" lang="vi-VN" sz="3200" i="0" u="none" strike="noStrike" kern="0" cap="none" spc="0" normalizeH="0" baseline="0" noProof="0" dirty="0">
                <a:ln>
                  <a:noFill/>
                </a:ln>
                <a:solidFill>
                  <a:sysClr val="windowText" lastClr="000000"/>
                </a:solidFill>
                <a:effectLst/>
                <a:uLnTx/>
                <a:uFillTx/>
                <a:cs typeface="Times New Roman" pitchFamily="18" charset="0"/>
              </a:rPr>
              <a:t>ng những em nhỏ chưa có người đón. </a:t>
            </a:r>
            <a:endParaRPr kumimoji="0" lang="en-US" sz="3200" i="0" u="none" strike="noStrike" kern="0" cap="none" spc="0" normalizeH="0" baseline="0" noProof="0" dirty="0">
              <a:ln>
                <a:noFill/>
              </a:ln>
              <a:solidFill>
                <a:sysClr val="windowText" lastClr="000000"/>
              </a:solidFill>
              <a:effectLst/>
              <a:uLnTx/>
              <a:uFillTx/>
            </a:endParaRPr>
          </a:p>
        </p:txBody>
      </p:sp>
      <p:cxnSp>
        <p:nvCxnSpPr>
          <p:cNvPr id="17" name="Straight Connector 16"/>
          <p:cNvCxnSpPr/>
          <p:nvPr/>
        </p:nvCxnSpPr>
        <p:spPr>
          <a:xfrm flipH="1">
            <a:off x="5903518" y="4309104"/>
            <a:ext cx="115934" cy="410664"/>
          </a:xfrm>
          <a:prstGeom prst="line">
            <a:avLst/>
          </a:prstGeom>
          <a:noFill/>
          <a:ln w="38100" cap="flat" cmpd="sng" algn="ctr">
            <a:solidFill>
              <a:srgbClr val="FF0000"/>
            </a:solidFill>
            <a:prstDash val="solid"/>
          </a:ln>
          <a:effectLst/>
        </p:spPr>
      </p:cxnSp>
      <p:cxnSp>
        <p:nvCxnSpPr>
          <p:cNvPr id="18" name="Straight Connector 17"/>
          <p:cNvCxnSpPr/>
          <p:nvPr/>
        </p:nvCxnSpPr>
        <p:spPr>
          <a:xfrm flipH="1">
            <a:off x="5515106" y="4786732"/>
            <a:ext cx="115934" cy="410664"/>
          </a:xfrm>
          <a:prstGeom prst="line">
            <a:avLst/>
          </a:prstGeom>
          <a:noFill/>
          <a:ln w="38100" cap="flat" cmpd="sng" algn="ctr">
            <a:solidFill>
              <a:srgbClr val="FF0000"/>
            </a:solidFill>
            <a:prstDash val="solid"/>
          </a:ln>
          <a:effectLst/>
        </p:spPr>
      </p:cxnSp>
      <p:cxnSp>
        <p:nvCxnSpPr>
          <p:cNvPr id="19" name="Straight Connector 18"/>
          <p:cNvCxnSpPr/>
          <p:nvPr/>
        </p:nvCxnSpPr>
        <p:spPr>
          <a:xfrm flipH="1">
            <a:off x="5602054" y="4794001"/>
            <a:ext cx="115934" cy="410664"/>
          </a:xfrm>
          <a:prstGeom prst="line">
            <a:avLst/>
          </a:prstGeom>
          <a:noFill/>
          <a:ln w="38100" cap="flat" cmpd="sng" algn="ctr">
            <a:solidFill>
              <a:srgbClr val="FF0000"/>
            </a:solidFill>
            <a:prstDash val="solid"/>
          </a:ln>
          <a:effectLst/>
        </p:spPr>
      </p:cxnSp>
      <p:sp>
        <p:nvSpPr>
          <p:cNvPr id="20" name="Flowchart: Alternate Process 19">
            <a:extLst>
              <a:ext uri="{FF2B5EF4-FFF2-40B4-BE49-F238E27FC236}">
                <a16:creationId xmlns:a16="http://schemas.microsoft.com/office/drawing/2014/main" id="{A7EAA81D-B001-42B6-8FB4-4EA4D413206A}"/>
              </a:ext>
            </a:extLst>
          </p:cNvPr>
          <p:cNvSpPr/>
          <p:nvPr/>
        </p:nvSpPr>
        <p:spPr>
          <a:xfrm>
            <a:off x="3600888" y="1270207"/>
            <a:ext cx="5390470" cy="948663"/>
          </a:xfrm>
          <a:prstGeom prst="flowChartAlternateProcess">
            <a:avLst/>
          </a:prstGeom>
          <a:solidFill>
            <a:srgbClr val="92D05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600" b="1" dirty="0">
                <a:solidFill>
                  <a:schemeClr val="accent1"/>
                </a:solidFill>
              </a:rPr>
              <a:t>LUYỆN ĐỌC CÂU</a:t>
            </a:r>
          </a:p>
        </p:txBody>
      </p:sp>
    </p:spTree>
    <p:extLst>
      <p:ext uri="{BB962C8B-B14F-4D97-AF65-F5344CB8AC3E}">
        <p14:creationId xmlns:p14="http://schemas.microsoft.com/office/powerpoint/2010/main" val="25762296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ppt_x"/>
                                          </p:val>
                                        </p:tav>
                                        <p:tav tm="100000">
                                          <p:val>
                                            <p:strVal val="#ppt_x"/>
                                          </p:val>
                                        </p:tav>
                                      </p:tavLst>
                                    </p:anim>
                                    <p:anim calcmode="lin" valueType="num">
                                      <p:cBhvr additive="base">
                                        <p:cTn id="8"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1000"/>
                                        <p:tgtEl>
                                          <p:spTgt spid="8"/>
                                        </p:tgtEl>
                                      </p:cBhvr>
                                    </p:animEffect>
                                    <p:anim calcmode="lin" valueType="num">
                                      <p:cBhvr>
                                        <p:cTn id="14" dur="1000" fill="hold"/>
                                        <p:tgtEl>
                                          <p:spTgt spid="8"/>
                                        </p:tgtEl>
                                        <p:attrNameLst>
                                          <p:attrName>ppt_x</p:attrName>
                                        </p:attrNameLst>
                                      </p:cBhvr>
                                      <p:tavLst>
                                        <p:tav tm="0">
                                          <p:val>
                                            <p:strVal val="#ppt_x"/>
                                          </p:val>
                                        </p:tav>
                                        <p:tav tm="100000">
                                          <p:val>
                                            <p:strVal val="#ppt_x"/>
                                          </p:val>
                                        </p:tav>
                                      </p:tavLst>
                                    </p:anim>
                                    <p:anim calcmode="lin" valueType="num">
                                      <p:cBhvr>
                                        <p:cTn id="15"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2" presetClass="entr" presetSubtype="4" fill="hold"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wipe(down)">
                                      <p:cBhvr>
                                        <p:cTn id="20" dur="500"/>
                                        <p:tgtEl>
                                          <p:spTgt spid="10"/>
                                        </p:tgtEl>
                                      </p:cBhvr>
                                    </p:animEffect>
                                  </p:childTnLst>
                                </p:cTn>
                              </p:par>
                              <p:par>
                                <p:cTn id="21" presetID="22" presetClass="entr" presetSubtype="4" fill="hold" nodeType="with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down)">
                                      <p:cBhvr>
                                        <p:cTn id="23" dur="500"/>
                                        <p:tgtEl>
                                          <p:spTgt spid="11"/>
                                        </p:tgtEl>
                                      </p:cBhvr>
                                    </p:animEffect>
                                  </p:childTnLst>
                                </p:cTn>
                              </p:par>
                              <p:par>
                                <p:cTn id="24" presetID="22" presetClass="entr" presetSubtype="4" fill="hold" nodeType="with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wipe(down)">
                                      <p:cBhvr>
                                        <p:cTn id="26" dur="500"/>
                                        <p:tgtEl>
                                          <p:spTgt spid="12"/>
                                        </p:tgtEl>
                                      </p:cBhvr>
                                    </p:animEffect>
                                  </p:childTnLst>
                                </p:cTn>
                              </p:par>
                              <p:par>
                                <p:cTn id="27" presetID="22" presetClass="entr" presetSubtype="4" fill="hold"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down)">
                                      <p:cBhvr>
                                        <p:cTn id="29" dur="500"/>
                                        <p:tgtEl>
                                          <p:spTgt spid="13"/>
                                        </p:tgtEl>
                                      </p:cBhvr>
                                    </p:animEffect>
                                  </p:childTnLst>
                                </p:cTn>
                              </p:par>
                            </p:childTnLst>
                          </p:cTn>
                        </p:par>
                      </p:childTnLst>
                    </p:cTn>
                  </p:par>
                  <p:par>
                    <p:cTn id="30" fill="hold">
                      <p:stCondLst>
                        <p:cond delay="indefinite"/>
                      </p:stCondLst>
                      <p:childTnLst>
                        <p:par>
                          <p:cTn id="31" fill="hold">
                            <p:stCondLst>
                              <p:cond delay="0"/>
                            </p:stCondLst>
                            <p:childTnLst>
                              <p:par>
                                <p:cTn id="32" presetID="42" presetClass="entr" presetSubtype="0"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1000"/>
                                        <p:tgtEl>
                                          <p:spTgt spid="16"/>
                                        </p:tgtEl>
                                      </p:cBhvr>
                                    </p:animEffect>
                                    <p:anim calcmode="lin" valueType="num">
                                      <p:cBhvr>
                                        <p:cTn id="35" dur="1000" fill="hold"/>
                                        <p:tgtEl>
                                          <p:spTgt spid="16"/>
                                        </p:tgtEl>
                                        <p:attrNameLst>
                                          <p:attrName>ppt_x</p:attrName>
                                        </p:attrNameLst>
                                      </p:cBhvr>
                                      <p:tavLst>
                                        <p:tav tm="0">
                                          <p:val>
                                            <p:strVal val="#ppt_x"/>
                                          </p:val>
                                        </p:tav>
                                        <p:tav tm="100000">
                                          <p:val>
                                            <p:strVal val="#ppt_x"/>
                                          </p:val>
                                        </p:tav>
                                      </p:tavLst>
                                    </p:anim>
                                    <p:anim calcmode="lin" valueType="num">
                                      <p:cBhvr>
                                        <p:cTn id="3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wipe(down)">
                                      <p:cBhvr>
                                        <p:cTn id="41" dur="500"/>
                                        <p:tgtEl>
                                          <p:spTgt spid="17"/>
                                        </p:tgtEl>
                                      </p:cBhvr>
                                    </p:animEffect>
                                  </p:childTnLst>
                                </p:cTn>
                              </p:par>
                              <p:par>
                                <p:cTn id="42" presetID="22" presetClass="entr" presetSubtype="4" fill="hold" nodeType="with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down)">
                                      <p:cBhvr>
                                        <p:cTn id="44" dur="500"/>
                                        <p:tgtEl>
                                          <p:spTgt spid="18"/>
                                        </p:tgtEl>
                                      </p:cBhvr>
                                    </p:animEffect>
                                  </p:childTnLst>
                                </p:cTn>
                              </p:par>
                              <p:par>
                                <p:cTn id="45" presetID="22" presetClass="entr" presetSubtype="4" fill="hold" nodeType="withEffect">
                                  <p:stCondLst>
                                    <p:cond delay="0"/>
                                  </p:stCondLst>
                                  <p:childTnLst>
                                    <p:set>
                                      <p:cBhvr>
                                        <p:cTn id="46" dur="1" fill="hold">
                                          <p:stCondLst>
                                            <p:cond delay="0"/>
                                          </p:stCondLst>
                                        </p:cTn>
                                        <p:tgtEl>
                                          <p:spTgt spid="19"/>
                                        </p:tgtEl>
                                        <p:attrNameLst>
                                          <p:attrName>style.visibility</p:attrName>
                                        </p:attrNameLst>
                                      </p:cBhvr>
                                      <p:to>
                                        <p:strVal val="visible"/>
                                      </p:to>
                                    </p:set>
                                    <p:animEffect transition="in" filter="wipe(down)">
                                      <p:cBhvr>
                                        <p:cTn id="4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6" grpId="0"/>
      <p:bldP spid="20"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fld id="{9306B73E-E889-4101-943F-C932486AC50A}" type="slidenum">
              <a:rPr lang="en-US" smtClean="0">
                <a:solidFill>
                  <a:prstClr val="black">
                    <a:tint val="75000"/>
                  </a:prstClr>
                </a:solidFill>
              </a:rPr>
              <a:pPr/>
              <a:t>14</a:t>
            </a:fld>
            <a:endParaRPr lang="en-US">
              <a:solidFill>
                <a:prstClr val="black">
                  <a:tint val="75000"/>
                </a:prstClr>
              </a:solidFill>
            </a:endParaRPr>
          </a:p>
        </p:txBody>
      </p:sp>
      <p:sp>
        <p:nvSpPr>
          <p:cNvPr id="4" name="Rectangle 3"/>
          <p:cNvSpPr/>
          <p:nvPr/>
        </p:nvSpPr>
        <p:spPr>
          <a:xfrm>
            <a:off x="386268" y="990600"/>
            <a:ext cx="11734800" cy="6078587"/>
          </a:xfrm>
          <a:prstGeom prst="rect">
            <a:avLst/>
          </a:prstGeom>
        </p:spPr>
        <p:txBody>
          <a:bodyPr wrap="square">
            <a:spAutoFit/>
          </a:bodyPr>
          <a:lstStyle/>
          <a:p>
            <a:pPr algn="just">
              <a:spcBef>
                <a:spcPts val="600"/>
              </a:spcBef>
            </a:pPr>
            <a:r>
              <a:rPr lang="vi-VN" sz="2500" dirty="0">
                <a:solidFill>
                  <a:prstClr val="black"/>
                </a:solidFill>
                <a:cs typeface="Times New Roman" pitchFamily="18" charset="0"/>
              </a:rPr>
              <a:t>1. Dũng học lớp 5. Trường Dũng ở sát trường mầm non nên cứ tan học là Dũng qua trường mầm non đón bé Lan.</a:t>
            </a:r>
          </a:p>
          <a:p>
            <a:pPr algn="just">
              <a:spcBef>
                <a:spcPts val="600"/>
              </a:spcBef>
            </a:pPr>
            <a:r>
              <a:rPr lang="vi-VN" sz="2500" dirty="0">
                <a:solidFill>
                  <a:prstClr val="black"/>
                </a:solidFill>
                <a:cs typeface="Times New Roman" pitchFamily="18" charset="0"/>
              </a:rPr>
              <a:t>2. Một hôm, nhóm của Dũng phải làm báo tường nên về muộn, Dũng vội vàng chạy sang trường đón em gái. Nhưng lớp bé Lan đã đóng cửa. Dũng nghĩ là bố mẹ đi làm về sớm, đã đón em rồi. Nhưng ở nhà, cửa vẫn khoá, bố mẹ chưa về. Dũng lo lắng quay trở lại trường mầm non.</a:t>
            </a:r>
          </a:p>
          <a:p>
            <a:pPr algn="just">
              <a:spcBef>
                <a:spcPts val="600"/>
              </a:spcBef>
            </a:pPr>
            <a:r>
              <a:rPr lang="vi-VN" sz="2500" dirty="0">
                <a:solidFill>
                  <a:prstClr val="black"/>
                </a:solidFill>
                <a:cs typeface="Times New Roman" pitchFamily="18" charset="0"/>
              </a:rPr>
              <a:t>3. Bác bảo vệ dẫn Dũng đến chỗ tr</a:t>
            </a:r>
            <a:r>
              <a:rPr lang="en-US" sz="2500" dirty="0">
                <a:solidFill>
                  <a:prstClr val="black"/>
                </a:solidFill>
                <a:cs typeface="Times New Roman" pitchFamily="18" charset="0"/>
              </a:rPr>
              <a:t>ô</a:t>
            </a:r>
            <a:r>
              <a:rPr lang="vi-VN" sz="2500" dirty="0">
                <a:solidFill>
                  <a:prstClr val="black"/>
                </a:solidFill>
                <a:cs typeface="Times New Roman" pitchFamily="18" charset="0"/>
              </a:rPr>
              <a:t>ng những em nhỏ chưa có người đón. Bước vào phòng, Dũng thấy em gái đang ngồi chơi một mình. Cô giáo thì đang dỗ một em nhỏ khóc thút thít. Dũng vừa mừng vừa thương, xuýt xoa: “Ôi, em ngoan quá!”.</a:t>
            </a:r>
          </a:p>
          <a:p>
            <a:pPr algn="just">
              <a:spcBef>
                <a:spcPts val="600"/>
              </a:spcBef>
            </a:pPr>
            <a:r>
              <a:rPr lang="vi-VN" sz="2500" dirty="0">
                <a:solidFill>
                  <a:prstClr val="black"/>
                </a:solidFill>
                <a:cs typeface="Times New Roman" pitchFamily="18" charset="0"/>
              </a:rPr>
              <a:t>     Lúc ấy, Lan mới rơm rớm nước mắt, ôm chầm lấy anh.</a:t>
            </a:r>
          </a:p>
          <a:p>
            <a:pPr algn="just">
              <a:spcBef>
                <a:spcPts val="600"/>
              </a:spcBef>
            </a:pPr>
            <a:r>
              <a:rPr lang="vi-VN" sz="2500" dirty="0">
                <a:solidFill>
                  <a:prstClr val="black"/>
                </a:solidFill>
                <a:cs typeface="Times New Roman" pitchFamily="18" charset="0"/>
              </a:rPr>
              <a:t>4. Hôm đó, Dũng cõng em gái về nhà. Vừa ôm cổ anh, Lan vừa líu lo. Dũng thấy vui hơn hẳn mọi ngày.</a:t>
            </a:r>
          </a:p>
          <a:p>
            <a:pPr>
              <a:spcBef>
                <a:spcPts val="600"/>
              </a:spcBef>
            </a:pPr>
            <a:r>
              <a:rPr lang="vi-VN" sz="2500" dirty="0">
                <a:solidFill>
                  <a:prstClr val="black"/>
                </a:solidFill>
                <a:cs typeface="Times New Roman" pitchFamily="18" charset="0"/>
              </a:rPr>
              <a:t>								   </a:t>
            </a:r>
            <a:r>
              <a:rPr lang="en-US" sz="2500" dirty="0">
                <a:solidFill>
                  <a:prstClr val="black"/>
                </a:solidFill>
                <a:cs typeface="Times New Roman" pitchFamily="18" charset="0"/>
              </a:rPr>
              <a:t>                        </a:t>
            </a:r>
            <a:r>
              <a:rPr lang="vi-VN" sz="2500" dirty="0">
                <a:solidFill>
                  <a:prstClr val="black"/>
                </a:solidFill>
                <a:cs typeface="Times New Roman" pitchFamily="18" charset="0"/>
              </a:rPr>
              <a:t>Minh Hà</a:t>
            </a:r>
            <a:r>
              <a:rPr lang="en-US" sz="2500" dirty="0">
                <a:solidFill>
                  <a:prstClr val="black"/>
                </a:solidFill>
                <a:cs typeface="Times New Roman" pitchFamily="18" charset="0"/>
              </a:rPr>
              <a:t> </a:t>
            </a:r>
            <a:endParaRPr lang="vi-VN" sz="2500" dirty="0">
              <a:solidFill>
                <a:prstClr val="black"/>
              </a:solidFill>
              <a:cs typeface="Times New Roman" pitchFamily="18" charset="0"/>
            </a:endParaRPr>
          </a:p>
        </p:txBody>
      </p:sp>
      <p:sp>
        <p:nvSpPr>
          <p:cNvPr id="6" name="Rectangle 5"/>
          <p:cNvSpPr/>
          <p:nvPr/>
        </p:nvSpPr>
        <p:spPr>
          <a:xfrm>
            <a:off x="5314949" y="380440"/>
            <a:ext cx="1877437" cy="646331"/>
          </a:xfrm>
          <a:prstGeom prst="rect">
            <a:avLst/>
          </a:prstGeom>
        </p:spPr>
        <p:txBody>
          <a:bodyPr wrap="none">
            <a:spAutoFit/>
          </a:bodyPr>
          <a:lstStyle/>
          <a:p>
            <a:pPr algn="ctr"/>
            <a:r>
              <a:rPr lang="en-US" sz="3600" b="1" dirty="0" err="1">
                <a:solidFill>
                  <a:srgbClr val="7030A0"/>
                </a:solidFill>
                <a:cs typeface="Times New Roman" pitchFamily="18" charset="0"/>
              </a:rPr>
              <a:t>Đón</a:t>
            </a:r>
            <a:r>
              <a:rPr lang="en-US" sz="3600" b="1" dirty="0">
                <a:solidFill>
                  <a:srgbClr val="7030A0"/>
                </a:solidFill>
                <a:cs typeface="Times New Roman" pitchFamily="18" charset="0"/>
              </a:rPr>
              <a:t> </a:t>
            </a:r>
            <a:r>
              <a:rPr lang="en-US" sz="3600" b="1" dirty="0" err="1">
                <a:solidFill>
                  <a:srgbClr val="7030A0"/>
                </a:solidFill>
                <a:cs typeface="Times New Roman" pitchFamily="18" charset="0"/>
              </a:rPr>
              <a:t>em</a:t>
            </a:r>
            <a:endParaRPr lang="vi-VN" sz="3600" b="1" dirty="0">
              <a:solidFill>
                <a:srgbClr val="7030A0"/>
              </a:solidFill>
              <a:cs typeface="Times New Roman" pitchFamily="18" charset="0"/>
            </a:endParaRPr>
          </a:p>
        </p:txBody>
      </p:sp>
      <p:sp>
        <p:nvSpPr>
          <p:cNvPr id="5" name="Flowchart: Terminator 4"/>
          <p:cNvSpPr/>
          <p:nvPr/>
        </p:nvSpPr>
        <p:spPr>
          <a:xfrm>
            <a:off x="386268" y="380440"/>
            <a:ext cx="3469810" cy="610160"/>
          </a:xfrm>
          <a:prstGeom prst="flowChartTerminator">
            <a:avLst/>
          </a:prstGeom>
          <a:solidFill>
            <a:schemeClr val="tx2">
              <a:lumMod val="5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500" b="1" dirty="0">
                <a:solidFill>
                  <a:prstClr val="white"/>
                </a:solidFill>
                <a:effectLst>
                  <a:outerShdw blurRad="38100" dist="38100" dir="2700000" algn="tl">
                    <a:srgbClr val="000000">
                      <a:alpha val="43137"/>
                    </a:srgbClr>
                  </a:outerShdw>
                </a:effectLst>
                <a:cs typeface="Times New Roman" panose="02020603050405020304" pitchFamily="18" charset="0"/>
              </a:rPr>
              <a:t>LUYỆN ĐỌC ĐOẠN</a:t>
            </a:r>
          </a:p>
        </p:txBody>
      </p:sp>
    </p:spTree>
    <p:extLst>
      <p:ext uri="{BB962C8B-B14F-4D97-AF65-F5344CB8AC3E}">
        <p14:creationId xmlns:p14="http://schemas.microsoft.com/office/powerpoint/2010/main" val="39139865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16" presetClass="entr" presetSubtype="21"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fld id="{9306B73E-E889-4101-943F-C932486AC50A}" type="slidenum">
              <a:rPr lang="en-US" smtClean="0"/>
              <a:t>15</a:t>
            </a:fld>
            <a:endParaRPr lang="en-US"/>
          </a:p>
        </p:txBody>
      </p:sp>
      <p:sp>
        <p:nvSpPr>
          <p:cNvPr id="4" name="Flowchart: Terminator 3"/>
          <p:cNvSpPr/>
          <p:nvPr/>
        </p:nvSpPr>
        <p:spPr>
          <a:xfrm>
            <a:off x="56764" y="1729492"/>
            <a:ext cx="7449717" cy="1872684"/>
          </a:xfrm>
          <a:prstGeom prst="flowChartTerminator">
            <a:avLst/>
          </a:prstGeom>
          <a:solidFill>
            <a:schemeClr val="accent2">
              <a:lumMod val="75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000" b="1" i="1" dirty="0">
                <a:cs typeface="Times New Roman" pitchFamily="18" charset="0"/>
              </a:rPr>
              <a:t>Thút thít</a:t>
            </a:r>
            <a:r>
              <a:rPr lang="vi-VN" sz="3000" b="1" dirty="0">
                <a:cs typeface="Times New Roman" pitchFamily="18" charset="0"/>
              </a:rPr>
              <a:t>: </a:t>
            </a:r>
            <a:r>
              <a:rPr lang="vi-VN" sz="3000" dirty="0">
                <a:cs typeface="Times New Roman" pitchFamily="18" charset="0"/>
              </a:rPr>
              <a:t>từ gợi tả tiếng khóc nhỏ và rời r</a:t>
            </a:r>
            <a:r>
              <a:rPr lang="en-US" sz="3000" dirty="0" err="1">
                <a:cs typeface="Times New Roman" pitchFamily="18" charset="0"/>
              </a:rPr>
              <a:t>ạc</a:t>
            </a:r>
            <a:r>
              <a:rPr lang="vi-VN" sz="3000" dirty="0">
                <a:cs typeface="Times New Roman" pitchFamily="18" charset="0"/>
              </a:rPr>
              <a:t>, xen lẫn tiếng xịt mũi.</a:t>
            </a:r>
          </a:p>
        </p:txBody>
      </p:sp>
      <p:sp>
        <p:nvSpPr>
          <p:cNvPr id="6" name="Flowchart: Terminator 5"/>
          <p:cNvSpPr/>
          <p:nvPr/>
        </p:nvSpPr>
        <p:spPr>
          <a:xfrm>
            <a:off x="4559122" y="4443986"/>
            <a:ext cx="7449717" cy="1880613"/>
          </a:xfrm>
          <a:prstGeom prst="flowChartTerminator">
            <a:avLst/>
          </a:prstGeom>
          <a:solidFill>
            <a:srgbClr val="0000FF"/>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vi-VN" sz="3000" b="1" i="1" dirty="0">
                <a:cs typeface="Times New Roman" pitchFamily="18" charset="0"/>
              </a:rPr>
              <a:t>Rơm rớm</a:t>
            </a:r>
            <a:r>
              <a:rPr lang="en-US" sz="3000" b="1" i="1" dirty="0">
                <a:cs typeface="Times New Roman" pitchFamily="18" charset="0"/>
              </a:rPr>
              <a:t>: </a:t>
            </a:r>
            <a:r>
              <a:rPr lang="vi-VN" sz="3000" dirty="0">
                <a:cs typeface="Times New Roman" pitchFamily="18" charset="0"/>
              </a:rPr>
              <a:t>(nước mắt) ứa ra một ít, chưa thành giọt, thành dòng</a:t>
            </a:r>
            <a:r>
              <a:rPr lang="vi-VN" sz="3600" dirty="0">
                <a:cs typeface="Times New Roman" pitchFamily="18" charset="0"/>
              </a:rPr>
              <a:t>.</a:t>
            </a:r>
          </a:p>
        </p:txBody>
      </p:sp>
      <p:grpSp>
        <p:nvGrpSpPr>
          <p:cNvPr id="8" name="Group 7"/>
          <p:cNvGrpSpPr/>
          <p:nvPr/>
        </p:nvGrpSpPr>
        <p:grpSpPr>
          <a:xfrm>
            <a:off x="2404549" y="457161"/>
            <a:ext cx="5391015" cy="1351930"/>
            <a:chOff x="2971800" y="0"/>
            <a:chExt cx="3412068" cy="1066800"/>
          </a:xfrm>
        </p:grpSpPr>
        <p:pic>
          <p:nvPicPr>
            <p:cNvPr id="9" name="Picture 8"/>
            <p:cNvPicPr>
              <a:picLocks noChangeAspect="1"/>
            </p:cNvPicPr>
            <p:nvPr/>
          </p:nvPicPr>
          <p:blipFill rotWithShape="1">
            <a:blip r:embed="rId2">
              <a:extLst>
                <a:ext uri="{BEBA8EAE-BF5A-486C-A8C5-ECC9F3942E4B}">
                  <a14:imgProps xmlns:a14="http://schemas.microsoft.com/office/drawing/2010/main">
                    <a14:imgLayer r:embed="rId3">
                      <a14:imgEffect>
                        <a14:backgroundRemoval t="25250" b="46500" l="50917" r="95917">
                          <a14:foregroundMark x1="67750" y1="33500" x2="60083" y2="26583"/>
                          <a14:foregroundMark x1="66000" y1="33750" x2="79083" y2="29083"/>
                          <a14:foregroundMark x1="71417" y1="38500" x2="85000" y2="30333"/>
                          <a14:foregroundMark x1="86750" y1="28833" x2="83333" y2="37750"/>
                          <a14:foregroundMark x1="86500" y1="33500" x2="64500" y2="39000"/>
                          <a14:foregroundMark x1="63833" y1="35750" x2="79583" y2="40167"/>
                          <a14:foregroundMark x1="84083" y1="40167" x2="86250" y2="35500"/>
                          <a14:foregroundMark x1="86250" y1="32750" x2="86750" y2="39250"/>
                          <a14:foregroundMark x1="88000" y1="39917" x2="88750" y2="41167"/>
                          <a14:foregroundMark x1="87000" y1="35000" x2="88500" y2="26583"/>
                          <a14:foregroundMark x1="58583" y1="28833" x2="85750" y2="26583"/>
                          <a14:foregroundMark x1="61583" y1="33250" x2="56667" y2="26333"/>
                          <a14:foregroundMark x1="56417" y1="26833" x2="82833" y2="26583"/>
                          <a14:foregroundMark x1="55667" y1="28083" x2="56667" y2="33250"/>
                          <a14:foregroundMark x1="86417" y1="28833" x2="89333" y2="31667"/>
                          <a14:foregroundMark x1="90333" y1="26583" x2="89000" y2="37000"/>
                          <a14:foregroundMark x1="91417" y1="26750" x2="90250" y2="31250"/>
                          <a14:foregroundMark x1="55333" y1="26167" x2="56333" y2="30333"/>
                          <a14:foregroundMark x1="56333" y1="30417" x2="58417" y2="35167"/>
                          <a14:foregroundMark x1="58417" y1="35167" x2="60500" y2="37833"/>
                          <a14:foregroundMark x1="60500" y1="37833" x2="63583" y2="40000"/>
                          <a14:foregroundMark x1="63583" y1="40000" x2="69167" y2="42583"/>
                          <a14:foregroundMark x1="69167" y1="42583" x2="75167" y2="43000"/>
                          <a14:foregroundMark x1="75167" y1="43000" x2="85583" y2="44333"/>
                          <a14:foregroundMark x1="89250" y1="39250" x2="89500" y2="40250"/>
                          <a14:foregroundMark x1="89000" y1="39333" x2="88083" y2="43000"/>
                          <a14:foregroundMark x1="88083" y1="43000" x2="86500" y2="44333"/>
                          <a14:foregroundMark x1="56333" y1="32333" x2="59083" y2="37833"/>
                          <a14:foregroundMark x1="59167" y1="38250" x2="64250" y2="42833"/>
                          <a14:foregroundMark x1="64250" y1="42833" x2="69333" y2="44333"/>
                          <a14:foregroundMark x1="69333" y1="44333" x2="74083" y2="44667"/>
                          <a14:foregroundMark x1="74083" y1="44667" x2="78000" y2="43750"/>
                          <a14:foregroundMark x1="80500" y1="41500" x2="84500" y2="43750"/>
                          <a14:foregroundMark x1="68500" y1="42167" x2="74083" y2="42500"/>
                          <a14:foregroundMark x1="75833" y1="42417" x2="58917" y2="34917"/>
                          <a14:foregroundMark x1="58333" y1="34333" x2="61083" y2="37667"/>
                          <a14:foregroundMark x1="60917" y1="37417" x2="61917" y2="37750"/>
                        </a14:backgroundRemoval>
                      </a14:imgEffect>
                    </a14:imgLayer>
                  </a14:imgProps>
                </a:ext>
                <a:ext uri="{28A0092B-C50C-407E-A947-70E740481C1C}">
                  <a14:useLocalDpi xmlns:a14="http://schemas.microsoft.com/office/drawing/2010/main" val="0"/>
                </a:ext>
              </a:extLst>
            </a:blip>
            <a:srcRect l="49877" t="25823" b="53437"/>
            <a:stretch/>
          </p:blipFill>
          <p:spPr>
            <a:xfrm>
              <a:off x="2971800" y="0"/>
              <a:ext cx="3412068" cy="1066800"/>
            </a:xfrm>
            <a:prstGeom prst="rect">
              <a:avLst/>
            </a:prstGeom>
          </p:spPr>
        </p:pic>
        <p:pic>
          <p:nvPicPr>
            <p:cNvPr id="10" name="Picture 9"/>
            <p:cNvPicPr>
              <a:picLocks noChangeAspect="1"/>
            </p:cNvPicPr>
            <p:nvPr/>
          </p:nvPicPr>
          <p:blipFill rotWithShape="1">
            <a:blip r:embed="rId4">
              <a:duotone>
                <a:srgbClr val="C0504D">
                  <a:shade val="45000"/>
                  <a:satMod val="135000"/>
                </a:srgbClr>
                <a:prstClr val="white"/>
              </a:duotone>
              <a:extLst>
                <a:ext uri="{BEBA8EAE-BF5A-486C-A8C5-ECC9F3942E4B}">
                  <a14:imgProps xmlns:a14="http://schemas.microsoft.com/office/drawing/2010/main">
                    <a14:imgLayer r:embed="rId5">
                      <a14:imgEffect>
                        <a14:backgroundRemoval t="7943" b="34245" l="18082" r="63324">
                          <a14:foregroundMark x1="34993" y1="21484" x2="35212" y2="20573"/>
                          <a14:foregroundMark x1="42606" y1="21094" x2="42606" y2="23698"/>
                          <a14:foregroundMark x1="51025" y1="21484" x2="51025" y2="21484"/>
                          <a14:foregroundMark x1="51903" y1="20573" x2="52416" y2="19531"/>
                          <a14:foregroundMark x1="57467" y1="22266" x2="57906" y2="25130"/>
                        </a14:backgroundRemoval>
                      </a14:imgEffect>
                      <a14:imgEffect>
                        <a14:sharpenSoften amount="25000"/>
                      </a14:imgEffect>
                      <a14:imgEffect>
                        <a14:saturation sat="400000"/>
                      </a14:imgEffect>
                    </a14:imgLayer>
                  </a14:imgProps>
                </a:ext>
              </a:extLst>
            </a:blip>
            <a:srcRect l="17624" t="7229" r="36013" b="62920"/>
            <a:stretch/>
          </p:blipFill>
          <p:spPr>
            <a:xfrm>
              <a:off x="3881267" y="151946"/>
              <a:ext cx="1593133" cy="645688"/>
            </a:xfrm>
            <a:prstGeom prst="rect">
              <a:avLst/>
            </a:prstGeom>
          </p:spPr>
        </p:pic>
      </p:grpSp>
      <p:pic>
        <p:nvPicPr>
          <p:cNvPr id="2050" name="Picture 2" descr="Cô bé xinh như thiên thần vừa khóc thút thít, vừa xin lỗi mẹ: Đáng yêu thế  này là cù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06481" y="834605"/>
            <a:ext cx="4502358" cy="3244151"/>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7 Lý do bé yêu khóc - Sức khỏe - Việt Giải Trí"/>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0" y="3943283"/>
            <a:ext cx="4559122" cy="2914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4100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fld id="{9306B73E-E889-4101-943F-C932486AC50A}" type="slidenum">
              <a:rPr lang="en-US" smtClean="0">
                <a:solidFill>
                  <a:prstClr val="black">
                    <a:tint val="75000"/>
                  </a:prstClr>
                </a:solidFill>
              </a:rPr>
              <a:pPr/>
              <a:t>16</a:t>
            </a:fld>
            <a:endParaRPr lang="en-US">
              <a:solidFill>
                <a:prstClr val="black">
                  <a:tint val="75000"/>
                </a:prstClr>
              </a:solidFill>
            </a:endParaRPr>
          </a:p>
        </p:txBody>
      </p:sp>
      <p:sp>
        <p:nvSpPr>
          <p:cNvPr id="4" name="Rectangle 3"/>
          <p:cNvSpPr/>
          <p:nvPr/>
        </p:nvSpPr>
        <p:spPr>
          <a:xfrm>
            <a:off x="118836" y="1063171"/>
            <a:ext cx="11855450" cy="5863144"/>
          </a:xfrm>
          <a:prstGeom prst="rect">
            <a:avLst/>
          </a:prstGeom>
        </p:spPr>
        <p:txBody>
          <a:bodyPr wrap="square">
            <a:spAutoFit/>
          </a:bodyPr>
          <a:lstStyle/>
          <a:p>
            <a:pPr>
              <a:spcBef>
                <a:spcPts val="600"/>
              </a:spcBef>
            </a:pPr>
            <a:r>
              <a:rPr lang="vi-VN" sz="2500" dirty="0">
                <a:solidFill>
                  <a:prstClr val="black"/>
                </a:solidFill>
                <a:cs typeface="Times New Roman" pitchFamily="18" charset="0"/>
              </a:rPr>
              <a:t>1. Dũng học lớp 5. Trường Dũng ở sát trường mầm non nên cứ tan học là Dũng qua trường mầm non đón bé Lan.</a:t>
            </a:r>
          </a:p>
          <a:p>
            <a:pPr>
              <a:spcBef>
                <a:spcPts val="600"/>
              </a:spcBef>
            </a:pPr>
            <a:r>
              <a:rPr lang="vi-VN" sz="2500" dirty="0">
                <a:solidFill>
                  <a:prstClr val="black"/>
                </a:solidFill>
                <a:cs typeface="Times New Roman" pitchFamily="18" charset="0"/>
              </a:rPr>
              <a:t>2. Một hôm, nhóm của Dũng phải làm báo tường nên về muộn, Dũng vội vàng chạy sang trường đón em gái. Nhưng lớp bé Lan đã đóng cửa. Dũng nghĩ là bố mẹ đi làm về sớm, đã đón em rồi. Nhưng ở nhà, cửa vẫn khoá, bố mẹ chưa về. Dũng lo lắng quay trở lại trường mầm non.</a:t>
            </a:r>
          </a:p>
          <a:p>
            <a:pPr>
              <a:spcBef>
                <a:spcPts val="600"/>
              </a:spcBef>
            </a:pPr>
            <a:r>
              <a:rPr lang="vi-VN" sz="2500" dirty="0">
                <a:solidFill>
                  <a:prstClr val="black"/>
                </a:solidFill>
                <a:cs typeface="Times New Roman" pitchFamily="18" charset="0"/>
              </a:rPr>
              <a:t>3. Bác bảo vệ dẫn Dũng đến chỗ tr</a:t>
            </a:r>
            <a:r>
              <a:rPr lang="en-US" sz="2500" dirty="0">
                <a:solidFill>
                  <a:prstClr val="black"/>
                </a:solidFill>
                <a:cs typeface="Times New Roman" pitchFamily="18" charset="0"/>
              </a:rPr>
              <a:t>ô</a:t>
            </a:r>
            <a:r>
              <a:rPr lang="vi-VN" sz="2500" dirty="0">
                <a:solidFill>
                  <a:prstClr val="black"/>
                </a:solidFill>
                <a:cs typeface="Times New Roman" pitchFamily="18" charset="0"/>
              </a:rPr>
              <a:t>ng những em nhỏ chưa có người đón. Bước vào phòng, Dũng thấy em gái đang ngồi chơi một mình. Cô giáo thì đang dỗ một em nhỏ khóc thút thít. Dũng vừa mừng vừa thương, xuýt xoa: “Ôi, em ngoan quá!”.</a:t>
            </a:r>
          </a:p>
          <a:p>
            <a:pPr>
              <a:spcBef>
                <a:spcPts val="600"/>
              </a:spcBef>
            </a:pPr>
            <a:r>
              <a:rPr lang="vi-VN" sz="2500" dirty="0">
                <a:solidFill>
                  <a:prstClr val="black"/>
                </a:solidFill>
                <a:cs typeface="Times New Roman" pitchFamily="18" charset="0"/>
              </a:rPr>
              <a:t>     Lúc ấy, Lan mới rơm rớm nước mắt, ôm chầm lấy anh.</a:t>
            </a:r>
          </a:p>
          <a:p>
            <a:pPr>
              <a:spcBef>
                <a:spcPts val="600"/>
              </a:spcBef>
            </a:pPr>
            <a:r>
              <a:rPr lang="vi-VN" sz="2500" dirty="0">
                <a:solidFill>
                  <a:prstClr val="black"/>
                </a:solidFill>
                <a:cs typeface="Times New Roman" pitchFamily="18" charset="0"/>
              </a:rPr>
              <a:t>4. Hôm đó, Dũng cõng em gái về nhà. Vừa ôm cổ anh, Lan vừa líu lo. Dũng thấy vui hơn hẳn mọi ngày.</a:t>
            </a:r>
          </a:p>
          <a:p>
            <a:pPr>
              <a:spcBef>
                <a:spcPts val="600"/>
              </a:spcBef>
            </a:pPr>
            <a:r>
              <a:rPr lang="vi-VN" sz="2500" dirty="0">
                <a:solidFill>
                  <a:prstClr val="black"/>
                </a:solidFill>
                <a:cs typeface="Times New Roman" pitchFamily="18" charset="0"/>
              </a:rPr>
              <a:t>								   Minh Hà</a:t>
            </a:r>
          </a:p>
        </p:txBody>
      </p:sp>
      <p:sp>
        <p:nvSpPr>
          <p:cNvPr id="6" name="Rectangle 5"/>
          <p:cNvSpPr/>
          <p:nvPr/>
        </p:nvSpPr>
        <p:spPr>
          <a:xfrm>
            <a:off x="4376231" y="382369"/>
            <a:ext cx="1877437" cy="646331"/>
          </a:xfrm>
          <a:prstGeom prst="rect">
            <a:avLst/>
          </a:prstGeom>
        </p:spPr>
        <p:txBody>
          <a:bodyPr wrap="none">
            <a:spAutoFit/>
          </a:bodyPr>
          <a:lstStyle/>
          <a:p>
            <a:pPr algn="ctr"/>
            <a:r>
              <a:rPr lang="en-US" sz="3600" b="1" dirty="0" err="1">
                <a:solidFill>
                  <a:srgbClr val="FF0000"/>
                </a:solidFill>
                <a:cs typeface="Times New Roman" pitchFamily="18" charset="0"/>
              </a:rPr>
              <a:t>Đón</a:t>
            </a:r>
            <a:r>
              <a:rPr lang="en-US" sz="3600" b="1" dirty="0">
                <a:solidFill>
                  <a:srgbClr val="FF0000"/>
                </a:solidFill>
                <a:cs typeface="Times New Roman" pitchFamily="18" charset="0"/>
              </a:rPr>
              <a:t> </a:t>
            </a:r>
            <a:r>
              <a:rPr lang="en-US" sz="3600" b="1" dirty="0" err="1">
                <a:solidFill>
                  <a:srgbClr val="FF0000"/>
                </a:solidFill>
                <a:cs typeface="Times New Roman" pitchFamily="18" charset="0"/>
              </a:rPr>
              <a:t>em</a:t>
            </a:r>
            <a:endParaRPr lang="vi-VN" sz="3600" b="1" dirty="0">
              <a:solidFill>
                <a:srgbClr val="FF0000"/>
              </a:solidFill>
              <a:cs typeface="Times New Roman" pitchFamily="18" charset="0"/>
            </a:endParaRPr>
          </a:p>
        </p:txBody>
      </p:sp>
      <p:sp>
        <p:nvSpPr>
          <p:cNvPr id="5" name="Flowchart: Terminator 4"/>
          <p:cNvSpPr/>
          <p:nvPr/>
        </p:nvSpPr>
        <p:spPr>
          <a:xfrm>
            <a:off x="820057" y="436816"/>
            <a:ext cx="2552700" cy="609600"/>
          </a:xfrm>
          <a:prstGeom prst="flowChartTerminator">
            <a:avLst/>
          </a:prstGeom>
          <a:solidFill>
            <a:srgbClr val="7030A0"/>
          </a:solidFill>
          <a:ln w="38100" cap="flat" cmpd="sng" algn="ctr">
            <a:solidFill>
              <a:sysClr val="window" lastClr="FFFFFF"/>
            </a:solidFill>
            <a:prstDash val="solid"/>
          </a:ln>
          <a:effectLst/>
        </p:spPr>
        <p:txBody>
          <a:bodyPr rtlCol="0" anchor="ctr"/>
          <a:lstStyle/>
          <a:p>
            <a:pPr algn="ctr"/>
            <a:r>
              <a:rPr lang="en-US" sz="2800" b="1" kern="0" dirty="0" err="1">
                <a:solidFill>
                  <a:sysClr val="window" lastClr="FFFFFF"/>
                </a:solidFill>
                <a:effectLst>
                  <a:outerShdw blurRad="38100" dist="38100" dir="2700000" algn="tl">
                    <a:srgbClr val="000000">
                      <a:alpha val="43137"/>
                    </a:srgbClr>
                  </a:outerShdw>
                </a:effectLst>
                <a:cs typeface="Times New Roman" panose="02020603050405020304" pitchFamily="18" charset="0"/>
              </a:rPr>
              <a:t>Đọc</a:t>
            </a:r>
            <a:r>
              <a:rPr lang="en-US" sz="2800" b="1" kern="0" dirty="0">
                <a:solidFill>
                  <a:sysClr val="window" lastClr="FFFFFF"/>
                </a:solidFill>
                <a:effectLst>
                  <a:outerShdw blurRad="38100" dist="38100" dir="2700000" algn="tl">
                    <a:srgbClr val="000000">
                      <a:alpha val="43137"/>
                    </a:srgbClr>
                  </a:outerShdw>
                </a:effectLst>
                <a:cs typeface="Times New Roman" panose="02020603050405020304" pitchFamily="18" charset="0"/>
              </a:rPr>
              <a:t> </a:t>
            </a:r>
            <a:r>
              <a:rPr lang="en-US" sz="2800" b="1" kern="0" dirty="0" err="1">
                <a:solidFill>
                  <a:sysClr val="window" lastClr="FFFFFF"/>
                </a:solidFill>
                <a:effectLst>
                  <a:outerShdw blurRad="38100" dist="38100" dir="2700000" algn="tl">
                    <a:srgbClr val="000000">
                      <a:alpha val="43137"/>
                    </a:srgbClr>
                  </a:outerShdw>
                </a:effectLst>
                <a:cs typeface="Times New Roman" panose="02020603050405020304" pitchFamily="18" charset="0"/>
              </a:rPr>
              <a:t>cả</a:t>
            </a:r>
            <a:r>
              <a:rPr lang="en-US" sz="2800" b="1" kern="0" dirty="0">
                <a:solidFill>
                  <a:sysClr val="window" lastClr="FFFFFF"/>
                </a:solidFill>
                <a:effectLst>
                  <a:outerShdw blurRad="38100" dist="38100" dir="2700000" algn="tl">
                    <a:srgbClr val="000000">
                      <a:alpha val="43137"/>
                    </a:srgbClr>
                  </a:outerShdw>
                </a:effectLst>
                <a:cs typeface="Times New Roman" panose="02020603050405020304" pitchFamily="18" charset="0"/>
              </a:rPr>
              <a:t> </a:t>
            </a:r>
            <a:r>
              <a:rPr lang="en-US" sz="2800" b="1" kern="0" dirty="0" err="1">
                <a:solidFill>
                  <a:sysClr val="window" lastClr="FFFFFF"/>
                </a:solidFill>
                <a:effectLst>
                  <a:outerShdw blurRad="38100" dist="38100" dir="2700000" algn="tl">
                    <a:srgbClr val="000000">
                      <a:alpha val="43137"/>
                    </a:srgbClr>
                  </a:outerShdw>
                </a:effectLst>
                <a:cs typeface="Times New Roman" panose="02020603050405020304" pitchFamily="18" charset="0"/>
              </a:rPr>
              <a:t>bài</a:t>
            </a:r>
            <a:endParaRPr lang="en-US" sz="2800" b="1" kern="0" dirty="0">
              <a:solidFill>
                <a:sysClr val="window" lastClr="FFFFFF"/>
              </a:solidFill>
              <a:effectLst>
                <a:outerShdw blurRad="38100" dist="38100" dir="2700000" algn="tl">
                  <a:srgbClr val="000000">
                    <a:alpha val="43137"/>
                  </a:srgbClr>
                </a:outerShdw>
              </a:effectLst>
              <a:cs typeface="Times New Roman" panose="02020603050405020304" pitchFamily="18" charset="0"/>
            </a:endParaRPr>
          </a:p>
        </p:txBody>
      </p:sp>
    </p:spTree>
    <p:extLst>
      <p:ext uri="{BB962C8B-B14F-4D97-AF65-F5344CB8AC3E}">
        <p14:creationId xmlns:p14="http://schemas.microsoft.com/office/powerpoint/2010/main" val="1070469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25385" r="15400" b="6796"/>
          <a:stretch/>
        </p:blipFill>
        <p:spPr>
          <a:xfrm>
            <a:off x="-185099" y="548680"/>
            <a:ext cx="3112747" cy="5856651"/>
          </a:xfrm>
          <a:prstGeom prst="rect">
            <a:avLst/>
          </a:prstGeom>
        </p:spPr>
      </p:pic>
      <p:pic>
        <p:nvPicPr>
          <p:cNvPr id="3" name="Picture 2"/>
          <p:cNvPicPr>
            <a:picLocks noChangeAspect="1"/>
          </p:cNvPicPr>
          <p:nvPr/>
        </p:nvPicPr>
        <p:blipFill>
          <a:blip r:embed="rId3" cstate="print">
            <a:extLst>
              <a:ext uri="{BEBA8EAE-BF5A-486C-A8C5-ECC9F3942E4B}">
                <a14:imgProps xmlns:a14="http://schemas.microsoft.com/office/drawing/2010/main">
                  <a14:imgLayer r:embed="rId4">
                    <a14:imgEffect>
                      <a14:colorTemperature colorTemp="7200"/>
                    </a14:imgEffect>
                    <a14:imgEffect>
                      <a14:saturation sat="200000"/>
                    </a14:imgEffect>
                  </a14:imgLayer>
                </a14:imgProps>
              </a:ext>
              <a:ext uri="{28A0092B-C50C-407E-A947-70E740481C1C}">
                <a14:useLocalDpi xmlns:a14="http://schemas.microsoft.com/office/drawing/2010/main" val="0"/>
              </a:ext>
            </a:extLst>
          </a:blip>
          <a:stretch>
            <a:fillRect/>
          </a:stretch>
        </p:blipFill>
        <p:spPr>
          <a:xfrm>
            <a:off x="2214614" y="200379"/>
            <a:ext cx="8566633" cy="5742770"/>
          </a:xfrm>
          <a:prstGeom prst="rect">
            <a:avLst/>
          </a:prstGeom>
        </p:spPr>
      </p:pic>
      <p:sp>
        <p:nvSpPr>
          <p:cNvPr id="4" name="Rectangle 3"/>
          <p:cNvSpPr/>
          <p:nvPr/>
        </p:nvSpPr>
        <p:spPr>
          <a:xfrm>
            <a:off x="3902757" y="3071764"/>
            <a:ext cx="5383205" cy="1323439"/>
          </a:xfrm>
          <a:prstGeom prst="rect">
            <a:avLst/>
          </a:prstGeom>
        </p:spPr>
        <p:txBody>
          <a:bodyPr wrap="none">
            <a:spAutoFit/>
          </a:bodyPr>
          <a:lstStyle/>
          <a:p>
            <a:pPr defTabSz="1218510">
              <a:defRPr/>
            </a:pPr>
            <a:r>
              <a:rPr lang="en-US" sz="8000" b="1" dirty="0">
                <a:solidFill>
                  <a:srgbClr val="FF0000"/>
                </a:solidFill>
                <a:effectLst>
                  <a:outerShdw blurRad="38100" dist="38100" dir="2700000" algn="tl">
                    <a:srgbClr val="000000">
                      <a:alpha val="43137"/>
                    </a:srgbClr>
                  </a:outerShdw>
                </a:effectLst>
                <a:latin typeface="+mj-lt"/>
                <a:cs typeface="Times New Roman" panose="02020603050405020304" pitchFamily="18" charset="0"/>
              </a:rPr>
              <a:t>ĐỌC HIỂU</a:t>
            </a:r>
          </a:p>
        </p:txBody>
      </p:sp>
      <p:pic>
        <p:nvPicPr>
          <p:cNvPr id="7" name="Picture 6">
            <a:extLst>
              <a:ext uri="{FF2B5EF4-FFF2-40B4-BE49-F238E27FC236}">
                <a16:creationId xmlns:a16="http://schemas.microsoft.com/office/drawing/2014/main" id="{3214458C-4A31-43CD-ACD5-B4E1612362D3}"/>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t="19703" b="11698"/>
          <a:stretch/>
        </p:blipFill>
        <p:spPr>
          <a:xfrm>
            <a:off x="8304246" y="4515719"/>
            <a:ext cx="3480252" cy="2387420"/>
          </a:xfrm>
          <a:prstGeom prst="rect">
            <a:avLst/>
          </a:prstGeom>
        </p:spPr>
      </p:pic>
    </p:spTree>
    <p:extLst>
      <p:ext uri="{BB962C8B-B14F-4D97-AF65-F5344CB8AC3E}">
        <p14:creationId xmlns:p14="http://schemas.microsoft.com/office/powerpoint/2010/main" val="25053718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42" presetClass="entr" presetSubtype="0"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par>
                                <p:cTn id="21" presetID="16" presetClass="entr" presetSubtype="21"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barn(inVertical)">
                                      <p:cBhvr>
                                        <p:cTn id="2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fld id="{9306B73E-E889-4101-943F-C932486AC50A}" type="slidenum">
              <a:rPr lang="en-US" smtClean="0"/>
              <a:t>18</a:t>
            </a:fld>
            <a:endParaRPr lang="en-US"/>
          </a:p>
        </p:txBody>
      </p:sp>
      <p:sp>
        <p:nvSpPr>
          <p:cNvPr id="3" name="Rectangle 2"/>
          <p:cNvSpPr/>
          <p:nvPr/>
        </p:nvSpPr>
        <p:spPr>
          <a:xfrm>
            <a:off x="342697" y="491489"/>
            <a:ext cx="10705110" cy="646331"/>
          </a:xfrm>
          <a:prstGeom prst="rect">
            <a:avLst/>
          </a:prstGeom>
        </p:spPr>
        <p:txBody>
          <a:bodyPr wrap="none">
            <a:spAutoFit/>
          </a:bodyPr>
          <a:lstStyle/>
          <a:p>
            <a:r>
              <a:rPr lang="en-US" sz="3200" b="1" dirty="0">
                <a:solidFill>
                  <a:srgbClr val="0000FF"/>
                </a:solidFill>
                <a:cs typeface="Times New Roman" pitchFamily="18" charset="0"/>
              </a:rPr>
              <a:t>1</a:t>
            </a:r>
            <a:r>
              <a:rPr lang="en-US" sz="3600" b="1" dirty="0">
                <a:solidFill>
                  <a:srgbClr val="0000FF"/>
                </a:solidFill>
                <a:cs typeface="Times New Roman" pitchFamily="18" charset="0"/>
              </a:rPr>
              <a:t>. </a:t>
            </a:r>
            <a:r>
              <a:rPr lang="vi-VN" sz="3600" b="1" dirty="0">
                <a:solidFill>
                  <a:srgbClr val="0000FF"/>
                </a:solidFill>
                <a:cs typeface="Times New Roman" pitchFamily="18" charset="0"/>
              </a:rPr>
              <a:t>Hằng ngày, sau khi tan học, Dũng làm gì?</a:t>
            </a:r>
            <a:endParaRPr lang="vi-VN" sz="3200" b="1" dirty="0">
              <a:solidFill>
                <a:srgbClr val="0000FF"/>
              </a:solidFill>
              <a:cs typeface="Times New Roman" pitchFamily="18" charset="0"/>
            </a:endParaRPr>
          </a:p>
        </p:txBody>
      </p:sp>
      <p:sp>
        <p:nvSpPr>
          <p:cNvPr id="4" name="Rectangle 3"/>
          <p:cNvSpPr/>
          <p:nvPr/>
        </p:nvSpPr>
        <p:spPr>
          <a:xfrm>
            <a:off x="342696" y="1159597"/>
            <a:ext cx="8267904" cy="1138773"/>
          </a:xfrm>
          <a:prstGeom prst="rect">
            <a:avLst/>
          </a:prstGeom>
        </p:spPr>
        <p:txBody>
          <a:bodyPr wrap="square">
            <a:spAutoFit/>
          </a:bodyPr>
          <a:lstStyle/>
          <a:p>
            <a:r>
              <a:rPr lang="en-US" sz="3400" dirty="0">
                <a:cs typeface="Times New Roman" pitchFamily="18" charset="0"/>
              </a:rPr>
              <a:t>- </a:t>
            </a:r>
            <a:r>
              <a:rPr lang="en-US" sz="3400" dirty="0" err="1">
                <a:cs typeface="Times New Roman" pitchFamily="18" charset="0"/>
              </a:rPr>
              <a:t>Hằng</a:t>
            </a:r>
            <a:r>
              <a:rPr lang="en-US" sz="3400" dirty="0">
                <a:cs typeface="Times New Roman" pitchFamily="18" charset="0"/>
              </a:rPr>
              <a:t> </a:t>
            </a:r>
            <a:r>
              <a:rPr lang="en-US" sz="3400" dirty="0" err="1">
                <a:cs typeface="Times New Roman" pitchFamily="18" charset="0"/>
              </a:rPr>
              <a:t>ngày</a:t>
            </a:r>
            <a:r>
              <a:rPr lang="en-US" sz="3400" dirty="0">
                <a:cs typeface="Times New Roman" pitchFamily="18" charset="0"/>
              </a:rPr>
              <a:t>, </a:t>
            </a:r>
            <a:r>
              <a:rPr lang="en-US" sz="3400" dirty="0" err="1">
                <a:cs typeface="Times New Roman" pitchFamily="18" charset="0"/>
              </a:rPr>
              <a:t>sau</a:t>
            </a:r>
            <a:r>
              <a:rPr lang="en-US" sz="3400" dirty="0">
                <a:cs typeface="Times New Roman" pitchFamily="18" charset="0"/>
              </a:rPr>
              <a:t> </a:t>
            </a:r>
            <a:r>
              <a:rPr lang="en-US" sz="3400" dirty="0" err="1">
                <a:cs typeface="Times New Roman" pitchFamily="18" charset="0"/>
              </a:rPr>
              <a:t>khi</a:t>
            </a:r>
            <a:r>
              <a:rPr lang="en-US" sz="3400" dirty="0">
                <a:cs typeface="Times New Roman" pitchFamily="18" charset="0"/>
              </a:rPr>
              <a:t> tan </a:t>
            </a:r>
            <a:r>
              <a:rPr lang="en-US" sz="3400" dirty="0" err="1">
                <a:cs typeface="Times New Roman" pitchFamily="18" charset="0"/>
              </a:rPr>
              <a:t>học</a:t>
            </a:r>
            <a:r>
              <a:rPr lang="en-US" sz="3400" dirty="0">
                <a:cs typeface="Times New Roman" pitchFamily="18" charset="0"/>
              </a:rPr>
              <a:t>, </a:t>
            </a:r>
            <a:r>
              <a:rPr lang="en-US" sz="3400" dirty="0" err="1">
                <a:cs typeface="Times New Roman" pitchFamily="18" charset="0"/>
              </a:rPr>
              <a:t>Dũng</a:t>
            </a:r>
            <a:r>
              <a:rPr lang="en-US" sz="3400" dirty="0">
                <a:cs typeface="Times New Roman" pitchFamily="18" charset="0"/>
              </a:rPr>
              <a:t> qua </a:t>
            </a:r>
            <a:r>
              <a:rPr lang="en-US" sz="3400" dirty="0" err="1">
                <a:cs typeface="Times New Roman" pitchFamily="18" charset="0"/>
              </a:rPr>
              <a:t>trường</a:t>
            </a:r>
            <a:r>
              <a:rPr lang="en-US" sz="3400" dirty="0">
                <a:cs typeface="Times New Roman" pitchFamily="18" charset="0"/>
              </a:rPr>
              <a:t> </a:t>
            </a:r>
            <a:r>
              <a:rPr lang="en-US" sz="3400" dirty="0" err="1">
                <a:cs typeface="Times New Roman" pitchFamily="18" charset="0"/>
              </a:rPr>
              <a:t>mầm</a:t>
            </a:r>
            <a:r>
              <a:rPr lang="en-US" sz="3400" dirty="0">
                <a:cs typeface="Times New Roman" pitchFamily="18" charset="0"/>
              </a:rPr>
              <a:t> non </a:t>
            </a:r>
            <a:r>
              <a:rPr lang="en-US" sz="3400" dirty="0" err="1">
                <a:cs typeface="Times New Roman" pitchFamily="18" charset="0"/>
              </a:rPr>
              <a:t>đón</a:t>
            </a:r>
            <a:r>
              <a:rPr lang="en-US" sz="3400" dirty="0">
                <a:cs typeface="Times New Roman" pitchFamily="18" charset="0"/>
              </a:rPr>
              <a:t> </a:t>
            </a:r>
            <a:r>
              <a:rPr lang="en-US" sz="3400" dirty="0" err="1">
                <a:cs typeface="Times New Roman" pitchFamily="18" charset="0"/>
              </a:rPr>
              <a:t>bé</a:t>
            </a:r>
            <a:r>
              <a:rPr lang="en-US" sz="3400" dirty="0">
                <a:cs typeface="Times New Roman" pitchFamily="18" charset="0"/>
              </a:rPr>
              <a:t> Lan.</a:t>
            </a:r>
            <a:endParaRPr lang="vi-VN" sz="3400" dirty="0">
              <a:cs typeface="Times New Roman" pitchFamily="18" charset="0"/>
            </a:endParaRPr>
          </a:p>
        </p:txBody>
      </p:sp>
      <p:sp>
        <p:nvSpPr>
          <p:cNvPr id="6" name="Rectangle 5"/>
          <p:cNvSpPr/>
          <p:nvPr/>
        </p:nvSpPr>
        <p:spPr>
          <a:xfrm>
            <a:off x="295698" y="2767053"/>
            <a:ext cx="8891845" cy="1754326"/>
          </a:xfrm>
          <a:prstGeom prst="rect">
            <a:avLst/>
          </a:prstGeom>
        </p:spPr>
        <p:txBody>
          <a:bodyPr wrap="square">
            <a:spAutoFit/>
          </a:bodyPr>
          <a:lstStyle/>
          <a:p>
            <a:pPr algn="just"/>
            <a:r>
              <a:rPr lang="en-US" sz="3200" b="1" dirty="0">
                <a:solidFill>
                  <a:srgbClr val="0000FF"/>
                </a:solidFill>
                <a:cs typeface="Times New Roman" pitchFamily="18" charset="0"/>
              </a:rPr>
              <a:t>2. </a:t>
            </a:r>
            <a:r>
              <a:rPr lang="vi-VN" sz="3600" b="1" dirty="0">
                <a:solidFill>
                  <a:srgbClr val="0000FF"/>
                </a:solidFill>
                <a:cs typeface="Times New Roman" pitchFamily="18" charset="0"/>
              </a:rPr>
              <a:t>Những từ ngữ nào ở đoạn 2 và đoạn 3 cho thấy Dũng rất thương em?</a:t>
            </a:r>
            <a:endParaRPr lang="vi-VN" sz="3200" b="1" dirty="0">
              <a:solidFill>
                <a:srgbClr val="0000FF"/>
              </a:solidFill>
              <a:cs typeface="Times New Roman" pitchFamily="18" charset="0"/>
            </a:endParaRPr>
          </a:p>
        </p:txBody>
      </p:sp>
      <p:sp>
        <p:nvSpPr>
          <p:cNvPr id="7" name="Rectangle 6"/>
          <p:cNvSpPr/>
          <p:nvPr/>
        </p:nvSpPr>
        <p:spPr>
          <a:xfrm>
            <a:off x="295698" y="4488619"/>
            <a:ext cx="11229552" cy="1661993"/>
          </a:xfrm>
          <a:prstGeom prst="rect">
            <a:avLst/>
          </a:prstGeom>
        </p:spPr>
        <p:txBody>
          <a:bodyPr wrap="square">
            <a:spAutoFit/>
          </a:bodyPr>
          <a:lstStyle/>
          <a:p>
            <a:pPr algn="just"/>
            <a:r>
              <a:rPr lang="en-US" sz="3400" dirty="0">
                <a:cs typeface="Times New Roman" pitchFamily="18" charset="0"/>
              </a:rPr>
              <a:t>- </a:t>
            </a:r>
            <a:r>
              <a:rPr lang="en-US" sz="3400" dirty="0" err="1">
                <a:cs typeface="Times New Roman" pitchFamily="18" charset="0"/>
              </a:rPr>
              <a:t>Những</a:t>
            </a:r>
            <a:r>
              <a:rPr lang="en-US" sz="3400" dirty="0">
                <a:cs typeface="Times New Roman" pitchFamily="18" charset="0"/>
              </a:rPr>
              <a:t> </a:t>
            </a:r>
            <a:r>
              <a:rPr lang="en-US" sz="3400" dirty="0" err="1">
                <a:cs typeface="Times New Roman" pitchFamily="18" charset="0"/>
              </a:rPr>
              <a:t>từ</a:t>
            </a:r>
            <a:r>
              <a:rPr lang="en-US" sz="3400" dirty="0">
                <a:cs typeface="Times New Roman" pitchFamily="18" charset="0"/>
              </a:rPr>
              <a:t> </a:t>
            </a:r>
            <a:r>
              <a:rPr lang="en-US" sz="3400" dirty="0" err="1">
                <a:cs typeface="Times New Roman" pitchFamily="18" charset="0"/>
              </a:rPr>
              <a:t>ngữ</a:t>
            </a:r>
            <a:r>
              <a:rPr lang="en-US" sz="3400" dirty="0">
                <a:cs typeface="Times New Roman" pitchFamily="18" charset="0"/>
              </a:rPr>
              <a:t> ở </a:t>
            </a:r>
            <a:r>
              <a:rPr lang="en-US" sz="3400" dirty="0" err="1">
                <a:cs typeface="Times New Roman" pitchFamily="18" charset="0"/>
              </a:rPr>
              <a:t>đoạn</a:t>
            </a:r>
            <a:r>
              <a:rPr lang="en-US" sz="3400" dirty="0">
                <a:cs typeface="Times New Roman" pitchFamily="18" charset="0"/>
              </a:rPr>
              <a:t> 2 </a:t>
            </a:r>
            <a:r>
              <a:rPr lang="en-US" sz="3400" dirty="0" err="1">
                <a:cs typeface="Times New Roman" pitchFamily="18" charset="0"/>
              </a:rPr>
              <a:t>và</a:t>
            </a:r>
            <a:r>
              <a:rPr lang="en-US" sz="3400" dirty="0">
                <a:cs typeface="Times New Roman" pitchFamily="18" charset="0"/>
              </a:rPr>
              <a:t> 3 </a:t>
            </a:r>
            <a:r>
              <a:rPr lang="en-US" sz="3400" dirty="0" err="1">
                <a:cs typeface="Times New Roman" pitchFamily="18" charset="0"/>
              </a:rPr>
              <a:t>cho</a:t>
            </a:r>
            <a:r>
              <a:rPr lang="en-US" sz="3400" dirty="0">
                <a:cs typeface="Times New Roman" pitchFamily="18" charset="0"/>
              </a:rPr>
              <a:t> </a:t>
            </a:r>
            <a:r>
              <a:rPr lang="en-US" sz="3400" dirty="0" err="1">
                <a:cs typeface="Times New Roman" pitchFamily="18" charset="0"/>
              </a:rPr>
              <a:t>thấy</a:t>
            </a:r>
            <a:r>
              <a:rPr lang="en-US" sz="3400" dirty="0">
                <a:cs typeface="Times New Roman" pitchFamily="18" charset="0"/>
              </a:rPr>
              <a:t> </a:t>
            </a:r>
            <a:r>
              <a:rPr lang="en-US" sz="3400" dirty="0" err="1">
                <a:cs typeface="Times New Roman" pitchFamily="18" charset="0"/>
              </a:rPr>
              <a:t>Dũng</a:t>
            </a:r>
            <a:r>
              <a:rPr lang="en-US" sz="3400" dirty="0">
                <a:cs typeface="Times New Roman" pitchFamily="18" charset="0"/>
              </a:rPr>
              <a:t> </a:t>
            </a:r>
            <a:r>
              <a:rPr lang="en-US" sz="3400" dirty="0" err="1">
                <a:cs typeface="Times New Roman" pitchFamily="18" charset="0"/>
              </a:rPr>
              <a:t>rất</a:t>
            </a:r>
            <a:r>
              <a:rPr lang="en-US" sz="3400" dirty="0">
                <a:cs typeface="Times New Roman" pitchFamily="18" charset="0"/>
              </a:rPr>
              <a:t> </a:t>
            </a:r>
            <a:r>
              <a:rPr lang="en-US" sz="3400" dirty="0" err="1">
                <a:cs typeface="Times New Roman" pitchFamily="18" charset="0"/>
              </a:rPr>
              <a:t>thương</a:t>
            </a:r>
            <a:r>
              <a:rPr lang="en-US" sz="3400" dirty="0">
                <a:cs typeface="Times New Roman" pitchFamily="18" charset="0"/>
              </a:rPr>
              <a:t> </a:t>
            </a:r>
            <a:r>
              <a:rPr lang="en-US" sz="3400" dirty="0" err="1">
                <a:cs typeface="Times New Roman" pitchFamily="18" charset="0"/>
              </a:rPr>
              <a:t>em</a:t>
            </a:r>
            <a:r>
              <a:rPr lang="en-US" sz="3400" dirty="0">
                <a:cs typeface="Times New Roman" pitchFamily="18" charset="0"/>
              </a:rPr>
              <a:t>: </a:t>
            </a:r>
            <a:r>
              <a:rPr lang="en-US" sz="3400" i="1" dirty="0" err="1">
                <a:cs typeface="Times New Roman" pitchFamily="18" charset="0"/>
              </a:rPr>
              <a:t>vội</a:t>
            </a:r>
            <a:r>
              <a:rPr lang="en-US" sz="3400" i="1" dirty="0">
                <a:cs typeface="Times New Roman" pitchFamily="18" charset="0"/>
              </a:rPr>
              <a:t> </a:t>
            </a:r>
            <a:r>
              <a:rPr lang="en-US" sz="3400" i="1" dirty="0" err="1">
                <a:cs typeface="Times New Roman" pitchFamily="18" charset="0"/>
              </a:rPr>
              <a:t>vàng</a:t>
            </a:r>
            <a:r>
              <a:rPr lang="en-US" sz="3400" i="1" dirty="0">
                <a:cs typeface="Times New Roman" pitchFamily="18" charset="0"/>
              </a:rPr>
              <a:t> </a:t>
            </a:r>
            <a:r>
              <a:rPr lang="en-US" sz="3400" i="1" dirty="0" err="1">
                <a:cs typeface="Times New Roman" pitchFamily="18" charset="0"/>
              </a:rPr>
              <a:t>chạy</a:t>
            </a:r>
            <a:r>
              <a:rPr lang="en-US" sz="3400" i="1" dirty="0">
                <a:cs typeface="Times New Roman" pitchFamily="18" charset="0"/>
              </a:rPr>
              <a:t> sang </a:t>
            </a:r>
            <a:r>
              <a:rPr lang="en-US" sz="3400" i="1" dirty="0" err="1">
                <a:cs typeface="Times New Roman" pitchFamily="18" charset="0"/>
              </a:rPr>
              <a:t>trường</a:t>
            </a:r>
            <a:r>
              <a:rPr lang="en-US" sz="3400" i="1" dirty="0">
                <a:cs typeface="Times New Roman" pitchFamily="18" charset="0"/>
              </a:rPr>
              <a:t> </a:t>
            </a:r>
            <a:r>
              <a:rPr lang="en-US" sz="3400" i="1" dirty="0" err="1">
                <a:cs typeface="Times New Roman" pitchFamily="18" charset="0"/>
              </a:rPr>
              <a:t>đón</a:t>
            </a:r>
            <a:r>
              <a:rPr lang="en-US" sz="3400" i="1" dirty="0">
                <a:cs typeface="Times New Roman" pitchFamily="18" charset="0"/>
              </a:rPr>
              <a:t> </a:t>
            </a:r>
            <a:r>
              <a:rPr lang="en-US" sz="3400" i="1" dirty="0" err="1">
                <a:cs typeface="Times New Roman" pitchFamily="18" charset="0"/>
              </a:rPr>
              <a:t>em</a:t>
            </a:r>
            <a:r>
              <a:rPr lang="en-US" sz="3400" i="1" dirty="0">
                <a:cs typeface="Times New Roman" pitchFamily="18" charset="0"/>
              </a:rPr>
              <a:t> </a:t>
            </a:r>
            <a:r>
              <a:rPr lang="en-US" sz="3400" i="1" dirty="0" err="1">
                <a:cs typeface="Times New Roman" pitchFamily="18" charset="0"/>
              </a:rPr>
              <a:t>gái</a:t>
            </a:r>
            <a:r>
              <a:rPr lang="en-US" sz="3400" i="1" dirty="0">
                <a:cs typeface="Times New Roman" pitchFamily="18" charset="0"/>
              </a:rPr>
              <a:t>, lo </a:t>
            </a:r>
            <a:r>
              <a:rPr lang="en-US" sz="3400" i="1" dirty="0" err="1">
                <a:cs typeface="Times New Roman" pitchFamily="18" charset="0"/>
              </a:rPr>
              <a:t>lắng</a:t>
            </a:r>
            <a:r>
              <a:rPr lang="en-US" sz="3400" i="1" dirty="0">
                <a:cs typeface="Times New Roman" pitchFamily="18" charset="0"/>
              </a:rPr>
              <a:t>, </a:t>
            </a:r>
            <a:r>
              <a:rPr lang="en-US" sz="3400" i="1" dirty="0" err="1">
                <a:cs typeface="Times New Roman" pitchFamily="18" charset="0"/>
              </a:rPr>
              <a:t>vừa</a:t>
            </a:r>
            <a:r>
              <a:rPr lang="en-US" sz="3400" i="1" dirty="0">
                <a:cs typeface="Times New Roman" pitchFamily="18" charset="0"/>
              </a:rPr>
              <a:t> </a:t>
            </a:r>
            <a:r>
              <a:rPr lang="en-US" sz="3400" i="1" dirty="0" err="1">
                <a:cs typeface="Times New Roman" pitchFamily="18" charset="0"/>
              </a:rPr>
              <a:t>mừng</a:t>
            </a:r>
            <a:r>
              <a:rPr lang="en-US" sz="3400" i="1" dirty="0">
                <a:cs typeface="Times New Roman" pitchFamily="18" charset="0"/>
              </a:rPr>
              <a:t> </a:t>
            </a:r>
            <a:r>
              <a:rPr lang="en-US" sz="3400" i="1" dirty="0" err="1">
                <a:cs typeface="Times New Roman" pitchFamily="18" charset="0"/>
              </a:rPr>
              <a:t>vừa</a:t>
            </a:r>
            <a:r>
              <a:rPr lang="en-US" sz="3400" i="1" dirty="0">
                <a:cs typeface="Times New Roman" pitchFamily="18" charset="0"/>
              </a:rPr>
              <a:t> </a:t>
            </a:r>
            <a:r>
              <a:rPr lang="en-US" sz="3400" i="1" dirty="0" err="1">
                <a:cs typeface="Times New Roman" pitchFamily="18" charset="0"/>
              </a:rPr>
              <a:t>thương</a:t>
            </a:r>
            <a:r>
              <a:rPr lang="en-US" sz="3400" i="1" dirty="0">
                <a:cs typeface="Times New Roman" pitchFamily="18" charset="0"/>
              </a:rPr>
              <a:t>, </a:t>
            </a:r>
            <a:r>
              <a:rPr lang="en-US" sz="3400" i="1" dirty="0" err="1">
                <a:cs typeface="Times New Roman" pitchFamily="18" charset="0"/>
              </a:rPr>
              <a:t>xuýt</a:t>
            </a:r>
            <a:r>
              <a:rPr lang="en-US" sz="3400" i="1" dirty="0">
                <a:cs typeface="Times New Roman" pitchFamily="18" charset="0"/>
              </a:rPr>
              <a:t> </a:t>
            </a:r>
            <a:r>
              <a:rPr lang="en-US" sz="3400" i="1" dirty="0" err="1">
                <a:cs typeface="Times New Roman" pitchFamily="18" charset="0"/>
              </a:rPr>
              <a:t>xoa</a:t>
            </a:r>
            <a:r>
              <a:rPr lang="en-US" sz="3400" dirty="0">
                <a:cs typeface="Times New Roman" pitchFamily="18" charset="0"/>
              </a:rPr>
              <a:t>.</a:t>
            </a:r>
            <a:endParaRPr lang="vi-VN" sz="3400" dirty="0">
              <a:cs typeface="Times New Roman" pitchFamily="18"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47199" y="1137820"/>
            <a:ext cx="2377187" cy="26082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2562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1" presetClass="entr" presetSubtype="0" fill="hold" grpId="0" nodeType="clickEffect">
                                  <p:stCondLst>
                                    <p:cond delay="0"/>
                                  </p:stCondLst>
                                  <p:iterate type="lt">
                                    <p:tmPct val="10000"/>
                                  </p:iterate>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3"/>
                                        </p:tgtEl>
                                        <p:attrNameLst>
                                          <p:attrName>ppt_y</p:attrName>
                                        </p:attrNameLst>
                                      </p:cBhvr>
                                      <p:tavLst>
                                        <p:tav tm="0">
                                          <p:val>
                                            <p:strVal val="#ppt_y"/>
                                          </p:val>
                                        </p:tav>
                                        <p:tav tm="100000">
                                          <p:val>
                                            <p:strVal val="#ppt_y"/>
                                          </p:val>
                                        </p:tav>
                                      </p:tavLst>
                                    </p:anim>
                                    <p:anim calcmode="lin" valueType="num">
                                      <p:cBhvr>
                                        <p:cTn id="9" dur="500" fill="hold"/>
                                        <p:tgtEl>
                                          <p:spTgt spid="3"/>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3"/>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3"/>
                                        </p:tgtEl>
                                      </p:cBhvr>
                                    </p:animEffec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grpId="0" nodeType="click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barn(inVertical)">
                                      <p:cBhvr>
                                        <p:cTn id="16" dur="500"/>
                                        <p:tgtEl>
                                          <p:spTgt spid="4"/>
                                        </p:tgtEl>
                                      </p:cBhvr>
                                    </p:animEffect>
                                  </p:childTnLst>
                                </p:cTn>
                              </p:par>
                              <p:par>
                                <p:cTn id="17" presetID="21" presetClass="entr" presetSubtype="1" fill="hold" nodeType="withEffect">
                                  <p:stCondLst>
                                    <p:cond delay="0"/>
                                  </p:stCondLst>
                                  <p:childTnLst>
                                    <p:set>
                                      <p:cBhvr>
                                        <p:cTn id="18" dur="1" fill="hold">
                                          <p:stCondLst>
                                            <p:cond delay="0"/>
                                          </p:stCondLst>
                                        </p:cTn>
                                        <p:tgtEl>
                                          <p:spTgt spid="4098"/>
                                        </p:tgtEl>
                                        <p:attrNameLst>
                                          <p:attrName>style.visibility</p:attrName>
                                        </p:attrNameLst>
                                      </p:cBhvr>
                                      <p:to>
                                        <p:strVal val="visible"/>
                                      </p:to>
                                    </p:set>
                                    <p:animEffect transition="in" filter="wheel(1)">
                                      <p:cBhvr>
                                        <p:cTn id="19" dur="2000"/>
                                        <p:tgtEl>
                                          <p:spTgt spid="4098"/>
                                        </p:tgtEl>
                                      </p:cBhvr>
                                    </p:animEffect>
                                  </p:childTnLst>
                                </p:cTn>
                              </p:par>
                            </p:childTnLst>
                          </p:cTn>
                        </p:par>
                      </p:childTnLst>
                    </p:cTn>
                  </p:par>
                  <p:par>
                    <p:cTn id="20" fill="hold">
                      <p:stCondLst>
                        <p:cond delay="indefinite"/>
                      </p:stCondLst>
                      <p:childTnLst>
                        <p:par>
                          <p:cTn id="21" fill="hold">
                            <p:stCondLst>
                              <p:cond delay="0"/>
                            </p:stCondLst>
                            <p:childTnLst>
                              <p:par>
                                <p:cTn id="22" presetID="15" presetClass="entr" presetSubtype="0" fill="hold" grpId="0" nodeType="click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1000" fill="hold"/>
                                        <p:tgtEl>
                                          <p:spTgt spid="6"/>
                                        </p:tgtEl>
                                        <p:attrNameLst>
                                          <p:attrName>ppt_w</p:attrName>
                                        </p:attrNameLst>
                                      </p:cBhvr>
                                      <p:tavLst>
                                        <p:tav tm="0">
                                          <p:val>
                                            <p:fltVal val="0"/>
                                          </p:val>
                                        </p:tav>
                                        <p:tav tm="100000">
                                          <p:val>
                                            <p:strVal val="#ppt_w"/>
                                          </p:val>
                                        </p:tav>
                                      </p:tavLst>
                                    </p:anim>
                                    <p:anim calcmode="lin" valueType="num">
                                      <p:cBhvr>
                                        <p:cTn id="25" dur="1000" fill="hold"/>
                                        <p:tgtEl>
                                          <p:spTgt spid="6"/>
                                        </p:tgtEl>
                                        <p:attrNameLst>
                                          <p:attrName>ppt_h</p:attrName>
                                        </p:attrNameLst>
                                      </p:cBhvr>
                                      <p:tavLst>
                                        <p:tav tm="0">
                                          <p:val>
                                            <p:fltVal val="0"/>
                                          </p:val>
                                        </p:tav>
                                        <p:tav tm="100000">
                                          <p:val>
                                            <p:strVal val="#ppt_h"/>
                                          </p:val>
                                        </p:tav>
                                      </p:tavLst>
                                    </p:anim>
                                    <p:anim calcmode="lin" valueType="num">
                                      <p:cBhvr>
                                        <p:cTn id="26" dur="1000" fill="hold"/>
                                        <p:tgtEl>
                                          <p:spTgt spid="6"/>
                                        </p:tgtEl>
                                        <p:attrNameLst>
                                          <p:attrName>ppt_x</p:attrName>
                                        </p:attrNameLst>
                                      </p:cBhvr>
                                      <p:tavLst>
                                        <p:tav tm="0" fmla="#ppt_x+(cos(-2*pi*(1-$))*-#ppt_x-sin(-2*pi*(1-$))*(1-#ppt_y))*(1-$)">
                                          <p:val>
                                            <p:fltVal val="0"/>
                                          </p:val>
                                        </p:tav>
                                        <p:tav tm="100000">
                                          <p:val>
                                            <p:fltVal val="1"/>
                                          </p:val>
                                        </p:tav>
                                      </p:tavLst>
                                    </p:anim>
                                    <p:anim calcmode="lin" valueType="num">
                                      <p:cBhvr>
                                        <p:cTn id="27" dur="1000" fill="hold"/>
                                        <p:tgtEl>
                                          <p:spTgt spid="6"/>
                                        </p:tgtEl>
                                        <p:attrNameLst>
                                          <p:attrName>ppt_y</p:attrName>
                                        </p:attrNameLst>
                                      </p:cBhvr>
                                      <p:tavLst>
                                        <p:tav tm="0" fmla="#ppt_y+(sin(-2*pi*(1-$))*-#ppt_x+cos(-2*pi*(1-$))*(1-#ppt_y))*(1-$)">
                                          <p:val>
                                            <p:fltVal val="0"/>
                                          </p:val>
                                        </p:tav>
                                        <p:tav tm="100000">
                                          <p:val>
                                            <p:fltVal val="1"/>
                                          </p:val>
                                        </p:tav>
                                      </p:tavLst>
                                    </p:anim>
                                  </p:childTnLst>
                                </p:cTn>
                              </p:par>
                            </p:childTnLst>
                          </p:cTn>
                        </p:par>
                      </p:childTnLst>
                    </p:cTn>
                  </p:par>
                  <p:par>
                    <p:cTn id="28" fill="hold">
                      <p:stCondLst>
                        <p:cond delay="indefinite"/>
                      </p:stCondLst>
                      <p:childTnLst>
                        <p:par>
                          <p:cTn id="29" fill="hold">
                            <p:stCondLst>
                              <p:cond delay="0"/>
                            </p:stCondLst>
                            <p:childTnLst>
                              <p:par>
                                <p:cTn id="30" presetID="26"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80">
                                          <p:stCondLst>
                                            <p:cond delay="0"/>
                                          </p:stCondLst>
                                        </p:cTn>
                                        <p:tgtEl>
                                          <p:spTgt spid="7"/>
                                        </p:tgtEl>
                                      </p:cBhvr>
                                    </p:animEffect>
                                    <p:anim calcmode="lin" valueType="num">
                                      <p:cBhvr>
                                        <p:cTn id="33" dur="1822" tmFilter="0,0; 0.14,0.36; 0.43,0.73; 0.71,0.91; 1.0,1.0">
                                          <p:stCondLst>
                                            <p:cond delay="0"/>
                                          </p:stCondLst>
                                        </p:cTn>
                                        <p:tgtEl>
                                          <p:spTgt spid="7"/>
                                        </p:tgtEl>
                                        <p:attrNameLst>
                                          <p:attrName>ppt_x</p:attrName>
                                        </p:attrNameLst>
                                      </p:cBhvr>
                                      <p:tavLst>
                                        <p:tav tm="0">
                                          <p:val>
                                            <p:strVal val="#ppt_x-0.25"/>
                                          </p:val>
                                        </p:tav>
                                        <p:tav tm="100000">
                                          <p:val>
                                            <p:strVal val="#ppt_x"/>
                                          </p:val>
                                        </p:tav>
                                      </p:tavLst>
                                    </p:anim>
                                    <p:anim calcmode="lin" valueType="num">
                                      <p:cBhvr>
                                        <p:cTn id="34" dur="664" tmFilter="0.0,0.0; 0.25,0.07; 0.50,0.2; 0.75,0.467; 1.0,1.0">
                                          <p:stCondLst>
                                            <p:cond delay="0"/>
                                          </p:stCondLst>
                                        </p:cTn>
                                        <p:tgtEl>
                                          <p:spTgt spid="7"/>
                                        </p:tgtEl>
                                        <p:attrNameLst>
                                          <p:attrName>ppt_y</p:attrName>
                                        </p:attrNameLst>
                                      </p:cBhvr>
                                      <p:tavLst>
                                        <p:tav tm="0" fmla="#ppt_y-sin(pi*$)/3">
                                          <p:val>
                                            <p:fltVal val="0.5"/>
                                          </p:val>
                                        </p:tav>
                                        <p:tav tm="100000">
                                          <p:val>
                                            <p:fltVal val="1"/>
                                          </p:val>
                                        </p:tav>
                                      </p:tavLst>
                                    </p:anim>
                                    <p:anim calcmode="lin" valueType="num">
                                      <p:cBhvr>
                                        <p:cTn id="35" dur="664" tmFilter="0, 0; 0.125,0.2665; 0.25,0.4; 0.375,0.465; 0.5,0.5;  0.625,0.535; 0.75,0.6; 0.875,0.7335; 1,1">
                                          <p:stCondLst>
                                            <p:cond delay="664"/>
                                          </p:stCondLst>
                                        </p:cTn>
                                        <p:tgtEl>
                                          <p:spTgt spid="7"/>
                                        </p:tgtEl>
                                        <p:attrNameLst>
                                          <p:attrName>ppt_y</p:attrName>
                                        </p:attrNameLst>
                                      </p:cBhvr>
                                      <p:tavLst>
                                        <p:tav tm="0" fmla="#ppt_y-sin(pi*$)/9">
                                          <p:val>
                                            <p:fltVal val="0"/>
                                          </p:val>
                                        </p:tav>
                                        <p:tav tm="100000">
                                          <p:val>
                                            <p:fltVal val="1"/>
                                          </p:val>
                                        </p:tav>
                                      </p:tavLst>
                                    </p:anim>
                                    <p:anim calcmode="lin" valueType="num">
                                      <p:cBhvr>
                                        <p:cTn id="36" dur="332" tmFilter="0, 0; 0.125,0.2665; 0.25,0.4; 0.375,0.465; 0.5,0.5;  0.625,0.535; 0.75,0.6; 0.875,0.7335; 1,1">
                                          <p:stCondLst>
                                            <p:cond delay="1324"/>
                                          </p:stCondLst>
                                        </p:cTn>
                                        <p:tgtEl>
                                          <p:spTgt spid="7"/>
                                        </p:tgtEl>
                                        <p:attrNameLst>
                                          <p:attrName>ppt_y</p:attrName>
                                        </p:attrNameLst>
                                      </p:cBhvr>
                                      <p:tavLst>
                                        <p:tav tm="0" fmla="#ppt_y-sin(pi*$)/27">
                                          <p:val>
                                            <p:fltVal val="0"/>
                                          </p:val>
                                        </p:tav>
                                        <p:tav tm="100000">
                                          <p:val>
                                            <p:fltVal val="1"/>
                                          </p:val>
                                        </p:tav>
                                      </p:tavLst>
                                    </p:anim>
                                    <p:anim calcmode="lin" valueType="num">
                                      <p:cBhvr>
                                        <p:cTn id="37" dur="164" tmFilter="0, 0; 0.125,0.2665; 0.25,0.4; 0.375,0.465; 0.5,0.5;  0.625,0.535; 0.75,0.6; 0.875,0.7335; 1,1">
                                          <p:stCondLst>
                                            <p:cond delay="1656"/>
                                          </p:stCondLst>
                                        </p:cTn>
                                        <p:tgtEl>
                                          <p:spTgt spid="7"/>
                                        </p:tgtEl>
                                        <p:attrNameLst>
                                          <p:attrName>ppt_y</p:attrName>
                                        </p:attrNameLst>
                                      </p:cBhvr>
                                      <p:tavLst>
                                        <p:tav tm="0" fmla="#ppt_y-sin(pi*$)/81">
                                          <p:val>
                                            <p:fltVal val="0"/>
                                          </p:val>
                                        </p:tav>
                                        <p:tav tm="100000">
                                          <p:val>
                                            <p:fltVal val="1"/>
                                          </p:val>
                                        </p:tav>
                                      </p:tavLst>
                                    </p:anim>
                                    <p:animScale>
                                      <p:cBhvr>
                                        <p:cTn id="38" dur="26">
                                          <p:stCondLst>
                                            <p:cond delay="650"/>
                                          </p:stCondLst>
                                        </p:cTn>
                                        <p:tgtEl>
                                          <p:spTgt spid="7"/>
                                        </p:tgtEl>
                                      </p:cBhvr>
                                      <p:to x="100000" y="60000"/>
                                    </p:animScale>
                                    <p:animScale>
                                      <p:cBhvr>
                                        <p:cTn id="39" dur="166" decel="50000">
                                          <p:stCondLst>
                                            <p:cond delay="676"/>
                                          </p:stCondLst>
                                        </p:cTn>
                                        <p:tgtEl>
                                          <p:spTgt spid="7"/>
                                        </p:tgtEl>
                                      </p:cBhvr>
                                      <p:to x="100000" y="100000"/>
                                    </p:animScale>
                                    <p:animScale>
                                      <p:cBhvr>
                                        <p:cTn id="40" dur="26">
                                          <p:stCondLst>
                                            <p:cond delay="1312"/>
                                          </p:stCondLst>
                                        </p:cTn>
                                        <p:tgtEl>
                                          <p:spTgt spid="7"/>
                                        </p:tgtEl>
                                      </p:cBhvr>
                                      <p:to x="100000" y="80000"/>
                                    </p:animScale>
                                    <p:animScale>
                                      <p:cBhvr>
                                        <p:cTn id="41" dur="166" decel="50000">
                                          <p:stCondLst>
                                            <p:cond delay="1338"/>
                                          </p:stCondLst>
                                        </p:cTn>
                                        <p:tgtEl>
                                          <p:spTgt spid="7"/>
                                        </p:tgtEl>
                                      </p:cBhvr>
                                      <p:to x="100000" y="100000"/>
                                    </p:animScale>
                                    <p:animScale>
                                      <p:cBhvr>
                                        <p:cTn id="42" dur="26">
                                          <p:stCondLst>
                                            <p:cond delay="1642"/>
                                          </p:stCondLst>
                                        </p:cTn>
                                        <p:tgtEl>
                                          <p:spTgt spid="7"/>
                                        </p:tgtEl>
                                      </p:cBhvr>
                                      <p:to x="100000" y="90000"/>
                                    </p:animScale>
                                    <p:animScale>
                                      <p:cBhvr>
                                        <p:cTn id="43" dur="166" decel="50000">
                                          <p:stCondLst>
                                            <p:cond delay="1668"/>
                                          </p:stCondLst>
                                        </p:cTn>
                                        <p:tgtEl>
                                          <p:spTgt spid="7"/>
                                        </p:tgtEl>
                                      </p:cBhvr>
                                      <p:to x="100000" y="100000"/>
                                    </p:animScale>
                                    <p:animScale>
                                      <p:cBhvr>
                                        <p:cTn id="44" dur="26">
                                          <p:stCondLst>
                                            <p:cond delay="1808"/>
                                          </p:stCondLst>
                                        </p:cTn>
                                        <p:tgtEl>
                                          <p:spTgt spid="7"/>
                                        </p:tgtEl>
                                      </p:cBhvr>
                                      <p:to x="100000" y="95000"/>
                                    </p:animScale>
                                    <p:animScale>
                                      <p:cBhvr>
                                        <p:cTn id="45" dur="166" decel="50000">
                                          <p:stCondLst>
                                            <p:cond delay="1834"/>
                                          </p:stCondLst>
                                        </p:cTn>
                                        <p:tgtEl>
                                          <p:spTgt spid="7"/>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6"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fld id="{9306B73E-E889-4101-943F-C932486AC50A}" type="slidenum">
              <a:rPr lang="en-US" smtClean="0"/>
              <a:t>19</a:t>
            </a:fld>
            <a:endParaRPr lang="en-US"/>
          </a:p>
        </p:txBody>
      </p:sp>
      <p:sp>
        <p:nvSpPr>
          <p:cNvPr id="3" name="Rectangle 2"/>
          <p:cNvSpPr/>
          <p:nvPr/>
        </p:nvSpPr>
        <p:spPr>
          <a:xfrm>
            <a:off x="349986" y="609600"/>
            <a:ext cx="11251464" cy="1200329"/>
          </a:xfrm>
          <a:prstGeom prst="rect">
            <a:avLst/>
          </a:prstGeom>
        </p:spPr>
        <p:txBody>
          <a:bodyPr wrap="square">
            <a:spAutoFit/>
          </a:bodyPr>
          <a:lstStyle/>
          <a:p>
            <a:r>
              <a:rPr lang="en-US" sz="3600" b="1" dirty="0">
                <a:solidFill>
                  <a:srgbClr val="0000FF"/>
                </a:solidFill>
                <a:cs typeface="Times New Roman" pitchFamily="18" charset="0"/>
              </a:rPr>
              <a:t>3. </a:t>
            </a:r>
            <a:r>
              <a:rPr lang="vi-VN" sz="3600" b="1" dirty="0">
                <a:solidFill>
                  <a:srgbClr val="0000FF"/>
                </a:solidFill>
                <a:cs typeface="Times New Roman" pitchFamily="18" charset="0"/>
              </a:rPr>
              <a:t>Vì sao trên đường về, Lan vừa ôm cổ anh vừa hát líu lo?</a:t>
            </a:r>
          </a:p>
        </p:txBody>
      </p:sp>
      <p:sp>
        <p:nvSpPr>
          <p:cNvPr id="4" name="Rectangle 3"/>
          <p:cNvSpPr/>
          <p:nvPr/>
        </p:nvSpPr>
        <p:spPr>
          <a:xfrm>
            <a:off x="625107" y="2074906"/>
            <a:ext cx="7864476" cy="1754326"/>
          </a:xfrm>
          <a:prstGeom prst="rect">
            <a:avLst/>
          </a:prstGeom>
        </p:spPr>
        <p:txBody>
          <a:bodyPr wrap="square">
            <a:spAutoFit/>
          </a:bodyPr>
          <a:lstStyle/>
          <a:p>
            <a:r>
              <a:rPr lang="en-US" sz="3600" dirty="0">
                <a:cs typeface="Times New Roman" pitchFamily="18" charset="0"/>
              </a:rPr>
              <a:t>- </a:t>
            </a:r>
            <a:r>
              <a:rPr lang="en-US" sz="3600" dirty="0" err="1">
                <a:cs typeface="Times New Roman" pitchFamily="18" charset="0"/>
              </a:rPr>
              <a:t>Vì</a:t>
            </a:r>
            <a:r>
              <a:rPr lang="en-US" sz="3600" dirty="0">
                <a:cs typeface="Times New Roman" pitchFamily="18" charset="0"/>
              </a:rPr>
              <a:t> Lan </a:t>
            </a:r>
            <a:r>
              <a:rPr lang="en-US" sz="3600" dirty="0" err="1">
                <a:cs typeface="Times New Roman" pitchFamily="18" charset="0"/>
              </a:rPr>
              <a:t>vui</a:t>
            </a:r>
            <a:r>
              <a:rPr lang="en-US" sz="3600" dirty="0">
                <a:cs typeface="Times New Roman" pitchFamily="18" charset="0"/>
              </a:rPr>
              <a:t> </a:t>
            </a:r>
            <a:r>
              <a:rPr lang="en-US" sz="3600" dirty="0" err="1">
                <a:cs typeface="Times New Roman" pitchFamily="18" charset="0"/>
              </a:rPr>
              <a:t>và</a:t>
            </a:r>
            <a:r>
              <a:rPr lang="en-US" sz="3600" dirty="0">
                <a:cs typeface="Times New Roman" pitchFamily="18" charset="0"/>
              </a:rPr>
              <a:t> </a:t>
            </a:r>
            <a:r>
              <a:rPr lang="en-US" sz="3600" dirty="0" err="1">
                <a:cs typeface="Times New Roman" pitchFamily="18" charset="0"/>
              </a:rPr>
              <a:t>cảm</a:t>
            </a:r>
            <a:r>
              <a:rPr lang="en-US" sz="3600" dirty="0">
                <a:cs typeface="Times New Roman" pitchFamily="18" charset="0"/>
              </a:rPr>
              <a:t> </a:t>
            </a:r>
            <a:r>
              <a:rPr lang="en-US" sz="3600" dirty="0" err="1">
                <a:cs typeface="Times New Roman" pitchFamily="18" charset="0"/>
              </a:rPr>
              <a:t>nhận</a:t>
            </a:r>
            <a:r>
              <a:rPr lang="en-US" sz="3600" dirty="0">
                <a:cs typeface="Times New Roman" pitchFamily="18" charset="0"/>
              </a:rPr>
              <a:t> </a:t>
            </a:r>
            <a:r>
              <a:rPr lang="en-US" sz="3600" dirty="0" err="1">
                <a:cs typeface="Times New Roman" pitchFamily="18" charset="0"/>
              </a:rPr>
              <a:t>được</a:t>
            </a:r>
            <a:r>
              <a:rPr lang="en-US" sz="3600" dirty="0">
                <a:cs typeface="Times New Roman" pitchFamily="18" charset="0"/>
              </a:rPr>
              <a:t> </a:t>
            </a:r>
            <a:r>
              <a:rPr lang="en-US" sz="3600" dirty="0" err="1">
                <a:cs typeface="Times New Roman" pitchFamily="18" charset="0"/>
              </a:rPr>
              <a:t>tình</a:t>
            </a:r>
            <a:r>
              <a:rPr lang="en-US" sz="3600" dirty="0">
                <a:cs typeface="Times New Roman" pitchFamily="18" charset="0"/>
              </a:rPr>
              <a:t> </a:t>
            </a:r>
            <a:r>
              <a:rPr lang="en-US" sz="3600" dirty="0" err="1">
                <a:cs typeface="Times New Roman" pitchFamily="18" charset="0"/>
              </a:rPr>
              <a:t>cảm</a:t>
            </a:r>
            <a:r>
              <a:rPr lang="en-US" sz="3600" dirty="0">
                <a:cs typeface="Times New Roman" pitchFamily="18" charset="0"/>
              </a:rPr>
              <a:t> </a:t>
            </a:r>
            <a:r>
              <a:rPr lang="en-US" sz="3600" dirty="0" err="1">
                <a:cs typeface="Times New Roman" pitchFamily="18" charset="0"/>
              </a:rPr>
              <a:t>yêu</a:t>
            </a:r>
            <a:r>
              <a:rPr lang="en-US" sz="3600" dirty="0">
                <a:cs typeface="Times New Roman" pitchFamily="18" charset="0"/>
              </a:rPr>
              <a:t> </a:t>
            </a:r>
            <a:r>
              <a:rPr lang="en-US" sz="3600" dirty="0" err="1">
                <a:cs typeface="Times New Roman" pitchFamily="18" charset="0"/>
              </a:rPr>
              <a:t>thương</a:t>
            </a:r>
            <a:r>
              <a:rPr lang="en-US" sz="3600" dirty="0">
                <a:cs typeface="Times New Roman" pitchFamily="18" charset="0"/>
              </a:rPr>
              <a:t> </a:t>
            </a:r>
            <a:r>
              <a:rPr lang="en-US" sz="3600" dirty="0" err="1">
                <a:cs typeface="Times New Roman" pitchFamily="18" charset="0"/>
              </a:rPr>
              <a:t>của</a:t>
            </a:r>
            <a:r>
              <a:rPr lang="en-US" sz="3600" dirty="0">
                <a:cs typeface="Times New Roman" pitchFamily="18" charset="0"/>
              </a:rPr>
              <a:t> </a:t>
            </a:r>
            <a:r>
              <a:rPr lang="en-US" sz="3600" dirty="0" err="1">
                <a:cs typeface="Times New Roman" pitchFamily="18" charset="0"/>
              </a:rPr>
              <a:t>anh</a:t>
            </a:r>
            <a:r>
              <a:rPr lang="en-US" sz="3600" dirty="0">
                <a:cs typeface="Times New Roman" pitchFamily="18" charset="0"/>
              </a:rPr>
              <a:t> </a:t>
            </a:r>
            <a:r>
              <a:rPr lang="en-US" sz="3600" dirty="0" err="1">
                <a:cs typeface="Times New Roman" pitchFamily="18" charset="0"/>
              </a:rPr>
              <a:t>dành</a:t>
            </a:r>
            <a:r>
              <a:rPr lang="en-US" sz="3600" dirty="0">
                <a:cs typeface="Times New Roman" pitchFamily="18" charset="0"/>
              </a:rPr>
              <a:t> </a:t>
            </a:r>
            <a:r>
              <a:rPr lang="en-US" sz="3600" dirty="0" err="1">
                <a:cs typeface="Times New Roman" pitchFamily="18" charset="0"/>
              </a:rPr>
              <a:t>cho</a:t>
            </a:r>
            <a:r>
              <a:rPr lang="en-US" sz="3600" dirty="0">
                <a:cs typeface="Times New Roman" pitchFamily="18" charset="0"/>
              </a:rPr>
              <a:t> </a:t>
            </a:r>
            <a:r>
              <a:rPr lang="en-US" sz="3600" dirty="0" err="1">
                <a:cs typeface="Times New Roman" pitchFamily="18" charset="0"/>
              </a:rPr>
              <a:t>mình</a:t>
            </a:r>
            <a:r>
              <a:rPr lang="en-US" sz="3600" dirty="0">
                <a:cs typeface="Times New Roman" pitchFamily="18" charset="0"/>
              </a:rPr>
              <a:t>.</a:t>
            </a:r>
            <a:endParaRPr lang="vi-VN" sz="3600" dirty="0">
              <a:cs typeface="Times New Roman" pitchFamily="18" charset="0"/>
            </a:endParaRPr>
          </a:p>
        </p:txBody>
      </p:sp>
      <p:pic>
        <p:nvPicPr>
          <p:cNvPr id="5" name="Picture 4"/>
          <p:cNvPicPr>
            <a:picLocks noChangeAspect="1" noChangeArrowheads="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8397506" y="1953487"/>
            <a:ext cx="3169387" cy="2964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098536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fld id="{9306B73E-E889-4101-943F-C932486AC50A}" type="slidenum">
              <a:rPr lang="en-US" smtClean="0"/>
              <a:t>20</a:t>
            </a:fld>
            <a:endParaRPr lang="en-US"/>
          </a:p>
        </p:txBody>
      </p:sp>
      <p:sp>
        <p:nvSpPr>
          <p:cNvPr id="3" name="Rectangle 2"/>
          <p:cNvSpPr/>
          <p:nvPr/>
        </p:nvSpPr>
        <p:spPr>
          <a:xfrm>
            <a:off x="266112" y="747784"/>
            <a:ext cx="11625366" cy="1200329"/>
          </a:xfrm>
          <a:prstGeom prst="rect">
            <a:avLst/>
          </a:prstGeom>
        </p:spPr>
        <p:txBody>
          <a:bodyPr wrap="square">
            <a:spAutoFit/>
          </a:bodyPr>
          <a:lstStyle/>
          <a:p>
            <a:r>
              <a:rPr lang="en-US" sz="3600" b="1" dirty="0">
                <a:solidFill>
                  <a:srgbClr val="0000FF"/>
                </a:solidFill>
                <a:cs typeface="Times New Roman" pitchFamily="18" charset="0"/>
              </a:rPr>
              <a:t>4. </a:t>
            </a:r>
            <a:r>
              <a:rPr lang="vi-VN" sz="3600" b="1" dirty="0">
                <a:solidFill>
                  <a:srgbClr val="0000FF"/>
                </a:solidFill>
                <a:cs typeface="Times New Roman" pitchFamily="18" charset="0"/>
              </a:rPr>
              <a:t>Theo em, Dũng thấy vui hơn mọi ngày vì điều gì? Chọn ý em thích:</a:t>
            </a:r>
          </a:p>
        </p:txBody>
      </p:sp>
      <p:sp>
        <p:nvSpPr>
          <p:cNvPr id="4" name="Rectangle 3"/>
          <p:cNvSpPr/>
          <p:nvPr/>
        </p:nvSpPr>
        <p:spPr>
          <a:xfrm>
            <a:off x="1606387" y="2428106"/>
            <a:ext cx="10255331" cy="584775"/>
          </a:xfrm>
          <a:prstGeom prst="rect">
            <a:avLst/>
          </a:prstGeom>
        </p:spPr>
        <p:txBody>
          <a:bodyPr wrap="square">
            <a:spAutoFit/>
          </a:bodyPr>
          <a:lstStyle/>
          <a:p>
            <a:r>
              <a:rPr lang="vi-VN" sz="3200" dirty="0">
                <a:cs typeface="Times New Roman" pitchFamily="18" charset="0"/>
              </a:rPr>
              <a:t>a) Vì Dũng đã có mặt </a:t>
            </a:r>
            <a:r>
              <a:rPr lang="en-US" sz="3200" dirty="0" err="1">
                <a:cs typeface="Times New Roman" pitchFamily="18" charset="0"/>
              </a:rPr>
              <a:t>đúng</a:t>
            </a:r>
            <a:r>
              <a:rPr lang="en-US" sz="3200" dirty="0">
                <a:cs typeface="Times New Roman" pitchFamily="18" charset="0"/>
              </a:rPr>
              <a:t> </a:t>
            </a:r>
            <a:r>
              <a:rPr lang="vi-VN" sz="3200" dirty="0">
                <a:cs typeface="Times New Roman" pitchFamily="18" charset="0"/>
              </a:rPr>
              <a:t>lúc em gái </a:t>
            </a:r>
            <a:r>
              <a:rPr lang="en-US" sz="3200" dirty="0">
                <a:cs typeface="Times New Roman" pitchFamily="18" charset="0"/>
              </a:rPr>
              <a:t>tan </a:t>
            </a:r>
            <a:r>
              <a:rPr lang="en-US" sz="3200" dirty="0" err="1">
                <a:cs typeface="Times New Roman" pitchFamily="18" charset="0"/>
              </a:rPr>
              <a:t>học</a:t>
            </a:r>
            <a:r>
              <a:rPr lang="en-US" sz="3200" dirty="0">
                <a:cs typeface="Times New Roman" pitchFamily="18" charset="0"/>
              </a:rPr>
              <a:t>.</a:t>
            </a:r>
            <a:endParaRPr lang="vi-VN" sz="3600" dirty="0">
              <a:cs typeface="Times New Roman" pitchFamily="18" charset="0"/>
            </a:endParaRPr>
          </a:p>
        </p:txBody>
      </p:sp>
      <p:sp>
        <p:nvSpPr>
          <p:cNvPr id="5" name="Rectangle 4"/>
          <p:cNvSpPr/>
          <p:nvPr/>
        </p:nvSpPr>
        <p:spPr>
          <a:xfrm>
            <a:off x="1606387" y="3851929"/>
            <a:ext cx="9419422" cy="584775"/>
          </a:xfrm>
          <a:prstGeom prst="rect">
            <a:avLst/>
          </a:prstGeom>
        </p:spPr>
        <p:txBody>
          <a:bodyPr wrap="square">
            <a:spAutoFit/>
          </a:bodyPr>
          <a:lstStyle/>
          <a:p>
            <a:r>
              <a:rPr lang="vi-VN" sz="3200" dirty="0">
                <a:cs typeface="Times New Roman" pitchFamily="18" charset="0"/>
              </a:rPr>
              <a:t>b) Vì Dũng thấy em gái </a:t>
            </a:r>
            <a:r>
              <a:rPr lang="en-US" sz="3200" dirty="0">
                <a:cs typeface="Times New Roman" pitchFamily="18" charset="0"/>
              </a:rPr>
              <a:t>tin </a:t>
            </a:r>
            <a:r>
              <a:rPr lang="en-US" sz="3200" dirty="0" err="1">
                <a:cs typeface="Times New Roman" pitchFamily="18" charset="0"/>
              </a:rPr>
              <a:t>tưởng</a:t>
            </a:r>
            <a:r>
              <a:rPr lang="en-US" sz="3200" dirty="0">
                <a:cs typeface="Times New Roman" pitchFamily="18" charset="0"/>
              </a:rPr>
              <a:t> ở </a:t>
            </a:r>
            <a:r>
              <a:rPr lang="en-US" sz="3200" dirty="0" err="1">
                <a:cs typeface="Times New Roman" pitchFamily="18" charset="0"/>
              </a:rPr>
              <a:t>mình</a:t>
            </a:r>
            <a:r>
              <a:rPr lang="en-US" sz="3200" dirty="0">
                <a:cs typeface="Times New Roman" pitchFamily="18" charset="0"/>
              </a:rPr>
              <a:t>.</a:t>
            </a:r>
            <a:endParaRPr lang="vi-VN" sz="3200" dirty="0">
              <a:cs typeface="Times New Roman" pitchFamily="18" charset="0"/>
            </a:endParaRPr>
          </a:p>
        </p:txBody>
      </p:sp>
      <p:sp>
        <p:nvSpPr>
          <p:cNvPr id="6" name="Rectangle 5"/>
          <p:cNvSpPr/>
          <p:nvPr/>
        </p:nvSpPr>
        <p:spPr>
          <a:xfrm>
            <a:off x="1606387" y="5208356"/>
            <a:ext cx="9936256" cy="584775"/>
          </a:xfrm>
          <a:prstGeom prst="rect">
            <a:avLst/>
          </a:prstGeom>
        </p:spPr>
        <p:txBody>
          <a:bodyPr wrap="square">
            <a:spAutoFit/>
          </a:bodyPr>
          <a:lstStyle/>
          <a:p>
            <a:r>
              <a:rPr lang="vi-VN" sz="3200" dirty="0">
                <a:cs typeface="Times New Roman" pitchFamily="18" charset="0"/>
              </a:rPr>
              <a:t>c) Vì </a:t>
            </a:r>
            <a:r>
              <a:rPr lang="en-US" sz="3200" dirty="0" err="1">
                <a:cs typeface="Times New Roman" pitchFamily="18" charset="0"/>
              </a:rPr>
              <a:t>cuối</a:t>
            </a:r>
            <a:r>
              <a:rPr lang="en-US" sz="3200" dirty="0">
                <a:cs typeface="Times New Roman" pitchFamily="18" charset="0"/>
              </a:rPr>
              <a:t> </a:t>
            </a:r>
            <a:r>
              <a:rPr lang="en-US" sz="3200" dirty="0" err="1">
                <a:cs typeface="Times New Roman" pitchFamily="18" charset="0"/>
              </a:rPr>
              <a:t>cùng</a:t>
            </a:r>
            <a:r>
              <a:rPr lang="en-US" sz="3200" dirty="0">
                <a:cs typeface="Times New Roman" pitchFamily="18" charset="0"/>
              </a:rPr>
              <a:t> </a:t>
            </a:r>
            <a:r>
              <a:rPr lang="vi-VN" sz="3200" dirty="0">
                <a:cs typeface="Times New Roman" pitchFamily="18" charset="0"/>
              </a:rPr>
              <a:t>Dũng </a:t>
            </a:r>
            <a:r>
              <a:rPr lang="en-US" sz="3200" dirty="0" err="1">
                <a:cs typeface="Times New Roman" pitchFamily="18" charset="0"/>
              </a:rPr>
              <a:t>cũng</a:t>
            </a:r>
            <a:r>
              <a:rPr lang="en-US" sz="3200" dirty="0">
                <a:cs typeface="Times New Roman" pitchFamily="18" charset="0"/>
              </a:rPr>
              <a:t> </a:t>
            </a:r>
            <a:r>
              <a:rPr lang="en-US" sz="3200" dirty="0" err="1">
                <a:cs typeface="Times New Roman" pitchFamily="18" charset="0"/>
              </a:rPr>
              <a:t>đã</a:t>
            </a:r>
            <a:r>
              <a:rPr lang="vi-VN" sz="3200" dirty="0">
                <a:cs typeface="Times New Roman" pitchFamily="18" charset="0"/>
              </a:rPr>
              <a:t> đón được em gái</a:t>
            </a:r>
            <a:r>
              <a:rPr lang="en-US" sz="3200" dirty="0">
                <a:cs typeface="Times New Roman" pitchFamily="18" charset="0"/>
              </a:rPr>
              <a:t>.</a:t>
            </a:r>
            <a:endParaRPr lang="en-US" sz="3600" dirty="0">
              <a:cs typeface="Times New Roman" pitchFamily="18"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112" y="5141086"/>
            <a:ext cx="1105244" cy="1466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16238" y="3490906"/>
            <a:ext cx="1009650" cy="1743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3796" y="2018575"/>
            <a:ext cx="1105244" cy="20193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36391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1028"/>
                                        </p:tgtEl>
                                        <p:attrNameLst>
                                          <p:attrName>style.visibility</p:attrName>
                                        </p:attrNameLst>
                                      </p:cBhvr>
                                      <p:to>
                                        <p:strVal val="visible"/>
                                      </p:to>
                                    </p:set>
                                    <p:animEffect transition="in" filter="fade">
                                      <p:cBhvr>
                                        <p:cTn id="14" dur="1000"/>
                                        <p:tgtEl>
                                          <p:spTgt spid="1028"/>
                                        </p:tgtEl>
                                      </p:cBhvr>
                                    </p:animEffect>
                                    <p:anim calcmode="lin" valueType="num">
                                      <p:cBhvr>
                                        <p:cTn id="15" dur="1000" fill="hold"/>
                                        <p:tgtEl>
                                          <p:spTgt spid="1028"/>
                                        </p:tgtEl>
                                        <p:attrNameLst>
                                          <p:attrName>ppt_x</p:attrName>
                                        </p:attrNameLst>
                                      </p:cBhvr>
                                      <p:tavLst>
                                        <p:tav tm="0">
                                          <p:val>
                                            <p:strVal val="#ppt_x"/>
                                          </p:val>
                                        </p:tav>
                                        <p:tav tm="100000">
                                          <p:val>
                                            <p:strVal val="#ppt_x"/>
                                          </p:val>
                                        </p:tav>
                                      </p:tavLst>
                                    </p:anim>
                                    <p:anim calcmode="lin" valueType="num">
                                      <p:cBhvr>
                                        <p:cTn id="16" dur="1000" fill="hold"/>
                                        <p:tgtEl>
                                          <p:spTgt spid="1028"/>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1000"/>
                                        <p:tgtEl>
                                          <p:spTgt spid="5"/>
                                        </p:tgtEl>
                                      </p:cBhvr>
                                    </p:animEffect>
                                    <p:anim calcmode="lin" valueType="num">
                                      <p:cBhvr>
                                        <p:cTn id="25" dur="1000" fill="hold"/>
                                        <p:tgtEl>
                                          <p:spTgt spid="5"/>
                                        </p:tgtEl>
                                        <p:attrNameLst>
                                          <p:attrName>ppt_x</p:attrName>
                                        </p:attrNameLst>
                                      </p:cBhvr>
                                      <p:tavLst>
                                        <p:tav tm="0">
                                          <p:val>
                                            <p:strVal val="#ppt_x"/>
                                          </p:val>
                                        </p:tav>
                                        <p:tav tm="100000">
                                          <p:val>
                                            <p:strVal val="#ppt_x"/>
                                          </p:val>
                                        </p:tav>
                                      </p:tavLst>
                                    </p:anim>
                                    <p:anim calcmode="lin" valueType="num">
                                      <p:cBhvr>
                                        <p:cTn id="26" dur="1000" fill="hold"/>
                                        <p:tgtEl>
                                          <p:spTgt spid="5"/>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0"/>
                                  </p:stCondLst>
                                  <p:childTnLst>
                                    <p:set>
                                      <p:cBhvr>
                                        <p:cTn id="28" dur="1" fill="hold">
                                          <p:stCondLst>
                                            <p:cond delay="0"/>
                                          </p:stCondLst>
                                        </p:cTn>
                                        <p:tgtEl>
                                          <p:spTgt spid="1027"/>
                                        </p:tgtEl>
                                        <p:attrNameLst>
                                          <p:attrName>style.visibility</p:attrName>
                                        </p:attrNameLst>
                                      </p:cBhvr>
                                      <p:to>
                                        <p:strVal val="visible"/>
                                      </p:to>
                                    </p:set>
                                    <p:animEffect transition="in" filter="fade">
                                      <p:cBhvr>
                                        <p:cTn id="29" dur="1000"/>
                                        <p:tgtEl>
                                          <p:spTgt spid="1027"/>
                                        </p:tgtEl>
                                      </p:cBhvr>
                                    </p:animEffect>
                                    <p:anim calcmode="lin" valueType="num">
                                      <p:cBhvr>
                                        <p:cTn id="30" dur="1000" fill="hold"/>
                                        <p:tgtEl>
                                          <p:spTgt spid="1027"/>
                                        </p:tgtEl>
                                        <p:attrNameLst>
                                          <p:attrName>ppt_x</p:attrName>
                                        </p:attrNameLst>
                                      </p:cBhvr>
                                      <p:tavLst>
                                        <p:tav tm="0">
                                          <p:val>
                                            <p:strVal val="#ppt_x"/>
                                          </p:val>
                                        </p:tav>
                                        <p:tav tm="100000">
                                          <p:val>
                                            <p:strVal val="#ppt_x"/>
                                          </p:val>
                                        </p:tav>
                                      </p:tavLst>
                                    </p:anim>
                                    <p:anim calcmode="lin" valueType="num">
                                      <p:cBhvr>
                                        <p:cTn id="31" dur="1000" fill="hold"/>
                                        <p:tgtEl>
                                          <p:spTgt spid="1027"/>
                                        </p:tgtEl>
                                        <p:attrNameLst>
                                          <p:attrName>ppt_y</p:attrName>
                                        </p:attrNameLst>
                                      </p:cBhvr>
                                      <p:tavLst>
                                        <p:tav tm="0">
                                          <p:val>
                                            <p:strVal val="#ppt_y+.1"/>
                                          </p:val>
                                        </p:tav>
                                        <p:tav tm="100000">
                                          <p:val>
                                            <p:strVal val="#ppt_y"/>
                                          </p:val>
                                        </p:tav>
                                      </p:tavLst>
                                    </p:anim>
                                  </p:childTnLst>
                                </p:cTn>
                              </p:par>
                              <p:par>
                                <p:cTn id="32" presetID="42" presetClass="entr" presetSubtype="0"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1000"/>
                                        <p:tgtEl>
                                          <p:spTgt spid="6"/>
                                        </p:tgtEl>
                                      </p:cBhvr>
                                    </p:animEffect>
                                    <p:anim calcmode="lin" valueType="num">
                                      <p:cBhvr>
                                        <p:cTn id="35" dur="1000" fill="hold"/>
                                        <p:tgtEl>
                                          <p:spTgt spid="6"/>
                                        </p:tgtEl>
                                        <p:attrNameLst>
                                          <p:attrName>ppt_x</p:attrName>
                                        </p:attrNameLst>
                                      </p:cBhvr>
                                      <p:tavLst>
                                        <p:tav tm="0">
                                          <p:val>
                                            <p:strVal val="#ppt_x"/>
                                          </p:val>
                                        </p:tav>
                                        <p:tav tm="100000">
                                          <p:val>
                                            <p:strVal val="#ppt_x"/>
                                          </p:val>
                                        </p:tav>
                                      </p:tavLst>
                                    </p:anim>
                                    <p:anim calcmode="lin" valueType="num">
                                      <p:cBhvr>
                                        <p:cTn id="36" dur="1000" fill="hold"/>
                                        <p:tgtEl>
                                          <p:spTgt spid="6"/>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1026"/>
                                        </p:tgtEl>
                                        <p:attrNameLst>
                                          <p:attrName>style.visibility</p:attrName>
                                        </p:attrNameLst>
                                      </p:cBhvr>
                                      <p:to>
                                        <p:strVal val="visible"/>
                                      </p:to>
                                    </p:set>
                                    <p:animEffect transition="in" filter="fade">
                                      <p:cBhvr>
                                        <p:cTn id="39" dur="1000"/>
                                        <p:tgtEl>
                                          <p:spTgt spid="1026"/>
                                        </p:tgtEl>
                                      </p:cBhvr>
                                    </p:animEffect>
                                    <p:anim calcmode="lin" valueType="num">
                                      <p:cBhvr>
                                        <p:cTn id="40" dur="1000" fill="hold"/>
                                        <p:tgtEl>
                                          <p:spTgt spid="1026"/>
                                        </p:tgtEl>
                                        <p:attrNameLst>
                                          <p:attrName>ppt_x</p:attrName>
                                        </p:attrNameLst>
                                      </p:cBhvr>
                                      <p:tavLst>
                                        <p:tav tm="0">
                                          <p:val>
                                            <p:strVal val="#ppt_x"/>
                                          </p:val>
                                        </p:tav>
                                        <p:tav tm="100000">
                                          <p:val>
                                            <p:strVal val="#ppt_x"/>
                                          </p:val>
                                        </p:tav>
                                      </p:tavLst>
                                    </p:anim>
                                    <p:anim calcmode="lin" valueType="num">
                                      <p:cBhvr>
                                        <p:cTn id="41" dur="1000" fill="hold"/>
                                        <p:tgtEl>
                                          <p:spTgt spid="10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F:\1-原创素材\1_mm1102\PPT\PPT_014\materaials\pageimg_g2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99457" y="819395"/>
            <a:ext cx="9709220" cy="5297904"/>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p:cNvSpPr/>
          <p:nvPr/>
        </p:nvSpPr>
        <p:spPr>
          <a:xfrm>
            <a:off x="4348878" y="3678761"/>
            <a:ext cx="4325039" cy="1046382"/>
          </a:xfrm>
          <a:prstGeom prst="rect">
            <a:avLst/>
          </a:prstGeom>
          <a:noFill/>
        </p:spPr>
        <p:txBody>
          <a:bodyPr wrap="none" lIns="121861" tIns="60931" rIns="121861" bIns="60931">
            <a:spAutoFit/>
            <a:scene3d>
              <a:camera prst="orthographicFront">
                <a:rot lat="0" lon="0" rev="0"/>
              </a:camera>
              <a:lightRig rig="contrasting" dir="t">
                <a:rot lat="0" lon="0" rev="4500000"/>
              </a:lightRig>
            </a:scene3d>
            <a:sp3d contourW="6350" prstMaterial="metal">
              <a:bevelT w="127000" h="31750" prst="relaxedInset"/>
              <a:contourClr>
                <a:schemeClr val="accent1">
                  <a:shade val="75000"/>
                </a:schemeClr>
              </a:contourClr>
            </a:sp3d>
          </a:bodyPr>
          <a:lstStyle/>
          <a:p>
            <a:pPr algn="ctr"/>
            <a:r>
              <a:rPr lang="en-US" sz="6000" b="1" cap="all" dirty="0" err="1">
                <a:ln w="0"/>
                <a:solidFill>
                  <a:srgbClr val="FF0000"/>
                </a:solidFill>
                <a:effectLst/>
                <a:latin typeface="+mj-lt"/>
                <a:cs typeface="Times New Roman" pitchFamily="18" charset="0"/>
              </a:rPr>
              <a:t>Luyện</a:t>
            </a:r>
            <a:r>
              <a:rPr lang="en-US" sz="6000" b="1" cap="all" dirty="0">
                <a:ln w="0"/>
                <a:solidFill>
                  <a:srgbClr val="FF0000"/>
                </a:solidFill>
                <a:effectLst/>
                <a:latin typeface="+mj-lt"/>
                <a:cs typeface="Times New Roman" pitchFamily="18" charset="0"/>
              </a:rPr>
              <a:t> </a:t>
            </a:r>
            <a:r>
              <a:rPr lang="en-US" sz="6000" b="1" cap="all" dirty="0" err="1">
                <a:ln w="0"/>
                <a:solidFill>
                  <a:srgbClr val="FF0000"/>
                </a:solidFill>
                <a:effectLst/>
                <a:latin typeface="+mj-lt"/>
                <a:cs typeface="Times New Roman" pitchFamily="18" charset="0"/>
              </a:rPr>
              <a:t>Tập</a:t>
            </a:r>
            <a:endParaRPr lang="en-US" sz="6000" b="1" cap="all" dirty="0">
              <a:ln w="0"/>
              <a:solidFill>
                <a:srgbClr val="FF0000"/>
              </a:solidFill>
              <a:effectLst/>
              <a:latin typeface="+mj-lt"/>
              <a:cs typeface="Times New Roman" pitchFamily="18" charset="0"/>
            </a:endParaRPr>
          </a:p>
        </p:txBody>
      </p:sp>
    </p:spTree>
    <p:extLst>
      <p:ext uri="{BB962C8B-B14F-4D97-AF65-F5344CB8AC3E}">
        <p14:creationId xmlns:p14="http://schemas.microsoft.com/office/powerpoint/2010/main" val="7212341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a:xfrm>
            <a:off x="8610600" y="5886793"/>
            <a:ext cx="2743200" cy="365125"/>
          </a:xfrm>
        </p:spPr>
        <p:txBody>
          <a:bodyPr/>
          <a:lstStyle/>
          <a:p>
            <a:fld id="{9306B73E-E889-4101-943F-C932486AC50A}" type="slidenum">
              <a:rPr lang="en-US" smtClean="0"/>
              <a:t>22</a:t>
            </a:fld>
            <a:endParaRPr lang="en-US"/>
          </a:p>
        </p:txBody>
      </p:sp>
      <p:sp>
        <p:nvSpPr>
          <p:cNvPr id="3" name="Rectangle 2"/>
          <p:cNvSpPr/>
          <p:nvPr/>
        </p:nvSpPr>
        <p:spPr>
          <a:xfrm>
            <a:off x="493256" y="842688"/>
            <a:ext cx="11553827" cy="1200329"/>
          </a:xfrm>
          <a:prstGeom prst="rect">
            <a:avLst/>
          </a:prstGeom>
        </p:spPr>
        <p:txBody>
          <a:bodyPr wrap="square">
            <a:spAutoFit/>
          </a:bodyPr>
          <a:lstStyle/>
          <a:p>
            <a:r>
              <a:rPr lang="en-US" sz="3600" dirty="0">
                <a:solidFill>
                  <a:srgbClr val="0000FF"/>
                </a:solidFill>
                <a:cs typeface="Times New Roman" pitchFamily="18" charset="0"/>
              </a:rPr>
              <a:t>1. </a:t>
            </a:r>
            <a:r>
              <a:rPr lang="vi-VN" sz="3600" dirty="0">
                <a:solidFill>
                  <a:srgbClr val="0000FF"/>
                </a:solidFill>
                <a:cs typeface="Times New Roman" pitchFamily="18" charset="0"/>
              </a:rPr>
              <a:t>Các từ ngữ </a:t>
            </a:r>
            <a:r>
              <a:rPr lang="vi-VN" sz="3600" b="1" i="1" dirty="0">
                <a:solidFill>
                  <a:srgbClr val="0000FF"/>
                </a:solidFill>
                <a:cs typeface="Times New Roman" pitchFamily="18" charset="0"/>
              </a:rPr>
              <a:t>vội vàng, lo lắng, vừa mừng vừa thương, vui </a:t>
            </a:r>
            <a:r>
              <a:rPr lang="vi-VN" sz="3600" dirty="0">
                <a:solidFill>
                  <a:srgbClr val="0000FF"/>
                </a:solidFill>
                <a:cs typeface="Times New Roman" pitchFamily="18" charset="0"/>
              </a:rPr>
              <a:t>cho thấy Dũng là người anh thế nào?</a:t>
            </a:r>
            <a:endParaRPr lang="en-US" sz="3600" dirty="0">
              <a:solidFill>
                <a:srgbClr val="0000FF"/>
              </a:solidFill>
              <a:cs typeface="Times New Roman" pitchFamily="18" charset="0"/>
            </a:endParaRPr>
          </a:p>
        </p:txBody>
      </p:sp>
      <p:sp>
        <p:nvSpPr>
          <p:cNvPr id="4" name="Rectangle 3"/>
          <p:cNvSpPr/>
          <p:nvPr/>
        </p:nvSpPr>
        <p:spPr>
          <a:xfrm>
            <a:off x="336091" y="2313112"/>
            <a:ext cx="11693983" cy="646331"/>
          </a:xfrm>
          <a:prstGeom prst="rect">
            <a:avLst/>
          </a:prstGeom>
        </p:spPr>
        <p:txBody>
          <a:bodyPr wrap="square">
            <a:spAutoFit/>
          </a:bodyPr>
          <a:lstStyle/>
          <a:p>
            <a:r>
              <a:rPr lang="en-US" sz="3600" dirty="0">
                <a:cs typeface="Times New Roman" pitchFamily="18" charset="0"/>
              </a:rPr>
              <a:t>- Cho </a:t>
            </a:r>
            <a:r>
              <a:rPr lang="en-US" sz="3600" dirty="0" err="1">
                <a:cs typeface="Times New Roman" pitchFamily="18" charset="0"/>
              </a:rPr>
              <a:t>thấy</a:t>
            </a:r>
            <a:r>
              <a:rPr lang="en-US" sz="3600" dirty="0">
                <a:cs typeface="Times New Roman" pitchFamily="18" charset="0"/>
              </a:rPr>
              <a:t> </a:t>
            </a:r>
            <a:r>
              <a:rPr lang="en-US" sz="3600" dirty="0" err="1">
                <a:cs typeface="Times New Roman" pitchFamily="18" charset="0"/>
              </a:rPr>
              <a:t>Dũng</a:t>
            </a:r>
            <a:r>
              <a:rPr lang="en-US" sz="3600" dirty="0">
                <a:cs typeface="Times New Roman" pitchFamily="18" charset="0"/>
              </a:rPr>
              <a:t> </a:t>
            </a:r>
            <a:r>
              <a:rPr lang="en-US" sz="3600" dirty="0" err="1">
                <a:cs typeface="Times New Roman" pitchFamily="18" charset="0"/>
              </a:rPr>
              <a:t>là</a:t>
            </a:r>
            <a:r>
              <a:rPr lang="en-US" sz="3600" dirty="0">
                <a:cs typeface="Times New Roman" pitchFamily="18" charset="0"/>
              </a:rPr>
              <a:t> </a:t>
            </a:r>
            <a:r>
              <a:rPr lang="en-US" sz="3600" dirty="0" err="1">
                <a:cs typeface="Times New Roman" pitchFamily="18" charset="0"/>
              </a:rPr>
              <a:t>người</a:t>
            </a:r>
            <a:r>
              <a:rPr lang="en-US" sz="3600" dirty="0">
                <a:cs typeface="Times New Roman" pitchFamily="18" charset="0"/>
              </a:rPr>
              <a:t> </a:t>
            </a:r>
            <a:r>
              <a:rPr lang="en-US" sz="3600" dirty="0" err="1">
                <a:cs typeface="Times New Roman" pitchFamily="18" charset="0"/>
              </a:rPr>
              <a:t>rất</a:t>
            </a:r>
            <a:r>
              <a:rPr lang="en-US" sz="3600" dirty="0">
                <a:cs typeface="Times New Roman" pitchFamily="18" charset="0"/>
              </a:rPr>
              <a:t> </a:t>
            </a:r>
            <a:r>
              <a:rPr lang="en-US" sz="3600" dirty="0" err="1">
                <a:cs typeface="Times New Roman" pitchFamily="18" charset="0"/>
              </a:rPr>
              <a:t>thương</a:t>
            </a:r>
            <a:r>
              <a:rPr lang="en-US" sz="3600" dirty="0">
                <a:cs typeface="Times New Roman" pitchFamily="18" charset="0"/>
              </a:rPr>
              <a:t> </a:t>
            </a:r>
            <a:r>
              <a:rPr lang="en-US" sz="3600" dirty="0" err="1">
                <a:cs typeface="Times New Roman" pitchFamily="18" charset="0"/>
              </a:rPr>
              <a:t>em</a:t>
            </a:r>
            <a:r>
              <a:rPr lang="en-US" sz="3600" dirty="0">
                <a:cs typeface="Times New Roman" pitchFamily="18" charset="0"/>
              </a:rPr>
              <a:t> </a:t>
            </a:r>
            <a:r>
              <a:rPr lang="en-US" sz="3600" dirty="0" err="1">
                <a:cs typeface="Times New Roman" pitchFamily="18" charset="0"/>
              </a:rPr>
              <a:t>của</a:t>
            </a:r>
            <a:r>
              <a:rPr lang="en-US" sz="3600" dirty="0">
                <a:cs typeface="Times New Roman" pitchFamily="18" charset="0"/>
              </a:rPr>
              <a:t> </a:t>
            </a:r>
            <a:r>
              <a:rPr lang="en-US" sz="3600" dirty="0" err="1">
                <a:cs typeface="Times New Roman" pitchFamily="18" charset="0"/>
              </a:rPr>
              <a:t>mình</a:t>
            </a:r>
            <a:r>
              <a:rPr lang="en-US" sz="3600" dirty="0">
                <a:cs typeface="Times New Roman" pitchFamily="18" charset="0"/>
              </a:rPr>
              <a:t>.</a:t>
            </a:r>
          </a:p>
        </p:txBody>
      </p:sp>
      <p:sp>
        <p:nvSpPr>
          <p:cNvPr id="5" name="Rectangle 4"/>
          <p:cNvSpPr/>
          <p:nvPr/>
        </p:nvSpPr>
        <p:spPr>
          <a:xfrm>
            <a:off x="580342" y="3355493"/>
            <a:ext cx="11182080" cy="1200329"/>
          </a:xfrm>
          <a:prstGeom prst="rect">
            <a:avLst/>
          </a:prstGeom>
        </p:spPr>
        <p:txBody>
          <a:bodyPr wrap="square">
            <a:spAutoFit/>
          </a:bodyPr>
          <a:lstStyle/>
          <a:p>
            <a:pPr algn="just"/>
            <a:r>
              <a:rPr lang="en-US" sz="3600" dirty="0">
                <a:solidFill>
                  <a:srgbClr val="0000FF"/>
                </a:solidFill>
                <a:cs typeface="Times New Roman" pitchFamily="18" charset="0"/>
              </a:rPr>
              <a:t>2. </a:t>
            </a:r>
            <a:r>
              <a:rPr lang="vi-VN" sz="3600" dirty="0">
                <a:solidFill>
                  <a:srgbClr val="0000FF"/>
                </a:solidFill>
                <a:cs typeface="Times New Roman" pitchFamily="18" charset="0"/>
              </a:rPr>
              <a:t>Theo em, lúc bé Lan “rơm rớm nước mắt, ôm chầm lấy anh”, Dũng sẽ nói gì để an ủi em?</a:t>
            </a:r>
            <a:r>
              <a:rPr lang="en-US" sz="3600" dirty="0">
                <a:solidFill>
                  <a:srgbClr val="0000FF"/>
                </a:solidFill>
                <a:cs typeface="Times New Roman" pitchFamily="18" charset="0"/>
              </a:rPr>
              <a:t> </a:t>
            </a:r>
          </a:p>
        </p:txBody>
      </p:sp>
      <p:sp>
        <p:nvSpPr>
          <p:cNvPr id="6" name="Rectangle 5"/>
          <p:cNvSpPr/>
          <p:nvPr/>
        </p:nvSpPr>
        <p:spPr>
          <a:xfrm>
            <a:off x="603745" y="4700273"/>
            <a:ext cx="11158677" cy="646331"/>
          </a:xfrm>
          <a:prstGeom prst="rect">
            <a:avLst/>
          </a:prstGeom>
        </p:spPr>
        <p:txBody>
          <a:bodyPr wrap="square">
            <a:spAutoFit/>
          </a:bodyPr>
          <a:lstStyle/>
          <a:p>
            <a:r>
              <a:rPr lang="en-US" sz="3600" dirty="0">
                <a:cs typeface="Times New Roman" pitchFamily="18" charset="0"/>
              </a:rPr>
              <a:t>- Anh </a:t>
            </a:r>
            <a:r>
              <a:rPr lang="en-US" sz="3600" dirty="0" err="1">
                <a:cs typeface="Times New Roman" pitchFamily="18" charset="0"/>
              </a:rPr>
              <a:t>xin</a:t>
            </a:r>
            <a:r>
              <a:rPr lang="en-US" sz="3600" dirty="0">
                <a:cs typeface="Times New Roman" pitchFamily="18" charset="0"/>
              </a:rPr>
              <a:t> </a:t>
            </a:r>
            <a:r>
              <a:rPr lang="en-US" sz="3600" dirty="0" err="1">
                <a:cs typeface="Times New Roman" pitchFamily="18" charset="0"/>
              </a:rPr>
              <a:t>lỗi</a:t>
            </a:r>
            <a:r>
              <a:rPr lang="en-US" sz="3600" dirty="0">
                <a:cs typeface="Times New Roman" pitchFamily="18" charset="0"/>
              </a:rPr>
              <a:t>. </a:t>
            </a:r>
            <a:r>
              <a:rPr lang="en-US" sz="3600" dirty="0" err="1">
                <a:cs typeface="Times New Roman" pitchFamily="18" charset="0"/>
              </a:rPr>
              <a:t>Bây</a:t>
            </a:r>
            <a:r>
              <a:rPr lang="en-US" sz="3600" dirty="0">
                <a:cs typeface="Times New Roman" pitchFamily="18" charset="0"/>
              </a:rPr>
              <a:t> </a:t>
            </a:r>
            <a:r>
              <a:rPr lang="en-US" sz="3600" dirty="0" err="1">
                <a:cs typeface="Times New Roman" pitchFamily="18" charset="0"/>
              </a:rPr>
              <a:t>giờ</a:t>
            </a:r>
            <a:r>
              <a:rPr lang="en-US" sz="3600" dirty="0">
                <a:cs typeface="Times New Roman" pitchFamily="18" charset="0"/>
              </a:rPr>
              <a:t> </a:t>
            </a:r>
            <a:r>
              <a:rPr lang="en-US" sz="3600" dirty="0" err="1">
                <a:cs typeface="Times New Roman" pitchFamily="18" charset="0"/>
              </a:rPr>
              <a:t>chúng</a:t>
            </a:r>
            <a:r>
              <a:rPr lang="en-US" sz="3600" dirty="0">
                <a:cs typeface="Times New Roman" pitchFamily="18" charset="0"/>
              </a:rPr>
              <a:t> </a:t>
            </a:r>
            <a:r>
              <a:rPr lang="en-US" sz="3600" dirty="0" err="1">
                <a:cs typeface="Times New Roman" pitchFamily="18" charset="0"/>
              </a:rPr>
              <a:t>mình</a:t>
            </a:r>
            <a:r>
              <a:rPr lang="en-US" sz="3600" dirty="0">
                <a:cs typeface="Times New Roman" pitchFamily="18" charset="0"/>
              </a:rPr>
              <a:t> </a:t>
            </a:r>
            <a:r>
              <a:rPr lang="en-US" sz="3600" dirty="0" err="1">
                <a:cs typeface="Times New Roman" pitchFamily="18" charset="0"/>
              </a:rPr>
              <a:t>về</a:t>
            </a:r>
            <a:r>
              <a:rPr lang="en-US" sz="3600" dirty="0">
                <a:cs typeface="Times New Roman" pitchFamily="18" charset="0"/>
              </a:rPr>
              <a:t> </a:t>
            </a:r>
            <a:r>
              <a:rPr lang="en-US" sz="3600" dirty="0" err="1">
                <a:cs typeface="Times New Roman" pitchFamily="18" charset="0"/>
              </a:rPr>
              <a:t>nhà</a:t>
            </a:r>
            <a:r>
              <a:rPr lang="en-US" sz="3600" dirty="0">
                <a:cs typeface="Times New Roman" pitchFamily="18" charset="0"/>
              </a:rPr>
              <a:t> </a:t>
            </a:r>
            <a:r>
              <a:rPr lang="en-US" sz="3600" dirty="0" err="1">
                <a:cs typeface="Times New Roman" pitchFamily="18" charset="0"/>
              </a:rPr>
              <a:t>nhé</a:t>
            </a:r>
            <a:r>
              <a:rPr lang="en-US" sz="3600" dirty="0">
                <a:cs typeface="Times New Roman" pitchFamily="18" charset="0"/>
              </a:rPr>
              <a:t>!</a:t>
            </a:r>
            <a:endParaRPr lang="vi-VN" sz="3600" dirty="0">
              <a:cs typeface="Times New Roman" pitchFamily="18" charset="0"/>
            </a:endParaRPr>
          </a:p>
        </p:txBody>
      </p:sp>
    </p:spTree>
    <p:extLst>
      <p:ext uri="{BB962C8B-B14F-4D97-AF65-F5344CB8AC3E}">
        <p14:creationId xmlns:p14="http://schemas.microsoft.com/office/powerpoint/2010/main" val="188372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41" presetClass="entr" presetSubtype="0" fill="hold" grpId="0" nodeType="clickEffect">
                                  <p:stCondLst>
                                    <p:cond delay="0"/>
                                  </p:stCondLst>
                                  <p:iterate type="lt">
                                    <p:tmPct val="10000"/>
                                  </p:iterate>
                                  <p:childTnLst>
                                    <p:set>
                                      <p:cBhvr>
                                        <p:cTn id="13" dur="1" fill="hold">
                                          <p:stCondLst>
                                            <p:cond delay="0"/>
                                          </p:stCondLst>
                                        </p:cTn>
                                        <p:tgtEl>
                                          <p:spTgt spid="4"/>
                                        </p:tgtEl>
                                        <p:attrNameLst>
                                          <p:attrName>style.visibility</p:attrName>
                                        </p:attrNameLst>
                                      </p:cBhvr>
                                      <p:to>
                                        <p:strVal val="visible"/>
                                      </p:to>
                                    </p:set>
                                    <p:anim calcmode="lin" valueType="num">
                                      <p:cBhvr>
                                        <p:cTn id="14"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4"/>
                                        </p:tgtEl>
                                        <p:attrNameLst>
                                          <p:attrName>ppt_y</p:attrName>
                                        </p:attrNameLst>
                                      </p:cBhvr>
                                      <p:tavLst>
                                        <p:tav tm="0">
                                          <p:val>
                                            <p:strVal val="#ppt_y"/>
                                          </p:val>
                                        </p:tav>
                                        <p:tav tm="100000">
                                          <p:val>
                                            <p:strVal val="#ppt_y"/>
                                          </p:val>
                                        </p:tav>
                                      </p:tavLst>
                                    </p:anim>
                                    <p:anim calcmode="lin" valueType="num">
                                      <p:cBhvr>
                                        <p:cTn id="16"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1" presetClass="entr" presetSubtype="3"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heel(3)">
                                      <p:cBhvr>
                                        <p:cTn id="23" dur="20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41" presetClass="entr" presetSubtype="0" fill="hold" grpId="0" nodeType="clickEffect">
                                  <p:stCondLst>
                                    <p:cond delay="0"/>
                                  </p:stCondLst>
                                  <p:iterate type="lt">
                                    <p:tmPct val="10000"/>
                                  </p:iterate>
                                  <p:childTnLst>
                                    <p:set>
                                      <p:cBhvr>
                                        <p:cTn id="27" dur="1" fill="hold">
                                          <p:stCondLst>
                                            <p:cond delay="0"/>
                                          </p:stCondLst>
                                        </p:cTn>
                                        <p:tgtEl>
                                          <p:spTgt spid="6"/>
                                        </p:tgtEl>
                                        <p:attrNameLst>
                                          <p:attrName>style.visibility</p:attrName>
                                        </p:attrNameLst>
                                      </p:cBhvr>
                                      <p:to>
                                        <p:strVal val="visible"/>
                                      </p:to>
                                    </p:set>
                                    <p:anim calcmode="lin" valueType="num">
                                      <p:cBhvr>
                                        <p:cTn id="28"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6"/>
                                        </p:tgtEl>
                                        <p:attrNameLst>
                                          <p:attrName>ppt_y</p:attrName>
                                        </p:attrNameLst>
                                      </p:cBhvr>
                                      <p:tavLst>
                                        <p:tav tm="0">
                                          <p:val>
                                            <p:strVal val="#ppt_y"/>
                                          </p:val>
                                        </p:tav>
                                        <p:tav tm="100000">
                                          <p:val>
                                            <p:strVal val="#ppt_y"/>
                                          </p:val>
                                        </p:tav>
                                      </p:tavLst>
                                    </p:anim>
                                    <p:anim calcmode="lin" valueType="num">
                                      <p:cBhvr>
                                        <p:cTn id="30"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idx="12"/>
          </p:nvPr>
        </p:nvSpPr>
        <p:spPr/>
        <p:txBody>
          <a:bodyPr/>
          <a:lstStyle/>
          <a:p>
            <a:fld id="{9306B73E-E889-4101-943F-C932486AC50A}" type="slidenum">
              <a:rPr lang="en-US" smtClean="0"/>
              <a:t>23</a:t>
            </a:fld>
            <a:endParaRPr lang="en-US"/>
          </a:p>
        </p:txBody>
      </p:sp>
      <p:sp>
        <p:nvSpPr>
          <p:cNvPr id="4" name="Rectangle 3"/>
          <p:cNvSpPr/>
          <p:nvPr/>
        </p:nvSpPr>
        <p:spPr>
          <a:xfrm>
            <a:off x="133349" y="990600"/>
            <a:ext cx="11939201" cy="6078587"/>
          </a:xfrm>
          <a:prstGeom prst="rect">
            <a:avLst/>
          </a:prstGeom>
        </p:spPr>
        <p:txBody>
          <a:bodyPr wrap="square">
            <a:spAutoFit/>
          </a:bodyPr>
          <a:lstStyle/>
          <a:p>
            <a:pPr>
              <a:spcBef>
                <a:spcPts val="600"/>
              </a:spcBef>
            </a:pPr>
            <a:r>
              <a:rPr lang="vi-VN" sz="2500" dirty="0">
                <a:cs typeface="Times New Roman" pitchFamily="18" charset="0"/>
              </a:rPr>
              <a:t>1. Dũng học lớp 5. Trường Dũng ở sát trường mầm non nên cứ tan học là Dũng qua trường mầm non đón bé Lan.</a:t>
            </a:r>
          </a:p>
          <a:p>
            <a:pPr>
              <a:spcBef>
                <a:spcPts val="600"/>
              </a:spcBef>
            </a:pPr>
            <a:r>
              <a:rPr lang="vi-VN" sz="2500" dirty="0">
                <a:cs typeface="Times New Roman" pitchFamily="18" charset="0"/>
              </a:rPr>
              <a:t>2. Một hôm, nhóm của Dũng phải làm báo tường nên về muộn, Dũng vội vàng chạy sang trường đón em gái. Nhưng lớp bé Lan đã đóng cửa. Dũng nghĩ là bố mẹ đi làm về sớm, đã đón em rồi. Nhưng ở nhà, cửa vẫn khoá, bố mẹ chưa về. Dũng lo lắng quay trở lại trường mầm non.</a:t>
            </a:r>
          </a:p>
          <a:p>
            <a:pPr>
              <a:spcBef>
                <a:spcPts val="600"/>
              </a:spcBef>
            </a:pPr>
            <a:r>
              <a:rPr lang="vi-VN" sz="2500" dirty="0">
                <a:cs typeface="Times New Roman" pitchFamily="18" charset="0"/>
              </a:rPr>
              <a:t>3. Bác bảo vệ dẫn Dũng đến chỗ tr</a:t>
            </a:r>
            <a:r>
              <a:rPr lang="en-US" sz="2500" dirty="0">
                <a:cs typeface="Times New Roman" pitchFamily="18" charset="0"/>
              </a:rPr>
              <a:t>ô</a:t>
            </a:r>
            <a:r>
              <a:rPr lang="vi-VN" sz="2500" dirty="0">
                <a:cs typeface="Times New Roman" pitchFamily="18" charset="0"/>
              </a:rPr>
              <a:t>ng những em nhỏ chưa có người đón. Bước vào phòng, Dũng thấy em gái đang ngồi chơi một mình. Cô giáo thì đang dỗ một em nhỏ khóc thút thít. Dũng vừa mừng vừa thương, xuýt xoa: “Ôi, em ngoan quá!”.</a:t>
            </a:r>
          </a:p>
          <a:p>
            <a:pPr>
              <a:spcBef>
                <a:spcPts val="600"/>
              </a:spcBef>
            </a:pPr>
            <a:r>
              <a:rPr lang="vi-VN" sz="2500" dirty="0">
                <a:cs typeface="Times New Roman" pitchFamily="18" charset="0"/>
              </a:rPr>
              <a:t>     Lúc ấy, Lan mới rơm rớm nước mắt, ôm chầm lấy anh.</a:t>
            </a:r>
          </a:p>
          <a:p>
            <a:pPr>
              <a:spcBef>
                <a:spcPts val="600"/>
              </a:spcBef>
            </a:pPr>
            <a:r>
              <a:rPr lang="vi-VN" sz="2500" dirty="0">
                <a:cs typeface="Times New Roman" pitchFamily="18" charset="0"/>
              </a:rPr>
              <a:t>4. Hôm đó, Dũng cõng em gái về nhà. Vừa ôm cổ anh, Lan vừa líu lo. Dũng thấy vui hơn hẳn mọi ngày.</a:t>
            </a:r>
          </a:p>
          <a:p>
            <a:pPr>
              <a:spcBef>
                <a:spcPts val="600"/>
              </a:spcBef>
            </a:pPr>
            <a:r>
              <a:rPr lang="vi-VN" sz="2500" dirty="0">
                <a:cs typeface="Times New Roman" pitchFamily="18" charset="0"/>
              </a:rPr>
              <a:t>								   Minh Hà</a:t>
            </a:r>
          </a:p>
        </p:txBody>
      </p:sp>
      <p:sp>
        <p:nvSpPr>
          <p:cNvPr id="6" name="Rectangle 5"/>
          <p:cNvSpPr/>
          <p:nvPr/>
        </p:nvSpPr>
        <p:spPr>
          <a:xfrm>
            <a:off x="4376231" y="382369"/>
            <a:ext cx="1877437" cy="646331"/>
          </a:xfrm>
          <a:prstGeom prst="rect">
            <a:avLst/>
          </a:prstGeom>
        </p:spPr>
        <p:txBody>
          <a:bodyPr wrap="none">
            <a:spAutoFit/>
          </a:bodyPr>
          <a:lstStyle/>
          <a:p>
            <a:pPr lvl="0" algn="ctr"/>
            <a:r>
              <a:rPr lang="en-US" sz="3600" b="1" dirty="0" err="1">
                <a:solidFill>
                  <a:srgbClr val="7030A0"/>
                </a:solidFill>
                <a:cs typeface="Times New Roman" pitchFamily="18" charset="0"/>
              </a:rPr>
              <a:t>Đón</a:t>
            </a:r>
            <a:r>
              <a:rPr lang="en-US" sz="3600" b="1" dirty="0">
                <a:solidFill>
                  <a:srgbClr val="7030A0"/>
                </a:solidFill>
                <a:cs typeface="Times New Roman" pitchFamily="18" charset="0"/>
              </a:rPr>
              <a:t> </a:t>
            </a:r>
            <a:r>
              <a:rPr lang="en-US" sz="3600" b="1" dirty="0" err="1">
                <a:solidFill>
                  <a:srgbClr val="7030A0"/>
                </a:solidFill>
                <a:cs typeface="Times New Roman" pitchFamily="18" charset="0"/>
              </a:rPr>
              <a:t>em</a:t>
            </a:r>
            <a:endParaRPr lang="vi-VN" sz="3600" b="1" dirty="0">
              <a:solidFill>
                <a:srgbClr val="7030A0"/>
              </a:solidFill>
              <a:cs typeface="Times New Roman" pitchFamily="18" charset="0"/>
            </a:endParaRPr>
          </a:p>
        </p:txBody>
      </p:sp>
    </p:spTree>
    <p:extLst>
      <p:ext uri="{BB962C8B-B14F-4D97-AF65-F5344CB8AC3E}">
        <p14:creationId xmlns:p14="http://schemas.microsoft.com/office/powerpoint/2010/main" val="20145033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44455858"/>
      </p:ext>
    </p:extLst>
  </p:cSld>
  <p:clrMapOvr>
    <a:masterClrMapping/>
  </p:clrMapOvr>
</p:sld>
</file>

<file path=ppt/theme/theme1.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1628</TotalTime>
  <Words>1685</Words>
  <Application>Microsoft Office PowerPoint</Application>
  <PresentationFormat>Widescreen</PresentationFormat>
  <Paragraphs>106</Paragraphs>
  <Slides>24</Slides>
  <Notes>1</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24</vt:i4>
      </vt:variant>
    </vt:vector>
  </HeadingPairs>
  <TitlesOfParts>
    <vt:vector size="28" baseType="lpstr">
      <vt:lpstr>UTM Avo</vt:lpstr>
      <vt:lpstr>Arial</vt:lpstr>
      <vt:lpstr>Calibri</vt:lpstr>
      <vt:lpstr>2_Office Theme</vt:lpstr>
      <vt:lpstr>Tuần 16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Ziczac</cp:lastModifiedBy>
  <cp:revision>114</cp:revision>
  <dcterms:created xsi:type="dcterms:W3CDTF">2021-11-01T08:16:43Z</dcterms:created>
  <dcterms:modified xsi:type="dcterms:W3CDTF">2022-01-24T03:52:09Z</dcterms:modified>
</cp:coreProperties>
</file>