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583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70" r:id="rId21"/>
  </p:sldIdLst>
  <p:sldSz cx="12192000" cy="6858000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UTM Avo" panose="02040603050506020204" pitchFamily="18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US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53" autoAdjust="0"/>
    <p:restoredTop sz="94660"/>
  </p:normalViewPr>
  <p:slideViewPr>
    <p:cSldViewPr snapToGrid="0">
      <p:cViewPr>
        <p:scale>
          <a:sx n="66" d="100"/>
          <a:sy n="66" d="100"/>
        </p:scale>
        <p:origin x="1680" y="10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1-01T13:16:54.737" idx="1">
    <p:pos x="10" y="1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646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8415" marR="4699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tabLst>
                <a:tab pos="162560" algn="l"/>
              </a:tabLst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D40AF1-241F-463A-8508-92C4EB2DF3E4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678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072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868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537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806935" y="17090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462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1/24/2022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73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50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60" r:id="rId17"/>
    <p:sldLayoutId id="2147483666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5" Type="http://schemas.openxmlformats.org/officeDocument/2006/relationships/comments" Target="../comments/comment1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audio" Target="../media/media1.mp3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microsoft.com/office/2007/relationships/media" Target="../media/media1.mp3"/><Relationship Id="rId1" Type="http://schemas.openxmlformats.org/officeDocument/2006/relationships/tags" Target="../tags/tag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38.png"/><Relationship Id="rId4" Type="http://schemas.openxmlformats.org/officeDocument/2006/relationships/slideLayout" Target="../slideLayouts/slideLayout12.xml"/><Relationship Id="rId9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1.png"/><Relationship Id="rId3" Type="http://schemas.openxmlformats.org/officeDocument/2006/relationships/slideLayout" Target="../slideLayouts/slideLayout12.xml"/><Relationship Id="rId7" Type="http://schemas.openxmlformats.org/officeDocument/2006/relationships/audio" Target="../media/audio4.wav"/><Relationship Id="rId12" Type="http://schemas.openxmlformats.org/officeDocument/2006/relationships/image" Target="../media/image46.emf"/><Relationship Id="rId17" Type="http://schemas.openxmlformats.org/officeDocument/2006/relationships/image" Target="../media/image50.png"/><Relationship Id="rId2" Type="http://schemas.openxmlformats.org/officeDocument/2006/relationships/audio" Target="../media/media2.mp3"/><Relationship Id="rId16" Type="http://schemas.openxmlformats.org/officeDocument/2006/relationships/image" Target="../media/image49.png"/><Relationship Id="rId20" Type="http://schemas.openxmlformats.org/officeDocument/2006/relationships/image" Target="../media/image41.png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45.png"/><Relationship Id="rId5" Type="http://schemas.openxmlformats.org/officeDocument/2006/relationships/audio" Target="../media/audio2.wav"/><Relationship Id="rId15" Type="http://schemas.openxmlformats.org/officeDocument/2006/relationships/image" Target="../media/image39.png"/><Relationship Id="rId10" Type="http://schemas.openxmlformats.org/officeDocument/2006/relationships/image" Target="../media/image44.png"/><Relationship Id="rId19" Type="http://schemas.openxmlformats.org/officeDocument/2006/relationships/image" Target="../media/image52.png"/><Relationship Id="rId4" Type="http://schemas.openxmlformats.org/officeDocument/2006/relationships/audio" Target="../media/audio1.wav"/><Relationship Id="rId9" Type="http://schemas.openxmlformats.org/officeDocument/2006/relationships/image" Target="../media/image43.emf"/><Relationship Id="rId1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1.png"/><Relationship Id="rId3" Type="http://schemas.openxmlformats.org/officeDocument/2006/relationships/slideLayout" Target="../slideLayouts/slideLayout12.xml"/><Relationship Id="rId7" Type="http://schemas.openxmlformats.org/officeDocument/2006/relationships/audio" Target="../media/audio4.wav"/><Relationship Id="rId12" Type="http://schemas.openxmlformats.org/officeDocument/2006/relationships/image" Target="../media/image46.emf"/><Relationship Id="rId17" Type="http://schemas.openxmlformats.org/officeDocument/2006/relationships/image" Target="../media/image50.png"/><Relationship Id="rId2" Type="http://schemas.openxmlformats.org/officeDocument/2006/relationships/audio" Target="../media/media2.mp3"/><Relationship Id="rId16" Type="http://schemas.openxmlformats.org/officeDocument/2006/relationships/image" Target="../media/image49.png"/><Relationship Id="rId20" Type="http://schemas.openxmlformats.org/officeDocument/2006/relationships/image" Target="../media/image41.png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45.png"/><Relationship Id="rId5" Type="http://schemas.openxmlformats.org/officeDocument/2006/relationships/audio" Target="../media/audio2.wav"/><Relationship Id="rId15" Type="http://schemas.openxmlformats.org/officeDocument/2006/relationships/image" Target="../media/image39.png"/><Relationship Id="rId10" Type="http://schemas.openxmlformats.org/officeDocument/2006/relationships/image" Target="../media/image44.png"/><Relationship Id="rId19" Type="http://schemas.openxmlformats.org/officeDocument/2006/relationships/image" Target="../media/image52.png"/><Relationship Id="rId4" Type="http://schemas.openxmlformats.org/officeDocument/2006/relationships/audio" Target="../media/audio1.wav"/><Relationship Id="rId9" Type="http://schemas.openxmlformats.org/officeDocument/2006/relationships/image" Target="../media/image43.emf"/><Relationship Id="rId1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1.png"/><Relationship Id="rId3" Type="http://schemas.openxmlformats.org/officeDocument/2006/relationships/slideLayout" Target="../slideLayouts/slideLayout12.xml"/><Relationship Id="rId7" Type="http://schemas.openxmlformats.org/officeDocument/2006/relationships/audio" Target="../media/audio4.wav"/><Relationship Id="rId12" Type="http://schemas.openxmlformats.org/officeDocument/2006/relationships/image" Target="../media/image46.emf"/><Relationship Id="rId17" Type="http://schemas.openxmlformats.org/officeDocument/2006/relationships/image" Target="../media/image50.png"/><Relationship Id="rId2" Type="http://schemas.openxmlformats.org/officeDocument/2006/relationships/audio" Target="../media/media2.mp3"/><Relationship Id="rId16" Type="http://schemas.openxmlformats.org/officeDocument/2006/relationships/image" Target="../media/image49.png"/><Relationship Id="rId20" Type="http://schemas.openxmlformats.org/officeDocument/2006/relationships/image" Target="../media/image41.png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45.png"/><Relationship Id="rId5" Type="http://schemas.openxmlformats.org/officeDocument/2006/relationships/audio" Target="../media/audio2.wav"/><Relationship Id="rId15" Type="http://schemas.openxmlformats.org/officeDocument/2006/relationships/image" Target="../media/image39.png"/><Relationship Id="rId10" Type="http://schemas.openxmlformats.org/officeDocument/2006/relationships/image" Target="../media/image44.png"/><Relationship Id="rId19" Type="http://schemas.openxmlformats.org/officeDocument/2006/relationships/image" Target="../media/image52.png"/><Relationship Id="rId4" Type="http://schemas.openxmlformats.org/officeDocument/2006/relationships/audio" Target="../media/audio1.wav"/><Relationship Id="rId9" Type="http://schemas.openxmlformats.org/officeDocument/2006/relationships/image" Target="../media/image43.emf"/><Relationship Id="rId14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18" Type="http://schemas.openxmlformats.org/officeDocument/2006/relationships/image" Target="../media/image51.png"/><Relationship Id="rId3" Type="http://schemas.openxmlformats.org/officeDocument/2006/relationships/slideLayout" Target="../slideLayouts/slideLayout12.xml"/><Relationship Id="rId7" Type="http://schemas.openxmlformats.org/officeDocument/2006/relationships/audio" Target="../media/audio4.wav"/><Relationship Id="rId12" Type="http://schemas.openxmlformats.org/officeDocument/2006/relationships/image" Target="../media/image46.emf"/><Relationship Id="rId17" Type="http://schemas.openxmlformats.org/officeDocument/2006/relationships/image" Target="../media/image50.png"/><Relationship Id="rId2" Type="http://schemas.openxmlformats.org/officeDocument/2006/relationships/audio" Target="../media/media2.mp3"/><Relationship Id="rId16" Type="http://schemas.openxmlformats.org/officeDocument/2006/relationships/image" Target="../media/image49.png"/><Relationship Id="rId20" Type="http://schemas.openxmlformats.org/officeDocument/2006/relationships/image" Target="../media/image41.png"/><Relationship Id="rId1" Type="http://schemas.microsoft.com/office/2007/relationships/media" Target="../media/media2.mp3"/><Relationship Id="rId6" Type="http://schemas.openxmlformats.org/officeDocument/2006/relationships/audio" Target="../media/audio3.wav"/><Relationship Id="rId11" Type="http://schemas.openxmlformats.org/officeDocument/2006/relationships/image" Target="../media/image45.png"/><Relationship Id="rId5" Type="http://schemas.openxmlformats.org/officeDocument/2006/relationships/audio" Target="../media/audio2.wav"/><Relationship Id="rId15" Type="http://schemas.openxmlformats.org/officeDocument/2006/relationships/image" Target="../media/image39.png"/><Relationship Id="rId10" Type="http://schemas.openxmlformats.org/officeDocument/2006/relationships/image" Target="../media/image44.png"/><Relationship Id="rId19" Type="http://schemas.openxmlformats.org/officeDocument/2006/relationships/image" Target="../media/image52.png"/><Relationship Id="rId4" Type="http://schemas.openxmlformats.org/officeDocument/2006/relationships/audio" Target="../media/audio1.wav"/><Relationship Id="rId9" Type="http://schemas.openxmlformats.org/officeDocument/2006/relationships/image" Target="../media/image43.emf"/><Relationship Id="rId1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975700" y="24297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181769" y="1620550"/>
            <a:ext cx="11828462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11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</a:rPr>
              <a:t> 25: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Phép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trừ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trong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phạm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</a:rPr>
              <a:t> vi 6 – </a:t>
            </a: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Tiết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</a:rPr>
              <a:t> 1</a:t>
            </a:r>
            <a:endParaRPr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 descr="31f7217a017c2d9a8a7bcbd9844c1629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 flipV="1">
            <a:off x="2493328" y="468880"/>
            <a:ext cx="6851650" cy="2105878"/>
          </a:xfrm>
          <a:prstGeom prst="rect">
            <a:avLst/>
          </a:prstGeom>
        </p:spPr>
      </p:pic>
      <p:pic>
        <p:nvPicPr>
          <p:cNvPr id="3" name="图片 8" descr="觅元素58b0fbac4bf9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37173" y="6129972"/>
            <a:ext cx="5212715" cy="740410"/>
          </a:xfrm>
          <a:prstGeom prst="rect">
            <a:avLst/>
          </a:prstGeom>
        </p:spPr>
      </p:pic>
      <p:sp>
        <p:nvSpPr>
          <p:cNvPr id="4" name="文本框 11"/>
          <p:cNvSpPr txBox="1"/>
          <p:nvPr/>
        </p:nvSpPr>
        <p:spPr>
          <a:xfrm>
            <a:off x="3135314" y="688022"/>
            <a:ext cx="5567680" cy="132207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8000" dirty="0">
                <a:ln>
                  <a:noFill/>
                </a:ln>
                <a:solidFill>
                  <a:schemeClr val="bg1"/>
                </a:solidFill>
                <a:latin typeface="+mj-lt"/>
                <a:ea typeface="inpin heiti" charset="-122"/>
                <a:cs typeface="Times New Roman" panose="02020603050405020304" pitchFamily="18" charset="0"/>
                <a:sym typeface="+mn-ea"/>
              </a:rPr>
              <a:t>Khởi động</a:t>
            </a:r>
          </a:p>
        </p:txBody>
      </p:sp>
      <p:pic>
        <p:nvPicPr>
          <p:cNvPr id="5" name="图片 15" descr="a05684f714522ad77246dba9447411ba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flipH="1">
            <a:off x="8873808" y="4383722"/>
            <a:ext cx="3081020" cy="2178685"/>
          </a:xfrm>
          <a:prstGeom prst="rect">
            <a:avLst/>
          </a:prstGeom>
        </p:spPr>
      </p:pic>
      <p:pic>
        <p:nvPicPr>
          <p:cNvPr id="6" name="图片 1" descr="fc85f2a324e3c42c2067966f589847df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7178358" y="4424997"/>
            <a:ext cx="1846580" cy="2137410"/>
          </a:xfrm>
          <a:prstGeom prst="rect">
            <a:avLst/>
          </a:prstGeom>
        </p:spPr>
      </p:pic>
      <p:pic>
        <p:nvPicPr>
          <p:cNvPr id="7" name="图片 3" descr="fc85f2a324e3c42c2067966f589847df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>
            <a:off x="468948" y="4499292"/>
            <a:ext cx="3406140" cy="2137410"/>
          </a:xfrm>
          <a:prstGeom prst="rect">
            <a:avLst/>
          </a:prstGeom>
        </p:spPr>
      </p:pic>
    </p:spTree>
  </p:cSld>
  <p:clrMapOvr>
    <a:masterClrMapping/>
  </p:clrMapOvr>
  <p:transition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65)"/>
          <p:cNvPicPr>
            <a:picLocks noChangeAspect="1"/>
          </p:cNvPicPr>
          <p:nvPr/>
        </p:nvPicPr>
        <p:blipFill>
          <a:blip r:embed="rId2"/>
          <a:srcRect l="29594" t="27778" r="26990" b="17537"/>
          <a:stretch>
            <a:fillRect/>
          </a:stretch>
        </p:blipFill>
        <p:spPr>
          <a:xfrm>
            <a:off x="216565" y="456091"/>
            <a:ext cx="11754854" cy="6185341"/>
          </a:xfrm>
          <a:prstGeom prst="rect">
            <a:avLst/>
          </a:prstGeom>
        </p:spPr>
      </p:pic>
    </p:spTree>
  </p:cSld>
  <p:clrMapOvr>
    <a:masterClrMapping/>
  </p:clrMapOvr>
  <p:transition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 descr="31f7217a017c2d9a8a7bcbd9844c1629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 flipV="1">
            <a:off x="2493329" y="468880"/>
            <a:ext cx="6851650" cy="1822132"/>
          </a:xfrm>
          <a:prstGeom prst="rect">
            <a:avLst/>
          </a:prstGeom>
        </p:spPr>
      </p:pic>
      <p:pic>
        <p:nvPicPr>
          <p:cNvPr id="3" name="图片 8" descr="觅元素58b0fbac4bf9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37173" y="6129972"/>
            <a:ext cx="5212715" cy="740410"/>
          </a:xfrm>
          <a:prstGeom prst="rect">
            <a:avLst/>
          </a:prstGeom>
        </p:spPr>
      </p:pic>
      <p:sp>
        <p:nvSpPr>
          <p:cNvPr id="4" name="文本框 11"/>
          <p:cNvSpPr txBox="1"/>
          <p:nvPr/>
        </p:nvSpPr>
        <p:spPr>
          <a:xfrm>
            <a:off x="3135314" y="688022"/>
            <a:ext cx="5567680" cy="132207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8000" dirty="0">
                <a:ln>
                  <a:noFill/>
                </a:ln>
                <a:solidFill>
                  <a:schemeClr val="bg1"/>
                </a:solidFill>
                <a:latin typeface="+mj-lt"/>
                <a:ea typeface="inpin heiti" charset="-122"/>
                <a:cs typeface="Times New Roman" panose="02020603050405020304" pitchFamily="18" charset="0"/>
                <a:sym typeface="+mn-ea"/>
              </a:rPr>
              <a:t>Khám phá</a:t>
            </a:r>
          </a:p>
        </p:txBody>
      </p:sp>
      <p:pic>
        <p:nvPicPr>
          <p:cNvPr id="5" name="图片 15" descr="a05684f714522ad77246dba9447411ba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flipH="1">
            <a:off x="8873808" y="4383722"/>
            <a:ext cx="3081020" cy="2178685"/>
          </a:xfrm>
          <a:prstGeom prst="rect">
            <a:avLst/>
          </a:prstGeom>
        </p:spPr>
      </p:pic>
      <p:pic>
        <p:nvPicPr>
          <p:cNvPr id="6" name="图片 1" descr="fc85f2a324e3c42c2067966f589847df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7178358" y="4424997"/>
            <a:ext cx="1846580" cy="2137410"/>
          </a:xfrm>
          <a:prstGeom prst="rect">
            <a:avLst/>
          </a:prstGeom>
        </p:spPr>
      </p:pic>
      <p:pic>
        <p:nvPicPr>
          <p:cNvPr id="7" name="图片 3" descr="fc85f2a324e3c42c2067966f589847df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>
            <a:off x="468948" y="4499292"/>
            <a:ext cx="3406140" cy="2137410"/>
          </a:xfrm>
          <a:prstGeom prst="rect">
            <a:avLst/>
          </a:prstGeom>
        </p:spPr>
      </p:pic>
    </p:spTree>
  </p:cSld>
  <p:clrMapOvr>
    <a:masterClrMapping/>
  </p:clrMapOvr>
  <p:transition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 descr="Screenshot (63)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 l="31895" t="37796" r="25146" b="25932"/>
          <a:stretch>
            <a:fillRect/>
          </a:stretch>
        </p:blipFill>
        <p:spPr>
          <a:xfrm>
            <a:off x="0" y="433388"/>
            <a:ext cx="11637963" cy="3735387"/>
          </a:xfrm>
          <a:prstGeom prst="rect">
            <a:avLst/>
          </a:prstGeom>
        </p:spPr>
      </p:pic>
      <p:grpSp>
        <p:nvGrpSpPr>
          <p:cNvPr id="65" name="Group 64"/>
          <p:cNvGrpSpPr/>
          <p:nvPr/>
        </p:nvGrpSpPr>
        <p:grpSpPr>
          <a:xfrm>
            <a:off x="2470785" y="4359275"/>
            <a:ext cx="7138670" cy="1063625"/>
            <a:chOff x="3891" y="6865"/>
            <a:chExt cx="9983" cy="1675"/>
          </a:xfrm>
          <a:solidFill>
            <a:schemeClr val="tx1"/>
          </a:solidFill>
        </p:grpSpPr>
        <p:pic>
          <p:nvPicPr>
            <p:cNvPr id="33" name="Picture 32" descr="C:\Users\Administrator\Downloads\93c38d91-db33-47dd-85bd-a14c0cfcfdd0 (3)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6606" b="91804" l="61316" r="9630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902" t="88734" r="32737" b="8712"/>
            <a:stretch>
              <a:fillRect/>
            </a:stretch>
          </p:blipFill>
          <p:spPr bwMode="auto">
            <a:xfrm>
              <a:off x="10546" y="6865"/>
              <a:ext cx="1634" cy="1675"/>
            </a:xfrm>
            <a:prstGeom prst="rect">
              <a:avLst/>
            </a:prstGeom>
            <a:grpFill/>
            <a:ln w="28575">
              <a:solidFill>
                <a:schemeClr val="accent1"/>
              </a:solidFill>
            </a:ln>
          </p:spPr>
        </p:pic>
        <p:pic>
          <p:nvPicPr>
            <p:cNvPr id="47" name="Picture 46" descr="C:\Users\Administrator\Downloads\93c38d91-db33-47dd-85bd-a14c0cfcfdd0 (3)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6606" b="91804" l="61316" r="9630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902" t="88734" r="32737" b="8712"/>
            <a:stretch>
              <a:fillRect/>
            </a:stretch>
          </p:blipFill>
          <p:spPr bwMode="auto">
            <a:xfrm>
              <a:off x="5525" y="6865"/>
              <a:ext cx="1634" cy="1675"/>
            </a:xfrm>
            <a:prstGeom prst="rect">
              <a:avLst/>
            </a:prstGeom>
            <a:grpFill/>
            <a:ln w="28575">
              <a:solidFill>
                <a:schemeClr val="accent1"/>
              </a:solidFill>
            </a:ln>
          </p:spPr>
        </p:pic>
        <p:pic>
          <p:nvPicPr>
            <p:cNvPr id="48" name="Picture 47" descr="C:\Users\Administrator\Downloads\93c38d91-db33-47dd-85bd-a14c0cfcfdd0 (3)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6606" b="91804" l="61316" r="9630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902" t="88734" r="32737" b="8712"/>
            <a:stretch>
              <a:fillRect/>
            </a:stretch>
          </p:blipFill>
          <p:spPr bwMode="auto">
            <a:xfrm>
              <a:off x="7159" y="6865"/>
              <a:ext cx="1634" cy="1675"/>
            </a:xfrm>
            <a:prstGeom prst="rect">
              <a:avLst/>
            </a:prstGeom>
            <a:grpFill/>
            <a:ln w="28575">
              <a:solidFill>
                <a:schemeClr val="accent1"/>
              </a:solidFill>
            </a:ln>
          </p:spPr>
        </p:pic>
        <p:pic>
          <p:nvPicPr>
            <p:cNvPr id="49" name="Picture 48" descr="C:\Users\Administrator\Downloads\93c38d91-db33-47dd-85bd-a14c0cfcfdd0 (3)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6606" b="91804" l="61316" r="9630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902" t="88734" r="32737" b="8712"/>
            <a:stretch>
              <a:fillRect/>
            </a:stretch>
          </p:blipFill>
          <p:spPr bwMode="auto">
            <a:xfrm>
              <a:off x="12240" y="6865"/>
              <a:ext cx="1634" cy="1675"/>
            </a:xfrm>
            <a:prstGeom prst="rect">
              <a:avLst/>
            </a:prstGeom>
            <a:grpFill/>
            <a:ln w="28575">
              <a:solidFill>
                <a:schemeClr val="accent1"/>
              </a:solidFill>
            </a:ln>
          </p:spPr>
        </p:pic>
        <p:pic>
          <p:nvPicPr>
            <p:cNvPr id="50" name="Picture 49" descr="C:\Users\Administrator\Downloads\93c38d91-db33-47dd-85bd-a14c0cfcfdd0 (3)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6606" b="91804" l="61316" r="9630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902" t="88734" r="32737" b="8712"/>
            <a:stretch>
              <a:fillRect/>
            </a:stretch>
          </p:blipFill>
          <p:spPr bwMode="auto">
            <a:xfrm>
              <a:off x="8902" y="6865"/>
              <a:ext cx="1634" cy="1675"/>
            </a:xfrm>
            <a:prstGeom prst="rect">
              <a:avLst/>
            </a:prstGeom>
            <a:grpFill/>
            <a:ln w="28575">
              <a:solidFill>
                <a:schemeClr val="accent1"/>
              </a:solidFill>
            </a:ln>
          </p:spPr>
        </p:pic>
        <p:pic>
          <p:nvPicPr>
            <p:cNvPr id="56" name="Picture 55" descr="C:\Users\Administrator\Downloads\93c38d91-db33-47dd-85bd-a14c0cfcfdd0 (3)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6606" b="91804" l="61316" r="9630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902" t="88734" r="32737" b="8712"/>
            <a:stretch>
              <a:fillRect/>
            </a:stretch>
          </p:blipFill>
          <p:spPr bwMode="auto">
            <a:xfrm>
              <a:off x="3891" y="6865"/>
              <a:ext cx="1634" cy="1675"/>
            </a:xfrm>
            <a:prstGeom prst="rect">
              <a:avLst/>
            </a:prstGeom>
            <a:grpFill/>
            <a:ln w="28575">
              <a:solidFill>
                <a:schemeClr val="accent1"/>
              </a:solidFill>
            </a:ln>
          </p:spPr>
        </p:pic>
      </p:grpSp>
      <p:cxnSp>
        <p:nvCxnSpPr>
          <p:cNvPr id="59" name="Straight Connector 58"/>
          <p:cNvCxnSpPr/>
          <p:nvPr/>
        </p:nvCxnSpPr>
        <p:spPr>
          <a:xfrm>
            <a:off x="5078095" y="4345305"/>
            <a:ext cx="583565" cy="109156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6310630" y="4331335"/>
            <a:ext cx="583565" cy="109156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7442200" y="4331335"/>
            <a:ext cx="566420" cy="110172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8733155" y="4359275"/>
            <a:ext cx="583565" cy="109156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 Box 63"/>
          <p:cNvSpPr txBox="1"/>
          <p:nvPr/>
        </p:nvSpPr>
        <p:spPr>
          <a:xfrm>
            <a:off x="3902710" y="5800725"/>
            <a:ext cx="46799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6 - 4 = 2</a:t>
            </a: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Screenshot (64)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rcRect l="38804" t="35316" r="40044" b="29806"/>
          <a:stretch>
            <a:fillRect/>
          </a:stretch>
        </p:blipFill>
        <p:spPr>
          <a:xfrm>
            <a:off x="1930400" y="184150"/>
            <a:ext cx="10261600" cy="2828925"/>
          </a:xfrm>
          <a:prstGeom prst="rect">
            <a:avLst/>
          </a:prstGeom>
        </p:spPr>
      </p:pic>
      <p:pic>
        <p:nvPicPr>
          <p:cNvPr id="9" name="图片 8" descr="资源 534302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0" y="6343650"/>
            <a:ext cx="5016500" cy="514350"/>
          </a:xfrm>
          <a:prstGeom prst="rect">
            <a:avLst/>
          </a:prstGeom>
        </p:spPr>
      </p:pic>
      <p:grpSp>
        <p:nvGrpSpPr>
          <p:cNvPr id="65" name="Group 64"/>
          <p:cNvGrpSpPr/>
          <p:nvPr/>
        </p:nvGrpSpPr>
        <p:grpSpPr>
          <a:xfrm>
            <a:off x="2700020" y="3602990"/>
            <a:ext cx="7622540" cy="1063625"/>
            <a:chOff x="5525" y="6865"/>
            <a:chExt cx="8349" cy="1675"/>
          </a:xfrm>
          <a:solidFill>
            <a:schemeClr val="tx1"/>
          </a:solidFill>
        </p:grpSpPr>
        <p:pic>
          <p:nvPicPr>
            <p:cNvPr id="33" name="Picture 32" descr="C:\Users\Administrator\Downloads\93c38d91-db33-47dd-85bd-a14c0cfcfdd0 (3)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6606" b="91804" l="61316" r="9630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902" t="88734" r="32737" b="8712"/>
            <a:stretch>
              <a:fillRect/>
            </a:stretch>
          </p:blipFill>
          <p:spPr bwMode="auto">
            <a:xfrm>
              <a:off x="10546" y="6865"/>
              <a:ext cx="1634" cy="1675"/>
            </a:xfrm>
            <a:prstGeom prst="rect">
              <a:avLst/>
            </a:prstGeom>
            <a:grpFill/>
            <a:ln w="28575">
              <a:solidFill>
                <a:schemeClr val="accent1"/>
              </a:solidFill>
            </a:ln>
          </p:spPr>
        </p:pic>
        <p:pic>
          <p:nvPicPr>
            <p:cNvPr id="47" name="Picture 46" descr="C:\Users\Administrator\Downloads\93c38d91-db33-47dd-85bd-a14c0cfcfdd0 (3)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6606" b="91804" l="61316" r="9630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902" t="88734" r="32737" b="8712"/>
            <a:stretch>
              <a:fillRect/>
            </a:stretch>
          </p:blipFill>
          <p:spPr bwMode="auto">
            <a:xfrm>
              <a:off x="5525" y="6865"/>
              <a:ext cx="1634" cy="1675"/>
            </a:xfrm>
            <a:prstGeom prst="rect">
              <a:avLst/>
            </a:prstGeom>
            <a:grpFill/>
            <a:ln w="28575">
              <a:solidFill>
                <a:schemeClr val="accent1"/>
              </a:solidFill>
            </a:ln>
          </p:spPr>
        </p:pic>
        <p:pic>
          <p:nvPicPr>
            <p:cNvPr id="48" name="Picture 47" descr="C:\Users\Administrator\Downloads\93c38d91-db33-47dd-85bd-a14c0cfcfdd0 (3)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6606" b="91804" l="61316" r="9630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902" t="88734" r="32737" b="8712"/>
            <a:stretch>
              <a:fillRect/>
            </a:stretch>
          </p:blipFill>
          <p:spPr bwMode="auto">
            <a:xfrm>
              <a:off x="7159" y="6865"/>
              <a:ext cx="1634" cy="1675"/>
            </a:xfrm>
            <a:prstGeom prst="rect">
              <a:avLst/>
            </a:prstGeom>
            <a:grpFill/>
            <a:ln w="28575">
              <a:solidFill>
                <a:schemeClr val="accent1"/>
              </a:solidFill>
            </a:ln>
          </p:spPr>
        </p:pic>
        <p:pic>
          <p:nvPicPr>
            <p:cNvPr id="49" name="Picture 48" descr="C:\Users\Administrator\Downloads\93c38d91-db33-47dd-85bd-a14c0cfcfdd0 (3)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6606" b="91804" l="61316" r="9630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902" t="88734" r="32737" b="8712"/>
            <a:stretch>
              <a:fillRect/>
            </a:stretch>
          </p:blipFill>
          <p:spPr bwMode="auto">
            <a:xfrm>
              <a:off x="12240" y="6865"/>
              <a:ext cx="1634" cy="1675"/>
            </a:xfrm>
            <a:prstGeom prst="rect">
              <a:avLst/>
            </a:prstGeom>
            <a:grpFill/>
            <a:ln w="28575">
              <a:solidFill>
                <a:schemeClr val="accent1"/>
              </a:solidFill>
            </a:ln>
          </p:spPr>
        </p:pic>
        <p:pic>
          <p:nvPicPr>
            <p:cNvPr id="50" name="Picture 49" descr="C:\Users\Administrator\Downloads\93c38d91-db33-47dd-85bd-a14c0cfcfdd0 (3)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6606" b="91804" l="61316" r="9630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902" t="88734" r="32737" b="8712"/>
            <a:stretch>
              <a:fillRect/>
            </a:stretch>
          </p:blipFill>
          <p:spPr bwMode="auto">
            <a:xfrm>
              <a:off x="8902" y="6865"/>
              <a:ext cx="1634" cy="1675"/>
            </a:xfrm>
            <a:prstGeom prst="rect">
              <a:avLst/>
            </a:prstGeom>
            <a:grpFill/>
            <a:ln w="28575">
              <a:solidFill>
                <a:schemeClr val="accent1"/>
              </a:solidFill>
            </a:ln>
          </p:spPr>
        </p:pic>
      </p:grpSp>
      <p:cxnSp>
        <p:nvCxnSpPr>
          <p:cNvPr id="59" name="Straight Connector 58"/>
          <p:cNvCxnSpPr/>
          <p:nvPr/>
        </p:nvCxnSpPr>
        <p:spPr>
          <a:xfrm>
            <a:off x="6191885" y="3575050"/>
            <a:ext cx="583565" cy="109156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7738110" y="3589020"/>
            <a:ext cx="583565" cy="109156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9284335" y="3564890"/>
            <a:ext cx="566420" cy="1101725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 Box 63"/>
          <p:cNvSpPr txBox="1"/>
          <p:nvPr/>
        </p:nvSpPr>
        <p:spPr>
          <a:xfrm>
            <a:off x="4143375" y="4979035"/>
            <a:ext cx="46799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5 - 3 = 2</a:t>
            </a:r>
          </a:p>
        </p:txBody>
      </p:sp>
      <p:pic>
        <p:nvPicPr>
          <p:cNvPr id="10" name="图片 8" descr="资源 5343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0730" y="6343015"/>
            <a:ext cx="5016500" cy="514985"/>
          </a:xfrm>
          <a:prstGeom prst="rect">
            <a:avLst/>
          </a:prstGeom>
        </p:spPr>
      </p:pic>
      <p:pic>
        <p:nvPicPr>
          <p:cNvPr id="11" name="图片 4" descr="资源 13430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8095" y="6209030"/>
            <a:ext cx="2279015" cy="782955"/>
          </a:xfrm>
          <a:prstGeom prst="rect">
            <a:avLst/>
          </a:prstGeom>
        </p:spPr>
      </p:pic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Content Placeholder 111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347"/>
          <a:stretch>
            <a:fillRect/>
          </a:stretch>
        </p:blipFill>
        <p:spPr>
          <a:xfrm>
            <a:off x="0" y="1977231"/>
            <a:ext cx="5356225" cy="29035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3" name="Content Placeholder 112"/>
          <p:cNvPicPr>
            <a:picLocks noGrp="1"/>
          </p:cNvPicPr>
          <p:nvPr>
            <p:ph sz="half" idx="4294967295"/>
          </p:nvPr>
        </p:nvPicPr>
        <p:blipFill>
          <a:blip r:embed="rId3"/>
          <a:srcRect b="10974"/>
          <a:stretch>
            <a:fillRect/>
          </a:stretch>
        </p:blipFill>
        <p:spPr>
          <a:xfrm>
            <a:off x="0" y="1976438"/>
            <a:ext cx="2371725" cy="290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4" name="Picture 113"/>
          <p:cNvPicPr/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9960"/>
          <a:stretch>
            <a:fillRect/>
          </a:stretch>
        </p:blipFill>
        <p:spPr>
          <a:xfrm>
            <a:off x="8524875" y="1978025"/>
            <a:ext cx="2399030" cy="29032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2604 0.00703704 L 0.37099 0.770648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00" y="328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08333 -0.0705556 L -0.376302 0.807037 " pathEditMode="relative" rAng="0" ptsTypes="">
                                      <p:cBhvr>
                                        <p:cTn id="8" dur="2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500" y="38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DFC"/>
              </a:clrFrom>
              <a:clrTo>
                <a:srgbClr val="FFFDFC">
                  <a:alpha val="0"/>
                </a:srgbClr>
              </a:clrTo>
            </a:clrChange>
          </a:blip>
          <a:srcRect l="68428" t="38990" r="10895" b="37349"/>
          <a:stretch>
            <a:fillRect/>
          </a:stretch>
        </p:blipFill>
        <p:spPr>
          <a:xfrm>
            <a:off x="3175635" y="1659890"/>
            <a:ext cx="1674495" cy="1893570"/>
          </a:xfrm>
          <a:prstGeom prst="ellipse">
            <a:avLst/>
          </a:prstGeom>
          <a:noFill/>
          <a:ln w="9525">
            <a:noFill/>
          </a:ln>
        </p:spPr>
      </p:pic>
      <p:pic>
        <p:nvPicPr>
          <p:cNvPr id="118" name="Content Placeholder 117"/>
          <p:cNvPicPr>
            <a:picLocks noGrp="1" noChangeAspect="1"/>
          </p:cNvPicPr>
          <p:nvPr>
            <p:ph sz="half" idx="4294967295"/>
          </p:nvPr>
        </p:nvPicPr>
        <p:blipFill>
          <a:blip r:embed="rId3">
            <a:clrChange>
              <a:clrFrom>
                <a:srgbClr val="FFFDFC"/>
              </a:clrFrom>
              <a:clrTo>
                <a:srgbClr val="FFFDFC">
                  <a:alpha val="0"/>
                </a:srgbClr>
              </a:clrTo>
            </a:clrChange>
          </a:blip>
          <a:srcRect l="63292" t="50345"/>
          <a:stretch>
            <a:fillRect/>
          </a:stretch>
        </p:blipFill>
        <p:spPr>
          <a:xfrm>
            <a:off x="0" y="2144713"/>
            <a:ext cx="2649538" cy="46307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5" name="Content Placeholder 114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clrChange>
              <a:clrFrom>
                <a:srgbClr val="FFFDFC"/>
              </a:clrFrom>
              <a:clrTo>
                <a:srgbClr val="FFFDFC">
                  <a:alpha val="0"/>
                </a:srgbClr>
              </a:clrTo>
            </a:clrChange>
          </a:blip>
          <a:srcRect l="39184" r="39764" b="69396"/>
          <a:stretch>
            <a:fillRect/>
          </a:stretch>
        </p:blipFill>
        <p:spPr>
          <a:xfrm>
            <a:off x="0" y="1216025"/>
            <a:ext cx="1790700" cy="2593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Content Placeholder 1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DFC"/>
              </a:clrFrom>
              <a:clrTo>
                <a:srgbClr val="FFFDFC">
                  <a:alpha val="0"/>
                </a:srgbClr>
              </a:clrTo>
            </a:clrChange>
          </a:blip>
          <a:srcRect l="38722" t="30000" r="39217" b="36862"/>
          <a:stretch>
            <a:fillRect/>
          </a:stretch>
        </p:blipFill>
        <p:spPr>
          <a:xfrm>
            <a:off x="9080500" y="1473200"/>
            <a:ext cx="1588770" cy="20802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Content Placeholder 11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DFC"/>
              </a:clrFrom>
              <a:clrTo>
                <a:srgbClr val="FFFDFC">
                  <a:alpha val="0"/>
                </a:srgbClr>
              </a:clrTo>
            </a:clrChange>
          </a:blip>
          <a:srcRect l="7508" t="65587" r="68003" b="5352"/>
          <a:stretch>
            <a:fillRect/>
          </a:stretch>
        </p:blipFill>
        <p:spPr>
          <a:xfrm>
            <a:off x="7452995" y="1531620"/>
            <a:ext cx="1627505" cy="20218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Content Placeholder 114"/>
          <p:cNvPicPr>
            <a:picLocks noChangeAspect="1"/>
          </p:cNvPicPr>
          <p:nvPr/>
        </p:nvPicPr>
        <p:blipFill>
          <a:blip r:embed="rId2"/>
          <a:srcRect l="68428" t="38990" r="10895" b="37349"/>
          <a:stretch>
            <a:fillRect/>
          </a:stretch>
        </p:blipFill>
        <p:spPr>
          <a:xfrm>
            <a:off x="2187575" y="3896360"/>
            <a:ext cx="817880" cy="970280"/>
          </a:xfrm>
          <a:prstGeom prst="ellipse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46615 0.496667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Content Placeholder 119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241550"/>
            <a:ext cx="4400550" cy="3175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1" name="Content Placeholder 120"/>
          <p:cNvPicPr>
            <a:picLocks noGrp="1"/>
          </p:cNvPicPr>
          <p:nvPr>
            <p:ph sz="half" idx="4294967295"/>
          </p:nvPr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t="35343" b="15176"/>
          <a:stretch>
            <a:fillRect/>
          </a:stretch>
        </p:blipFill>
        <p:spPr>
          <a:xfrm>
            <a:off x="7175500" y="2640013"/>
            <a:ext cx="5016500" cy="2378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Cloud 7"/>
          <p:cNvSpPr/>
          <p:nvPr/>
        </p:nvSpPr>
        <p:spPr>
          <a:xfrm>
            <a:off x="2253682" y="516890"/>
            <a:ext cx="5763260" cy="1337310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EM CÓ THỂ THỰC HIỆN TÍNH BẰNG</a:t>
            </a:r>
          </a:p>
        </p:txBody>
      </p:sp>
      <p:pic>
        <p:nvPicPr>
          <p:cNvPr id="9" name="图片 8" descr="资源 5343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110" y="6343015"/>
            <a:ext cx="5016500" cy="514985"/>
          </a:xfrm>
          <a:prstGeom prst="rect">
            <a:avLst/>
          </a:prstGeom>
        </p:spPr>
      </p:pic>
      <p:pic>
        <p:nvPicPr>
          <p:cNvPr id="10" name="图片 8" descr="资源 5343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9325" y="6343015"/>
            <a:ext cx="5016500" cy="514985"/>
          </a:xfrm>
          <a:prstGeom prst="rect">
            <a:avLst/>
          </a:prstGeom>
        </p:spPr>
      </p:pic>
      <p:pic>
        <p:nvPicPr>
          <p:cNvPr id="11" name="图片 8" descr="资源 5343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1130" y="6343015"/>
            <a:ext cx="5016500" cy="514985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>
            <a:off x="1172845" y="2508250"/>
            <a:ext cx="407670" cy="933450"/>
          </a:xfrm>
          <a:prstGeom prst="straightConnector1">
            <a:avLst/>
          </a:prstGeom>
          <a:ln w="539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8442960" y="1969770"/>
            <a:ext cx="871220" cy="847725"/>
          </a:xfrm>
          <a:prstGeom prst="straightConnector1">
            <a:avLst/>
          </a:prstGeom>
          <a:ln w="539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loud 13"/>
          <p:cNvSpPr/>
          <p:nvPr/>
        </p:nvSpPr>
        <p:spPr>
          <a:xfrm>
            <a:off x="0" y="1854200"/>
            <a:ext cx="2415540" cy="605790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ngón tay</a:t>
            </a:r>
          </a:p>
        </p:txBody>
      </p:sp>
      <p:sp>
        <p:nvSpPr>
          <p:cNvPr id="15" name="Cloud 14"/>
          <p:cNvSpPr/>
          <p:nvPr/>
        </p:nvSpPr>
        <p:spPr>
          <a:xfrm>
            <a:off x="8442960" y="1355725"/>
            <a:ext cx="2415540" cy="605790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que tính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animBg="1"/>
      <p:bldP spid="14" grpId="0" bldLvl="0" animBg="1"/>
      <p:bldP spid="14" grpId="1" animBg="1"/>
      <p:bldP spid="15" grpId="0" bldLvl="0" animBg="1"/>
      <p:bldP spid="15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 descr="31f7217a017c2d9a8a7bcbd9844c1629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 flipV="1">
            <a:off x="1592858" y="497055"/>
            <a:ext cx="9046725" cy="1935948"/>
          </a:xfrm>
          <a:prstGeom prst="rect">
            <a:avLst/>
          </a:prstGeom>
        </p:spPr>
      </p:pic>
      <p:pic>
        <p:nvPicPr>
          <p:cNvPr id="3" name="图片 8" descr="觅元素58b0fbac4bf9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37173" y="6129972"/>
            <a:ext cx="5212715" cy="740410"/>
          </a:xfrm>
          <a:prstGeom prst="rect">
            <a:avLst/>
          </a:prstGeom>
        </p:spPr>
      </p:pic>
      <p:sp>
        <p:nvSpPr>
          <p:cNvPr id="4" name="文本框 11"/>
          <p:cNvSpPr txBox="1"/>
          <p:nvPr/>
        </p:nvSpPr>
        <p:spPr>
          <a:xfrm>
            <a:off x="2172018" y="800695"/>
            <a:ext cx="7888406" cy="92333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en-US" altLang="zh-CN" sz="5400" dirty="0">
                <a:ln>
                  <a:noFill/>
                </a:ln>
                <a:solidFill>
                  <a:schemeClr val="bg1"/>
                </a:solidFill>
                <a:ea typeface="inpin heiti" charset="-122"/>
                <a:cs typeface="Times New Roman" panose="02020603050405020304" pitchFamily="18" charset="0"/>
                <a:sym typeface="+mn-ea"/>
              </a:rPr>
              <a:t>Thực hành - Luyện tập</a:t>
            </a:r>
          </a:p>
        </p:txBody>
      </p:sp>
      <p:pic>
        <p:nvPicPr>
          <p:cNvPr id="5" name="图片 15" descr="a05684f714522ad77246dba9447411ba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flipH="1">
            <a:off x="8873808" y="4383722"/>
            <a:ext cx="3081020" cy="2178685"/>
          </a:xfrm>
          <a:prstGeom prst="rect">
            <a:avLst/>
          </a:prstGeom>
        </p:spPr>
      </p:pic>
      <p:pic>
        <p:nvPicPr>
          <p:cNvPr id="6" name="图片 1" descr="fc85f2a324e3c42c2067966f589847df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7178358" y="4424997"/>
            <a:ext cx="1846580" cy="2137410"/>
          </a:xfrm>
          <a:prstGeom prst="rect">
            <a:avLst/>
          </a:prstGeom>
        </p:spPr>
      </p:pic>
      <p:pic>
        <p:nvPicPr>
          <p:cNvPr id="7" name="图片 3" descr="fc85f2a324e3c42c2067966f589847df"/>
          <p:cNvPicPr>
            <a:picLocks noChangeAspect="1"/>
          </p:cNvPicPr>
          <p:nvPr/>
        </p:nvPicPr>
        <p:blipFill>
          <a:blip r:embed="rId6" cstate="screen"/>
          <a:srcRect/>
          <a:stretch>
            <a:fillRect/>
          </a:stretch>
        </p:blipFill>
        <p:spPr>
          <a:xfrm>
            <a:off x="468948" y="4499292"/>
            <a:ext cx="3406140" cy="2137410"/>
          </a:xfrm>
          <a:prstGeom prst="rect">
            <a:avLst/>
          </a:prstGeom>
        </p:spPr>
      </p:pic>
    </p:spTree>
  </p:cSld>
  <p:clrMapOvr>
    <a:masterClrMapping/>
  </p:clrMapOvr>
  <p:transition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C:\Users\Administrator\Downloads\622d32fe-69e9-4a93-9b3a-281646699756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3" t="3286" r="3779" b="6089"/>
          <a:stretch>
            <a:fillRect/>
          </a:stretch>
        </p:blipFill>
        <p:spPr bwMode="auto">
          <a:xfrm>
            <a:off x="144379" y="438489"/>
            <a:ext cx="12047621" cy="6088748"/>
          </a:xfrm>
          <a:prstGeom prst="rect">
            <a:avLst/>
          </a:prstGeom>
          <a:noFill/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5767685"/>
              </p:ext>
            </p:extLst>
          </p:nvPr>
        </p:nvGraphicFramePr>
        <p:xfrm>
          <a:off x="2918963" y="3162823"/>
          <a:ext cx="40005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r>
                        <a:rPr lang="en-US" altLang="vi-VN" sz="3600" dirty="0">
                          <a:solidFill>
                            <a:srgbClr val="FF000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1999594"/>
              </p:ext>
            </p:extLst>
          </p:nvPr>
        </p:nvGraphicFramePr>
        <p:xfrm>
          <a:off x="2918963" y="5505784"/>
          <a:ext cx="4191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600" dirty="0">
                          <a:solidFill>
                            <a:srgbClr val="FF000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0017961"/>
              </p:ext>
            </p:extLst>
          </p:nvPr>
        </p:nvGraphicFramePr>
        <p:xfrm>
          <a:off x="9916628" y="3162823"/>
          <a:ext cx="43815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600" dirty="0">
                          <a:solidFill>
                            <a:srgbClr val="FF000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7665844"/>
              </p:ext>
            </p:extLst>
          </p:nvPr>
        </p:nvGraphicFramePr>
        <p:xfrm>
          <a:off x="9945807" y="5505784"/>
          <a:ext cx="4191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3600" dirty="0">
                          <a:solidFill>
                            <a:srgbClr val="FF0000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1" name="图片 4" descr="资源 134302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 rot="2700000">
            <a:off x="8788400" y="568325"/>
            <a:ext cx="3403600" cy="1571625"/>
          </a:xfrm>
          <a:prstGeom prst="rect">
            <a:avLst/>
          </a:prstGeom>
        </p:spPr>
      </p:pic>
      <p:pic>
        <p:nvPicPr>
          <p:cNvPr id="20" name="Content Placeholder 19" descr="chimxanh.png"/>
          <p:cNvPicPr>
            <a:picLocks noGrp="1" noChangeAspect="1"/>
          </p:cNvPicPr>
          <p:nvPr>
            <p:ph sz="half" idx="4294967295"/>
          </p:nvPr>
        </p:nvPicPr>
        <p:blipFill>
          <a:blip r:embed="rId4"/>
          <a:stretch>
            <a:fillRect/>
          </a:stretch>
        </p:blipFill>
        <p:spPr>
          <a:xfrm>
            <a:off x="11491913" y="1338263"/>
            <a:ext cx="700087" cy="614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4" descr="资源 1343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560000">
            <a:off x="9612350" y="880860"/>
            <a:ext cx="2279015" cy="78295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7" descr="572005ec0a0c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09684" y="506017"/>
            <a:ext cx="3467735" cy="1959610"/>
          </a:xfrm>
          <a:prstGeom prst="rect">
            <a:avLst/>
          </a:prstGeom>
        </p:spPr>
      </p:pic>
      <p:pic>
        <p:nvPicPr>
          <p:cNvPr id="3" name="图片 15" descr="a05684f714522ad77246dba9447411ba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flipH="1">
            <a:off x="9863455" y="4768004"/>
            <a:ext cx="2299335" cy="1626235"/>
          </a:xfrm>
          <a:prstGeom prst="rect">
            <a:avLst/>
          </a:prstGeom>
        </p:spPr>
      </p:pic>
      <p:grpSp>
        <p:nvGrpSpPr>
          <p:cNvPr id="4" name="组合 11"/>
          <p:cNvGrpSpPr/>
          <p:nvPr/>
        </p:nvGrpSpPr>
        <p:grpSpPr>
          <a:xfrm>
            <a:off x="4554206" y="571446"/>
            <a:ext cx="3961158" cy="511589"/>
            <a:chOff x="4055433" y="4731081"/>
            <a:chExt cx="3961158" cy="511589"/>
          </a:xfrm>
        </p:grpSpPr>
        <p:sp>
          <p:nvSpPr>
            <p:cNvPr id="8" name="圆角矩形 23"/>
            <p:cNvSpPr/>
            <p:nvPr/>
          </p:nvSpPr>
          <p:spPr>
            <a:xfrm>
              <a:off x="4055433" y="4731081"/>
              <a:ext cx="3961158" cy="511589"/>
            </a:xfrm>
            <a:prstGeom prst="roundRect">
              <a:avLst>
                <a:gd name="adj" fmla="val 50000"/>
              </a:avLst>
            </a:prstGeom>
            <a:solidFill>
              <a:srgbClr val="629359"/>
            </a:solidFill>
            <a:ln w="2857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800" dirty="0">
                <a:solidFill>
                  <a:schemeClr val="bg1"/>
                </a:solidFill>
                <a:latin typeface="inpin heiti" charset="-122"/>
                <a:ea typeface="inpin heiti" charset="-122"/>
              </a:endParaRPr>
            </a:p>
          </p:txBody>
        </p:sp>
        <p:sp>
          <p:nvSpPr>
            <p:cNvPr id="9" name="椭圆 13"/>
            <p:cNvSpPr/>
            <p:nvPr/>
          </p:nvSpPr>
          <p:spPr>
            <a:xfrm>
              <a:off x="4256877" y="4911573"/>
              <a:ext cx="177800" cy="177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  <p:sp>
          <p:nvSpPr>
            <p:cNvPr id="10" name="椭圆 14"/>
            <p:cNvSpPr/>
            <p:nvPr/>
          </p:nvSpPr>
          <p:spPr>
            <a:xfrm>
              <a:off x="7576224" y="4911573"/>
              <a:ext cx="177800" cy="1778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latin typeface="inpin heiti" charset="-122"/>
                <a:ea typeface="inpin heiti" charset="-122"/>
              </a:endParaRPr>
            </a:p>
          </p:txBody>
        </p:sp>
      </p:grpSp>
      <p:grpSp>
        <p:nvGrpSpPr>
          <p:cNvPr id="5" name="组合 32"/>
          <p:cNvGrpSpPr/>
          <p:nvPr/>
        </p:nvGrpSpPr>
        <p:grpSpPr>
          <a:xfrm>
            <a:off x="2978713" y="1252823"/>
            <a:ext cx="7510923" cy="5256261"/>
            <a:chOff x="4461438" y="1561644"/>
            <a:chExt cx="7510923" cy="5256261"/>
          </a:xfrm>
        </p:grpSpPr>
        <p:pic>
          <p:nvPicPr>
            <p:cNvPr id="6" name="图片 30" descr="图片包含 物体&#10;&#10;已生成高可信度的说明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61438" y="1561644"/>
              <a:ext cx="7510923" cy="5256261"/>
            </a:xfrm>
            <a:prstGeom prst="rect">
              <a:avLst/>
            </a:prstGeom>
          </p:spPr>
        </p:pic>
        <p:sp>
          <p:nvSpPr>
            <p:cNvPr id="7" name="文本框 31"/>
            <p:cNvSpPr txBox="1"/>
            <p:nvPr/>
          </p:nvSpPr>
          <p:spPr>
            <a:xfrm>
              <a:off x="5574500" y="3273976"/>
              <a:ext cx="4822959" cy="927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indent="457200" algn="ctr">
                <a:lnSpc>
                  <a:spcPct val="110000"/>
                </a:lnSpc>
              </a:pPr>
              <a:r>
                <a:rPr lang="en-US" altLang="zh-CN" sz="5400" b="1" dirty="0">
                  <a:solidFill>
                    <a:srgbClr val="FF0000"/>
                  </a:solidFill>
                  <a:latin typeface="+mj-lt"/>
                  <a:ea typeface="inpin heiti" charset="-122"/>
                  <a:cs typeface="Times New Roman" panose="02020603050405020304" pitchFamily="18" charset="0"/>
                </a:rPr>
                <a:t>VẬN DỤNG</a:t>
              </a:r>
            </a:p>
          </p:txBody>
        </p:sp>
      </p:grpSp>
    </p:spTree>
  </p:cSld>
  <p:clrMapOvr>
    <a:masterClrMapping/>
  </p:clrMapOvr>
  <p:transition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1"/>
          <a:stretch>
            <a:fillRect/>
          </a:stretch>
        </p:blipFill>
        <p:spPr>
          <a:xfrm>
            <a:off x="0" y="0"/>
            <a:ext cx="12211050" cy="6858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27239" y="542109"/>
            <a:ext cx="1956572" cy="71672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2142393" y="2697910"/>
            <a:ext cx="2504399" cy="91740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345427" y="583256"/>
            <a:ext cx="3520195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sz="5400" b="1" dirty="0">
                <a:ln w="31750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cs typeface="Times New Roman" pitchFamily="18" charset="0"/>
              </a:rPr>
              <a:t>TRÒ CHƠI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82200" y="533400"/>
            <a:ext cx="2895851" cy="106079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-819539" y="149398"/>
            <a:ext cx="3944128" cy="144479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48536" y="2591001"/>
            <a:ext cx="1429252" cy="5235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42557" y="1524000"/>
            <a:ext cx="3450921" cy="186555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96824" y="1524000"/>
            <a:ext cx="3255059" cy="177643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18868" y="3465408"/>
            <a:ext cx="8154264" cy="1944792"/>
          </a:xfrm>
          <a:prstGeom prst="rect">
            <a:avLst/>
          </a:prstGeom>
        </p:spPr>
      </p:pic>
      <p:pic>
        <p:nvPicPr>
          <p:cNvPr id="3" name="NhacNen_New_mixdown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589619" y="0"/>
            <a:ext cx="828517" cy="828517"/>
          </a:xfrm>
          <a:prstGeom prst="rect">
            <a:avLst/>
          </a:prstGeom>
        </p:spPr>
      </p:pic>
      <p:pic>
        <p:nvPicPr>
          <p:cNvPr id="15" name="Picture 1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38778" y="5541632"/>
            <a:ext cx="2109399" cy="774259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-1637227" y="1009640"/>
            <a:ext cx="969817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>
                <a:solidFill>
                  <a:schemeClr val="tx1">
                    <a:lumMod val="50000"/>
                    <a:lumOff val="50000"/>
                  </a:schemeClr>
                </a:solidFill>
              </a:rPr>
              <a:t>Nhạc nền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54A00C-24FD-4858-8DDC-DCCB839C277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grpId="0" nodeType="with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 p14:presetBounceEnd="6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3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4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 p14:presetBounceEnd="6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7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8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6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1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2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2.59259E-6 L -0.0375 -0.03287 " pathEditMode="relative" rAng="0" ptsTypes="AA">
                                          <p:cBhvr>
                                            <p:cTn id="32" dur="5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75" y="-16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2.59259E-6 L -0.09375 0.00047 " pathEditMode="relative" rAng="0" ptsTypes="AA">
                                          <p:cBhvr>
                                            <p:cTn id="37" dur="5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88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58333E-6 4.81481E-6 L -0.09375 0.0004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88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2.22222E-6 L 0.10156 -0.02037 " pathEditMode="relative" rAng="0" ptsTypes="AA">
                                          <p:cBhvr>
                                            <p:cTn id="47" dur="5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78" y="-10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25E-6 0 L 0.11276 -0.00023 " pathEditMode="relative" rAng="0" ptsTypes="AA">
                                          <p:cBhvr>
                                            <p:cTn id="52" dur="5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38" y="-2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24300" numSld="6" showWhenStopped="0">
                    <p:cTn id="53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1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2.59259E-6 L -0.0375 -0.03287 " pathEditMode="relative" rAng="0" ptsTypes="AA">
                                          <p:cBhvr>
                                            <p:cTn id="32" dur="5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75" y="-164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2.59259E-6 L -0.09375 0.00047 " pathEditMode="relative" rAng="0" ptsTypes="AA">
                                          <p:cBhvr>
                                            <p:cTn id="37" dur="5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88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58333E-6 4.81481E-6 L -0.09375 0.00046 " pathEditMode="relative" rAng="0" ptsTypes="AA">
                                          <p:cBhvr>
                                            <p:cTn id="42" dur="5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88" y="2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5E-6 -2.22222E-6 L 0.10156 -0.02037 " pathEditMode="relative" rAng="0" ptsTypes="AA">
                                          <p:cBhvr>
                                            <p:cTn id="47" dur="5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078" y="-10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42" presetClass="path" presetSubtype="0" repeatCount="indefinite" accel="50000" decel="50000" autoRev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25E-6 0 L 0.11276 -0.00023 " pathEditMode="relative" rAng="0" ptsTypes="AA">
                                          <p:cBhvr>
                                            <p:cTn id="52" dur="5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38" y="-2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24300" numSld="6" showWhenStopped="0">
                    <p:cTn id="53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18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83"/>
            <a:ext cx="12192000" cy="6857232"/>
          </a:xfrm>
          <a:prstGeom prst="rect">
            <a:avLst/>
          </a:prstGeom>
        </p:spPr>
      </p:pic>
      <p:grpSp>
        <p:nvGrpSpPr>
          <p:cNvPr id="42" name="Group 41"/>
          <p:cNvGrpSpPr/>
          <p:nvPr/>
        </p:nvGrpSpPr>
        <p:grpSpPr>
          <a:xfrm>
            <a:off x="2434106" y="246185"/>
            <a:ext cx="9486901" cy="3182815"/>
            <a:chOff x="2434106" y="246185"/>
            <a:chExt cx="9486901" cy="3182815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34106" y="246185"/>
              <a:ext cx="9486901" cy="3182815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2674878" y="1458461"/>
              <a:ext cx="9029103" cy="5928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1000"/>
                </a:lnSpc>
              </a:pPr>
              <a:r>
                <a:rPr lang="en-US" sz="3600" dirty="0">
                  <a:solidFill>
                    <a:schemeClr val="accent6"/>
                  </a:solidFill>
                  <a:latin typeface="+mj-lt"/>
                  <a:cs typeface="Times New Roman" panose="02020603050405020304" pitchFamily="18" charset="0"/>
                </a:rPr>
                <a:t>3  - 1 = 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0047" y="633073"/>
            <a:ext cx="1828800" cy="14237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6205" y="1832330"/>
            <a:ext cx="1619694" cy="44541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4674" y="4696912"/>
            <a:ext cx="1480559" cy="1524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7393" y="4786086"/>
            <a:ext cx="1354108" cy="14954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7580" y="4669357"/>
            <a:ext cx="1353734" cy="1622746"/>
          </a:xfrm>
          <a:prstGeom prst="rect">
            <a:avLst/>
          </a:prstGeom>
        </p:spPr>
      </p:pic>
      <p:pic>
        <p:nvPicPr>
          <p:cNvPr id="26" name="59c3c5f04723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306516" y="1358810"/>
            <a:ext cx="487363" cy="487363"/>
          </a:xfrm>
          <a:prstGeom prst="rect">
            <a:avLst/>
          </a:prstGeom>
        </p:spPr>
      </p:pic>
      <p:grpSp>
        <p:nvGrpSpPr>
          <p:cNvPr id="38" name="Group 37"/>
          <p:cNvGrpSpPr/>
          <p:nvPr/>
        </p:nvGrpSpPr>
        <p:grpSpPr>
          <a:xfrm>
            <a:off x="2256516" y="3429000"/>
            <a:ext cx="4677684" cy="1549923"/>
            <a:chOff x="2256516" y="3433557"/>
            <a:chExt cx="4677684" cy="1549923"/>
          </a:xfrm>
        </p:grpSpPr>
        <p:sp>
          <p:nvSpPr>
            <p:cNvPr id="2" name="Rectangle: Rounded Corners 1"/>
            <p:cNvSpPr/>
            <p:nvPr/>
          </p:nvSpPr>
          <p:spPr>
            <a:xfrm>
              <a:off x="2590800" y="364236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56516" y="3433557"/>
              <a:ext cx="1154488" cy="1549923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4740602" y="3989903"/>
              <a:ext cx="283732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4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167386" y="3353692"/>
            <a:ext cx="4567414" cy="1678288"/>
            <a:chOff x="7167386" y="3353692"/>
            <a:chExt cx="4567414" cy="1678288"/>
          </a:xfrm>
        </p:grpSpPr>
        <p:sp>
          <p:nvSpPr>
            <p:cNvPr id="28" name="Rectangle: Rounded Corners 27"/>
            <p:cNvSpPr/>
            <p:nvPr/>
          </p:nvSpPr>
          <p:spPr>
            <a:xfrm>
              <a:off x="7391400" y="367284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167386" y="3353692"/>
              <a:ext cx="987997" cy="1678288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9548486" y="3989903"/>
              <a:ext cx="283732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5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228026" y="5129048"/>
            <a:ext cx="4706174" cy="1549923"/>
            <a:chOff x="2228026" y="5129048"/>
            <a:chExt cx="4706174" cy="1549923"/>
          </a:xfrm>
        </p:grpSpPr>
        <p:sp>
          <p:nvSpPr>
            <p:cNvPr id="25" name="Rectangle: Rounded Corners 24"/>
            <p:cNvSpPr/>
            <p:nvPr/>
          </p:nvSpPr>
          <p:spPr>
            <a:xfrm>
              <a:off x="25908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28026" y="5129048"/>
              <a:ext cx="929351" cy="154992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4740601" y="5635627"/>
              <a:ext cx="283732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6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144988" y="5089690"/>
            <a:ext cx="4589812" cy="1548524"/>
            <a:chOff x="7144988" y="5089690"/>
            <a:chExt cx="4589812" cy="1548524"/>
          </a:xfrm>
        </p:grpSpPr>
        <p:sp>
          <p:nvSpPr>
            <p:cNvPr id="27" name="Rectangle: Rounded Corners 26"/>
            <p:cNvSpPr/>
            <p:nvPr/>
          </p:nvSpPr>
          <p:spPr>
            <a:xfrm>
              <a:off x="73914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144988" y="5089690"/>
              <a:ext cx="951590" cy="1548524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9548483" y="5635627"/>
              <a:ext cx="283732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15" name="Rectangle 14"/>
          <p:cNvSpPr/>
          <p:nvPr/>
        </p:nvSpPr>
        <p:spPr>
          <a:xfrm>
            <a:off x="-1257799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 đến mỗi Slide, thầy cô</a:t>
            </a:r>
            <a:b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nhấp chuột trái 1 lần hoặc</a:t>
            </a:r>
            <a:b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phím mũi tên qua phải thì câu hỏi và đáp án sẽ tự xuất hiện.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681816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 khi HS đưa ra đáp án qua Camera, thầy cô nhấp vào đáp án đúng để xác nhận đáp án.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640481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 chuyển sang câu hỏi tiếp theo, thầy cô nhấp phím mũi tên qua phải 2 lần hoặc</a:t>
            </a:r>
            <a:br>
              <a:rPr lang="en-US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nhấp chuột trái 2 lần.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83FCB731-41E8-4166-BA45-02E2B304F7C5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15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DiaBayDe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6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65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65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3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4.81481E-6 L 0.00677 -0.5155 " pathEditMode="relative" rAng="0" ptsTypes="AA">
                                          <p:cBhvr>
                                            <p:cTn id="42" dur="15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257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" dur="1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14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2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mThanhDiaBay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700"/>
                                </p:stCondLst>
                                <p:childTnLst>
                                  <p:par>
                                    <p:cTn id="49" presetID="32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4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6" dur="4576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7" presetID="2" presetClass="exit" presetSubtype="3" accel="8000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1"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15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DiaBayDe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3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4.81481E-6 L 0.00677 -0.5155 " pathEditMode="relative" rAng="0" ptsTypes="AA">
                                          <p:cBhvr>
                                            <p:cTn id="42" dur="15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257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" dur="1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14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2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mThanhDiaBay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700"/>
                                </p:stCondLst>
                                <p:childTnLst>
                                  <p:par>
                                    <p:cTn id="49" presetID="32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41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41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6" dur="4576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7" presetID="2" presetClass="exit" presetSubtype="3" accel="8000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1"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83"/>
            <a:ext cx="12192000" cy="6857232"/>
          </a:xfrm>
          <a:prstGeom prst="rect">
            <a:avLst/>
          </a:prstGeom>
        </p:spPr>
      </p:pic>
      <p:grpSp>
        <p:nvGrpSpPr>
          <p:cNvPr id="42" name="Group 41"/>
          <p:cNvGrpSpPr/>
          <p:nvPr/>
        </p:nvGrpSpPr>
        <p:grpSpPr>
          <a:xfrm>
            <a:off x="2434106" y="246185"/>
            <a:ext cx="9486901" cy="3182815"/>
            <a:chOff x="2434106" y="246185"/>
            <a:chExt cx="9486901" cy="3182815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34106" y="246185"/>
              <a:ext cx="9486901" cy="3182815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2674878" y="1458461"/>
              <a:ext cx="9029103" cy="5928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1000"/>
                </a:lnSpc>
              </a:pPr>
              <a:r>
                <a:rPr lang="en-US" sz="3600">
                  <a:solidFill>
                    <a:schemeClr val="accent6"/>
                  </a:solidFill>
                  <a:latin typeface="+mj-lt"/>
                  <a:cs typeface="Times New Roman" panose="02020603050405020304" pitchFamily="18" charset="0"/>
                </a:rPr>
                <a:t>5 - 4 = 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0047" y="633073"/>
            <a:ext cx="1828800" cy="14237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6205" y="1832330"/>
            <a:ext cx="1619694" cy="44541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4674" y="4696912"/>
            <a:ext cx="1480559" cy="1524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7393" y="4786086"/>
            <a:ext cx="1354108" cy="14954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7580" y="4669357"/>
            <a:ext cx="1353734" cy="1622746"/>
          </a:xfrm>
          <a:prstGeom prst="rect">
            <a:avLst/>
          </a:prstGeom>
        </p:spPr>
      </p:pic>
      <p:pic>
        <p:nvPicPr>
          <p:cNvPr id="26" name="59c3c5f04723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306516" y="1358810"/>
            <a:ext cx="487363" cy="487363"/>
          </a:xfrm>
          <a:prstGeom prst="rect">
            <a:avLst/>
          </a:prstGeom>
        </p:spPr>
      </p:pic>
      <p:grpSp>
        <p:nvGrpSpPr>
          <p:cNvPr id="38" name="Group 37"/>
          <p:cNvGrpSpPr/>
          <p:nvPr/>
        </p:nvGrpSpPr>
        <p:grpSpPr>
          <a:xfrm>
            <a:off x="2256516" y="3429000"/>
            <a:ext cx="4677684" cy="1549923"/>
            <a:chOff x="2256516" y="3433557"/>
            <a:chExt cx="4677684" cy="1549923"/>
          </a:xfrm>
        </p:grpSpPr>
        <p:sp>
          <p:nvSpPr>
            <p:cNvPr id="2" name="Rectangle: Rounded Corners 1"/>
            <p:cNvSpPr/>
            <p:nvPr/>
          </p:nvSpPr>
          <p:spPr>
            <a:xfrm>
              <a:off x="2590800" y="364236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56516" y="3433557"/>
              <a:ext cx="1154488" cy="1549923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4740603" y="3989903"/>
              <a:ext cx="283732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167386" y="3353692"/>
            <a:ext cx="4567414" cy="1678288"/>
            <a:chOff x="7167386" y="3353692"/>
            <a:chExt cx="4567414" cy="1678288"/>
          </a:xfrm>
        </p:grpSpPr>
        <p:sp>
          <p:nvSpPr>
            <p:cNvPr id="28" name="Rectangle: Rounded Corners 27"/>
            <p:cNvSpPr/>
            <p:nvPr/>
          </p:nvSpPr>
          <p:spPr>
            <a:xfrm>
              <a:off x="7391400" y="367284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167386" y="3353692"/>
              <a:ext cx="987997" cy="1678288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9548486" y="3989903"/>
              <a:ext cx="283732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228026" y="5129048"/>
            <a:ext cx="4706174" cy="1549923"/>
            <a:chOff x="2228026" y="5129048"/>
            <a:chExt cx="4706174" cy="1549923"/>
          </a:xfrm>
        </p:grpSpPr>
        <p:sp>
          <p:nvSpPr>
            <p:cNvPr id="25" name="Rectangle: Rounded Corners 24"/>
            <p:cNvSpPr/>
            <p:nvPr/>
          </p:nvSpPr>
          <p:spPr>
            <a:xfrm>
              <a:off x="25908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28026" y="5129048"/>
              <a:ext cx="929351" cy="154992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4740601" y="5635627"/>
              <a:ext cx="283732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3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144988" y="5089690"/>
            <a:ext cx="4589812" cy="1548524"/>
            <a:chOff x="7144988" y="5089690"/>
            <a:chExt cx="4589812" cy="1548524"/>
          </a:xfrm>
        </p:grpSpPr>
        <p:sp>
          <p:nvSpPr>
            <p:cNvPr id="27" name="Rectangle: Rounded Corners 26"/>
            <p:cNvSpPr/>
            <p:nvPr/>
          </p:nvSpPr>
          <p:spPr>
            <a:xfrm>
              <a:off x="73914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144988" y="5089690"/>
              <a:ext cx="951590" cy="1548524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9548482" y="5635627"/>
              <a:ext cx="283732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4</a:t>
              </a:r>
            </a:p>
          </p:txBody>
        </p:sp>
      </p:grpSp>
      <p:sp>
        <p:nvSpPr>
          <p:cNvPr id="29" name="Rectangle 28"/>
          <p:cNvSpPr/>
          <p:nvPr/>
        </p:nvSpPr>
        <p:spPr>
          <a:xfrm>
            <a:off x="-1257799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 đến mỗi Slide, thầy cô</a:t>
            </a:r>
            <a:b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nhấp chuột trái 1 lần hoặc</a:t>
            </a:r>
            <a:b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phím mũi tên qua phải thì câu hỏi và đáp án sẽ tự xuất hiện.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681816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 khi HS đưa ra đáp án qua Camera, thầy cô nhấp vào đáp án đúng để xác nhận đáp án.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640481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 chuyển sang câu hỏi tiếp theo, thầy cô nhấp phím mũi tên qua phải 2 lần hoặc</a:t>
            </a:r>
            <a:br>
              <a:rPr lang="en-US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nhấp chuột trái 2 lần.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BFB94DD-136F-46CE-8DE4-89A1ED3A0C69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wheel spokes="8"/>
      </p:transition>
    </mc:Choice>
    <mc:Fallback xmlns="">
      <p:transition spd="med">
        <p:wheel spokes="8"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17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DiaBayDe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6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65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65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3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4.81481E-6 L 0.00677 -0.5155 " pathEditMode="relative" rAng="0" ptsTypes="AA">
                                          <p:cBhvr>
                                            <p:cTn id="42" dur="15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257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" dur="1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14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11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mThanhDiaBay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700"/>
                                </p:stCondLst>
                                <p:childTnLst>
                                  <p:par>
                                    <p:cTn id="49" presetID="32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3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6" dur="4704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7" presetID="2" presetClass="exit" presetSubtype="3" accel="8000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8"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17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DiaBayDe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3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4.81481E-6 L 0.00677 -0.5155 " pathEditMode="relative" rAng="0" ptsTypes="AA">
                                          <p:cBhvr>
                                            <p:cTn id="42" dur="15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257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" dur="1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14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11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mThanhDiaBay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700"/>
                                </p:stCondLst>
                                <p:childTnLst>
                                  <p:par>
                                    <p:cTn id="49" presetID="32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3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3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6" dur="4704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7" presetID="2" presetClass="exit" presetSubtype="3" accel="8000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8"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83"/>
            <a:ext cx="12192000" cy="6857232"/>
          </a:xfrm>
          <a:prstGeom prst="rect">
            <a:avLst/>
          </a:prstGeom>
        </p:spPr>
      </p:pic>
      <p:grpSp>
        <p:nvGrpSpPr>
          <p:cNvPr id="42" name="Group 41"/>
          <p:cNvGrpSpPr/>
          <p:nvPr/>
        </p:nvGrpSpPr>
        <p:grpSpPr>
          <a:xfrm>
            <a:off x="2434106" y="246185"/>
            <a:ext cx="9486901" cy="3182815"/>
            <a:chOff x="2434106" y="246185"/>
            <a:chExt cx="9486901" cy="3182815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34106" y="246185"/>
              <a:ext cx="9486901" cy="3182815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2674878" y="1458461"/>
              <a:ext cx="9029103" cy="5928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1000"/>
                </a:lnSpc>
              </a:pPr>
              <a:r>
                <a:rPr lang="en-US" sz="3600">
                  <a:solidFill>
                    <a:schemeClr val="accent6"/>
                  </a:solidFill>
                  <a:latin typeface="+mj-lt"/>
                  <a:cs typeface="Times New Roman" panose="02020603050405020304" pitchFamily="18" charset="0"/>
                </a:rPr>
                <a:t>6 - 2 = 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0047" y="633073"/>
            <a:ext cx="1828800" cy="14237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6205" y="1832330"/>
            <a:ext cx="1619694" cy="44541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4674" y="4696912"/>
            <a:ext cx="1480559" cy="1524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7393" y="4786086"/>
            <a:ext cx="1354108" cy="14954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7580" y="4669357"/>
            <a:ext cx="1353734" cy="1622746"/>
          </a:xfrm>
          <a:prstGeom prst="rect">
            <a:avLst/>
          </a:prstGeom>
        </p:spPr>
      </p:pic>
      <p:pic>
        <p:nvPicPr>
          <p:cNvPr id="26" name="59c3c5f04723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306516" y="1358810"/>
            <a:ext cx="487363" cy="487363"/>
          </a:xfrm>
          <a:prstGeom prst="rect">
            <a:avLst/>
          </a:prstGeom>
        </p:spPr>
      </p:pic>
      <p:grpSp>
        <p:nvGrpSpPr>
          <p:cNvPr id="38" name="Group 37"/>
          <p:cNvGrpSpPr/>
          <p:nvPr/>
        </p:nvGrpSpPr>
        <p:grpSpPr>
          <a:xfrm>
            <a:off x="2256516" y="3429000"/>
            <a:ext cx="4677684" cy="1549923"/>
            <a:chOff x="2256516" y="3433557"/>
            <a:chExt cx="4677684" cy="1549923"/>
          </a:xfrm>
        </p:grpSpPr>
        <p:sp>
          <p:nvSpPr>
            <p:cNvPr id="2" name="Rectangle: Rounded Corners 1"/>
            <p:cNvSpPr/>
            <p:nvPr/>
          </p:nvSpPr>
          <p:spPr>
            <a:xfrm>
              <a:off x="2590800" y="364236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56516" y="3433557"/>
              <a:ext cx="1154488" cy="1549923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4740602" y="3989903"/>
              <a:ext cx="283732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3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167386" y="3353692"/>
            <a:ext cx="4567414" cy="1678288"/>
            <a:chOff x="7167386" y="3353692"/>
            <a:chExt cx="4567414" cy="1678288"/>
          </a:xfrm>
        </p:grpSpPr>
        <p:sp>
          <p:nvSpPr>
            <p:cNvPr id="28" name="Rectangle: Rounded Corners 27"/>
            <p:cNvSpPr/>
            <p:nvPr/>
          </p:nvSpPr>
          <p:spPr>
            <a:xfrm>
              <a:off x="7391400" y="367284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167386" y="3353692"/>
              <a:ext cx="987997" cy="1678288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9548487" y="3989903"/>
              <a:ext cx="283732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4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228026" y="5129048"/>
            <a:ext cx="4706174" cy="1549923"/>
            <a:chOff x="2228026" y="5129048"/>
            <a:chExt cx="4706174" cy="1549923"/>
          </a:xfrm>
        </p:grpSpPr>
        <p:sp>
          <p:nvSpPr>
            <p:cNvPr id="25" name="Rectangle: Rounded Corners 24"/>
            <p:cNvSpPr/>
            <p:nvPr/>
          </p:nvSpPr>
          <p:spPr>
            <a:xfrm>
              <a:off x="25908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28026" y="5129048"/>
              <a:ext cx="929351" cy="154992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4740601" y="5635627"/>
              <a:ext cx="283732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5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144988" y="5089690"/>
            <a:ext cx="4589812" cy="1548524"/>
            <a:chOff x="7144988" y="5089690"/>
            <a:chExt cx="4589812" cy="1548524"/>
          </a:xfrm>
        </p:grpSpPr>
        <p:sp>
          <p:nvSpPr>
            <p:cNvPr id="27" name="Rectangle: Rounded Corners 26"/>
            <p:cNvSpPr/>
            <p:nvPr/>
          </p:nvSpPr>
          <p:spPr>
            <a:xfrm>
              <a:off x="73914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144988" y="5089690"/>
              <a:ext cx="951590" cy="1548524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9548482" y="5635627"/>
              <a:ext cx="283732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6</a:t>
              </a:r>
            </a:p>
          </p:txBody>
        </p:sp>
      </p:grpSp>
      <p:sp>
        <p:nvSpPr>
          <p:cNvPr id="29" name="Rectangle 28"/>
          <p:cNvSpPr/>
          <p:nvPr/>
        </p:nvSpPr>
        <p:spPr>
          <a:xfrm>
            <a:off x="-1257799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 đến mỗi Slide, thầy cô</a:t>
            </a:r>
            <a:b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nhấp chuột trái 1 lần hoặc</a:t>
            </a:r>
            <a:b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phím mũi tên qua phải thì câu hỏi và đáp án sẽ tự xuất hiện.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681816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 khi HS đưa ra đáp án qua Camera, thầy cô nhấp vào đáp án đúng để xác nhận đáp án.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640481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 chuyển sang câu hỏi tiếp theo, thầy cô nhấp phím mũi tên qua phải 2 lần hoặc</a:t>
            </a:r>
            <a:br>
              <a:rPr lang="en-US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nhấp chuột trái 2 lần.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E676C65-AAEC-4F1C-81CC-E824268C03E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17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DiaBayDe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6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65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65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3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4.81481E-6 L 0.00677 -0.5155 " pathEditMode="relative" rAng="0" ptsTypes="AA">
                                          <p:cBhvr>
                                            <p:cTn id="42" dur="15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257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" dur="1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14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15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mThanhDiaBay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700"/>
                                </p:stCondLst>
                                <p:childTnLst>
                                  <p:par>
                                    <p:cTn id="49" presetID="32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3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6" dur="4704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7" presetID="2" presetClass="exit" presetSubtype="3" accel="8000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9"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17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DiaBayDe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3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4.81481E-6 L 0.00677 -0.5155 " pathEditMode="relative" rAng="0" ptsTypes="AA">
                                          <p:cBhvr>
                                            <p:cTn id="42" dur="15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257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" dur="1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14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15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mThanhDiaBay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700"/>
                                </p:stCondLst>
                                <p:childTnLst>
                                  <p:par>
                                    <p:cTn id="49" presetID="32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3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6" dur="4704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7" presetID="2" presetClass="exit" presetSubtype="3" accel="8000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39"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83"/>
            <a:ext cx="12192000" cy="6857232"/>
          </a:xfrm>
          <a:prstGeom prst="rect">
            <a:avLst/>
          </a:prstGeom>
        </p:spPr>
      </p:pic>
      <p:grpSp>
        <p:nvGrpSpPr>
          <p:cNvPr id="42" name="Group 41"/>
          <p:cNvGrpSpPr/>
          <p:nvPr/>
        </p:nvGrpSpPr>
        <p:grpSpPr>
          <a:xfrm>
            <a:off x="2434106" y="246185"/>
            <a:ext cx="9486901" cy="3182815"/>
            <a:chOff x="2434106" y="246185"/>
            <a:chExt cx="9486901" cy="3182815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434106" y="246185"/>
              <a:ext cx="9486901" cy="3182815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2674878" y="1458461"/>
              <a:ext cx="9029103" cy="5928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1000"/>
                </a:lnSpc>
              </a:pPr>
              <a:r>
                <a:rPr lang="en-US" sz="3600">
                  <a:solidFill>
                    <a:schemeClr val="accent6"/>
                  </a:solidFill>
                  <a:latin typeface="+mj-lt"/>
                  <a:cs typeface="Times New Roman" panose="02020603050405020304" pitchFamily="18" charset="0"/>
                </a:rPr>
                <a:t>5 - 3 = 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0047" y="633073"/>
            <a:ext cx="1828800" cy="14237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1">
            <a:alphaModFix amt="6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6205" y="1832330"/>
            <a:ext cx="1619694" cy="44541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4674" y="4696912"/>
            <a:ext cx="1480559" cy="152400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7393" y="4786086"/>
            <a:ext cx="1354108" cy="14954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7580" y="4669357"/>
            <a:ext cx="1353734" cy="1622746"/>
          </a:xfrm>
          <a:prstGeom prst="rect">
            <a:avLst/>
          </a:prstGeom>
        </p:spPr>
      </p:pic>
      <p:pic>
        <p:nvPicPr>
          <p:cNvPr id="26" name="59c3c5f04723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-1306516" y="1358810"/>
            <a:ext cx="487363" cy="487363"/>
          </a:xfrm>
          <a:prstGeom prst="rect">
            <a:avLst/>
          </a:prstGeom>
        </p:spPr>
      </p:pic>
      <p:grpSp>
        <p:nvGrpSpPr>
          <p:cNvPr id="38" name="Group 37"/>
          <p:cNvGrpSpPr/>
          <p:nvPr/>
        </p:nvGrpSpPr>
        <p:grpSpPr>
          <a:xfrm>
            <a:off x="2256516" y="3429000"/>
            <a:ext cx="4677684" cy="1549923"/>
            <a:chOff x="2256516" y="3433557"/>
            <a:chExt cx="4677684" cy="1549923"/>
          </a:xfrm>
        </p:grpSpPr>
        <p:sp>
          <p:nvSpPr>
            <p:cNvPr id="2" name="Rectangle: Rounded Corners 1"/>
            <p:cNvSpPr/>
            <p:nvPr/>
          </p:nvSpPr>
          <p:spPr>
            <a:xfrm>
              <a:off x="2590800" y="364236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56516" y="3433557"/>
              <a:ext cx="1154488" cy="1549923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4740602" y="3989903"/>
              <a:ext cx="283732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167386" y="3353692"/>
            <a:ext cx="4567414" cy="1678288"/>
            <a:chOff x="7167386" y="3353692"/>
            <a:chExt cx="4567414" cy="1678288"/>
          </a:xfrm>
        </p:grpSpPr>
        <p:sp>
          <p:nvSpPr>
            <p:cNvPr id="28" name="Rectangle: Rounded Corners 27"/>
            <p:cNvSpPr/>
            <p:nvPr/>
          </p:nvSpPr>
          <p:spPr>
            <a:xfrm>
              <a:off x="7391400" y="367284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167386" y="3353692"/>
              <a:ext cx="987997" cy="1678288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9548486" y="3989903"/>
              <a:ext cx="283732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6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228026" y="5129048"/>
            <a:ext cx="4706174" cy="1549923"/>
            <a:chOff x="2228026" y="5129048"/>
            <a:chExt cx="4706174" cy="1549923"/>
          </a:xfrm>
        </p:grpSpPr>
        <p:sp>
          <p:nvSpPr>
            <p:cNvPr id="25" name="Rectangle: Rounded Corners 24"/>
            <p:cNvSpPr/>
            <p:nvPr/>
          </p:nvSpPr>
          <p:spPr>
            <a:xfrm>
              <a:off x="25908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28026" y="5129048"/>
              <a:ext cx="929351" cy="1549923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4740602" y="5635627"/>
              <a:ext cx="283732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2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7144988" y="5089690"/>
            <a:ext cx="4589812" cy="1548524"/>
            <a:chOff x="7144988" y="5089690"/>
            <a:chExt cx="4589812" cy="1548524"/>
          </a:xfrm>
        </p:grpSpPr>
        <p:sp>
          <p:nvSpPr>
            <p:cNvPr id="27" name="Rectangle: Rounded Corners 26"/>
            <p:cNvSpPr/>
            <p:nvPr/>
          </p:nvSpPr>
          <p:spPr>
            <a:xfrm>
              <a:off x="7391400" y="5298831"/>
              <a:ext cx="4343400" cy="131063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144988" y="5089690"/>
              <a:ext cx="951590" cy="1548524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9548482" y="5635627"/>
              <a:ext cx="283732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0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29" name="Rectangle 28"/>
          <p:cNvSpPr/>
          <p:nvPr/>
        </p:nvSpPr>
        <p:spPr>
          <a:xfrm>
            <a:off x="-1257799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 đến mỗi Slide, thầy cô</a:t>
            </a:r>
            <a:b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nhấp chuột trái 1 lần hoặc</a:t>
            </a:r>
            <a:b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phím mũi tên qua phải thì câu hỏi và đáp án sẽ tự xuất hiện.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681816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 khi HS đưa ra đáp án qua Camera, thầy cô nhấp vào đáp án đúng để xác nhận đáp án.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640481" y="7202680"/>
            <a:ext cx="4800600" cy="19779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 chuyển sang câu hỏi tiếp theo, thầy cô nhấp phím mũi tên qua phải 2 lần hoặc</a:t>
            </a:r>
            <a:br>
              <a:rPr lang="en-US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nhấp chuột trái 2 lần.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30C6F3B7-1DA0-4727-9597-3597AF99441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2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DiaBayDe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 p14:presetBounceEnd="65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1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1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65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65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2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 p14:presetBounceEnd="65000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5000">
                                          <p:cBhvr additive="base"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5000">
                                          <p:cBhvr additive="base"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3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4.81481E-6 L 0.00677 -0.5155 " pathEditMode="relative" rAng="0" ptsTypes="AA">
                                          <p:cBhvr>
                                            <p:cTn id="42" dur="15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257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" dur="1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14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18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mThanhDiaBay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700"/>
                                </p:stCondLst>
                                <p:childTnLst>
                                  <p:par>
                                    <p:cTn id="49" presetID="32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4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6" dur="4704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7" presetID="2" presetClass="exit" presetSubtype="3" accel="8000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0"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 vol="20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DiaBayDe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32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36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8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4700"/>
                                </p:stCondLst>
                                <p:childTnLst>
                                  <p:par>
                                    <p:cTn id="41" presetID="42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2.70833E-6 -4.81481E-6 L 0.00677 -0.5155 " pathEditMode="relative" rAng="0" ptsTypes="AA">
                                          <p:cBhvr>
                                            <p:cTn id="42" dur="15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39" y="-2578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6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44" dur="1500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50000" y="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5" presetID="2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wipe(down)">
                                          <p:cBhvr>
                                            <p:cTn id="46" dur="15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14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 vol="18000"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mThanhDiaBay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700"/>
                                </p:stCondLst>
                                <p:childTnLst>
                                  <p:par>
                                    <p:cTn id="49" presetID="32" presetClass="emph" presetSubtype="0" repeatCount="3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50" dur="7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1" dur="150" fill="hold">
                                              <p:stCondLst>
                                                <p:cond delay="1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52" dur="150" fill="hold">
                                              <p:stCondLst>
                                                <p:cond delay="3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53" dur="150" fill="hold">
                                              <p:stCondLst>
                                                <p:cond delay="45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54" dur="15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AmHetG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55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6"/>
                    </p:tgtEl>
                  </p:cMediaNode>
                </p:audio>
                <p:seq concurrent="1" nextAc="seek">
                  <p:cTn id="56" restart="whenNotActive" fill="hold" evtFilter="cancelBubble" nodeType="interactiveSeq">
                    <p:stCondLst>
                      <p:cond evt="onClick" delay="0">
                        <p:tgtEl>
                          <p:spTgt spid="4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7" fill="hold">
                          <p:stCondLst>
                            <p:cond delay="0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6" presetClass="emph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40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7" name="click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6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70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76" dur="4704" fill="hold"/>
                                            <p:tgtEl>
                                              <p:spTgt spid="26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7" presetID="2" presetClass="exit" presetSubtype="3" accel="80000" decel="2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0-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1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2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4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7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8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40"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1"/>
          <a:stretch>
            <a:fillRect/>
          </a:stretch>
        </p:blipFill>
        <p:spPr>
          <a:xfrm>
            <a:off x="0" y="0"/>
            <a:ext cx="1221105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2667" y="2133600"/>
            <a:ext cx="4246649" cy="40386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4114800" y="685800"/>
            <a:ext cx="7901974" cy="2743200"/>
            <a:chOff x="4114800" y="685800"/>
            <a:chExt cx="7901974" cy="2743200"/>
          </a:xfrm>
        </p:grpSpPr>
        <p:sp>
          <p:nvSpPr>
            <p:cNvPr id="7" name="Speech Bubble: Rectangle with Corners Rounded 6"/>
            <p:cNvSpPr/>
            <p:nvPr/>
          </p:nvSpPr>
          <p:spPr>
            <a:xfrm>
              <a:off x="4114800" y="685800"/>
              <a:ext cx="7901974" cy="2743200"/>
            </a:xfrm>
            <a:prstGeom prst="wedgeRoundRectCallout">
              <a:avLst>
                <a:gd name="adj1" fmla="val -42241"/>
                <a:gd name="adj2" fmla="val 66389"/>
                <a:gd name="adj3" fmla="val 16667"/>
              </a:avLst>
            </a:prstGeom>
            <a:solidFill>
              <a:schemeClr val="bg1"/>
            </a:solidFill>
            <a:ln w="762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4516408" y="1226403"/>
              <a:ext cx="6835204" cy="13542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4400" dirty="0">
                  <a:solidFill>
                    <a:schemeClr val="accent6"/>
                  </a:solidFill>
                  <a:latin typeface="+mj-lt"/>
                  <a:cs typeface="Times New Roman" pitchFamily="18" charset="0"/>
                </a:rPr>
                <a:t>CẢM ƠN CÁC BẠN</a:t>
              </a:r>
            </a:p>
            <a:p>
              <a:pPr algn="ctr"/>
              <a:r>
                <a:rPr lang="en-US" sz="4400" dirty="0">
                  <a:solidFill>
                    <a:schemeClr val="accent6"/>
                  </a:solidFill>
                  <a:latin typeface="+mj-lt"/>
                  <a:cs typeface="Times New Roman" pitchFamily="18" charset="0"/>
                </a:rPr>
                <a:t>ĐÃ GIẢI CỨU CHÚNG TỚ!</a:t>
              </a:r>
              <a:endParaRPr lang="en-US" sz="5400" dirty="0">
                <a:solidFill>
                  <a:schemeClr val="accent6"/>
                </a:solidFill>
                <a:latin typeface="+mj-lt"/>
                <a:cs typeface="Times New Roman" pitchFamily="18" charset="0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078E3FF2-A4AA-44AD-BD07-BA6D606F8F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171" y="0"/>
            <a:ext cx="1750373" cy="7779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path" presetSubtype="0" repeatCount="indefinite" accel="50000" decel="5000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8.33333E-7 4.44444E-6 L -0.00078 0.0118 " pathEditMode="relative" rAng="0" ptsTypes="AA">
                                          <p:cBhvr>
                                            <p:cTn id="15" dur="4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900" y="5790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path" presetSubtype="0" repeatCount="indefinite" accel="50000" decel="5000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Motion origin="layout" path="M 8.33333E-7 4.44444E-6 L -0.00078 0.0118 " pathEditMode="relative" rAng="0" ptsTypes="AA">
                                          <p:cBhvr>
                                            <p:cTn id="15" dur="4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900" y="5790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 descr="觅元素584a986cb28da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8735" y="647383"/>
            <a:ext cx="2520315" cy="5420995"/>
          </a:xfrm>
          <a:prstGeom prst="rect">
            <a:avLst/>
          </a:prstGeom>
        </p:spPr>
      </p:pic>
      <p:pic>
        <p:nvPicPr>
          <p:cNvPr id="3" name="图片 15" descr="a05684f714522ad77246dba9447411ba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9082405" y="2740025"/>
            <a:ext cx="3070860" cy="3470910"/>
          </a:xfrm>
          <a:prstGeom prst="rect">
            <a:avLst/>
          </a:prstGeom>
        </p:spPr>
      </p:pic>
      <p:sp>
        <p:nvSpPr>
          <p:cNvPr id="7" name="文本框 31"/>
          <p:cNvSpPr txBox="1"/>
          <p:nvPr/>
        </p:nvSpPr>
        <p:spPr>
          <a:xfrm>
            <a:off x="1447731" y="1909354"/>
            <a:ext cx="9296537" cy="1020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457200" algn="ctr">
              <a:lnSpc>
                <a:spcPct val="110000"/>
              </a:lnSpc>
            </a:pPr>
            <a:r>
              <a:rPr lang="en-US" altLang="zh-CN" sz="6000" b="1" dirty="0">
                <a:solidFill>
                  <a:srgbClr val="FF0000"/>
                </a:solidFill>
                <a:latin typeface="+mj-lt"/>
                <a:ea typeface="inpin heiti" charset="-122"/>
                <a:cs typeface="Times New Roman" panose="02020603050405020304" pitchFamily="18" charset="0"/>
              </a:rPr>
              <a:t>Hẹn gặp lại các bạn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91460" y="3928110"/>
            <a:ext cx="2794635" cy="2657475"/>
          </a:xfrm>
          <a:prstGeom prst="rect">
            <a:avLst/>
          </a:prstGeom>
        </p:spPr>
      </p:pic>
    </p:spTree>
  </p:cSld>
  <p:clrMapOvr>
    <a:masterClrMapping/>
  </p:clrMapOvr>
  <p:transition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424</Words>
  <Application>Microsoft Office PowerPoint</Application>
  <PresentationFormat>Widescreen</PresentationFormat>
  <Paragraphs>54</Paragraphs>
  <Slides>20</Slides>
  <Notes>1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UTM Avo</vt:lpstr>
      <vt:lpstr>Times New Roman</vt:lpstr>
      <vt:lpstr>Arial</vt:lpstr>
      <vt:lpstr>Calibri</vt:lpstr>
      <vt:lpstr>inpin heiti</vt:lpstr>
      <vt:lpstr>Office Theme</vt:lpstr>
      <vt:lpstr>Tuần 11 Bài 25: Phép trừ trong phạm vi 6 – Tiết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53</cp:revision>
  <dcterms:created xsi:type="dcterms:W3CDTF">2021-11-01T08:16:00Z</dcterms:created>
  <dcterms:modified xsi:type="dcterms:W3CDTF">2022-01-24T02:46:10Z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715F1FFF18374FEEBADC818C24A10518</vt:lpwstr>
  </property>
  <property fmtid="{D5CDD505-2E9C-101B-9397-08002B2CF9AE}" pid="3" name="KSOProductBuildVer">
    <vt:lpwstr>1033-11.2.0.10351</vt:lpwstr>
  </property>
</Properties>
</file>