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583" r:id="rId2"/>
    <p:sldId id="313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1" r:id="rId21"/>
    <p:sldId id="294" r:id="rId22"/>
    <p:sldId id="333" r:id="rId23"/>
    <p:sldId id="335" r:id="rId24"/>
  </p:sldIdLst>
  <p:sldSz cx="12192000" cy="6858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UTM Avo" panose="02040603050506020204" pitchFamily="18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4660"/>
  </p:normalViewPr>
  <p:slideViewPr>
    <p:cSldViewPr snapToGrid="0">
      <p:cViewPr>
        <p:scale>
          <a:sx n="75" d="100"/>
          <a:sy n="75" d="100"/>
        </p:scale>
        <p:origin x="1398" y="8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13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365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626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053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13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16113" y="-101600"/>
            <a:ext cx="12453256" cy="706845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733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1/24/2022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65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5" r:id="rId17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4.wdp"/><Relationship Id="rId18" Type="http://schemas.openxmlformats.org/officeDocument/2006/relationships/image" Target="../media/image27.png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29.png"/><Relationship Id="rId7" Type="http://schemas.microsoft.com/office/2007/relationships/hdphoto" Target="../media/hdphoto1.wdp"/><Relationship Id="rId12" Type="http://schemas.openxmlformats.org/officeDocument/2006/relationships/image" Target="../media/image24.png"/><Relationship Id="rId17" Type="http://schemas.microsoft.com/office/2007/relationships/hdphoto" Target="../media/hdphoto6.wdp"/><Relationship Id="rId2" Type="http://schemas.openxmlformats.org/officeDocument/2006/relationships/audio" Target="../media/media1.wav"/><Relationship Id="rId16" Type="http://schemas.openxmlformats.org/officeDocument/2006/relationships/image" Target="../media/image26.png"/><Relationship Id="rId20" Type="http://schemas.openxmlformats.org/officeDocument/2006/relationships/image" Target="../media/image28.png"/><Relationship Id="rId1" Type="http://schemas.microsoft.com/office/2007/relationships/media" Target="../media/media1.wav"/><Relationship Id="rId6" Type="http://schemas.openxmlformats.org/officeDocument/2006/relationships/image" Target="../media/image21.png"/><Relationship Id="rId11" Type="http://schemas.microsoft.com/office/2007/relationships/hdphoto" Target="../media/hdphoto3.wdp"/><Relationship Id="rId24" Type="http://schemas.openxmlformats.org/officeDocument/2006/relationships/image" Target="../media/image32.png"/><Relationship Id="rId5" Type="http://schemas.openxmlformats.org/officeDocument/2006/relationships/image" Target="../media/image20.png"/><Relationship Id="rId15" Type="http://schemas.microsoft.com/office/2007/relationships/hdphoto" Target="../media/hdphoto5.wdp"/><Relationship Id="rId23" Type="http://schemas.openxmlformats.org/officeDocument/2006/relationships/image" Target="../media/image31.png"/><Relationship Id="rId10" Type="http://schemas.openxmlformats.org/officeDocument/2006/relationships/image" Target="../media/image23.png"/><Relationship Id="rId19" Type="http://schemas.microsoft.com/office/2007/relationships/hdphoto" Target="../media/hdphoto7.wdp"/><Relationship Id="rId4" Type="http://schemas.openxmlformats.org/officeDocument/2006/relationships/image" Target="../media/image19.jpeg"/><Relationship Id="rId9" Type="http://schemas.microsoft.com/office/2007/relationships/hdphoto" Target="../media/hdphoto2.wdp"/><Relationship Id="rId14" Type="http://schemas.openxmlformats.org/officeDocument/2006/relationships/image" Target="../media/image25.png"/><Relationship Id="rId22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28.png"/><Relationship Id="rId18" Type="http://schemas.openxmlformats.org/officeDocument/2006/relationships/image" Target="../media/image43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5.GIF"/><Relationship Id="rId12" Type="http://schemas.openxmlformats.org/officeDocument/2006/relationships/image" Target="../media/image39.png"/><Relationship Id="rId17" Type="http://schemas.openxmlformats.org/officeDocument/2006/relationships/image" Target="../media/image42.png"/><Relationship Id="rId2" Type="http://schemas.openxmlformats.org/officeDocument/2006/relationships/audio" Target="../media/media2.mp3"/><Relationship Id="rId16" Type="http://schemas.openxmlformats.org/officeDocument/2006/relationships/image" Target="../media/image41.png"/><Relationship Id="rId20" Type="http://schemas.openxmlformats.org/officeDocument/2006/relationships/image" Target="../media/image32.png"/><Relationship Id="rId1" Type="http://schemas.microsoft.com/office/2007/relationships/media" Target="../media/media2.mp3"/><Relationship Id="rId6" Type="http://schemas.openxmlformats.org/officeDocument/2006/relationships/image" Target="../media/image34.png"/><Relationship Id="rId11" Type="http://schemas.microsoft.com/office/2007/relationships/hdphoto" Target="../media/hdphoto9.wdp"/><Relationship Id="rId5" Type="http://schemas.microsoft.com/office/2007/relationships/hdphoto" Target="../media/hdphoto8.wdp"/><Relationship Id="rId15" Type="http://schemas.openxmlformats.org/officeDocument/2006/relationships/image" Target="../media/image29.png"/><Relationship Id="rId10" Type="http://schemas.openxmlformats.org/officeDocument/2006/relationships/image" Target="../media/image38.png"/><Relationship Id="rId19" Type="http://schemas.openxmlformats.org/officeDocument/2006/relationships/image" Target="../media/image31.png"/><Relationship Id="rId4" Type="http://schemas.openxmlformats.org/officeDocument/2006/relationships/image" Target="../media/image33.jpeg"/><Relationship Id="rId9" Type="http://schemas.openxmlformats.org/officeDocument/2006/relationships/image" Target="../media/image37.png"/><Relationship Id="rId1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39.png"/><Relationship Id="rId18" Type="http://schemas.openxmlformats.org/officeDocument/2006/relationships/image" Target="../media/image42.png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28.png"/><Relationship Id="rId17" Type="http://schemas.openxmlformats.org/officeDocument/2006/relationships/image" Target="../media/image46.png"/><Relationship Id="rId2" Type="http://schemas.openxmlformats.org/officeDocument/2006/relationships/audio" Target="../media/media2.mp3"/><Relationship Id="rId16" Type="http://schemas.openxmlformats.org/officeDocument/2006/relationships/image" Target="../media/image45.png"/><Relationship Id="rId20" Type="http://schemas.openxmlformats.org/officeDocument/2006/relationships/image" Target="../media/image31.png"/><Relationship Id="rId1" Type="http://schemas.microsoft.com/office/2007/relationships/media" Target="../media/media2.mp3"/><Relationship Id="rId6" Type="http://schemas.openxmlformats.org/officeDocument/2006/relationships/image" Target="../media/image35.GIF"/><Relationship Id="rId11" Type="http://schemas.microsoft.com/office/2007/relationships/hdphoto" Target="../media/hdphoto9.wdp"/><Relationship Id="rId5" Type="http://schemas.openxmlformats.org/officeDocument/2006/relationships/image" Target="../media/image34.png"/><Relationship Id="rId15" Type="http://schemas.openxmlformats.org/officeDocument/2006/relationships/image" Target="../media/image41.png"/><Relationship Id="rId10" Type="http://schemas.openxmlformats.org/officeDocument/2006/relationships/image" Target="../media/image38.png"/><Relationship Id="rId19" Type="http://schemas.openxmlformats.org/officeDocument/2006/relationships/image" Target="../media/image43.png"/><Relationship Id="rId4" Type="http://schemas.openxmlformats.org/officeDocument/2006/relationships/image" Target="../media/image19.jpeg"/><Relationship Id="rId9" Type="http://schemas.microsoft.com/office/2007/relationships/hdphoto" Target="../media/hdphoto10.wdp"/><Relationship Id="rId1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39.png"/><Relationship Id="rId18" Type="http://schemas.openxmlformats.org/officeDocument/2006/relationships/image" Target="../media/image46.png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31.png"/><Relationship Id="rId7" Type="http://schemas.openxmlformats.org/officeDocument/2006/relationships/image" Target="../media/image36.png"/><Relationship Id="rId12" Type="http://schemas.openxmlformats.org/officeDocument/2006/relationships/image" Target="../media/image28.png"/><Relationship Id="rId17" Type="http://schemas.microsoft.com/office/2007/relationships/hdphoto" Target="../media/hdphoto12.wdp"/><Relationship Id="rId2" Type="http://schemas.openxmlformats.org/officeDocument/2006/relationships/audio" Target="../media/media2.mp3"/><Relationship Id="rId16" Type="http://schemas.openxmlformats.org/officeDocument/2006/relationships/image" Target="../media/image49.png"/><Relationship Id="rId20" Type="http://schemas.openxmlformats.org/officeDocument/2006/relationships/image" Target="../media/image43.png"/><Relationship Id="rId1" Type="http://schemas.microsoft.com/office/2007/relationships/media" Target="../media/media2.mp3"/><Relationship Id="rId6" Type="http://schemas.openxmlformats.org/officeDocument/2006/relationships/image" Target="../media/image35.GIF"/><Relationship Id="rId11" Type="http://schemas.microsoft.com/office/2007/relationships/hdphoto" Target="../media/hdphoto9.wdp"/><Relationship Id="rId5" Type="http://schemas.openxmlformats.org/officeDocument/2006/relationships/image" Target="../media/image34.png"/><Relationship Id="rId15" Type="http://schemas.openxmlformats.org/officeDocument/2006/relationships/image" Target="../media/image41.png"/><Relationship Id="rId10" Type="http://schemas.openxmlformats.org/officeDocument/2006/relationships/image" Target="../media/image38.png"/><Relationship Id="rId19" Type="http://schemas.openxmlformats.org/officeDocument/2006/relationships/image" Target="../media/image42.png"/><Relationship Id="rId4" Type="http://schemas.openxmlformats.org/officeDocument/2006/relationships/image" Target="../media/image47.jpeg"/><Relationship Id="rId9" Type="http://schemas.microsoft.com/office/2007/relationships/hdphoto" Target="../media/hdphoto11.wdp"/><Relationship Id="rId14" Type="http://schemas.openxmlformats.org/officeDocument/2006/relationships/image" Target="../media/image29.png"/><Relationship Id="rId22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40.png"/><Relationship Id="rId18" Type="http://schemas.openxmlformats.org/officeDocument/2006/relationships/image" Target="../media/image43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6.png"/><Relationship Id="rId12" Type="http://schemas.openxmlformats.org/officeDocument/2006/relationships/image" Target="../media/image39.png"/><Relationship Id="rId17" Type="http://schemas.openxmlformats.org/officeDocument/2006/relationships/image" Target="../media/image42.png"/><Relationship Id="rId2" Type="http://schemas.openxmlformats.org/officeDocument/2006/relationships/audio" Target="../media/media2.mp3"/><Relationship Id="rId16" Type="http://schemas.openxmlformats.org/officeDocument/2006/relationships/image" Target="../media/image46.png"/><Relationship Id="rId20" Type="http://schemas.openxmlformats.org/officeDocument/2006/relationships/image" Target="../media/image32.png"/><Relationship Id="rId1" Type="http://schemas.microsoft.com/office/2007/relationships/media" Target="../media/media2.mp3"/><Relationship Id="rId6" Type="http://schemas.openxmlformats.org/officeDocument/2006/relationships/image" Target="../media/image35.GIF"/><Relationship Id="rId11" Type="http://schemas.openxmlformats.org/officeDocument/2006/relationships/image" Target="../media/image28.png"/><Relationship Id="rId5" Type="http://schemas.openxmlformats.org/officeDocument/2006/relationships/image" Target="../media/image34.png"/><Relationship Id="rId15" Type="http://schemas.openxmlformats.org/officeDocument/2006/relationships/image" Target="../media/image41.png"/><Relationship Id="rId10" Type="http://schemas.microsoft.com/office/2007/relationships/hdphoto" Target="../media/hdphoto9.wdp"/><Relationship Id="rId19" Type="http://schemas.openxmlformats.org/officeDocument/2006/relationships/image" Target="../media/image31.png"/><Relationship Id="rId4" Type="http://schemas.openxmlformats.org/officeDocument/2006/relationships/image" Target="../media/image50.jpeg"/><Relationship Id="rId9" Type="http://schemas.openxmlformats.org/officeDocument/2006/relationships/image" Target="../media/image38.png"/><Relationship Id="rId1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28.png"/><Relationship Id="rId18" Type="http://schemas.openxmlformats.org/officeDocument/2006/relationships/image" Target="../media/image42.png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39.png"/><Relationship Id="rId17" Type="http://schemas.openxmlformats.org/officeDocument/2006/relationships/image" Target="../media/image46.png"/><Relationship Id="rId2" Type="http://schemas.openxmlformats.org/officeDocument/2006/relationships/audio" Target="../media/media2.mp3"/><Relationship Id="rId16" Type="http://schemas.openxmlformats.org/officeDocument/2006/relationships/image" Target="../media/image45.png"/><Relationship Id="rId20" Type="http://schemas.openxmlformats.org/officeDocument/2006/relationships/image" Target="../media/image31.png"/><Relationship Id="rId1" Type="http://schemas.microsoft.com/office/2007/relationships/media" Target="../media/media2.mp3"/><Relationship Id="rId6" Type="http://schemas.openxmlformats.org/officeDocument/2006/relationships/image" Target="../media/image35.GIF"/><Relationship Id="rId11" Type="http://schemas.microsoft.com/office/2007/relationships/hdphoto" Target="../media/hdphoto9.wdp"/><Relationship Id="rId5" Type="http://schemas.openxmlformats.org/officeDocument/2006/relationships/image" Target="../media/image34.png"/><Relationship Id="rId15" Type="http://schemas.openxmlformats.org/officeDocument/2006/relationships/image" Target="../media/image41.png"/><Relationship Id="rId10" Type="http://schemas.openxmlformats.org/officeDocument/2006/relationships/image" Target="../media/image38.png"/><Relationship Id="rId19" Type="http://schemas.openxmlformats.org/officeDocument/2006/relationships/image" Target="../media/image43.png"/><Relationship Id="rId4" Type="http://schemas.openxmlformats.org/officeDocument/2006/relationships/image" Target="../media/image47.jpeg"/><Relationship Id="rId9" Type="http://schemas.microsoft.com/office/2007/relationships/hdphoto" Target="../media/hdphoto13.wdp"/><Relationship Id="rId1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39.png"/><Relationship Id="rId18" Type="http://schemas.openxmlformats.org/officeDocument/2006/relationships/image" Target="../media/image42.png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28.png"/><Relationship Id="rId17" Type="http://schemas.openxmlformats.org/officeDocument/2006/relationships/image" Target="../media/image46.png"/><Relationship Id="rId2" Type="http://schemas.openxmlformats.org/officeDocument/2006/relationships/audio" Target="../media/media2.mp3"/><Relationship Id="rId16" Type="http://schemas.openxmlformats.org/officeDocument/2006/relationships/image" Target="../media/image40.png"/><Relationship Id="rId20" Type="http://schemas.openxmlformats.org/officeDocument/2006/relationships/image" Target="../media/image31.png"/><Relationship Id="rId1" Type="http://schemas.microsoft.com/office/2007/relationships/media" Target="../media/media2.mp3"/><Relationship Id="rId6" Type="http://schemas.openxmlformats.org/officeDocument/2006/relationships/image" Target="../media/image35.GIF"/><Relationship Id="rId11" Type="http://schemas.microsoft.com/office/2007/relationships/hdphoto" Target="../media/hdphoto9.wdp"/><Relationship Id="rId5" Type="http://schemas.openxmlformats.org/officeDocument/2006/relationships/image" Target="../media/image34.png"/><Relationship Id="rId15" Type="http://schemas.openxmlformats.org/officeDocument/2006/relationships/image" Target="../media/image41.png"/><Relationship Id="rId10" Type="http://schemas.openxmlformats.org/officeDocument/2006/relationships/image" Target="../media/image38.png"/><Relationship Id="rId19" Type="http://schemas.openxmlformats.org/officeDocument/2006/relationships/image" Target="../media/image43.png"/><Relationship Id="rId4" Type="http://schemas.openxmlformats.org/officeDocument/2006/relationships/image" Target="../media/image19.jpeg"/><Relationship Id="rId9" Type="http://schemas.microsoft.com/office/2007/relationships/hdphoto" Target="../media/hdphoto14.wdp"/><Relationship Id="rId1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39.png"/><Relationship Id="rId18" Type="http://schemas.microsoft.com/office/2007/relationships/hdphoto" Target="../media/hdphoto12.wdp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43.png"/><Relationship Id="rId7" Type="http://schemas.openxmlformats.org/officeDocument/2006/relationships/image" Target="../media/image35.GIF"/><Relationship Id="rId12" Type="http://schemas.openxmlformats.org/officeDocument/2006/relationships/image" Target="../media/image54.png"/><Relationship Id="rId17" Type="http://schemas.openxmlformats.org/officeDocument/2006/relationships/image" Target="../media/image49.png"/><Relationship Id="rId2" Type="http://schemas.openxmlformats.org/officeDocument/2006/relationships/audio" Target="../media/media2.mp3"/><Relationship Id="rId16" Type="http://schemas.openxmlformats.org/officeDocument/2006/relationships/image" Target="../media/image55.png"/><Relationship Id="rId20" Type="http://schemas.openxmlformats.org/officeDocument/2006/relationships/image" Target="../media/image42.png"/><Relationship Id="rId1" Type="http://schemas.microsoft.com/office/2007/relationships/media" Target="../media/media2.mp3"/><Relationship Id="rId6" Type="http://schemas.openxmlformats.org/officeDocument/2006/relationships/image" Target="../media/image34.png"/><Relationship Id="rId11" Type="http://schemas.openxmlformats.org/officeDocument/2006/relationships/image" Target="../media/image28.png"/><Relationship Id="rId5" Type="http://schemas.microsoft.com/office/2007/relationships/hdphoto" Target="../media/hdphoto8.wdp"/><Relationship Id="rId15" Type="http://schemas.openxmlformats.org/officeDocument/2006/relationships/image" Target="../media/image41.png"/><Relationship Id="rId10" Type="http://schemas.microsoft.com/office/2007/relationships/hdphoto" Target="../media/hdphoto9.wdp"/><Relationship Id="rId19" Type="http://schemas.openxmlformats.org/officeDocument/2006/relationships/image" Target="../media/image31.png"/><Relationship Id="rId4" Type="http://schemas.openxmlformats.org/officeDocument/2006/relationships/image" Target="../media/image33.jpeg"/><Relationship Id="rId9" Type="http://schemas.openxmlformats.org/officeDocument/2006/relationships/image" Target="../media/image38.png"/><Relationship Id="rId14" Type="http://schemas.openxmlformats.org/officeDocument/2006/relationships/image" Target="../media/image29.png"/><Relationship Id="rId22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39.png"/><Relationship Id="rId18" Type="http://schemas.openxmlformats.org/officeDocument/2006/relationships/image" Target="../media/image42.png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28.png"/><Relationship Id="rId17" Type="http://schemas.openxmlformats.org/officeDocument/2006/relationships/image" Target="../media/image46.png"/><Relationship Id="rId2" Type="http://schemas.openxmlformats.org/officeDocument/2006/relationships/audio" Target="../media/media2.mp3"/><Relationship Id="rId16" Type="http://schemas.openxmlformats.org/officeDocument/2006/relationships/image" Target="../media/image45.png"/><Relationship Id="rId20" Type="http://schemas.openxmlformats.org/officeDocument/2006/relationships/image" Target="../media/image31.png"/><Relationship Id="rId1" Type="http://schemas.microsoft.com/office/2007/relationships/media" Target="../media/media2.mp3"/><Relationship Id="rId6" Type="http://schemas.openxmlformats.org/officeDocument/2006/relationships/image" Target="../media/image35.GIF"/><Relationship Id="rId11" Type="http://schemas.microsoft.com/office/2007/relationships/hdphoto" Target="../media/hdphoto9.wdp"/><Relationship Id="rId5" Type="http://schemas.openxmlformats.org/officeDocument/2006/relationships/image" Target="../media/image34.png"/><Relationship Id="rId15" Type="http://schemas.openxmlformats.org/officeDocument/2006/relationships/image" Target="../media/image41.png"/><Relationship Id="rId10" Type="http://schemas.openxmlformats.org/officeDocument/2006/relationships/image" Target="../media/image38.png"/><Relationship Id="rId19" Type="http://schemas.openxmlformats.org/officeDocument/2006/relationships/image" Target="../media/image43.png"/><Relationship Id="rId4" Type="http://schemas.openxmlformats.org/officeDocument/2006/relationships/image" Target="../media/image47.jpeg"/><Relationship Id="rId9" Type="http://schemas.microsoft.com/office/2007/relationships/hdphoto" Target="../media/hdphoto11.wdp"/><Relationship Id="rId1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39.png"/><Relationship Id="rId18" Type="http://schemas.openxmlformats.org/officeDocument/2006/relationships/image" Target="../media/image46.png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31.png"/><Relationship Id="rId7" Type="http://schemas.openxmlformats.org/officeDocument/2006/relationships/image" Target="../media/image35.GIF"/><Relationship Id="rId12" Type="http://schemas.openxmlformats.org/officeDocument/2006/relationships/image" Target="../media/image54.png"/><Relationship Id="rId17" Type="http://schemas.microsoft.com/office/2007/relationships/hdphoto" Target="../media/hdphoto12.wdp"/><Relationship Id="rId2" Type="http://schemas.openxmlformats.org/officeDocument/2006/relationships/audio" Target="../media/media2.mp3"/><Relationship Id="rId16" Type="http://schemas.openxmlformats.org/officeDocument/2006/relationships/image" Target="../media/image49.png"/><Relationship Id="rId20" Type="http://schemas.openxmlformats.org/officeDocument/2006/relationships/image" Target="../media/image43.png"/><Relationship Id="rId1" Type="http://schemas.microsoft.com/office/2007/relationships/media" Target="../media/media2.mp3"/><Relationship Id="rId6" Type="http://schemas.openxmlformats.org/officeDocument/2006/relationships/image" Target="../media/image34.png"/><Relationship Id="rId11" Type="http://schemas.openxmlformats.org/officeDocument/2006/relationships/image" Target="../media/image28.png"/><Relationship Id="rId5" Type="http://schemas.microsoft.com/office/2007/relationships/hdphoto" Target="../media/hdphoto8.wdp"/><Relationship Id="rId15" Type="http://schemas.openxmlformats.org/officeDocument/2006/relationships/image" Target="../media/image41.png"/><Relationship Id="rId10" Type="http://schemas.microsoft.com/office/2007/relationships/hdphoto" Target="../media/hdphoto9.wdp"/><Relationship Id="rId19" Type="http://schemas.openxmlformats.org/officeDocument/2006/relationships/image" Target="../media/image42.png"/><Relationship Id="rId4" Type="http://schemas.openxmlformats.org/officeDocument/2006/relationships/image" Target="../media/image33.jpeg"/><Relationship Id="rId9" Type="http://schemas.openxmlformats.org/officeDocument/2006/relationships/image" Target="../media/image38.png"/><Relationship Id="rId14" Type="http://schemas.openxmlformats.org/officeDocument/2006/relationships/image" Target="../media/image29.png"/><Relationship Id="rId22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7" Type="http://schemas.microsoft.com/office/2007/relationships/hdphoto" Target="../media/hdphoto17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5" Type="http://schemas.microsoft.com/office/2007/relationships/hdphoto" Target="../media/hdphoto16.wdp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3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microsoft.com/office/2007/relationships/hdphoto" Target="../media/hdphoto18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81769" y="1762592"/>
            <a:ext cx="11828462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11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26: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9232"/>
            <a:ext cx="12191999" cy="6388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594995" y="487680"/>
            <a:ext cx="3026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1.          ?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94850" y="486681"/>
            <a:ext cx="637674" cy="5232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endParaRPr lang="en-US" sz="2800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1576070"/>
            <a:ext cx="4218940" cy="1970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392" y="1612205"/>
            <a:ext cx="4836702" cy="1987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ounded Rectangle 19"/>
          <p:cNvSpPr/>
          <p:nvPr/>
        </p:nvSpPr>
        <p:spPr>
          <a:xfrm>
            <a:off x="3621405" y="2815513"/>
            <a:ext cx="685797" cy="56143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669382" y="2711135"/>
            <a:ext cx="685797" cy="56143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4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850" y="4188460"/>
            <a:ext cx="4219575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ounded Rectangle 22"/>
          <p:cNvSpPr/>
          <p:nvPr/>
        </p:nvSpPr>
        <p:spPr>
          <a:xfrm>
            <a:off x="3765690" y="5386804"/>
            <a:ext cx="685797" cy="56143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0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205" y="4173220"/>
            <a:ext cx="4745355" cy="2075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Rounded Rectangle 24"/>
          <p:cNvSpPr/>
          <p:nvPr/>
        </p:nvSpPr>
        <p:spPr>
          <a:xfrm>
            <a:off x="9720182" y="5386804"/>
            <a:ext cx="685797" cy="56143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bldLvl="0" animBg="1"/>
      <p:bldP spid="20" grpId="0" bldLvl="0" animBg="1"/>
      <p:bldP spid="22" grpId="0" bldLvl="0" animBg="1"/>
      <p:bldP spid="23" grpId="0" bldLvl="0" animBg="1"/>
      <p:bldP spid="25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3972" y="396207"/>
            <a:ext cx="415089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2. </a:t>
            </a:r>
            <a:r>
              <a:rPr lang="en-US" sz="44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Tính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71625" y="1471930"/>
            <a:ext cx="2061210" cy="318135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 – 1 </a:t>
            </a:r>
          </a:p>
          <a:p>
            <a:pPr algn="ctr">
              <a:lnSpc>
                <a:spcPct val="200000"/>
              </a:lnSpc>
            </a:pP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4 – 1</a:t>
            </a:r>
          </a:p>
          <a:p>
            <a:pPr algn="ctr">
              <a:lnSpc>
                <a:spcPct val="200000"/>
              </a:lnSpc>
            </a:pP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3 – 1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endParaRPr lang="en-US" sz="32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849495" y="1471930"/>
            <a:ext cx="2061210" cy="318135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5 – 2 </a:t>
            </a:r>
          </a:p>
          <a:p>
            <a:pPr algn="ctr">
              <a:lnSpc>
                <a:spcPct val="200000"/>
              </a:lnSpc>
            </a:pP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2 – 1</a:t>
            </a:r>
          </a:p>
          <a:p>
            <a:pPr algn="ctr">
              <a:lnSpc>
                <a:spcPct val="200000"/>
              </a:lnSpc>
            </a:pP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3 – 2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endParaRPr lang="en-US" sz="32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8126730" y="1471930"/>
            <a:ext cx="2061210" cy="3180715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5 – 4 </a:t>
            </a:r>
          </a:p>
          <a:p>
            <a:pPr algn="ctr">
              <a:lnSpc>
                <a:spcPct val="200000"/>
              </a:lnSpc>
            </a:pP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6 – 1</a:t>
            </a:r>
          </a:p>
          <a:p>
            <a:pPr algn="ctr">
              <a:lnSpc>
                <a:spcPct val="200000"/>
              </a:lnSpc>
            </a:pP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4 – 3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endParaRPr lang="en-US" sz="32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50" name="图片 3249"/>
          <p:cNvPicPr>
            <a:picLocks noGrp="1" noChangeAspect="1"/>
          </p:cNvPicPr>
          <p:nvPr>
            <p:ph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71"/>
          <a:stretch>
            <a:fillRect/>
          </a:stretch>
        </p:blipFill>
        <p:spPr>
          <a:xfrm>
            <a:off x="0" y="5157471"/>
            <a:ext cx="12191999" cy="170053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bldLvl="0" animBg="1"/>
      <p:bldP spid="16" grpId="0" bldLvl="0" animBg="1"/>
      <p:bldP spid="17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2722179"/>
            <a:ext cx="1243539" cy="268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esktop\Bach tuyet\43ebd44d263606f876d42fd2f199ea61 (4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8837">
                        <a14:foregroundMark x1="40116" y1="26626" x2="70349" y2="59553"/>
                        <a14:foregroundMark x1="64535" y1="35366" x2="77035" y2="44715"/>
                        <a14:foregroundMark x1="45640" y1="16463" x2="28198" y2="36585"/>
                        <a14:foregroundMark x1="44186" y1="40244" x2="60174" y2="57724"/>
                        <a14:foregroundMark x1="67151" y1="58943" x2="86628" y2="573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8519">
            <a:off x="10592436" y="4662277"/>
            <a:ext cx="1880249" cy="268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esktop\Bach tuyet\43ebd44d263606f876d42fd2f199ea61 (7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36022" y1="32480" x2="72849" y2="415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48075" y="4667664"/>
            <a:ext cx="1913197" cy="255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ADMIN\Desktop\Bach tuyet\RjAwOTQ4MTUyNEI3QjJCRTc2RjA6ZDA1ZjJmYTY2MjBkNDYzY2ZlZDNiOTA1Y2YxYTk1NzA6Ojo6OjA=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50431" y1="17647" x2="56466" y2="31120"/>
                        <a14:foregroundMark x1="79526" y1="14611" x2="53879" y2="29412"/>
                        <a14:foregroundMark x1="77586" y1="15180" x2="59914" y2="22960"/>
                        <a14:foregroundMark x1="53017" y1="6641" x2="44397" y2="25427"/>
                        <a14:foregroundMark x1="57328" y1="8918" x2="88793" y2="17837"/>
                        <a14:foregroundMark x1="54526" y1="6072" x2="66810" y2="9488"/>
                        <a14:foregroundMark x1="76509" y1="31499" x2="69397" y2="43643"/>
                        <a14:foregroundMark x1="95690" y1="16698" x2="76940" y2="10247"/>
                        <a14:foregroundMark x1="77586" y1="33776" x2="74353" y2="40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3735">
            <a:off x="9011" y="4789835"/>
            <a:ext cx="2123621" cy="241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ADMIN\Desktop\Bach tuyet\43ebd44d263606f876d42fd2f199ea61 (2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44267" y1="18935" x2="28800" y2="43984"/>
                        <a14:foregroundMark x1="27200" y1="21696" x2="14667" y2="33728"/>
                        <a14:foregroundMark x1="36533" y1="32150" x2="35467" y2="44576"/>
                        <a14:foregroundMark x1="32533" y1="42801" x2="63733" y2="38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72978">
            <a:off x="7736843" y="4957293"/>
            <a:ext cx="1831975" cy="247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ADMIN\Desktop\Bach tuyet\43ebd44d263606f876d42fd2f199ea61 (3)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47640" y1="33252" x2="54382" y2="603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524" y="5232399"/>
            <a:ext cx="2212453" cy="203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C:\Users\ADMIN\Desktop\Bach tuyet\43ebd44d263606f876d42fd2f199ea61 (5)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>
                        <a14:foregroundMark x1="50482" y1="26157" x2="67203" y2="63581"/>
                        <a14:foregroundMark x1="38907" y1="22133" x2="24116" y2="46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8799">
            <a:off x="1408601" y="4577567"/>
            <a:ext cx="1656967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C:\Users\ADMIN\Desktop\Bach tuyet\43ebd44d263606f876d42fd2f199ea61 (8)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>
                        <a14:foregroundMark x1="53350" y1="9206" x2="64268" y2="52888"/>
                        <a14:foregroundMark x1="50372" y1="21841" x2="42432" y2="44585"/>
                        <a14:foregroundMark x1="38462" y1="36643" x2="57320" y2="45668"/>
                        <a14:foregroundMark x1="75682" y1="36282" x2="60298" y2="47834"/>
                        <a14:foregroundMark x1="71712" y1="29422" x2="76179" y2="37365"/>
                        <a14:foregroundMark x1="44417" y1="31949" x2="32506" y2="47112"/>
                        <a14:foregroundMark x1="35484" y1="33755" x2="44417" y2="42780"/>
                        <a14:foregroundMark x1="48387" y1="85740" x2="36476" y2="93321"/>
                        <a14:foregroundMark x1="46402" y1="14982" x2="37965" y2="30505"/>
                        <a14:foregroundMark x1="61787" y1="20397" x2="71216" y2="32310"/>
                        <a14:foregroundMark x1="50656" y1="20076" x2="55381" y2="26769"/>
                        <a14:foregroundMark x1="57743" y1="14532" x2="70341" y2="250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4363395"/>
            <a:ext cx="2111365" cy="290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-2947963"/>
            <a:ext cx="9770739" cy="1030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2825161"/>
            <a:ext cx="6078553" cy="1030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883" y="-1955800"/>
            <a:ext cx="9187917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644461" y="584200"/>
            <a:ext cx="7515539" cy="1035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65" dirty="0">
                <a:solidFill>
                  <a:schemeClr val="bg1"/>
                </a:solidFill>
                <a:latin typeface="UTM Cooper Black" panose="02040603050506020204" pitchFamily="18" charset="0"/>
              </a:rPr>
              <a:t>CHƠI TRỐN TÌM </a:t>
            </a:r>
          </a:p>
          <a:p>
            <a:pPr algn="ctr"/>
            <a:r>
              <a:rPr lang="en-US" sz="3065" dirty="0">
                <a:solidFill>
                  <a:schemeClr val="bg1"/>
                </a:solidFill>
                <a:latin typeface="UTM Cooper Black" panose="02040603050506020204" pitchFamily="18" charset="0"/>
              </a:rPr>
              <a:t>CÙNG BẠCH TUYẾT VÀ 7 CHÚ LÙN</a:t>
            </a:r>
          </a:p>
        </p:txBody>
      </p:sp>
      <p:pic>
        <p:nvPicPr>
          <p:cNvPr id="15" name="Picture 11" descr="C:\Users\ADMIN\Desktop\Tai nguyen thiet ke tro choi\Angry birds epic birds\1505573783630 (2)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169" y="5901541"/>
            <a:ext cx="1426197" cy="78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Zen Garden In-Game - Laura Shigihara - NhacCuaTui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2903200" y="6006875"/>
            <a:ext cx="812800" cy="8128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2E5EE3C-B979-41F5-B98E-836AFBC3C6B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 a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7779459" y="3997351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5085415" y="4860489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2470377" y="4994981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MIN\Desktop\Bach tuyet\Doc2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72646">
            <a:off x="10020324" y="4028628"/>
            <a:ext cx="1543159" cy="2286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77" y="-273844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600" y="-680244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665" y="-9296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580" y="-536547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359" y="3430813"/>
            <a:ext cx="1825347" cy="393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0" y="-19558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406400" y="2147891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vi-VN" alt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454400" y="2181623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vi-VN" altLang="en-US" sz="533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91755" y="2181623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vi-VN" altLang="en-US" sz="533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347200" y="2147891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vi-VN" altLang="en-US" sz="4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16665" y="660432"/>
            <a:ext cx="74139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1 - 1 =</a:t>
            </a:r>
          </a:p>
        </p:txBody>
      </p:sp>
      <p:sp>
        <p:nvSpPr>
          <p:cNvPr id="6" name="Explosion 1 5"/>
          <p:cNvSpPr/>
          <p:nvPr/>
        </p:nvSpPr>
        <p:spPr>
          <a:xfrm>
            <a:off x="5080000" y="4356705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 RỒI</a:t>
            </a:r>
          </a:p>
        </p:txBody>
      </p:sp>
      <p:pic>
        <p:nvPicPr>
          <p:cNvPr id="1035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119" y="76200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97" y="707376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times up"/>
          <p:cNvGrpSpPr/>
          <p:nvPr/>
        </p:nvGrpSpPr>
        <p:grpSpPr>
          <a:xfrm>
            <a:off x="1762754" y="1143367"/>
            <a:ext cx="1009445" cy="500085"/>
            <a:chOff x="2989747" y="438150"/>
            <a:chExt cx="1572029" cy="683752"/>
          </a:xfrm>
        </p:grpSpPr>
        <p:sp>
          <p:nvSpPr>
            <p:cNvPr id="24" name="Rounded Rectangle 23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5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65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Bắt</a:t>
              </a:r>
              <a:r>
                <a:rPr lang="en-GB" sz="1465" dirty="0">
                  <a:latin typeface="UTM Avo" panose="02040603050506020204" pitchFamily="18" charset="0"/>
                  <a:cs typeface="Times New Roman" panose="02020603050405020304" pitchFamily="18" charset="0"/>
                </a:rPr>
                <a:t> </a:t>
              </a:r>
              <a:r>
                <a:rPr lang="en-GB" sz="1465" dirty="0" err="1">
                  <a:latin typeface="UTM Avo" panose="02040603050506020204" pitchFamily="18" charset="0"/>
                  <a:cs typeface="Times New Roman" panose="02020603050405020304" pitchFamily="18" charset="0"/>
                </a:rPr>
                <a:t>đầu</a:t>
              </a:r>
              <a:r>
                <a:rPr lang="en-GB" sz="1465" dirty="0">
                  <a:latin typeface="UTM Avo" panose="02040603050506020204" pitchFamily="18" charset="0"/>
                  <a:cs typeface="Times New Roman" panose="02020603050405020304" pitchFamily="18" charset="0"/>
                </a:rPr>
                <a:t>!</a:t>
              </a:r>
            </a:p>
          </p:txBody>
        </p:sp>
      </p:grpSp>
      <p:pic>
        <p:nvPicPr>
          <p:cNvPr id="29" name="Picture 3" descr="C:\Users\ADMIN\Desktop\Picture2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90" y="931292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/>
          <p:cNvGrpSpPr/>
          <p:nvPr/>
        </p:nvGrpSpPr>
        <p:grpSpPr>
          <a:xfrm>
            <a:off x="886055" y="907843"/>
            <a:ext cx="120325" cy="101771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76305" y="1652185"/>
            <a:ext cx="120325" cy="101771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283897" y="1298535"/>
            <a:ext cx="120325" cy="101771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12706" y="1339729"/>
            <a:ext cx="120325" cy="101771"/>
            <a:chOff x="2455863" y="2411803"/>
            <a:chExt cx="566738" cy="566738"/>
          </a:xfrm>
        </p:grpSpPr>
        <p:sp>
          <p:nvSpPr>
            <p:cNvPr id="49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4" name="Oval 107"/>
          <p:cNvSpPr>
            <a:spLocks noChangeArrowheads="1"/>
          </p:cNvSpPr>
          <p:nvPr/>
        </p:nvSpPr>
        <p:spPr bwMode="auto">
          <a:xfrm>
            <a:off x="901038" y="1294698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Explosion 2 54"/>
          <p:cNvSpPr/>
          <p:nvPr/>
        </p:nvSpPr>
        <p:spPr>
          <a:xfrm>
            <a:off x="1586895" y="315894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HẾT GIỜ</a:t>
            </a:r>
          </a:p>
        </p:txBody>
      </p:sp>
      <p:pic>
        <p:nvPicPr>
          <p:cNvPr id="2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2903200" y="5669037"/>
            <a:ext cx="812800" cy="812800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0CB66E8B-C5B5-4747-8B48-664650AA9C9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55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1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bldLvl="0" animBg="1"/>
      <p:bldP spid="25" grpId="0" bldLvl="0" animBg="1"/>
      <p:bldP spid="26" grpId="0" bldLvl="0" animBg="1"/>
      <p:bldP spid="27" grpId="0" bldLvl="0" animBg="1"/>
      <p:bldP spid="27" grpId="1" bldLvl="0" animBg="1"/>
      <p:bldP spid="5" grpId="0"/>
      <p:bldP spid="6" grpId="0" bldLvl="0" animBg="1"/>
      <p:bldP spid="6" grpId="1" bldLvl="0" animBg="1"/>
      <p:bldP spid="6" grpId="2" bldLvl="0" animBg="1"/>
      <p:bldP spid="55" grpId="0" bldLvl="0" animBg="1"/>
      <p:bldP spid="55" grpId="1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3835675" y="4063363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10368615" y="4415267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8504048" y="4385148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\Desktop\Bach tuyet\43ebd44d263606f876d42fd2f199ea61 (7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36022" y1="33071" x2="71505" y2="401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3591" flipH="1">
            <a:off x="5873241" y="3818719"/>
            <a:ext cx="1789713" cy="241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-657028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375" y="-1222615"/>
            <a:ext cx="7213600" cy="830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-624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657029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-19558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3499034" y="619095"/>
            <a:ext cx="589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6000" dirty="0">
                <a:solidFill>
                  <a:schemeClr val="bg1"/>
                </a:solidFill>
              </a:rPr>
              <a:t>4 - 1 =</a:t>
            </a:r>
          </a:p>
        </p:txBody>
      </p:sp>
      <p:pic>
        <p:nvPicPr>
          <p:cNvPr id="47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067" y="55017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Explosion 1 47"/>
          <p:cNvSpPr/>
          <p:nvPr/>
        </p:nvSpPr>
        <p:spPr>
          <a:xfrm>
            <a:off x="5250697" y="4439013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60400" y="2070093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00FF"/>
                </a:solidFill>
              </a:rPr>
              <a:t>A.</a:t>
            </a:r>
            <a:r>
              <a:rPr lang="vi-VN" altLang="en-US" sz="4800" dirty="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3708400" y="2103825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 err="1">
                <a:solidFill>
                  <a:srgbClr val="0000FF"/>
                </a:solidFill>
              </a:rPr>
              <a:t>B.</a:t>
            </a:r>
            <a:r>
              <a:rPr lang="vi-VN" altLang="en-US" sz="5335" dirty="0" err="1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845755" y="2103825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</a:rPr>
              <a:t>C.</a:t>
            </a:r>
            <a:r>
              <a:rPr lang="vi-VN" altLang="en-US" sz="5335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9601200" y="2070093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</a:rPr>
              <a:t>D.</a:t>
            </a:r>
            <a:r>
              <a:rPr lang="vi-VN" altLang="en-US" sz="5335" dirty="0">
                <a:solidFill>
                  <a:srgbClr val="0000FF"/>
                </a:solidFill>
              </a:rPr>
              <a:t>4</a:t>
            </a:r>
          </a:p>
        </p:txBody>
      </p:sp>
      <p:pic>
        <p:nvPicPr>
          <p:cNvPr id="53" name="Picture 4" descr="C:\Users\ADMIN\Desktop\Bach tuyet\Blanca_Nieves.8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27371" y="3455232"/>
            <a:ext cx="2287981" cy="396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90711" y="39034"/>
            <a:ext cx="1155543" cy="55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45" y="860861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times up"/>
          <p:cNvGrpSpPr/>
          <p:nvPr/>
        </p:nvGrpSpPr>
        <p:grpSpPr>
          <a:xfrm>
            <a:off x="1692722" y="1241493"/>
            <a:ext cx="1009445" cy="500085"/>
            <a:chOff x="2989747" y="438150"/>
            <a:chExt cx="1572029" cy="683752"/>
          </a:xfrm>
        </p:grpSpPr>
        <p:sp>
          <p:nvSpPr>
            <p:cNvPr id="24" name="Rounded Rectangle 23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65" dirty="0" err="1"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1465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1465" dirty="0" err="1"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1465" dirty="0"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30" name="Picture 3" descr="C:\Users\ADMIN\Desktop\Picture2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38" y="1084777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 30"/>
          <p:cNvGrpSpPr/>
          <p:nvPr/>
        </p:nvGrpSpPr>
        <p:grpSpPr>
          <a:xfrm>
            <a:off x="1174432" y="1084576"/>
            <a:ext cx="120325" cy="101771"/>
            <a:chOff x="2455863" y="2411803"/>
            <a:chExt cx="566738" cy="566738"/>
          </a:xfrm>
        </p:grpSpPr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8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174887" y="1806888"/>
            <a:ext cx="120325" cy="101771"/>
            <a:chOff x="2455863" y="2411803"/>
            <a:chExt cx="566738" cy="566738"/>
          </a:xfrm>
        </p:grpSpPr>
        <p:sp>
          <p:nvSpPr>
            <p:cNvPr id="4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4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1572274" y="1475268"/>
            <a:ext cx="120325" cy="101771"/>
            <a:chOff x="2455863" y="2411803"/>
            <a:chExt cx="566738" cy="566738"/>
          </a:xfrm>
        </p:grpSpPr>
        <p:sp>
          <p:nvSpPr>
            <p:cNvPr id="5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0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827254" y="1493214"/>
            <a:ext cx="120325" cy="101771"/>
            <a:chOff x="2455863" y="2411803"/>
            <a:chExt cx="566738" cy="566738"/>
          </a:xfrm>
        </p:grpSpPr>
        <p:sp>
          <p:nvSpPr>
            <p:cNvPr id="6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6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sp>
        <p:nvSpPr>
          <p:cNvPr id="68" name="Oval 107"/>
          <p:cNvSpPr>
            <a:spLocks noChangeArrowheads="1"/>
          </p:cNvSpPr>
          <p:nvPr/>
        </p:nvSpPr>
        <p:spPr bwMode="auto">
          <a:xfrm>
            <a:off x="1189415" y="1471431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/>
          </a:p>
        </p:txBody>
      </p:sp>
      <p:sp>
        <p:nvSpPr>
          <p:cNvPr id="69" name="Explosion 2 68"/>
          <p:cNvSpPr/>
          <p:nvPr/>
        </p:nvSpPr>
        <p:spPr>
          <a:xfrm>
            <a:off x="1586895" y="315894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</a:rPr>
              <a:t>HẾT GIỜ</a:t>
            </a:r>
          </a:p>
        </p:txBody>
      </p:sp>
      <p:pic>
        <p:nvPicPr>
          <p:cNvPr id="7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903200" y="5669037"/>
            <a:ext cx="812800" cy="812800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BBD91B95-F7B9-4DD6-9DFC-879DA2FB28A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5595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2" dur="1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"/>
                </p:tgtEl>
              </p:cMediaNode>
            </p:audio>
          </p:childTnLst>
        </p:cTn>
      </p:par>
    </p:tnLst>
    <p:bldLst>
      <p:bldP spid="46" grpId="0"/>
      <p:bldP spid="48" grpId="0" bldLvl="0" animBg="1"/>
      <p:bldP spid="48" grpId="1" bldLvl="0" animBg="1"/>
      <p:bldP spid="48" grpId="2" bldLvl="0" animBg="1"/>
      <p:bldP spid="49" grpId="0" bldLvl="0" animBg="1"/>
      <p:bldP spid="50" grpId="0" bldLvl="0" animBg="1"/>
      <p:bldP spid="51" grpId="0" bldLvl="0" animBg="1"/>
      <p:bldP spid="52" grpId="0" bldLvl="0" animBg="1"/>
      <p:bldP spid="69" grpId="0" bldLvl="0" animBg="1"/>
      <p:bldP spid="69" grpId="1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Bach tuyet\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9728476" y="3974979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7340875" y="4702316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4768623" y="4677443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\Desktop\Bach tuyet\43ebd44d263606f876d42fd2f199ea61 (2)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2133" y1="31361" x2="44000" y2="50296"/>
                        <a14:foregroundMark x1="64267" y1="40039" x2="40800" y2="47535"/>
                        <a14:foregroundMark x1="44533" y1="14398" x2="40800" y2="25444"/>
                        <a14:foregroundMark x1="26400" y1="22288" x2="16800" y2="337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1047">
            <a:off x="2218663" y="3854844"/>
            <a:ext cx="2076448" cy="280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75" y="-35115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475" y="-8026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00" y="-657028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-454423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076" y="-1808483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3414092" y="742125"/>
            <a:ext cx="589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6000" dirty="0">
                <a:solidFill>
                  <a:schemeClr val="bg1"/>
                </a:solidFill>
              </a:rPr>
              <a:t>3 - 1 =</a:t>
            </a:r>
          </a:p>
        </p:txBody>
      </p:sp>
      <p:pic>
        <p:nvPicPr>
          <p:cNvPr id="32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375" y="381000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Explosion 1 32"/>
          <p:cNvSpPr/>
          <p:nvPr/>
        </p:nvSpPr>
        <p:spPr>
          <a:xfrm>
            <a:off x="3905087" y="4566016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82875" y="2384823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0000FF"/>
                </a:solidFill>
              </a:rPr>
              <a:t>A.</a:t>
            </a:r>
            <a:r>
              <a:rPr lang="vi-VN" altLang="en-US" sz="4800" dirty="0" err="1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530875" y="2418555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</a:rPr>
              <a:t>B.</a:t>
            </a:r>
            <a:r>
              <a:rPr lang="vi-VN" altLang="en-US" sz="5335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668229" y="2418555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</a:rPr>
              <a:t>C.</a:t>
            </a:r>
            <a:r>
              <a:rPr lang="vi-VN" altLang="en-US" sz="5335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423675" y="2384823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</a:rPr>
              <a:t>D.</a:t>
            </a:r>
            <a:r>
              <a:rPr lang="vi-VN" altLang="en-US" sz="5335" dirty="0">
                <a:solidFill>
                  <a:srgbClr val="0000FF"/>
                </a:solidFill>
              </a:rPr>
              <a:t>5</a:t>
            </a:r>
          </a:p>
        </p:txBody>
      </p:sp>
      <p:pic>
        <p:nvPicPr>
          <p:cNvPr id="1027" name="Picture 3" descr="C:\Users\ADMIN\Desktop\Bach tuyet\43ebd44d263606f876d42fd2f199ea61 (6)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99730" l="0" r="96894">
                        <a14:foregroundMark x1="46584" y1="15676" x2="56646" y2="19730"/>
                        <a14:foregroundMark x1="66708" y1="13784" x2="66335" y2="24054"/>
                        <a14:foregroundMark x1="68944" y1="14595" x2="68199" y2="23784"/>
                        <a14:foregroundMark x1="19006" y1="52973" x2="19379" y2="70811"/>
                        <a14:foregroundMark x1="7453" y1="65135" x2="38758" y2="64865"/>
                        <a14:foregroundMark x1="17516" y1="51622" x2="29814" y2="58378"/>
                        <a14:foregroundMark x1="7826" y1="63514" x2="19752" y2="629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27773" y="3239816"/>
            <a:ext cx="3072777" cy="442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600" y="612229"/>
            <a:ext cx="1203278" cy="581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66" y="1223982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times up"/>
          <p:cNvGrpSpPr/>
          <p:nvPr/>
        </p:nvGrpSpPr>
        <p:grpSpPr>
          <a:xfrm>
            <a:off x="1426534" y="1508794"/>
            <a:ext cx="1009445" cy="500085"/>
            <a:chOff x="2989747" y="438150"/>
            <a:chExt cx="1572029" cy="683752"/>
          </a:xfrm>
        </p:grpSpPr>
        <p:sp>
          <p:nvSpPr>
            <p:cNvPr id="35" name="Rounded Rectangle 34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65" dirty="0" err="1"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1465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1465" dirty="0" err="1"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1465" dirty="0"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37" name="Picture 3" descr="C:\Users\ADMIN\Desktop\Picture2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59" y="1447898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 37"/>
          <p:cNvGrpSpPr/>
          <p:nvPr/>
        </p:nvGrpSpPr>
        <p:grpSpPr>
          <a:xfrm>
            <a:off x="719479" y="1432392"/>
            <a:ext cx="120325" cy="101771"/>
            <a:chOff x="2455863" y="2411803"/>
            <a:chExt cx="566738" cy="566738"/>
          </a:xfrm>
        </p:grpSpPr>
        <p:sp>
          <p:nvSpPr>
            <p:cNvPr id="39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0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3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20016" y="2176934"/>
            <a:ext cx="120325" cy="101771"/>
            <a:chOff x="2455863" y="2411803"/>
            <a:chExt cx="566738" cy="566738"/>
          </a:xfrm>
        </p:grpSpPr>
        <p:sp>
          <p:nvSpPr>
            <p:cNvPr id="50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1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2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3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4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117321" y="1823084"/>
            <a:ext cx="120325" cy="101771"/>
            <a:chOff x="2455863" y="2411803"/>
            <a:chExt cx="566738" cy="566738"/>
          </a:xfrm>
        </p:grpSpPr>
        <p:sp>
          <p:nvSpPr>
            <p:cNvPr id="56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7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8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9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0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357675" y="1856335"/>
            <a:ext cx="120325" cy="101771"/>
            <a:chOff x="2455863" y="2411803"/>
            <a:chExt cx="566738" cy="566738"/>
          </a:xfrm>
        </p:grpSpPr>
        <p:sp>
          <p:nvSpPr>
            <p:cNvPr id="62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3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4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5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6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sp>
        <p:nvSpPr>
          <p:cNvPr id="67" name="Oval 107"/>
          <p:cNvSpPr>
            <a:spLocks noChangeArrowheads="1"/>
          </p:cNvSpPr>
          <p:nvPr/>
        </p:nvSpPr>
        <p:spPr bwMode="auto">
          <a:xfrm>
            <a:off x="734462" y="1819247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/>
          </a:p>
        </p:txBody>
      </p:sp>
      <p:sp>
        <p:nvSpPr>
          <p:cNvPr id="68" name="Explosion 2 67"/>
          <p:cNvSpPr/>
          <p:nvPr/>
        </p:nvSpPr>
        <p:spPr>
          <a:xfrm>
            <a:off x="1586895" y="315894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</a:rPr>
              <a:t>HẾT GIỜ</a:t>
            </a:r>
          </a:p>
        </p:txBody>
      </p:sp>
      <p:pic>
        <p:nvPicPr>
          <p:cNvPr id="69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2903200" y="5669037"/>
            <a:ext cx="812800" cy="812800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F6E415CC-88B9-4A73-916B-D6BD9F3AD9B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5595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1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"/>
                </p:tgtEl>
              </p:cMediaNode>
            </p:audio>
          </p:childTnLst>
        </p:cTn>
      </p:par>
    </p:tnLst>
    <p:bldLst>
      <p:bldP spid="31" grpId="0"/>
      <p:bldP spid="33" grpId="0" bldLvl="0" animBg="1"/>
      <p:bldP spid="33" grpId="1" bldLvl="0" animBg="1"/>
      <p:bldP spid="33" grpId="2" bldLvl="0" animBg="1"/>
      <p:bldP spid="44" grpId="0" bldLvl="0" animBg="1"/>
      <p:bldP spid="44" grpId="1" bldLvl="0" animBg="1"/>
      <p:bldP spid="45" grpId="0" bldLvl="0" animBg="1"/>
      <p:bldP spid="46" grpId="0" bldLvl="0" animBg="1"/>
      <p:bldP spid="47" grpId="0" bldLvl="0" animBg="1"/>
      <p:bldP spid="68" grpId="0" bldLvl="0" animBg="1"/>
      <p:bldP spid="68" grpId="1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Bach tuyet\51832wid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0944"/>
            <a:ext cx="12192000" cy="7028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5123743" y="3860603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10027353" y="4075373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2844061" y="4583627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Bach tuyet\happy-dwarf-png-disney-art-106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96539">
            <a:off x="7342692" y="3684997"/>
            <a:ext cx="1317165" cy="222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-590695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400" y="-751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000" y="-10312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900" y="-657028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9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47" y="3525940"/>
            <a:ext cx="1825347" cy="393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031" y="-2039937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3425840" y="584833"/>
            <a:ext cx="589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6000" dirty="0">
                <a:solidFill>
                  <a:schemeClr val="bg1"/>
                </a:solidFill>
              </a:rPr>
              <a:t>5 - 2 =</a:t>
            </a:r>
          </a:p>
        </p:txBody>
      </p:sp>
      <p:pic>
        <p:nvPicPr>
          <p:cNvPr id="31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6088" y="432985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Explosion 1 31"/>
          <p:cNvSpPr/>
          <p:nvPr/>
        </p:nvSpPr>
        <p:spPr>
          <a:xfrm>
            <a:off x="3160348" y="4128105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01600" y="2039937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00FF"/>
                </a:solidFill>
              </a:rPr>
              <a:t>A.</a:t>
            </a:r>
            <a:r>
              <a:rPr lang="vi-VN" altLang="en-US" sz="48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449600" y="2073669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</a:rPr>
              <a:t>B.</a:t>
            </a:r>
            <a:r>
              <a:rPr lang="vi-VN" altLang="en-US" sz="5335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586955" y="2073669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 err="1">
                <a:solidFill>
                  <a:srgbClr val="0000FF"/>
                </a:solidFill>
              </a:rPr>
              <a:t>C.</a:t>
            </a:r>
            <a:r>
              <a:rPr lang="vi-VN" altLang="en-US" sz="5335" dirty="0" err="1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9342400" y="2039937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</a:rPr>
              <a:t>D.</a:t>
            </a:r>
            <a:r>
              <a:rPr lang="vi-VN" altLang="en-US" sz="5335" dirty="0">
                <a:solidFill>
                  <a:srgbClr val="0000FF"/>
                </a:solidFill>
              </a:rPr>
              <a:t>4</a:t>
            </a:r>
          </a:p>
        </p:txBody>
      </p:sp>
      <p:pic>
        <p:nvPicPr>
          <p:cNvPr id="21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59313" y="620334"/>
            <a:ext cx="1078159" cy="521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98" y="964915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times up"/>
          <p:cNvGrpSpPr/>
          <p:nvPr/>
        </p:nvGrpSpPr>
        <p:grpSpPr>
          <a:xfrm>
            <a:off x="1489290" y="1269259"/>
            <a:ext cx="1009445" cy="500085"/>
            <a:chOff x="2989747" y="438150"/>
            <a:chExt cx="1572029" cy="683752"/>
          </a:xfrm>
        </p:grpSpPr>
        <p:sp>
          <p:nvSpPr>
            <p:cNvPr id="36" name="Rounded Rectangle 35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65" dirty="0" err="1"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1465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1465" dirty="0" err="1"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1465" dirty="0"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38" name="Picture 3" descr="C:\Users\ADMIN\Desktop\Picture2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56" y="1173868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Group 38"/>
          <p:cNvGrpSpPr/>
          <p:nvPr/>
        </p:nvGrpSpPr>
        <p:grpSpPr>
          <a:xfrm>
            <a:off x="729676" y="1158362"/>
            <a:ext cx="120325" cy="101771"/>
            <a:chOff x="2455863" y="2411803"/>
            <a:chExt cx="566738" cy="566738"/>
          </a:xfrm>
        </p:grpSpPr>
        <p:sp>
          <p:nvSpPr>
            <p:cNvPr id="40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1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2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3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8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31471" y="1894761"/>
            <a:ext cx="120325" cy="101771"/>
            <a:chOff x="2455863" y="2411803"/>
            <a:chExt cx="566738" cy="566738"/>
          </a:xfrm>
        </p:grpSpPr>
        <p:sp>
          <p:nvSpPr>
            <p:cNvPr id="50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1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2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3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4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127518" y="1549054"/>
            <a:ext cx="120325" cy="101771"/>
            <a:chOff x="2455863" y="2411803"/>
            <a:chExt cx="566738" cy="566738"/>
          </a:xfrm>
        </p:grpSpPr>
        <p:sp>
          <p:nvSpPr>
            <p:cNvPr id="56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7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8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9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0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367872" y="1582305"/>
            <a:ext cx="120325" cy="101771"/>
            <a:chOff x="2455863" y="2411803"/>
            <a:chExt cx="566738" cy="566738"/>
          </a:xfrm>
        </p:grpSpPr>
        <p:sp>
          <p:nvSpPr>
            <p:cNvPr id="62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3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4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5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6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sp>
        <p:nvSpPr>
          <p:cNvPr id="67" name="Oval 107"/>
          <p:cNvSpPr>
            <a:spLocks noChangeArrowheads="1"/>
          </p:cNvSpPr>
          <p:nvPr/>
        </p:nvSpPr>
        <p:spPr bwMode="auto">
          <a:xfrm>
            <a:off x="748894" y="1560180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/>
          </a:p>
        </p:txBody>
      </p:sp>
      <p:sp>
        <p:nvSpPr>
          <p:cNvPr id="68" name="Explosion 2 67"/>
          <p:cNvSpPr/>
          <p:nvPr/>
        </p:nvSpPr>
        <p:spPr>
          <a:xfrm>
            <a:off x="1586895" y="315894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</a:rPr>
              <a:t>HẾT GIỜ</a:t>
            </a:r>
          </a:p>
        </p:txBody>
      </p:sp>
      <p:pic>
        <p:nvPicPr>
          <p:cNvPr id="69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2903200" y="5669037"/>
            <a:ext cx="812800" cy="812800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DA5286FC-2776-4B6C-A06E-7BE09B110C3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5595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1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"/>
                </p:tgtEl>
              </p:cMediaNode>
            </p:audio>
          </p:childTnLst>
        </p:cTn>
      </p:par>
    </p:tnLst>
    <p:bldLst>
      <p:bldP spid="30" grpId="0"/>
      <p:bldP spid="32" grpId="0" bldLvl="0" animBg="1"/>
      <p:bldP spid="32" grpId="1" bldLvl="0" animBg="1"/>
      <p:bldP spid="32" grpId="2" bldLvl="0" animBg="1"/>
      <p:bldP spid="33" grpId="0" bldLvl="0" animBg="1"/>
      <p:bldP spid="44" grpId="0" bldLvl="0" animBg="1"/>
      <p:bldP spid="45" grpId="0" bldLvl="0" animBg="1"/>
      <p:bldP spid="45" grpId="1" bldLvl="0" animBg="1"/>
      <p:bldP spid="46" grpId="0" bldLvl="0" animBg="1"/>
      <p:bldP spid="68" grpId="0" bldLvl="0" animBg="1"/>
      <p:bldP spid="68" grpId="1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Bach tuyet\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2283599" y="4335261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7340875" y="4702316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9480777" y="4575161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C:\Users\ADMIN\Desktop\Bach tuyet\RjAwOTQ4MTUyNEI3QjJCRTc2RjA6ZDA1ZjJmYTY2MjBkNDYzY2ZlZDNiOTA1Y2YxYTk1NzA6Ojo6OjA=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56897" y1="16888" x2="50647" y2="30550"/>
                        <a14:foregroundMark x1="50647" y1="10816" x2="87284" y2="15939"/>
                        <a14:foregroundMark x1="74784" y1="17457" x2="73060" y2="41176"/>
                        <a14:foregroundMark x1="92457" y1="18406" x2="81681" y2="10816"/>
                        <a14:foregroundMark x1="63793" y1="10436" x2="51724" y2="6831"/>
                        <a14:foregroundMark x1="49353" y1="11954" x2="48922" y2="21442"/>
                        <a14:foregroundMark x1="59267" y1="19924" x2="66164" y2="24478"/>
                        <a14:foregroundMark x1="67241" y1="19924" x2="57974" y2="26565"/>
                        <a14:foregroundMark x1="94181" y1="15939" x2="84483" y2="9298"/>
                        <a14:foregroundMark x1="48276" y1="9867" x2="45474" y2="21442"/>
                        <a14:foregroundMark x1="77586" y1="32638" x2="71336" y2="432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96141">
            <a:off x="4085616" y="4181401"/>
            <a:ext cx="2032000" cy="230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-828881"/>
            <a:ext cx="7010400" cy="8423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00" y="-854283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275" y="-585196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0" y="-828883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0" y="-19558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3570527" y="631013"/>
            <a:ext cx="589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6000" dirty="0">
                <a:solidFill>
                  <a:schemeClr val="bg1"/>
                </a:solidFill>
              </a:rPr>
              <a:t>2 - 1 =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06400" y="2119511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00FF"/>
                </a:solidFill>
              </a:rPr>
              <a:t>A.</a:t>
            </a:r>
            <a:r>
              <a:rPr lang="vi-VN" altLang="en-US" sz="4800" dirty="0">
                <a:solidFill>
                  <a:srgbClr val="0000FF"/>
                </a:solidFill>
              </a:rPr>
              <a:t> 0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3454400" y="2153243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 err="1">
                <a:solidFill>
                  <a:srgbClr val="0000FF"/>
                </a:solidFill>
              </a:rPr>
              <a:t>B.</a:t>
            </a:r>
            <a:r>
              <a:rPr lang="vi-VN" altLang="en-US" sz="5335" dirty="0" err="1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591755" y="2153243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</a:rPr>
              <a:t>C.</a:t>
            </a:r>
            <a:r>
              <a:rPr lang="vi-VN" altLang="en-US" sz="5335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9347200" y="2119511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</a:rPr>
              <a:t>D.</a:t>
            </a:r>
            <a:r>
              <a:rPr lang="vi-VN" altLang="en-US" sz="5335" dirty="0">
                <a:solidFill>
                  <a:srgbClr val="0000FF"/>
                </a:solidFill>
              </a:rPr>
              <a:t>3</a:t>
            </a:r>
          </a:p>
        </p:txBody>
      </p:sp>
      <p:pic>
        <p:nvPicPr>
          <p:cNvPr id="50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40472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Explosion 1 50"/>
          <p:cNvSpPr/>
          <p:nvPr/>
        </p:nvSpPr>
        <p:spPr>
          <a:xfrm>
            <a:off x="6447696" y="3945048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 RỒI</a:t>
            </a:r>
          </a:p>
        </p:txBody>
      </p:sp>
      <p:pic>
        <p:nvPicPr>
          <p:cNvPr id="3076" name="Picture 4" descr="C:\Users\ADMIN\Desktop\Bach tuyet\Blanca_Nieves.8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27371" y="3455232"/>
            <a:ext cx="2287981" cy="396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31792" y="641343"/>
            <a:ext cx="1068559" cy="51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47" y="1021199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times up"/>
          <p:cNvGrpSpPr/>
          <p:nvPr/>
        </p:nvGrpSpPr>
        <p:grpSpPr>
          <a:xfrm>
            <a:off x="1440757" y="1258829"/>
            <a:ext cx="1009445" cy="500085"/>
            <a:chOff x="2989747" y="438150"/>
            <a:chExt cx="1572029" cy="683752"/>
          </a:xfrm>
        </p:grpSpPr>
        <p:sp>
          <p:nvSpPr>
            <p:cNvPr id="30" name="Rounded Rectangle 29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65" dirty="0" err="1"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1465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1465" dirty="0" err="1"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1465" dirty="0"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34" name="Picture 3" descr="C:\Users\ADMIN\Desktop\Picture2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83" y="1172567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/>
          <p:cNvGrpSpPr/>
          <p:nvPr/>
        </p:nvGrpSpPr>
        <p:grpSpPr>
          <a:xfrm>
            <a:off x="642860" y="1229609"/>
            <a:ext cx="120325" cy="101771"/>
            <a:chOff x="2455863" y="2411803"/>
            <a:chExt cx="566738" cy="566738"/>
          </a:xfrm>
        </p:grpSpPr>
        <p:sp>
          <p:nvSpPr>
            <p:cNvPr id="36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7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8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9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0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63498" y="1893460"/>
            <a:ext cx="120325" cy="101771"/>
            <a:chOff x="2455863" y="2411803"/>
            <a:chExt cx="566738" cy="566738"/>
          </a:xfrm>
        </p:grpSpPr>
        <p:sp>
          <p:nvSpPr>
            <p:cNvPr id="42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3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2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3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4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059545" y="1547753"/>
            <a:ext cx="120325" cy="101771"/>
            <a:chOff x="2455863" y="2411803"/>
            <a:chExt cx="566738" cy="566738"/>
          </a:xfrm>
        </p:grpSpPr>
        <p:sp>
          <p:nvSpPr>
            <p:cNvPr id="56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0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99899" y="1581004"/>
            <a:ext cx="120325" cy="101771"/>
            <a:chOff x="2455863" y="2411803"/>
            <a:chExt cx="566738" cy="566738"/>
          </a:xfrm>
        </p:grpSpPr>
        <p:sp>
          <p:nvSpPr>
            <p:cNvPr id="6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6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sp>
        <p:nvSpPr>
          <p:cNvPr id="68" name="Oval 107"/>
          <p:cNvSpPr>
            <a:spLocks noChangeArrowheads="1"/>
          </p:cNvSpPr>
          <p:nvPr/>
        </p:nvSpPr>
        <p:spPr bwMode="auto">
          <a:xfrm>
            <a:off x="676686" y="1543916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/>
          </a:p>
        </p:txBody>
      </p:sp>
      <p:sp>
        <p:nvSpPr>
          <p:cNvPr id="69" name="Explosion 2 68"/>
          <p:cNvSpPr/>
          <p:nvPr/>
        </p:nvSpPr>
        <p:spPr>
          <a:xfrm>
            <a:off x="1586895" y="315894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</a:rPr>
              <a:t>HẾT GIỜ</a:t>
            </a:r>
          </a:p>
        </p:txBody>
      </p:sp>
      <p:pic>
        <p:nvPicPr>
          <p:cNvPr id="57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903200" y="5669037"/>
            <a:ext cx="812800" cy="812800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D75D9C81-438F-499A-AAE6-C445852D5C8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5595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1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</p:childTnLst>
        </p:cTn>
      </p:par>
    </p:tnLst>
    <p:bldLst>
      <p:bldP spid="45" grpId="0"/>
      <p:bldP spid="46" grpId="0" bldLvl="0" animBg="1"/>
      <p:bldP spid="47" grpId="0" bldLvl="0" animBg="1"/>
      <p:bldP spid="47" grpId="1" bldLvl="0" animBg="1"/>
      <p:bldP spid="48" grpId="0" bldLvl="0" animBg="1"/>
      <p:bldP spid="49" grpId="0" bldLvl="0" animBg="1"/>
      <p:bldP spid="51" grpId="0" bldLvl="0" animBg="1"/>
      <p:bldP spid="51" grpId="1" bldLvl="0" animBg="1"/>
      <p:bldP spid="51" grpId="2" bldLvl="0" animBg="1"/>
      <p:bldP spid="69" grpId="0" bldLvl="0" animBg="1"/>
      <p:bldP spid="69" grpId="1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3292541" y="4063361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7684915" y="4415267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5820348" y="4385148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Bach tuyet\43ebd44d263606f876d42fd2f199ea61 (3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47191" y1="30807" x2="57978" y2="630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44190" flipH="1">
            <a:off x="9518184" y="3915832"/>
            <a:ext cx="2328111" cy="211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349" y="-53649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027" y="-751843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200" y="-751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849" y="-549515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-20574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3410939" y="579935"/>
            <a:ext cx="589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6000" dirty="0">
                <a:solidFill>
                  <a:schemeClr val="bg1"/>
                </a:solidFill>
              </a:rPr>
              <a:t>3 - 2 = </a:t>
            </a:r>
          </a:p>
        </p:txBody>
      </p:sp>
      <p:pic>
        <p:nvPicPr>
          <p:cNvPr id="45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0" y="476712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Explosion 1 45"/>
          <p:cNvSpPr/>
          <p:nvPr/>
        </p:nvSpPr>
        <p:spPr>
          <a:xfrm>
            <a:off x="5301497" y="4359280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11200" y="1990360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00FF"/>
                </a:solidFill>
              </a:rPr>
              <a:t>A.</a:t>
            </a:r>
            <a:r>
              <a:rPr lang="vi-VN" altLang="en-US" sz="48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3759200" y="2024092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</a:rPr>
              <a:t>B.</a:t>
            </a:r>
            <a:r>
              <a:rPr lang="vi-VN" altLang="en-US" sz="5335" dirty="0">
                <a:solidFill>
                  <a:srgbClr val="0000FF"/>
                </a:solidFill>
              </a:rPr>
              <a:t>8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896555" y="2024092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</a:rPr>
              <a:t>C.</a:t>
            </a:r>
            <a:r>
              <a:rPr lang="vi-VN" altLang="en-US" sz="5335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652000" y="1990360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 err="1">
                <a:solidFill>
                  <a:srgbClr val="0000FF"/>
                </a:solidFill>
              </a:rPr>
              <a:t>D.</a:t>
            </a:r>
            <a:r>
              <a:rPr lang="vi-VN" altLang="en-US" sz="5335" dirty="0" err="1">
                <a:solidFill>
                  <a:srgbClr val="0000FF"/>
                </a:solidFill>
              </a:rPr>
              <a:t>1</a:t>
            </a:r>
          </a:p>
        </p:txBody>
      </p:sp>
      <p:pic>
        <p:nvPicPr>
          <p:cNvPr id="51" name="Picture 9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03" y="3327400"/>
            <a:ext cx="1825347" cy="393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3216" y="683753"/>
            <a:ext cx="1422400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36723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times up"/>
          <p:cNvGrpSpPr/>
          <p:nvPr/>
        </p:nvGrpSpPr>
        <p:grpSpPr>
          <a:xfrm>
            <a:off x="322029" y="1383004"/>
            <a:ext cx="1009445" cy="500085"/>
            <a:chOff x="2989747" y="438150"/>
            <a:chExt cx="1572030" cy="683752"/>
          </a:xfrm>
        </p:grpSpPr>
        <p:sp>
          <p:nvSpPr>
            <p:cNvPr id="27" name="Rounded Rectangle 26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2989748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65" dirty="0" err="1"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1465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1465" dirty="0" err="1"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1465" dirty="0"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34" name="Picture 3" descr="C:\Users\ADMIN\Desktop\Picture2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093" y="960639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/>
          <p:cNvGrpSpPr/>
          <p:nvPr/>
        </p:nvGrpSpPr>
        <p:grpSpPr>
          <a:xfrm>
            <a:off x="1988113" y="945133"/>
            <a:ext cx="120325" cy="101771"/>
            <a:chOff x="2455863" y="2411803"/>
            <a:chExt cx="566738" cy="566738"/>
          </a:xfrm>
        </p:grpSpPr>
        <p:sp>
          <p:nvSpPr>
            <p:cNvPr id="36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7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8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9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0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989908" y="1681532"/>
            <a:ext cx="120325" cy="101771"/>
            <a:chOff x="2455863" y="2411803"/>
            <a:chExt cx="566738" cy="566738"/>
          </a:xfrm>
        </p:grpSpPr>
        <p:sp>
          <p:nvSpPr>
            <p:cNvPr id="42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3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4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385955" y="1335825"/>
            <a:ext cx="120325" cy="101771"/>
            <a:chOff x="2455863" y="2411803"/>
            <a:chExt cx="566738" cy="566738"/>
          </a:xfrm>
        </p:grpSpPr>
        <p:sp>
          <p:nvSpPr>
            <p:cNvPr id="5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0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626309" y="1369076"/>
            <a:ext cx="120325" cy="101771"/>
            <a:chOff x="2455863" y="2411803"/>
            <a:chExt cx="566738" cy="566738"/>
          </a:xfrm>
        </p:grpSpPr>
        <p:sp>
          <p:nvSpPr>
            <p:cNvPr id="6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6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sp>
        <p:nvSpPr>
          <p:cNvPr id="68" name="Oval 107"/>
          <p:cNvSpPr>
            <a:spLocks noChangeArrowheads="1"/>
          </p:cNvSpPr>
          <p:nvPr/>
        </p:nvSpPr>
        <p:spPr bwMode="auto">
          <a:xfrm>
            <a:off x="2003096" y="1331988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/>
          </a:p>
        </p:txBody>
      </p:sp>
      <p:sp>
        <p:nvSpPr>
          <p:cNvPr id="69" name="Explosion 2 68"/>
          <p:cNvSpPr/>
          <p:nvPr/>
        </p:nvSpPr>
        <p:spPr>
          <a:xfrm>
            <a:off x="1586895" y="315894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</a:rPr>
              <a:t>HẾT GIỜ</a:t>
            </a:r>
          </a:p>
        </p:txBody>
      </p:sp>
      <p:pic>
        <p:nvPicPr>
          <p:cNvPr id="52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903200" y="5669037"/>
            <a:ext cx="812800" cy="812800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D8CBF5DC-235C-4382-8EC1-16593820319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5595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1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  <p:bldLst>
      <p:bldP spid="44" grpId="0"/>
      <p:bldP spid="46" grpId="0" bldLvl="0" animBg="1"/>
      <p:bldP spid="46" grpId="1" bldLvl="0" animBg="1"/>
      <p:bldP spid="46" grpId="2" bldLvl="0" animBg="1"/>
      <p:bldP spid="47" grpId="0" bldLvl="0" animBg="1"/>
      <p:bldP spid="48" grpId="0" bldLvl="0" animBg="1"/>
      <p:bldP spid="49" grpId="0" bldLvl="0" animBg="1"/>
      <p:bldP spid="50" grpId="0" bldLvl="0" animBg="1"/>
      <p:bldP spid="50" grpId="1" bldLvl="0" animBg="1"/>
      <p:bldP spid="69" grpId="0" bldLvl="0" animBg="1"/>
      <p:bldP spid="69" grpId="1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 a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9709859" y="3997351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7252515" y="4724688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2470377" y="4994981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96" y="-503409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688" y="-7899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Bach tuyet\Bashful2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3297">
            <a:off x="4662464" y="4185816"/>
            <a:ext cx="1296959" cy="230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-710113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0" y="-635000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-15494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2621612" y="889000"/>
            <a:ext cx="68271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6000" dirty="0">
                <a:solidFill>
                  <a:schemeClr val="bg1"/>
                </a:solidFill>
              </a:rPr>
              <a:t>5 - 4 =</a:t>
            </a:r>
          </a:p>
        </p:txBody>
      </p:sp>
      <p:pic>
        <p:nvPicPr>
          <p:cNvPr id="38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6921" y="76200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Explosion 1 38"/>
          <p:cNvSpPr/>
          <p:nvPr/>
        </p:nvSpPr>
        <p:spPr>
          <a:xfrm>
            <a:off x="6762548" y="3737303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41833" y="2540276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00FF"/>
                </a:solidFill>
              </a:rPr>
              <a:t>A.</a:t>
            </a:r>
            <a:r>
              <a:rPr lang="vi-VN" altLang="en-US" sz="48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689833" y="2574008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35" dirty="0">
              <a:solidFill>
                <a:srgbClr val="0000FF"/>
              </a:solidFill>
            </a:endParaRPr>
          </a:p>
          <a:p>
            <a:pPr algn="ctr"/>
            <a:r>
              <a:rPr lang="en-US" sz="5335" dirty="0">
                <a:solidFill>
                  <a:srgbClr val="0000FF"/>
                </a:solidFill>
              </a:rPr>
              <a:t> </a:t>
            </a:r>
            <a:r>
              <a:rPr lang="en-US" sz="5335" dirty="0" err="1">
                <a:solidFill>
                  <a:srgbClr val="0000FF"/>
                </a:solidFill>
              </a:rPr>
              <a:t>B.</a:t>
            </a:r>
            <a:r>
              <a:rPr lang="vi-VN" altLang="en-US" sz="5335" dirty="0" err="1">
                <a:solidFill>
                  <a:srgbClr val="0000FF"/>
                </a:solidFill>
              </a:rPr>
              <a:t>1</a:t>
            </a:r>
            <a:endParaRPr lang="en-US" sz="5335" dirty="0">
              <a:solidFill>
                <a:srgbClr val="0000FF"/>
              </a:solidFill>
            </a:endParaRPr>
          </a:p>
          <a:p>
            <a:pPr algn="ctr"/>
            <a:endParaRPr lang="en-US" sz="5335" dirty="0">
              <a:solidFill>
                <a:srgbClr val="0000FF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6827188" y="2574008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</a:rPr>
              <a:t>C.</a:t>
            </a:r>
            <a:r>
              <a:rPr lang="vi-VN" altLang="en-US" sz="5335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582633" y="2540276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</a:rPr>
              <a:t>D.</a:t>
            </a:r>
            <a:r>
              <a:rPr lang="vi-VN" altLang="en-US" sz="5335" dirty="0">
                <a:solidFill>
                  <a:srgbClr val="0000FF"/>
                </a:solidFill>
              </a:rPr>
              <a:t>3</a:t>
            </a:r>
          </a:p>
        </p:txBody>
      </p:sp>
      <p:pic>
        <p:nvPicPr>
          <p:cNvPr id="44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909" y="815426"/>
            <a:ext cx="1260079" cy="52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\Desktop\Bach tuyet\43ebd44d263606f876d42fd2f199ea61 (6)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99730" l="0" r="96894">
                        <a14:foregroundMark x1="46584" y1="15676" x2="56646" y2="19730"/>
                        <a14:foregroundMark x1="66708" y1="13784" x2="66335" y2="24054"/>
                        <a14:foregroundMark x1="68944" y1="14595" x2="68199" y2="23784"/>
                        <a14:foregroundMark x1="19006" y1="52973" x2="19379" y2="70811"/>
                        <a14:foregroundMark x1="7453" y1="65135" x2="38758" y2="64865"/>
                        <a14:foregroundMark x1="17516" y1="51622" x2="29814" y2="58378"/>
                        <a14:foregroundMark x1="7826" y1="63514" x2="19752" y2="629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85440" y="3430812"/>
            <a:ext cx="3072777" cy="442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2903200" y="5669037"/>
            <a:ext cx="812800" cy="812800"/>
          </a:xfrm>
          <a:prstGeom prst="rect">
            <a:avLst/>
          </a:prstGeom>
        </p:spPr>
      </p:pic>
      <p:pic>
        <p:nvPicPr>
          <p:cNvPr id="24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36723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times up"/>
          <p:cNvGrpSpPr/>
          <p:nvPr/>
        </p:nvGrpSpPr>
        <p:grpSpPr>
          <a:xfrm>
            <a:off x="308197" y="1549876"/>
            <a:ext cx="1009445" cy="500085"/>
            <a:chOff x="2989747" y="438150"/>
            <a:chExt cx="1572029" cy="683752"/>
          </a:xfrm>
        </p:grpSpPr>
        <p:sp>
          <p:nvSpPr>
            <p:cNvPr id="26" name="Rounded Rectangle 25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65" dirty="0" err="1"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1465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1465" dirty="0" err="1"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1465" dirty="0"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8" name="Picture 3" descr="C:\Users\ADMIN\Desktop\Picture2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093" y="960639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28"/>
          <p:cNvGrpSpPr/>
          <p:nvPr/>
        </p:nvGrpSpPr>
        <p:grpSpPr>
          <a:xfrm>
            <a:off x="1988113" y="945133"/>
            <a:ext cx="120325" cy="101771"/>
            <a:chOff x="2455863" y="2411803"/>
            <a:chExt cx="566738" cy="566738"/>
          </a:xfrm>
        </p:grpSpPr>
        <p:sp>
          <p:nvSpPr>
            <p:cNvPr id="30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1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2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3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989908" y="1681532"/>
            <a:ext cx="120325" cy="101771"/>
            <a:chOff x="2455863" y="2411803"/>
            <a:chExt cx="566738" cy="566738"/>
          </a:xfrm>
        </p:grpSpPr>
        <p:sp>
          <p:nvSpPr>
            <p:cNvPr id="4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0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385955" y="1335825"/>
            <a:ext cx="120325" cy="101771"/>
            <a:chOff x="2455863" y="2411803"/>
            <a:chExt cx="566738" cy="566738"/>
          </a:xfrm>
        </p:grpSpPr>
        <p:sp>
          <p:nvSpPr>
            <p:cNvPr id="5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6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626309" y="1369076"/>
            <a:ext cx="120325" cy="101771"/>
            <a:chOff x="2455863" y="2411803"/>
            <a:chExt cx="566738" cy="566738"/>
          </a:xfrm>
        </p:grpSpPr>
        <p:sp>
          <p:nvSpPr>
            <p:cNvPr id="59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0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1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2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3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sp>
        <p:nvSpPr>
          <p:cNvPr id="64" name="Oval 107"/>
          <p:cNvSpPr>
            <a:spLocks noChangeArrowheads="1"/>
          </p:cNvSpPr>
          <p:nvPr/>
        </p:nvSpPr>
        <p:spPr bwMode="auto">
          <a:xfrm>
            <a:off x="2003096" y="1331988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/>
          </a:p>
        </p:txBody>
      </p:sp>
      <p:sp>
        <p:nvSpPr>
          <p:cNvPr id="65" name="Explosion 2 64"/>
          <p:cNvSpPr/>
          <p:nvPr/>
        </p:nvSpPr>
        <p:spPr>
          <a:xfrm>
            <a:off x="1586895" y="315894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</a:rPr>
              <a:t>HẾT GIỜ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6A2203E6-34D1-4763-83A4-0625B1A1F56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5595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1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37" grpId="0"/>
      <p:bldP spid="39" grpId="0" bldLvl="0" animBg="1"/>
      <p:bldP spid="39" grpId="1" bldLvl="0" animBg="1"/>
      <p:bldP spid="39" grpId="2" bldLvl="0" animBg="1"/>
      <p:bldP spid="40" grpId="0" bldLvl="0" animBg="1"/>
      <p:bldP spid="41" grpId="0" bldLvl="0" animBg="1"/>
      <p:bldP spid="41" grpId="1" bldLvl="0" animBg="1"/>
      <p:bldP spid="42" grpId="0" bldLvl="0" animBg="1"/>
      <p:bldP spid="43" grpId="0" bldLvl="0" animBg="1"/>
      <p:bldP spid="65" grpId="0" bldLvl="0" animBg="1"/>
      <p:bldP spid="65" grpId="1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Bach tuyet\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9728476" y="3974979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7340875" y="4702316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4768623" y="4677443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\Desktop\Bach tuyet\43ebd44d263606f876d42fd2f199ea61 (2)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2133" y1="31361" x2="44000" y2="50296"/>
                        <a14:foregroundMark x1="64267" y1="40039" x2="40800" y2="47535"/>
                        <a14:foregroundMark x1="44533" y1="14398" x2="40800" y2="25444"/>
                        <a14:foregroundMark x1="26400" y1="22288" x2="16800" y2="337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1047">
            <a:off x="2218663" y="3854844"/>
            <a:ext cx="2076448" cy="280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75" y="-35115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475" y="-8026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00" y="-657028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-454423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076" y="-1808483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3376903" y="756823"/>
            <a:ext cx="589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6000" dirty="0">
                <a:solidFill>
                  <a:schemeClr val="bg1"/>
                </a:solidFill>
              </a:rPr>
              <a:t>6 - 1 =</a:t>
            </a:r>
          </a:p>
        </p:txBody>
      </p:sp>
      <p:pic>
        <p:nvPicPr>
          <p:cNvPr id="32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375" y="381000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Explosion 1 32"/>
          <p:cNvSpPr/>
          <p:nvPr/>
        </p:nvSpPr>
        <p:spPr>
          <a:xfrm>
            <a:off x="3905087" y="4566016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82875" y="2384823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0000FF"/>
                </a:solidFill>
              </a:rPr>
              <a:t>A.</a:t>
            </a:r>
            <a:r>
              <a:rPr lang="vi-VN" altLang="en-US" sz="4800" dirty="0" err="1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530875" y="2418555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</a:rPr>
              <a:t>B.</a:t>
            </a:r>
            <a:r>
              <a:rPr lang="vi-VN" altLang="en-US" sz="5335" dirty="0">
                <a:solidFill>
                  <a:srgbClr val="0000FF"/>
                </a:solidFill>
              </a:rPr>
              <a:t> 4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668229" y="2418555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</a:rPr>
              <a:t>C.</a:t>
            </a:r>
            <a:r>
              <a:rPr lang="vi-VN" altLang="en-US" sz="5335" dirty="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423675" y="2384823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</a:rPr>
              <a:t>D.</a:t>
            </a:r>
            <a:r>
              <a:rPr lang="vi-VN" altLang="en-US" sz="5335" dirty="0">
                <a:solidFill>
                  <a:srgbClr val="0000FF"/>
                </a:solidFill>
              </a:rPr>
              <a:t>2</a:t>
            </a:r>
          </a:p>
        </p:txBody>
      </p:sp>
      <p:pic>
        <p:nvPicPr>
          <p:cNvPr id="21" name="Picture 4" descr="C:\Users\ADMIN\Desktop\Bach tuyet\Blanca_Nieves.8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27371" y="3455232"/>
            <a:ext cx="2287981" cy="396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8445" y="687313"/>
            <a:ext cx="1286276" cy="621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36723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times up"/>
          <p:cNvGrpSpPr/>
          <p:nvPr/>
        </p:nvGrpSpPr>
        <p:grpSpPr>
          <a:xfrm>
            <a:off x="346040" y="1496226"/>
            <a:ext cx="1009445" cy="500085"/>
            <a:chOff x="2989747" y="438150"/>
            <a:chExt cx="1572029" cy="683752"/>
          </a:xfrm>
        </p:grpSpPr>
        <p:sp>
          <p:nvSpPr>
            <p:cNvPr id="36" name="Rounded Rectangle 35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65" dirty="0" err="1"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1465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1465" dirty="0" err="1"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1465" dirty="0"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38" name="Picture 3" descr="C:\Users\ADMIN\Desktop\Picture2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093" y="960639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Group 38"/>
          <p:cNvGrpSpPr/>
          <p:nvPr/>
        </p:nvGrpSpPr>
        <p:grpSpPr>
          <a:xfrm>
            <a:off x="1988113" y="945133"/>
            <a:ext cx="120325" cy="101771"/>
            <a:chOff x="2455863" y="2411803"/>
            <a:chExt cx="566738" cy="566738"/>
          </a:xfrm>
        </p:grpSpPr>
        <p:sp>
          <p:nvSpPr>
            <p:cNvPr id="40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1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2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3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989908" y="1681532"/>
            <a:ext cx="120325" cy="101771"/>
            <a:chOff x="2455863" y="2411803"/>
            <a:chExt cx="566738" cy="566738"/>
          </a:xfrm>
        </p:grpSpPr>
        <p:sp>
          <p:nvSpPr>
            <p:cNvPr id="5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4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385955" y="1335825"/>
            <a:ext cx="120325" cy="101771"/>
            <a:chOff x="2455863" y="2411803"/>
            <a:chExt cx="566738" cy="566738"/>
          </a:xfrm>
        </p:grpSpPr>
        <p:sp>
          <p:nvSpPr>
            <p:cNvPr id="5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0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626309" y="1369076"/>
            <a:ext cx="120325" cy="101771"/>
            <a:chOff x="2455863" y="2411803"/>
            <a:chExt cx="566738" cy="566738"/>
          </a:xfrm>
        </p:grpSpPr>
        <p:sp>
          <p:nvSpPr>
            <p:cNvPr id="6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6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sp>
        <p:nvSpPr>
          <p:cNvPr id="68" name="Oval 107"/>
          <p:cNvSpPr>
            <a:spLocks noChangeArrowheads="1"/>
          </p:cNvSpPr>
          <p:nvPr/>
        </p:nvSpPr>
        <p:spPr bwMode="auto">
          <a:xfrm>
            <a:off x="2003096" y="1331988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/>
          </a:p>
        </p:txBody>
      </p:sp>
      <p:sp>
        <p:nvSpPr>
          <p:cNvPr id="69" name="Explosion 2 68"/>
          <p:cNvSpPr/>
          <p:nvPr/>
        </p:nvSpPr>
        <p:spPr>
          <a:xfrm>
            <a:off x="1586895" y="315894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</a:rPr>
              <a:t>HẾT GIỜ</a:t>
            </a:r>
          </a:p>
        </p:txBody>
      </p:sp>
      <p:pic>
        <p:nvPicPr>
          <p:cNvPr id="7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903200" y="5669037"/>
            <a:ext cx="812800" cy="812800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44988264-DE72-4EBB-BF5D-176E2E089F6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5595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1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"/>
                </p:tgtEl>
              </p:cMediaNode>
            </p:audio>
          </p:childTnLst>
        </p:cTn>
      </p:par>
    </p:tnLst>
    <p:bldLst>
      <p:bldP spid="31" grpId="0"/>
      <p:bldP spid="33" grpId="0" bldLvl="0" animBg="1"/>
      <p:bldP spid="33" grpId="1" bldLvl="0" animBg="1"/>
      <p:bldP spid="33" grpId="2" bldLvl="0" animBg="1"/>
      <p:bldP spid="44" grpId="0" bldLvl="0" animBg="1"/>
      <p:bldP spid="44" grpId="1" bldLvl="0" animBg="1"/>
      <p:bldP spid="45" grpId="0" bldLvl="0" animBg="1"/>
      <p:bldP spid="46" grpId="0" bldLvl="0" animBg="1"/>
      <p:bldP spid="47" grpId="0" bldLvl="0" animBg="1"/>
      <p:bldP spid="69" grpId="0" bldLvl="0" animBg="1"/>
      <p:bldP spid="69" grpId="1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 a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9709859" y="3997351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7252515" y="4724688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2470377" y="4994981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96" y="-503409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688" y="-7899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Bach tuyet\Bashful2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3297">
            <a:off x="4662464" y="4185816"/>
            <a:ext cx="1296959" cy="230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-710113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0" y="-635000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-15494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3361732" y="1062619"/>
            <a:ext cx="589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6000" dirty="0">
                <a:solidFill>
                  <a:schemeClr val="bg1"/>
                </a:solidFill>
              </a:rPr>
              <a:t>4 - 3 =</a:t>
            </a:r>
          </a:p>
        </p:txBody>
      </p:sp>
      <p:pic>
        <p:nvPicPr>
          <p:cNvPr id="38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6921" y="76200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Explosion 1 38"/>
          <p:cNvSpPr/>
          <p:nvPr/>
        </p:nvSpPr>
        <p:spPr>
          <a:xfrm>
            <a:off x="6762548" y="3737303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41833" y="2540276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00FF"/>
                </a:solidFill>
              </a:rPr>
              <a:t>A.</a:t>
            </a:r>
            <a:r>
              <a:rPr lang="vi-VN" altLang="en-US" sz="4800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689833" y="2574008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35" dirty="0">
              <a:solidFill>
                <a:srgbClr val="0000FF"/>
              </a:solidFill>
            </a:endParaRPr>
          </a:p>
          <a:p>
            <a:pPr algn="ctr"/>
            <a:r>
              <a:rPr lang="en-US" sz="5335" dirty="0">
                <a:solidFill>
                  <a:srgbClr val="0000FF"/>
                </a:solidFill>
              </a:rPr>
              <a:t> </a:t>
            </a:r>
            <a:r>
              <a:rPr lang="en-US" sz="5335" dirty="0" err="1">
                <a:solidFill>
                  <a:srgbClr val="0000FF"/>
                </a:solidFill>
              </a:rPr>
              <a:t>B.</a:t>
            </a:r>
            <a:r>
              <a:rPr lang="vi-VN" altLang="en-US" sz="5335" dirty="0" err="1">
                <a:solidFill>
                  <a:srgbClr val="0000FF"/>
                </a:solidFill>
              </a:rPr>
              <a:t>1</a:t>
            </a:r>
            <a:endParaRPr lang="en-US" sz="5335" dirty="0">
              <a:solidFill>
                <a:srgbClr val="0000FF"/>
              </a:solidFill>
            </a:endParaRPr>
          </a:p>
          <a:p>
            <a:pPr algn="ctr"/>
            <a:endParaRPr lang="en-US" sz="5335" dirty="0">
              <a:solidFill>
                <a:srgbClr val="0000FF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6827188" y="2574008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</a:rPr>
              <a:t>C.</a:t>
            </a:r>
            <a:r>
              <a:rPr lang="vi-VN" altLang="en-US" sz="5335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582633" y="2540276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35" dirty="0">
                <a:solidFill>
                  <a:srgbClr val="0000FF"/>
                </a:solidFill>
              </a:rPr>
              <a:t>D.</a:t>
            </a:r>
            <a:r>
              <a:rPr lang="vi-VN" altLang="en-US" sz="5335" dirty="0">
                <a:solidFill>
                  <a:srgbClr val="0000FF"/>
                </a:solidFill>
              </a:rPr>
              <a:t>3</a:t>
            </a:r>
          </a:p>
        </p:txBody>
      </p:sp>
      <p:pic>
        <p:nvPicPr>
          <p:cNvPr id="22" name="Picture 3" descr="C:\Users\ADMIN\Desktop\Bach tuyet\43ebd44d263606f876d42fd2f199ea61 (6)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99730" l="0" r="96894">
                        <a14:foregroundMark x1="46584" y1="15676" x2="56646" y2="19730"/>
                        <a14:foregroundMark x1="66708" y1="13784" x2="66335" y2="24054"/>
                        <a14:foregroundMark x1="68944" y1="14595" x2="68199" y2="23784"/>
                        <a14:foregroundMark x1="19006" y1="52973" x2="19379" y2="70811"/>
                        <a14:foregroundMark x1="7453" y1="65135" x2="38758" y2="64865"/>
                        <a14:foregroundMark x1="17516" y1="51622" x2="29814" y2="58378"/>
                        <a14:foregroundMark x1="7826" y1="63514" x2="19752" y2="629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85440" y="3430812"/>
            <a:ext cx="3072777" cy="442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7569" y="937614"/>
            <a:ext cx="1422400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36723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times up"/>
          <p:cNvGrpSpPr/>
          <p:nvPr/>
        </p:nvGrpSpPr>
        <p:grpSpPr>
          <a:xfrm>
            <a:off x="357533" y="1691224"/>
            <a:ext cx="1009445" cy="500085"/>
            <a:chOff x="2989747" y="438150"/>
            <a:chExt cx="1572029" cy="683752"/>
          </a:xfrm>
        </p:grpSpPr>
        <p:sp>
          <p:nvSpPr>
            <p:cNvPr id="26" name="Rounded Rectangle 25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65" dirty="0" err="1"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1465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1465" dirty="0" err="1"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1465" dirty="0"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8" name="Picture 3" descr="C:\Users\ADMIN\Desktop\Picture2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093" y="960639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28"/>
          <p:cNvGrpSpPr/>
          <p:nvPr/>
        </p:nvGrpSpPr>
        <p:grpSpPr>
          <a:xfrm>
            <a:off x="1988113" y="945133"/>
            <a:ext cx="120325" cy="101771"/>
            <a:chOff x="2455863" y="2411803"/>
            <a:chExt cx="566738" cy="566738"/>
          </a:xfrm>
        </p:grpSpPr>
        <p:sp>
          <p:nvSpPr>
            <p:cNvPr id="30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1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2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3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989908" y="1681532"/>
            <a:ext cx="120325" cy="101771"/>
            <a:chOff x="2455863" y="2411803"/>
            <a:chExt cx="566738" cy="566738"/>
          </a:xfrm>
        </p:grpSpPr>
        <p:sp>
          <p:nvSpPr>
            <p:cNvPr id="4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0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385955" y="1335825"/>
            <a:ext cx="120325" cy="101771"/>
            <a:chOff x="2455863" y="2411803"/>
            <a:chExt cx="566738" cy="566738"/>
          </a:xfrm>
        </p:grpSpPr>
        <p:sp>
          <p:nvSpPr>
            <p:cNvPr id="5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6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626309" y="1369076"/>
            <a:ext cx="120325" cy="101771"/>
            <a:chOff x="2455863" y="2411803"/>
            <a:chExt cx="566738" cy="566738"/>
          </a:xfrm>
        </p:grpSpPr>
        <p:sp>
          <p:nvSpPr>
            <p:cNvPr id="59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0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1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2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3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sp>
        <p:nvSpPr>
          <p:cNvPr id="64" name="Oval 107"/>
          <p:cNvSpPr>
            <a:spLocks noChangeArrowheads="1"/>
          </p:cNvSpPr>
          <p:nvPr/>
        </p:nvSpPr>
        <p:spPr bwMode="auto">
          <a:xfrm>
            <a:off x="2003096" y="1331988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/>
          </a:p>
        </p:txBody>
      </p:sp>
      <p:sp>
        <p:nvSpPr>
          <p:cNvPr id="65" name="Explosion 2 64"/>
          <p:cNvSpPr/>
          <p:nvPr/>
        </p:nvSpPr>
        <p:spPr>
          <a:xfrm>
            <a:off x="1586895" y="315894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</a:rPr>
              <a:t>HẾT GIỜ</a:t>
            </a:r>
          </a:p>
        </p:txBody>
      </p:sp>
      <p:pic>
        <p:nvPicPr>
          <p:cNvPr id="66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2903200" y="5669037"/>
            <a:ext cx="812800" cy="81280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808766B0-A5E9-489D-9E6D-2BF68D0BAEF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5042" fill="hold"/>
                                        <p:tgtEl>
                                          <p:spTgt spid="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1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"/>
                </p:tgtEl>
              </p:cMediaNode>
            </p:audio>
          </p:childTnLst>
        </p:cTn>
      </p:par>
    </p:tnLst>
    <p:bldLst>
      <p:bldP spid="37" grpId="0"/>
      <p:bldP spid="39" grpId="0" bldLvl="0" animBg="1"/>
      <p:bldP spid="39" grpId="1" bldLvl="0" animBg="1"/>
      <p:bldP spid="39" grpId="2" bldLvl="0" animBg="1"/>
      <p:bldP spid="40" grpId="0" bldLvl="0" animBg="1"/>
      <p:bldP spid="41" grpId="0" bldLvl="0" animBg="1"/>
      <p:bldP spid="41" grpId="1" bldLvl="0" animBg="1"/>
      <p:bldP spid="42" grpId="0" bldLvl="0" animBg="1"/>
      <p:bldP spid="43" grpId="0" bldLvl="0" animBg="1"/>
      <p:bldP spid="65" grpId="0" bldLvl="0" animBg="1"/>
      <p:bldP spid="65" grpId="1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ẽ Tay Phim Hoạt Hình Hoa Cỏ Hình ảnh | Định dạng hình ảnh PSD 401475727|  vn.lovepik.com"/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267" b="29851"/>
          <a:stretch>
            <a:fillRect/>
          </a:stretch>
        </p:blipFill>
        <p:spPr bwMode="auto">
          <a:xfrm>
            <a:off x="0" y="5835650"/>
            <a:ext cx="4867275" cy="1152525"/>
          </a:xfrm>
          <a:prstGeom prst="rect">
            <a:avLst/>
          </a:prstGeom>
          <a:noFill/>
        </p:spPr>
      </p:pic>
      <p:pic>
        <p:nvPicPr>
          <p:cNvPr id="4" name="Picture 2" descr="Vẽ Tay Phim Hoạt Hình Hoa Cỏ Hình ảnh | Định dạng hình ảnh PSD 401475727|  vn.lovepik.com"/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267" b="29851"/>
          <a:stretch>
            <a:fillRect/>
          </a:stretch>
        </p:blipFill>
        <p:spPr bwMode="auto">
          <a:xfrm>
            <a:off x="7764463" y="5554663"/>
            <a:ext cx="4427537" cy="1433512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319997" y="384777"/>
            <a:ext cx="415089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2. </a:t>
            </a:r>
            <a:r>
              <a:rPr lang="en-US" sz="44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Tính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42722" y="1535935"/>
            <a:ext cx="2061415" cy="287964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 – 1 </a:t>
            </a:r>
          </a:p>
          <a:p>
            <a:pPr algn="ctr">
              <a:lnSpc>
                <a:spcPct val="200000"/>
              </a:lnSpc>
            </a:pP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4 – 1</a:t>
            </a:r>
          </a:p>
          <a:p>
            <a:pPr algn="ctr">
              <a:lnSpc>
                <a:spcPct val="200000"/>
              </a:lnSpc>
            </a:pP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3 – 1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endParaRPr lang="en-US" sz="32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166911" y="1535935"/>
            <a:ext cx="2061415" cy="287964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5 – 2 </a:t>
            </a:r>
          </a:p>
          <a:p>
            <a:pPr algn="ctr">
              <a:lnSpc>
                <a:spcPct val="200000"/>
              </a:lnSpc>
            </a:pP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2 – 1</a:t>
            </a:r>
          </a:p>
          <a:p>
            <a:pPr algn="ctr">
              <a:lnSpc>
                <a:spcPct val="200000"/>
              </a:lnSpc>
            </a:pP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3 – 2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endParaRPr lang="en-US" sz="32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52054" y="1590658"/>
            <a:ext cx="2061415" cy="287964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5 – 4 </a:t>
            </a:r>
          </a:p>
          <a:p>
            <a:pPr algn="ctr">
              <a:lnSpc>
                <a:spcPct val="200000"/>
              </a:lnSpc>
            </a:pP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6 – 1</a:t>
            </a:r>
          </a:p>
          <a:p>
            <a:pPr algn="ctr">
              <a:lnSpc>
                <a:spcPct val="200000"/>
              </a:lnSpc>
            </a:pPr>
            <a:r>
              <a:rPr lang="en-US" sz="36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4 – 3</a:t>
            </a:r>
            <a:r>
              <a:rPr lang="en-US" sz="32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endParaRPr lang="en-US" sz="32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478530" y="1693294"/>
            <a:ext cx="1345559" cy="561436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= 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566731" y="2794897"/>
            <a:ext cx="1169156" cy="561436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= 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478531" y="3854193"/>
            <a:ext cx="1345558" cy="561436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= 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70738" y="3908862"/>
            <a:ext cx="1142943" cy="561436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= 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789160" y="2794897"/>
            <a:ext cx="1106101" cy="561436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= 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800851" y="1680932"/>
            <a:ext cx="1094410" cy="561436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= 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406759" y="3974467"/>
            <a:ext cx="1142943" cy="561436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= 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292358" y="1771060"/>
            <a:ext cx="1227455" cy="561436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= 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292358" y="2890102"/>
            <a:ext cx="1227454" cy="561436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= 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5</a:t>
            </a:r>
          </a:p>
        </p:txBody>
      </p:sp>
      <p:pic>
        <p:nvPicPr>
          <p:cNvPr id="1028" name="Picture 4" descr="Bướm Vẽ - Phim Hoạt Hình, Bướm Con Chuồn Chuồn png tải về - Miễn phí trong  suốt Bướm png Tải về.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981" t="30126" r="43792" b="15494"/>
          <a:stretch>
            <a:fillRect/>
          </a:stretch>
        </p:blipFill>
        <p:spPr bwMode="auto">
          <a:xfrm>
            <a:off x="949960" y="5379720"/>
            <a:ext cx="1227455" cy="877570"/>
          </a:xfrm>
          <a:prstGeom prst="rect">
            <a:avLst/>
          </a:prstGeom>
          <a:noFill/>
        </p:spPr>
      </p:pic>
      <p:pic>
        <p:nvPicPr>
          <p:cNvPr id="6" name="Picture 4" descr="Bướm Vẽ - Phim Hoạt Hình, Bướm Con Chuồn Chuồn png tải về - Miễn phí trong  suốt Bướm png Tải về.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981" t="30126" r="43792" b="15494"/>
          <a:stretch>
            <a:fillRect/>
          </a:stretch>
        </p:blipFill>
        <p:spPr bwMode="auto">
          <a:xfrm>
            <a:off x="9227820" y="5379720"/>
            <a:ext cx="1227455" cy="877570"/>
          </a:xfrm>
          <a:prstGeom prst="rect">
            <a:avLst/>
          </a:prstGeom>
          <a:noFill/>
        </p:spPr>
      </p:pic>
      <p:pic>
        <p:nvPicPr>
          <p:cNvPr id="1030" name="Picture 6" descr="Hoạt hình Clip nghệ thuật - bướm png tải về - Miễn phí trong suốt Bướm png  Tải về."/>
          <p:cNvPicPr>
            <a:picLocks noGrp="1"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19" t="8479" r="17467" b="6064"/>
          <a:stretch>
            <a:fillRect/>
          </a:stretch>
        </p:blipFill>
        <p:spPr bwMode="auto">
          <a:xfrm>
            <a:off x="11329670" y="5379720"/>
            <a:ext cx="744220" cy="601345"/>
          </a:xfrm>
          <a:prstGeom prst="rect">
            <a:avLst/>
          </a:prstGeom>
          <a:noFill/>
        </p:spPr>
      </p:pic>
      <p:pic>
        <p:nvPicPr>
          <p:cNvPr id="7" name="Picture 6" descr="Hoạt hình Clip nghệ thuật - bướm png tải về - Miễn phí trong suốt Bướm png  Tải về."/>
          <p:cNvPicPr>
            <a:picLocks noGrp="1"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19" t="8479" r="17467" b="6064"/>
          <a:stretch>
            <a:fillRect/>
          </a:stretch>
        </p:blipFill>
        <p:spPr bwMode="auto">
          <a:xfrm>
            <a:off x="3103880" y="5655945"/>
            <a:ext cx="744220" cy="60134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32" y="479425"/>
            <a:ext cx="11544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3.   </a:t>
            </a:r>
            <a:r>
              <a:rPr lang="en-US" sz="44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Chọn</a:t>
            </a:r>
            <a:r>
              <a:rPr lang="en-US" sz="44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kết</a:t>
            </a:r>
            <a:r>
              <a:rPr lang="en-US" sz="44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quả</a:t>
            </a:r>
            <a:r>
              <a:rPr lang="en-US" sz="44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đúng</a:t>
            </a:r>
            <a:r>
              <a:rPr lang="en-US" sz="44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với</a:t>
            </a:r>
            <a:r>
              <a:rPr lang="en-US" sz="44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mỗi</a:t>
            </a:r>
            <a:r>
              <a:rPr lang="en-US" sz="44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phép</a:t>
            </a:r>
            <a:r>
              <a:rPr lang="en-US" sz="44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tính</a:t>
            </a:r>
            <a:r>
              <a:rPr lang="en-US" sz="44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   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0"/>
          <a:stretch>
            <a:fillRect/>
          </a:stretch>
        </p:blipFill>
        <p:spPr bwMode="auto">
          <a:xfrm>
            <a:off x="709295" y="1812925"/>
            <a:ext cx="10979150" cy="427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9"/>
          <a:stretch/>
        </p:blipFill>
        <p:spPr bwMode="auto">
          <a:xfrm>
            <a:off x="4871707" y="2311400"/>
            <a:ext cx="7232061" cy="4281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2545" y="1096996"/>
            <a:ext cx="1396582" cy="910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714" y="1157811"/>
            <a:ext cx="1317833" cy="880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977" y="1552201"/>
            <a:ext cx="1252161" cy="880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124" y="2432809"/>
            <a:ext cx="1411925" cy="976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049" y="5315884"/>
            <a:ext cx="1325477" cy="100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97" y="4032866"/>
            <a:ext cx="1311427" cy="1074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85B808-7617-4D60-84D6-8544D826E46F}"/>
              </a:ext>
            </a:extLst>
          </p:cNvPr>
          <p:cNvSpPr txBox="1"/>
          <p:nvPr/>
        </p:nvSpPr>
        <p:spPr>
          <a:xfrm>
            <a:off x="323532" y="479425"/>
            <a:ext cx="11544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3.   </a:t>
            </a:r>
            <a:r>
              <a:rPr lang="en-US" sz="44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Chọn</a:t>
            </a:r>
            <a:r>
              <a:rPr lang="en-US" sz="44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kết</a:t>
            </a:r>
            <a:r>
              <a:rPr lang="en-US" sz="44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quả</a:t>
            </a:r>
            <a:r>
              <a:rPr lang="en-US" sz="44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đúng</a:t>
            </a:r>
            <a:r>
              <a:rPr lang="en-US" sz="44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với</a:t>
            </a:r>
            <a:r>
              <a:rPr lang="en-US" sz="44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mỗi</a:t>
            </a:r>
            <a:r>
              <a:rPr lang="en-US" sz="44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phép</a:t>
            </a:r>
            <a:r>
              <a:rPr lang="en-US" sz="44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tính</a:t>
            </a:r>
            <a:r>
              <a:rPr lang="en-US" sz="44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  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9 -0.00347 L 0.00391 0.359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0" y="18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988E-6 -1.48148E-6 L 0.05823 0.22894 " pathEditMode="relative" rAng="0" ptsTypes="AA">
                                      <p:cBhvr>
                                        <p:cTn id="10" dur="78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5" y="1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6E-6 4.07407E-6 L 0.19643 0.3030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22" y="15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7693E-6 -1.85185E-6 L 0.48378 -0.4604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89" y="-2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0778E-7 4.07407E-6 L 0.32487 0.0289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43" y="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5388E-6 2.22222E-6 L 0.50463 -0.3620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31" y="-18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1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 l="30033" t="42658" r="26468" b="25592"/>
          <a:stretch>
            <a:fillRect/>
          </a:stretch>
        </p:blipFill>
        <p:spPr>
          <a:xfrm>
            <a:off x="2927033" y="1374140"/>
            <a:ext cx="8253412" cy="2382837"/>
          </a:xfrm>
          <a:prstGeom prst="rect">
            <a:avLst/>
          </a:prstGeom>
        </p:spPr>
      </p:pic>
      <p:pic>
        <p:nvPicPr>
          <p:cNvPr id="4098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07"/>
          <a:stretch>
            <a:fillRect/>
          </a:stretch>
        </p:blipFill>
        <p:spPr bwMode="auto">
          <a:xfrm>
            <a:off x="2927033" y="4030662"/>
            <a:ext cx="8640762" cy="254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5"/>
          <p:cNvSpPr txBox="1"/>
          <p:nvPr/>
        </p:nvSpPr>
        <p:spPr>
          <a:xfrm>
            <a:off x="1354455" y="393700"/>
            <a:ext cx="98259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40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Nêu phép tính thích hợp với mỗi tranh vẽ.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1354455" y="1180465"/>
            <a:ext cx="6578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vi-VN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1354455" y="3915410"/>
            <a:ext cx="6578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vi-VN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1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 l="30033" t="42658" r="26468" b="34155"/>
          <a:stretch>
            <a:fillRect/>
          </a:stretch>
        </p:blipFill>
        <p:spPr>
          <a:xfrm>
            <a:off x="0" y="0"/>
            <a:ext cx="12192000" cy="5883275"/>
          </a:xfrm>
          <a:prstGeom prst="rect">
            <a:avLst/>
          </a:prstGeom>
        </p:spPr>
      </p:pic>
      <p:pic>
        <p:nvPicPr>
          <p:cNvPr id="5" name="Content Placeholder 1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050" b="73257" l="38677" r="53741"/>
                    </a14:imgEffect>
                  </a14:imgLayer>
                </a14:imgProps>
              </a:ext>
            </a:extLst>
          </a:blip>
          <a:srcRect l="46183" t="65891" r="47815" b="28361"/>
          <a:stretch>
            <a:fillRect/>
          </a:stretch>
        </p:blipFill>
        <p:spPr>
          <a:xfrm rot="5400000">
            <a:off x="0" y="1663700"/>
            <a:ext cx="1954213" cy="1035050"/>
          </a:xfrm>
          <a:prstGeom prst="rect">
            <a:avLst/>
          </a:prstGeom>
        </p:spPr>
      </p:pic>
      <p:pic>
        <p:nvPicPr>
          <p:cNvPr id="7" name="Content Placeholder 1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034" b="73366" l="54883" r="64206"/>
                    </a14:imgEffect>
                  </a14:imgLayer>
                </a14:imgProps>
              </a:ext>
            </a:extLst>
          </a:blip>
          <a:srcRect l="53718" t="65601" r="37765" b="25592"/>
          <a:stretch>
            <a:fillRect/>
          </a:stretch>
        </p:blipFill>
        <p:spPr>
          <a:xfrm rot="5400000">
            <a:off x="3310255" y="1370330"/>
            <a:ext cx="2622550" cy="1355090"/>
          </a:xfrm>
          <a:prstGeom prst="rect">
            <a:avLst/>
          </a:prstGeom>
        </p:spPr>
      </p:pic>
      <p:pic>
        <p:nvPicPr>
          <p:cNvPr id="8" name="Content Placeholder 1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377" b="73182" l="63017" r="72364"/>
                    </a14:imgEffect>
                  </a14:imgLayer>
                </a14:imgProps>
              </a:ext>
            </a:extLst>
          </a:blip>
          <a:srcRect l="64482" t="65862" r="29517" b="28325"/>
          <a:stretch>
            <a:fillRect/>
          </a:stretch>
        </p:blipFill>
        <p:spPr>
          <a:xfrm rot="5400000">
            <a:off x="4866640" y="1565275"/>
            <a:ext cx="1574800" cy="95504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3467903" y="5958207"/>
            <a:ext cx="4860756" cy="7781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     -      3      =      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162B2A0-3558-43E0-BD9F-4F92E11132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0822 0.0314174 L -0.0140822 0.257806 C -0.0140822 0.359228 0.195491 0.484195 0.365581 0.484195 L 0.745241 0.484195 " pathEditMode="relative" rAng="0" ptsTypes="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00" y="22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7963 -6.90799e-05 L -0.0237963 0.267154 C -0.0237963 0.386868 0.215533 0.534376 0.409771 0.534376 L 0.843339 0.534376 " pathEditMode="relative" rAng="0" ptsTypes="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00" y="267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5813 4.71646e-05 L -0.0105813 0.222501 C -0.0105813 0.32216 0.171636 0.444954 0.319524 0.444954 L 0.649627 0.444954 " pathEditMode="relative" rAng="0" ptsTypes="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00" y="2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3400" y="405979"/>
            <a:ext cx="82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4. 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Nêu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phép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trừ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thích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hợp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vẽ</a:t>
            </a:r>
            <a:r>
              <a:rPr lang="en-US" sz="2800" dirty="0">
                <a:latin typeface="UTM Avo" panose="020406030505060202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40243" y="5767072"/>
            <a:ext cx="4860756" cy="7781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     -      3      =      3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40" y="1070610"/>
            <a:ext cx="11097260" cy="5618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3292642" y="6136048"/>
            <a:ext cx="5470357" cy="7781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5     -      2      =      3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ldLvl="0" animBg="1"/>
      <p:bldP spid="6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0" y="1174750"/>
            <a:ext cx="7497763" cy="4953000"/>
          </a:xfrm>
        </p:spPr>
        <p:txBody>
          <a:bodyPr/>
          <a:lstStyle/>
          <a:p>
            <a:pPr marL="0" indent="0" algn="ctr">
              <a:buNone/>
            </a:pPr>
            <a:r>
              <a:rPr lang="vi-VN" alt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1" name="Content Placeholder 100"/>
          <p:cNvPicPr>
            <a:picLocks noGrp="1"/>
          </p:cNvPicPr>
          <p:nvPr>
            <p:ph sz="half" idx="4294967295"/>
          </p:nvPr>
        </p:nvPicPr>
        <p:blipFill>
          <a:blip r:embed="rId2"/>
          <a:srcRect l="21548" t="9761" r="18127" b="2928"/>
          <a:stretch>
            <a:fillRect/>
          </a:stretch>
        </p:blipFill>
        <p:spPr>
          <a:xfrm>
            <a:off x="9718675" y="3454400"/>
            <a:ext cx="2473325" cy="3403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Cloud Callout 4"/>
          <p:cNvSpPr/>
          <p:nvPr/>
        </p:nvSpPr>
        <p:spPr>
          <a:xfrm>
            <a:off x="1228725" y="773430"/>
            <a:ext cx="5389245" cy="4486275"/>
          </a:xfrm>
          <a:prstGeom prst="cloudCallout">
            <a:avLst>
              <a:gd name="adj1" fmla="val 104369"/>
              <a:gd name="adj2" fmla="val 40865"/>
            </a:avLst>
          </a:prstGeom>
          <a:gradFill rotWithShape="0">
            <a:gsLst>
              <a:gs pos="88000">
                <a:srgbClr val="FECF40"/>
              </a:gs>
              <a:gs pos="100000">
                <a:srgbClr val="846C21"/>
              </a:gs>
            </a:gsLst>
            <a:lin ang="54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vi-VN" altLang="en-US" sz="4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Các em hãy kể các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vi-VN" altLang="en-US" sz="4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tình huống trong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vi-VN" altLang="en-US" sz="4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thực tế về phép trừ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vi-VN" altLang="en-US" sz="4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trong phạm vi 6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040" y="5424805"/>
            <a:ext cx="1116965" cy="143319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195" y="5944609"/>
            <a:ext cx="523875" cy="8382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40383">
            <a:off x="292611" y="5464766"/>
            <a:ext cx="762000" cy="135255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28661" y="1923454"/>
            <a:ext cx="723398" cy="81181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Đúng điền Đ, sai điền S vào ô trống: Một người xếp mỗi hộp có 9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781"/>
          <a:stretch>
            <a:fillRect/>
          </a:stretch>
        </p:blipFill>
        <p:spPr bwMode="auto">
          <a:xfrm>
            <a:off x="0" y="1776413"/>
            <a:ext cx="3295650" cy="87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Đúng điền Đ, sai điền S vào ô trống: Một người xếp mỗi hộp có 9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76" t="47021"/>
          <a:stretch>
            <a:fillRect/>
          </a:stretch>
        </p:blipFill>
        <p:spPr bwMode="auto">
          <a:xfrm>
            <a:off x="0" y="2894013"/>
            <a:ext cx="1193800" cy="104457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Đúng điền Đ, sai điền S vào ô trống: Một người xếp mỗi hộp có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27" t="45378" r="34663"/>
          <a:stretch>
            <a:fillRect/>
          </a:stretch>
        </p:blipFill>
        <p:spPr bwMode="auto">
          <a:xfrm>
            <a:off x="2913380" y="2872105"/>
            <a:ext cx="1031875" cy="107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99"/>
          <p:cNvPicPr/>
          <p:nvPr/>
        </p:nvPicPr>
        <p:blipFill>
          <a:blip r:embed="rId3"/>
          <a:stretch>
            <a:fillRect/>
          </a:stretch>
        </p:blipFill>
        <p:spPr>
          <a:xfrm>
            <a:off x="7710170" y="1600199"/>
            <a:ext cx="3912335" cy="48177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8" descr="Đúng điền Đ, sai điền S vào ô trống: Một người xếp mỗi hộp có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83" r="68671"/>
          <a:stretch>
            <a:fillRect/>
          </a:stretch>
        </p:blipFill>
        <p:spPr bwMode="auto">
          <a:xfrm>
            <a:off x="1605280" y="2745740"/>
            <a:ext cx="1032510" cy="109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77083 0.00194444 L 0.295 -0.0122222 " pathEditMode="relative" rAng="0" ptsTypes="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00" y="7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8401 -0.00203704 " pathEditMode="relative" rAng="0" ptsTypes="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0" y="-4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5436776"/>
      </p:ext>
    </p:extLst>
  </p:cSld>
  <p:clrMapOvr>
    <a:masterClrMapping/>
  </p:clrMapOvr>
</p:sld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404</Words>
  <Application>Microsoft Office PowerPoint</Application>
  <PresentationFormat>Widescreen</PresentationFormat>
  <Paragraphs>134</Paragraphs>
  <Slides>23</Slides>
  <Notes>0</Notes>
  <HiddenSlides>0</HiddenSlides>
  <MMClips>10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UTM Avo</vt:lpstr>
      <vt:lpstr>UTM Cooper Black</vt:lpstr>
      <vt:lpstr>Times New Roman</vt:lpstr>
      <vt:lpstr>Arial</vt:lpstr>
      <vt:lpstr>Calibri</vt:lpstr>
      <vt:lpstr>Green Color</vt:lpstr>
      <vt:lpstr>Tuần 11 Bài 26: Luyện tập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60</cp:revision>
  <dcterms:created xsi:type="dcterms:W3CDTF">2021-11-01T08:16:00Z</dcterms:created>
  <dcterms:modified xsi:type="dcterms:W3CDTF">2022-01-24T02:45:07Z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5D1596D51912416B8DB1339776ACB32D</vt:lpwstr>
  </property>
  <property fmtid="{D5CDD505-2E9C-101B-9397-08002B2CF9AE}" pid="3" name="KSOProductBuildVer">
    <vt:lpwstr>1033-11.2.0.10351</vt:lpwstr>
  </property>
</Properties>
</file>