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583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3" r:id="rId13"/>
    <p:sldId id="274" r:id="rId14"/>
    <p:sldId id="275" r:id="rId15"/>
    <p:sldId id="271" r:id="rId16"/>
    <p:sldId id="258" r:id="rId17"/>
    <p:sldId id="284" r:id="rId18"/>
    <p:sldId id="260" r:id="rId19"/>
    <p:sldId id="261" r:id="rId20"/>
    <p:sldId id="30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81" autoAdjust="0"/>
    <p:restoredTop sz="94660"/>
  </p:normalViewPr>
  <p:slideViewPr>
    <p:cSldViewPr snapToGrid="0">
      <p:cViewPr>
        <p:scale>
          <a:sx n="66" d="100"/>
          <a:sy n="66" d="100"/>
        </p:scale>
        <p:origin x="2256" y="10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46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en-US" altLang="en-US" dirty="0"/>
          </a:p>
        </p:txBody>
      </p:sp>
      <p:sp>
        <p:nvSpPr>
          <p:cNvPr id="1434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n-US" sz="1200" dirty="0"/>
              <a:t>15</a:t>
            </a:fld>
            <a:endParaRPr lang="en-US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7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61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15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86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16113" y="-101600"/>
            <a:ext cx="12453256" cy="706845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6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A3C8C9-B293-47D2-88DB-018144F8B59F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1/24/2022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18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49" r:id="rId6"/>
    <p:sldLayoutId id="2147483650" r:id="rId7"/>
    <p:sldLayoutId id="2147483652" r:id="rId8"/>
    <p:sldLayoutId id="2147483656" r:id="rId9"/>
    <p:sldLayoutId id="2147483660" r:id="rId10"/>
    <p:sldLayoutId id="21474836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13" Type="http://schemas.openxmlformats.org/officeDocument/2006/relationships/slide" Target="slide7.xml"/><Relationship Id="rId18" Type="http://schemas.openxmlformats.org/officeDocument/2006/relationships/image" Target="../media/image23.GIF"/><Relationship Id="rId3" Type="http://schemas.openxmlformats.org/officeDocument/2006/relationships/slide" Target="slide10.xml"/><Relationship Id="rId21" Type="http://schemas.openxmlformats.org/officeDocument/2006/relationships/image" Target="../media/image24.png"/><Relationship Id="rId7" Type="http://schemas.openxmlformats.org/officeDocument/2006/relationships/slide" Target="slide6.xml"/><Relationship Id="rId12" Type="http://schemas.openxmlformats.org/officeDocument/2006/relationships/image" Target="../media/image20.GIF"/><Relationship Id="rId17" Type="http://schemas.openxmlformats.org/officeDocument/2006/relationships/slide" Target="slide12.xml"/><Relationship Id="rId2" Type="http://schemas.openxmlformats.org/officeDocument/2006/relationships/image" Target="../media/image15.png"/><Relationship Id="rId16" Type="http://schemas.openxmlformats.org/officeDocument/2006/relationships/image" Target="../media/image22.GIF"/><Relationship Id="rId20" Type="http://schemas.openxmlformats.org/officeDocument/2006/relationships/slide" Target="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GIF"/><Relationship Id="rId11" Type="http://schemas.openxmlformats.org/officeDocument/2006/relationships/slide" Target="slide9.xml"/><Relationship Id="rId5" Type="http://schemas.openxmlformats.org/officeDocument/2006/relationships/slide" Target="slide14.xml"/><Relationship Id="rId15" Type="http://schemas.openxmlformats.org/officeDocument/2006/relationships/slide" Target="slide8.xml"/><Relationship Id="rId23" Type="http://schemas.openxmlformats.org/officeDocument/2006/relationships/image" Target="../media/image13.png"/><Relationship Id="rId10" Type="http://schemas.openxmlformats.org/officeDocument/2006/relationships/image" Target="../media/image19.GIF"/><Relationship Id="rId19" Type="http://schemas.openxmlformats.org/officeDocument/2006/relationships/slide" Target="slide15.xml"/><Relationship Id="rId4" Type="http://schemas.openxmlformats.org/officeDocument/2006/relationships/image" Target="../media/image16.GIF"/><Relationship Id="rId9" Type="http://schemas.openxmlformats.org/officeDocument/2006/relationships/slide" Target="slide11.xml"/><Relationship Id="rId14" Type="http://schemas.openxmlformats.org/officeDocument/2006/relationships/image" Target="../media/image21.GIF"/><Relationship Id="rId22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slide" Target="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slide" Target="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slide" Target="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slide" Target="sl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slide" Target="slide5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slide" Target="slide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13" Type="http://schemas.openxmlformats.org/officeDocument/2006/relationships/image" Target="../media/image23.GIF"/><Relationship Id="rId3" Type="http://schemas.openxmlformats.org/officeDocument/2006/relationships/audio" Target="../media/audio1.wav"/><Relationship Id="rId7" Type="http://schemas.openxmlformats.org/officeDocument/2006/relationships/image" Target="../media/image17.GIF"/><Relationship Id="rId12" Type="http://schemas.openxmlformats.org/officeDocument/2006/relationships/image" Target="../media/image22.GI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11" Type="http://schemas.openxmlformats.org/officeDocument/2006/relationships/image" Target="../media/image21.GIF"/><Relationship Id="rId5" Type="http://schemas.openxmlformats.org/officeDocument/2006/relationships/image" Target="../media/image28.GIF"/><Relationship Id="rId15" Type="http://schemas.microsoft.com/office/2007/relationships/hdphoto" Target="../media/hdphoto1.wdp"/><Relationship Id="rId10" Type="http://schemas.openxmlformats.org/officeDocument/2006/relationships/image" Target="../media/image20.GIF"/><Relationship Id="rId4" Type="http://schemas.openxmlformats.org/officeDocument/2006/relationships/image" Target="../media/image25.png"/><Relationship Id="rId9" Type="http://schemas.openxmlformats.org/officeDocument/2006/relationships/image" Target="../media/image19.GIF"/><Relationship Id="rId1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29.jpeg"/><Relationship Id="rId4" Type="http://schemas.microsoft.com/office/2007/relationships/hdphoto" Target="../media/hdphoto2.wdp"/><Relationship Id="rId9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eg"/><Relationship Id="rId5" Type="http://schemas.openxmlformats.org/officeDocument/2006/relationships/image" Target="../media/image36.png"/><Relationship Id="rId4" Type="http://schemas.microsoft.com/office/2007/relationships/hdphoto" Target="../media/hdphoto2.wdp"/><Relationship Id="rId9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81769" y="1620550"/>
            <a:ext cx="11828462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11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 25: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Phép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trừ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trong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phạm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 vi 6 –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 2</a:t>
            </a:r>
            <a:endParaRPr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ownloads\c9b14324-b0be-4ae2-b134-97f38c245e8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4" b="10400"/>
          <a:stretch>
            <a:fillRect/>
          </a:stretch>
        </p:blipFill>
        <p:spPr bwMode="auto">
          <a:xfrm>
            <a:off x="0" y="433071"/>
            <a:ext cx="12192000" cy="415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37173" y="6119812"/>
            <a:ext cx="5212715" cy="740410"/>
          </a:xfrm>
          <a:prstGeom prst="rect">
            <a:avLst/>
          </a:prstGeom>
        </p:spPr>
      </p:pic>
      <p:pic>
        <p:nvPicPr>
          <p:cNvPr id="9" name="图片 3" descr="fc85f2a324e3c42c2067966f589847df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469265" y="5083810"/>
            <a:ext cx="2458085" cy="1542415"/>
          </a:xfrm>
          <a:prstGeom prst="rect">
            <a:avLst/>
          </a:prstGeom>
        </p:spPr>
      </p:pic>
      <p:pic>
        <p:nvPicPr>
          <p:cNvPr id="5" name="图片 15" descr="a05684f714522ad77246dba9447411ba"/>
          <p:cNvPicPr>
            <a:picLocks noGrp="1" noChangeAspect="1"/>
          </p:cNvPicPr>
          <p:nvPr>
            <p:ph idx="4294967295"/>
          </p:nvPr>
        </p:nvPicPr>
        <p:blipFill>
          <a:blip r:embed="rId6" cstate="screen"/>
          <a:stretch>
            <a:fillRect/>
          </a:stretch>
        </p:blipFill>
        <p:spPr>
          <a:xfrm flipH="1">
            <a:off x="9883775" y="5229225"/>
            <a:ext cx="2308225" cy="1628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l="18500" t="10101" r="20074" b="50000"/>
          <a:stretch>
            <a:fillRect/>
          </a:stretch>
        </p:blipFill>
        <p:spPr>
          <a:xfrm>
            <a:off x="3216275" y="692150"/>
            <a:ext cx="5616575" cy="2736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8A2381-002E-4374-85BC-73A6BEB6A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/>
          <p:nvPr/>
        </p:nvSpPr>
        <p:spPr>
          <a:xfrm>
            <a:off x="2208213" y="5373688"/>
            <a:ext cx="7920037" cy="82994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vi-VN" altLang="en-US" sz="2400" b="1" dirty="0"/>
              <a:t>Tên phù thủy độc ác, nham hiểm đã bắt cóc hết sinh vật biển</a:t>
            </a:r>
            <a:endParaRPr lang="en-US" altLang="en-US" sz="2400" b="1" dirty="0"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50BD00-9771-41C2-936A-98543D676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8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550" y="4027488"/>
            <a:ext cx="1009650" cy="1704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Picture 9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266188">
            <a:off x="8361363" y="2913063"/>
            <a:ext cx="1706562" cy="939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9" name="Picture 10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4988" y="2684463"/>
            <a:ext cx="1519237" cy="2195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0" name="Picture 11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3225" y="1041400"/>
            <a:ext cx="1581150" cy="809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1" name="Picture 12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77740" y="726758"/>
            <a:ext cx="2181225" cy="14684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2" name="Picture 14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33638" y="5484813"/>
            <a:ext cx="1714500" cy="1190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3" name="Picture 15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45193" y="1781175"/>
            <a:ext cx="1470025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4" name="Picture 16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75663" y="4189413"/>
            <a:ext cx="1817687" cy="1382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Notched Right Arrow 1">
            <a:hlinkClick r:id="rId19" action="ppaction://hlinksldjump"/>
          </p:cNvPr>
          <p:cNvSpPr/>
          <p:nvPr/>
        </p:nvSpPr>
        <p:spPr>
          <a:xfrm>
            <a:off x="10293350" y="204787"/>
            <a:ext cx="1692275" cy="836613"/>
          </a:xfrm>
          <a:prstGeom prst="notch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sz="1200" dirty="0">
                <a:solidFill>
                  <a:schemeClr val="bg1"/>
                </a:solidFill>
                <a:latin typeface="Arial" panose="020B0604020202020204" pitchFamily="34" charset="0"/>
              </a:rPr>
              <a:t>VỀ NHÀ THÔI</a:t>
            </a:r>
          </a:p>
        </p:txBody>
      </p:sp>
      <p:pic>
        <p:nvPicPr>
          <p:cNvPr id="34" name="Picture 7" descr="C:\Users\ADMIN\Desktop\Giai cuu dai duong 2\700_FO65125975_f041b01242bb3572e28f8de758886853.jp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225" y="2172141"/>
            <a:ext cx="1159877" cy="93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914E01-CBFD-4770-99C7-33E00A8AFB9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6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6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"/>
          <p:cNvSpPr txBox="1"/>
          <p:nvPr/>
        </p:nvSpPr>
        <p:spPr>
          <a:xfrm>
            <a:off x="3432175" y="914400"/>
            <a:ext cx="543401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en-US" altLang="en-US" sz="3600" dirty="0"/>
          </a:p>
        </p:txBody>
      </p:sp>
      <p:sp>
        <p:nvSpPr>
          <p:cNvPr id="7171" name="AutoShape 10">
            <a:hlinkClick r:id="rId3" action="ppaction://hlinksldjump"/>
          </p:cNvPr>
          <p:cNvSpPr/>
          <p:nvPr/>
        </p:nvSpPr>
        <p:spPr>
          <a:xfrm>
            <a:off x="10908846" y="5621904"/>
            <a:ext cx="1152525" cy="1152525"/>
          </a:xfrm>
          <a:prstGeom prst="actionButtonHome">
            <a:avLst/>
          </a:prstGeom>
          <a:solidFill>
            <a:schemeClr val="accent1"/>
          </a:solidFill>
          <a:ln w="12700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/>
          </a:p>
        </p:txBody>
      </p:sp>
      <p:sp>
        <p:nvSpPr>
          <p:cNvPr id="4" name="Oval 3"/>
          <p:cNvSpPr/>
          <p:nvPr/>
        </p:nvSpPr>
        <p:spPr>
          <a:xfrm>
            <a:off x="8685213" y="461963"/>
            <a:ext cx="1152525" cy="11525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8615363" y="1830388"/>
            <a:ext cx="785813" cy="722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4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775" y="4222750"/>
            <a:ext cx="1519238" cy="21955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Oval Callout 8"/>
          <p:cNvSpPr/>
          <p:nvPr/>
        </p:nvSpPr>
        <p:spPr>
          <a:xfrm>
            <a:off x="2424113" y="0"/>
            <a:ext cx="4751388" cy="4343400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5400" dirty="0">
                <a:solidFill>
                  <a:srgbClr val="1919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2 - 1 =</a:t>
            </a:r>
          </a:p>
        </p:txBody>
      </p:sp>
      <p:sp>
        <p:nvSpPr>
          <p:cNvPr id="10" name="Oval Callout 9"/>
          <p:cNvSpPr/>
          <p:nvPr/>
        </p:nvSpPr>
        <p:spPr>
          <a:xfrm>
            <a:off x="4496479" y="4317433"/>
            <a:ext cx="2519363" cy="1880734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53A782-9BE2-4563-84E6-FCECD40200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2424113" y="0"/>
            <a:ext cx="4751388" cy="4343400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4800" dirty="0">
                <a:solidFill>
                  <a:srgbClr val="1919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3 - 2 = </a:t>
            </a:r>
          </a:p>
        </p:txBody>
      </p:sp>
      <p:sp>
        <p:nvSpPr>
          <p:cNvPr id="4" name="Oval Callout 3"/>
          <p:cNvSpPr/>
          <p:nvPr/>
        </p:nvSpPr>
        <p:spPr>
          <a:xfrm>
            <a:off x="4654868" y="4631055"/>
            <a:ext cx="2307590" cy="1602740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4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6152" name="Picture 14">
            <a:hlinkClick r:id="" action="ppaction://noaction"/>
          </p:cNvPr>
          <p:cNvPicPr>
            <a:picLocks noGrp="1" noChangeAspect="1"/>
          </p:cNvPicPr>
          <p:nvPr>
            <p:ph/>
          </p:nvPr>
        </p:nvPicPr>
        <p:blipFill>
          <a:blip r:embed="rId3"/>
          <a:stretch>
            <a:fillRect/>
          </a:stretch>
        </p:blipFill>
        <p:spPr>
          <a:xfrm>
            <a:off x="1303020" y="4631055"/>
            <a:ext cx="2307590" cy="16027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AutoShape 10">
            <a:hlinkClick r:id="rId4" action="ppaction://hlinksldjump"/>
            <a:extLst>
              <a:ext uri="{FF2B5EF4-FFF2-40B4-BE49-F238E27FC236}">
                <a16:creationId xmlns:a16="http://schemas.microsoft.com/office/drawing/2014/main" id="{B5E3E5AD-EF32-4195-A88E-D54D65C1C42D}"/>
              </a:ext>
            </a:extLst>
          </p:cNvPr>
          <p:cNvSpPr/>
          <p:nvPr/>
        </p:nvSpPr>
        <p:spPr>
          <a:xfrm>
            <a:off x="10908846" y="5621904"/>
            <a:ext cx="1152525" cy="1152525"/>
          </a:xfrm>
          <a:prstGeom prst="actionButtonHome">
            <a:avLst/>
          </a:prstGeom>
          <a:solidFill>
            <a:schemeClr val="accent1"/>
          </a:solidFill>
          <a:ln w="12700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1042C4-6D3E-43AC-B3DB-3C213DABCB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2"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Callout 5"/>
          <p:cNvSpPr/>
          <p:nvPr/>
        </p:nvSpPr>
        <p:spPr>
          <a:xfrm>
            <a:off x="4189435" y="4646998"/>
            <a:ext cx="2205400" cy="1429884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4400" dirty="0">
                <a:solidFill>
                  <a:srgbClr val="C00000"/>
                </a:solidFill>
              </a:rPr>
              <a:t>4</a:t>
            </a:r>
          </a:p>
        </p:txBody>
      </p:sp>
      <p:pic>
        <p:nvPicPr>
          <p:cNvPr id="6153" name="Picture 15">
            <a:hlinkClick r:id="" action="ppaction://noaction"/>
          </p:cNvPr>
          <p:cNvPicPr>
            <a:picLocks noGrp="1" noChangeAspect="1"/>
          </p:cNvPicPr>
          <p:nvPr>
            <p:ph/>
          </p:nvPr>
        </p:nvPicPr>
        <p:blipFill>
          <a:blip r:embed="rId3"/>
          <a:stretch>
            <a:fillRect/>
          </a:stretch>
        </p:blipFill>
        <p:spPr>
          <a:xfrm>
            <a:off x="1259205" y="3712845"/>
            <a:ext cx="2827020" cy="32981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Oval Callout 1"/>
          <p:cNvSpPr/>
          <p:nvPr/>
        </p:nvSpPr>
        <p:spPr>
          <a:xfrm>
            <a:off x="2147071" y="73695"/>
            <a:ext cx="4751388" cy="4343400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5400" dirty="0">
                <a:solidFill>
                  <a:srgbClr val="1919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5 - 1 =</a:t>
            </a:r>
          </a:p>
        </p:txBody>
      </p:sp>
      <p:sp>
        <p:nvSpPr>
          <p:cNvPr id="8" name="AutoShape 10">
            <a:hlinkClick r:id="rId4" action="ppaction://hlinksldjump"/>
            <a:extLst>
              <a:ext uri="{FF2B5EF4-FFF2-40B4-BE49-F238E27FC236}">
                <a16:creationId xmlns:a16="http://schemas.microsoft.com/office/drawing/2014/main" id="{E6460E15-D98E-4CA2-8EF1-EBDDEA125DEB}"/>
              </a:ext>
            </a:extLst>
          </p:cNvPr>
          <p:cNvSpPr/>
          <p:nvPr/>
        </p:nvSpPr>
        <p:spPr>
          <a:xfrm>
            <a:off x="10908846" y="5621904"/>
            <a:ext cx="1152525" cy="1152525"/>
          </a:xfrm>
          <a:prstGeom prst="actionButtonHome">
            <a:avLst/>
          </a:prstGeom>
          <a:solidFill>
            <a:schemeClr val="accent1"/>
          </a:solidFill>
          <a:ln w="12700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2AB78C-EC1E-4C25-A41A-F621A93865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3"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Callout 5"/>
          <p:cNvSpPr/>
          <p:nvPr/>
        </p:nvSpPr>
        <p:spPr>
          <a:xfrm>
            <a:off x="2424113" y="0"/>
            <a:ext cx="4751388" cy="4343400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5400" dirty="0">
                <a:solidFill>
                  <a:srgbClr val="1919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4 - 2 =</a:t>
            </a:r>
          </a:p>
        </p:txBody>
      </p:sp>
      <p:sp>
        <p:nvSpPr>
          <p:cNvPr id="7" name="Oval Callout 6"/>
          <p:cNvSpPr/>
          <p:nvPr/>
        </p:nvSpPr>
        <p:spPr>
          <a:xfrm>
            <a:off x="4799807" y="4332853"/>
            <a:ext cx="2325233" cy="1865313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6151" name="Picture 12">
            <a:hlinkClick r:id="" action="ppaction://noaction"/>
          </p:cNvPr>
          <p:cNvPicPr>
            <a:picLocks noGrp="1" noChangeAspect="1"/>
          </p:cNvPicPr>
          <p:nvPr>
            <p:ph/>
          </p:nvPr>
        </p:nvPicPr>
        <p:blipFill>
          <a:blip r:embed="rId3"/>
          <a:stretch>
            <a:fillRect/>
          </a:stretch>
        </p:blipFill>
        <p:spPr>
          <a:xfrm>
            <a:off x="965835" y="4504690"/>
            <a:ext cx="3143250" cy="2114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AutoShape 10">
            <a:hlinkClick r:id="rId4" action="ppaction://hlinksldjump"/>
            <a:extLst>
              <a:ext uri="{FF2B5EF4-FFF2-40B4-BE49-F238E27FC236}">
                <a16:creationId xmlns:a16="http://schemas.microsoft.com/office/drawing/2014/main" id="{3F1178C6-77B9-418B-8E77-F5C29018F90C}"/>
              </a:ext>
            </a:extLst>
          </p:cNvPr>
          <p:cNvSpPr/>
          <p:nvPr/>
        </p:nvSpPr>
        <p:spPr>
          <a:xfrm>
            <a:off x="10908846" y="5621904"/>
            <a:ext cx="1152525" cy="1152525"/>
          </a:xfrm>
          <a:prstGeom prst="actionButtonHome">
            <a:avLst/>
          </a:prstGeom>
          <a:solidFill>
            <a:schemeClr val="accent1"/>
          </a:solidFill>
          <a:ln w="12700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BB9AE8-8D9C-439A-943D-21EAC108AB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1"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Callout 5"/>
          <p:cNvSpPr/>
          <p:nvPr/>
        </p:nvSpPr>
        <p:spPr>
          <a:xfrm>
            <a:off x="2424113" y="0"/>
            <a:ext cx="4751388" cy="4343400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5400" dirty="0">
                <a:solidFill>
                  <a:srgbClr val="1919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4 - 1 =</a:t>
            </a:r>
          </a:p>
        </p:txBody>
      </p:sp>
      <p:sp>
        <p:nvSpPr>
          <p:cNvPr id="7" name="Oval Callout 6"/>
          <p:cNvSpPr/>
          <p:nvPr/>
        </p:nvSpPr>
        <p:spPr>
          <a:xfrm>
            <a:off x="4458382" y="4343400"/>
            <a:ext cx="2717119" cy="2053999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6147" name="Picture 8">
            <a:hlinkClick r:id="" action="ppaction://noaction"/>
          </p:cNvPr>
          <p:cNvPicPr>
            <a:picLocks noGrp="1" noChangeAspect="1"/>
          </p:cNvPicPr>
          <p:nvPr>
            <p:ph/>
          </p:nvPr>
        </p:nvPicPr>
        <p:blipFill>
          <a:blip r:embed="rId3"/>
          <a:stretch>
            <a:fillRect/>
          </a:stretch>
        </p:blipFill>
        <p:spPr>
          <a:xfrm>
            <a:off x="2424430" y="4548505"/>
            <a:ext cx="1009650" cy="1704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AutoShape 10">
            <a:hlinkClick r:id="rId4" action="ppaction://hlinksldjump"/>
            <a:extLst>
              <a:ext uri="{FF2B5EF4-FFF2-40B4-BE49-F238E27FC236}">
                <a16:creationId xmlns:a16="http://schemas.microsoft.com/office/drawing/2014/main" id="{8D5B01C7-1C27-4A7F-8638-A730698BEDD2}"/>
              </a:ext>
            </a:extLst>
          </p:cNvPr>
          <p:cNvSpPr/>
          <p:nvPr/>
        </p:nvSpPr>
        <p:spPr>
          <a:xfrm>
            <a:off x="10908846" y="5621904"/>
            <a:ext cx="1152525" cy="1152525"/>
          </a:xfrm>
          <a:prstGeom prst="actionButtonHome">
            <a:avLst/>
          </a:prstGeom>
          <a:solidFill>
            <a:schemeClr val="accent1"/>
          </a:solidFill>
          <a:ln w="12700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3FA379-047F-40F6-9685-927EAD1438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Callout 4"/>
          <p:cNvSpPr/>
          <p:nvPr/>
        </p:nvSpPr>
        <p:spPr>
          <a:xfrm>
            <a:off x="2424113" y="0"/>
            <a:ext cx="4751388" cy="4343400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4400" dirty="0">
                <a:solidFill>
                  <a:srgbClr val="1919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6 - 5 =</a:t>
            </a:r>
          </a:p>
        </p:txBody>
      </p:sp>
      <p:sp>
        <p:nvSpPr>
          <p:cNvPr id="6" name="Oval Callout 5"/>
          <p:cNvSpPr/>
          <p:nvPr/>
        </p:nvSpPr>
        <p:spPr>
          <a:xfrm>
            <a:off x="4581526" y="4446837"/>
            <a:ext cx="2593975" cy="1894342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4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6150" name="Picture 11">
            <a:hlinkClick r:id="" action="ppaction://noaction"/>
          </p:cNvPr>
          <p:cNvPicPr>
            <a:picLocks noGrp="1" noChangeAspect="1"/>
          </p:cNvPicPr>
          <p:nvPr>
            <p:ph/>
          </p:nvPr>
        </p:nvPicPr>
        <p:blipFill>
          <a:blip r:embed="rId3"/>
          <a:stretch>
            <a:fillRect/>
          </a:stretch>
        </p:blipFill>
        <p:spPr>
          <a:xfrm>
            <a:off x="928370" y="4447540"/>
            <a:ext cx="2593975" cy="13481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AutoShape 10">
            <a:hlinkClick r:id="rId4" action="ppaction://hlinksldjump"/>
            <a:extLst>
              <a:ext uri="{FF2B5EF4-FFF2-40B4-BE49-F238E27FC236}">
                <a16:creationId xmlns:a16="http://schemas.microsoft.com/office/drawing/2014/main" id="{64EADDCC-AE9A-4EDE-84DB-96F426059450}"/>
              </a:ext>
            </a:extLst>
          </p:cNvPr>
          <p:cNvSpPr/>
          <p:nvPr/>
        </p:nvSpPr>
        <p:spPr>
          <a:xfrm>
            <a:off x="10908846" y="5621904"/>
            <a:ext cx="1152525" cy="1152525"/>
          </a:xfrm>
          <a:prstGeom prst="actionButtonHome">
            <a:avLst/>
          </a:prstGeom>
          <a:solidFill>
            <a:schemeClr val="accent1"/>
          </a:solidFill>
          <a:ln w="12700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6DCC60-CB3E-459F-A064-D3BFB8F2CA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Callout 4"/>
          <p:cNvSpPr/>
          <p:nvPr/>
        </p:nvSpPr>
        <p:spPr>
          <a:xfrm>
            <a:off x="2424113" y="0"/>
            <a:ext cx="4751388" cy="4343400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5400" dirty="0">
                <a:solidFill>
                  <a:srgbClr val="1919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4 - 4 =</a:t>
            </a:r>
          </a:p>
        </p:txBody>
      </p:sp>
      <p:sp>
        <p:nvSpPr>
          <p:cNvPr id="6" name="Oval Callout 5"/>
          <p:cNvSpPr/>
          <p:nvPr/>
        </p:nvSpPr>
        <p:spPr>
          <a:xfrm>
            <a:off x="4636770" y="4343400"/>
            <a:ext cx="2343785" cy="1879827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pic>
        <p:nvPicPr>
          <p:cNvPr id="6154" name="Picture 16">
            <a:hlinkClick r:id="" action="ppaction://noaction"/>
          </p:cNvPr>
          <p:cNvPicPr>
            <a:picLocks noGrp="1" noChangeAspect="1"/>
          </p:cNvPicPr>
          <p:nvPr>
            <p:ph/>
          </p:nvPr>
        </p:nvPicPr>
        <p:blipFill>
          <a:blip r:embed="rId3"/>
          <a:stretch>
            <a:fillRect/>
          </a:stretch>
        </p:blipFill>
        <p:spPr>
          <a:xfrm>
            <a:off x="1296035" y="4343400"/>
            <a:ext cx="2343785" cy="1390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AutoShape 10">
            <a:hlinkClick r:id="rId4" action="ppaction://hlinksldjump"/>
            <a:extLst>
              <a:ext uri="{FF2B5EF4-FFF2-40B4-BE49-F238E27FC236}">
                <a16:creationId xmlns:a16="http://schemas.microsoft.com/office/drawing/2014/main" id="{B18E854D-C844-429D-AF91-0B16386D80AD}"/>
              </a:ext>
            </a:extLst>
          </p:cNvPr>
          <p:cNvSpPr/>
          <p:nvPr/>
        </p:nvSpPr>
        <p:spPr>
          <a:xfrm>
            <a:off x="10908846" y="5621904"/>
            <a:ext cx="1152525" cy="1152525"/>
          </a:xfrm>
          <a:prstGeom prst="actionButtonHome">
            <a:avLst/>
          </a:prstGeom>
          <a:solidFill>
            <a:schemeClr val="accent1"/>
          </a:solidFill>
          <a:ln w="12700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ABEC3F-26FE-411A-9F98-72284AB13B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4"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Callout 4"/>
          <p:cNvSpPr/>
          <p:nvPr/>
        </p:nvSpPr>
        <p:spPr>
          <a:xfrm>
            <a:off x="2424113" y="0"/>
            <a:ext cx="4751388" cy="4343400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5400" dirty="0">
                <a:solidFill>
                  <a:srgbClr val="1919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5 - 5 =</a:t>
            </a:r>
          </a:p>
        </p:txBody>
      </p:sp>
      <p:sp>
        <p:nvSpPr>
          <p:cNvPr id="6" name="Oval Callout 5"/>
          <p:cNvSpPr/>
          <p:nvPr/>
        </p:nvSpPr>
        <p:spPr>
          <a:xfrm>
            <a:off x="4548981" y="4500245"/>
            <a:ext cx="2519363" cy="1850799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pic>
        <p:nvPicPr>
          <p:cNvPr id="34" name="Picture 7" descr="C:\Users\ADMIN\Desktop\Giai cuu dai duong 2\700_FO65125975_f041b01242bb3572e28f8de758886853.jpg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055" y="4500245"/>
            <a:ext cx="1870710" cy="124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0">
            <a:hlinkClick r:id="rId5" action="ppaction://hlinksldjump"/>
            <a:extLst>
              <a:ext uri="{FF2B5EF4-FFF2-40B4-BE49-F238E27FC236}">
                <a16:creationId xmlns:a16="http://schemas.microsoft.com/office/drawing/2014/main" id="{4B0A6D68-4BA6-4E01-8355-550AEA50B8B2}"/>
              </a:ext>
            </a:extLst>
          </p:cNvPr>
          <p:cNvSpPr/>
          <p:nvPr/>
        </p:nvSpPr>
        <p:spPr>
          <a:xfrm>
            <a:off x="10908846" y="5621904"/>
            <a:ext cx="1152525" cy="1152525"/>
          </a:xfrm>
          <a:prstGeom prst="actionButtonHome">
            <a:avLst/>
          </a:prstGeom>
          <a:solidFill>
            <a:schemeClr val="accent1"/>
          </a:solidFill>
          <a:ln w="12700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2BC3D9-6734-413B-B9BA-770B832FB3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3958 0.00462963 L -0.0445312 0.0155556 " pathEditMode="relative" rAng="0" ptsTypes="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Callout 5"/>
          <p:cNvSpPr/>
          <p:nvPr/>
        </p:nvSpPr>
        <p:spPr>
          <a:xfrm>
            <a:off x="4459526" y="4169792"/>
            <a:ext cx="3152548" cy="2267521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6000" dirty="0">
                <a:solidFill>
                  <a:srgbClr val="C00000"/>
                </a:solidFill>
                <a:latin typeface="Arial" panose="020B0604020202020204" pitchFamily="34" charset="0"/>
              </a:rPr>
              <a:t>0</a:t>
            </a:r>
          </a:p>
        </p:txBody>
      </p:sp>
      <p:pic>
        <p:nvPicPr>
          <p:cNvPr id="6148" name="Picture 9">
            <a:hlinkClick r:id="" action="ppaction://noaction"/>
          </p:cNvPr>
          <p:cNvPicPr>
            <a:picLocks noGrp="1" noChangeAspect="1"/>
          </p:cNvPicPr>
          <p:nvPr>
            <p:ph/>
          </p:nvPr>
        </p:nvPicPr>
        <p:blipFill>
          <a:blip r:embed="rId3"/>
          <a:stretch>
            <a:fillRect/>
          </a:stretch>
        </p:blipFill>
        <p:spPr>
          <a:xfrm rot="-266188">
            <a:off x="1687830" y="4335780"/>
            <a:ext cx="1707515" cy="21418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Oval Callout 1"/>
          <p:cNvSpPr/>
          <p:nvPr/>
        </p:nvSpPr>
        <p:spPr>
          <a:xfrm>
            <a:off x="2280444" y="-70453"/>
            <a:ext cx="4751388" cy="4343400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vi-VN" sz="5400" dirty="0">
                <a:solidFill>
                  <a:srgbClr val="1919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6 - 6 =</a:t>
            </a:r>
          </a:p>
        </p:txBody>
      </p:sp>
      <p:sp>
        <p:nvSpPr>
          <p:cNvPr id="8" name="AutoShape 10">
            <a:hlinkClick r:id="rId4" action="ppaction://hlinksldjump"/>
            <a:extLst>
              <a:ext uri="{FF2B5EF4-FFF2-40B4-BE49-F238E27FC236}">
                <a16:creationId xmlns:a16="http://schemas.microsoft.com/office/drawing/2014/main" id="{26124E2E-58F0-44B5-A484-82BF9603450A}"/>
              </a:ext>
            </a:extLst>
          </p:cNvPr>
          <p:cNvSpPr/>
          <p:nvPr/>
        </p:nvSpPr>
        <p:spPr>
          <a:xfrm>
            <a:off x="10908846" y="5621904"/>
            <a:ext cx="1152525" cy="1152525"/>
          </a:xfrm>
          <a:prstGeom prst="actionButtonHome">
            <a:avLst/>
          </a:prstGeom>
          <a:solidFill>
            <a:schemeClr val="accent1"/>
          </a:solidFill>
          <a:ln w="12700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1EC8C2-DC2E-41D9-A964-82CB1D8206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6"/>
          <p:cNvSpPr>
            <a:spLocks noTextEdit="1"/>
          </p:cNvSpPr>
          <p:nvPr/>
        </p:nvSpPr>
        <p:spPr>
          <a:xfrm>
            <a:off x="3276600" y="762000"/>
            <a:ext cx="5715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endParaRPr lang="en-US" sz="4000" b="1">
              <a:ln w="19050" cap="flat" cmpd="sng">
                <a:solidFill>
                  <a:srgbClr val="99CCFF"/>
                </a:solidFill>
                <a:prstDash val="solid"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Impact" panose="020B0806030902050204" charset="0"/>
              <a:ea typeface="Impact" panose="020B080603090205020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4675" y="3878263"/>
            <a:ext cx="4402138" cy="27098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Cloud Callout 3"/>
          <p:cNvSpPr/>
          <p:nvPr/>
        </p:nvSpPr>
        <p:spPr>
          <a:xfrm>
            <a:off x="3349625" y="342265"/>
            <a:ext cx="4401820" cy="3231515"/>
          </a:xfrm>
          <a:prstGeom prst="cloudCallout">
            <a:avLst>
              <a:gd name="adj1" fmla="val -14066"/>
              <a:gd name="adj2" fmla="val 7009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endParaRPr sz="2400" b="1" dirty="0">
              <a:solidFill>
                <a:srgbClr val="19194D"/>
              </a:solidFill>
              <a:latin typeface="Arial" panose="020B0604020202020204" pitchFamily="34" charset="0"/>
            </a:endParaRPr>
          </a:p>
          <a:p>
            <a:pPr lvl="0" algn="ctr">
              <a:buNone/>
            </a:pPr>
            <a:r>
              <a:rPr sz="2800" b="1" dirty="0">
                <a:solidFill>
                  <a:srgbClr val="1919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altLang="x-none" sz="2800" b="1" dirty="0">
                <a:solidFill>
                  <a:srgbClr val="1919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ảm ơn bạn vì đã giúp chúng mình. Tặng bạn viên ngọc trai tuyệt đẹp</a:t>
            </a:r>
            <a:r>
              <a:rPr sz="2800" b="1" dirty="0">
                <a:solidFill>
                  <a:srgbClr val="1919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này</a:t>
            </a:r>
            <a:endParaRPr sz="28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None/>
            </a:pPr>
            <a:endParaRPr sz="28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8">
            <a:hlinkClick r:id="" action="ppaction://noaction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4550" y="4027488"/>
            <a:ext cx="1009650" cy="1704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266188">
            <a:off x="5602288" y="5320348"/>
            <a:ext cx="1706562" cy="939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9" name="Picture 10">
            <a:hlinkClick r:id="" action="ppaction://noaction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923" y="3289618"/>
            <a:ext cx="1519237" cy="2195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0" name="Picture 11">
            <a:hlinkClick r:id="" action="ppaction://noaction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8670" y="416560"/>
            <a:ext cx="1581150" cy="809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1" name="Picture 12">
            <a:hlinkClick r:id="" action="ppaction://noaction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70405" y="1041083"/>
            <a:ext cx="2181225" cy="14684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2" name="Picture 14">
            <a:hlinkClick r:id="" action="ppaction://noaction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3638" y="5484813"/>
            <a:ext cx="1714500" cy="1190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3" name="Picture 15">
            <a:hlinkClick r:id="" action="ppaction://noaction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2428" y="4376420"/>
            <a:ext cx="1470025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4" name="Picture 16">
            <a:hlinkClick r:id="" action="ppaction://noaction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47523" y="3873183"/>
            <a:ext cx="1817687" cy="1382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915" y="3573586"/>
            <a:ext cx="1159877" cy="93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DE7FAB-A340-4E45-B1C5-E3C78692148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3958 0.00462963 L -0.0445312 0.0155556 " pathEditMode="relative" rAng="0" ptsTypes="">
                                      <p:cBhvr>
                                        <p:cTn id="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6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6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3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6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4"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ownloads\221dbc79-b558-4d1a-80cb-57370e94376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1" r="4938" b="9524"/>
          <a:stretch>
            <a:fillRect/>
          </a:stretch>
        </p:blipFill>
        <p:spPr bwMode="auto">
          <a:xfrm>
            <a:off x="163195" y="537029"/>
            <a:ext cx="11830050" cy="611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 noChangeArrowheads="1"/>
          </p:cNvPicPr>
          <p:nvPr/>
        </p:nvPicPr>
        <p:blipFill rotWithShape="1"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177" b="38596" l="56021" r="721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345" t="15981" r="28443" b="64117"/>
          <a:stretch>
            <a:fillRect/>
          </a:stretch>
        </p:blipFill>
        <p:spPr bwMode="auto">
          <a:xfrm>
            <a:off x="6231255" y="447675"/>
            <a:ext cx="2805430" cy="412496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2" name="Picture 2" descr="C:\Users\Administrator\Downloads\221dbc79-b558-4d1a-80cb-57370e943769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01" t="38679" r="14364" b="51907"/>
          <a:stretch>
            <a:fillRect/>
          </a:stretch>
        </p:blipFill>
        <p:spPr bwMode="auto">
          <a:xfrm>
            <a:off x="6929755" y="5012055"/>
            <a:ext cx="4424045" cy="156527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" name="Picture 2" descr="C:\Users\Administrator\Downloads\221dbc79-b558-4d1a-80cb-57370e943769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" t="37534" r="52221" b="50856"/>
          <a:stretch>
            <a:fillRect/>
          </a:stretch>
        </p:blipFill>
        <p:spPr bwMode="auto">
          <a:xfrm>
            <a:off x="439420" y="5229225"/>
            <a:ext cx="4583430" cy="116776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7" name="Content Placeholder 6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007" b="37250" l="10029" r="234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68" t="12319" r="74869" b="63990"/>
          <a:stretch>
            <a:fillRect/>
          </a:stretch>
        </p:blipFill>
        <p:spPr bwMode="auto">
          <a:xfrm>
            <a:off x="0" y="539750"/>
            <a:ext cx="3097213" cy="418306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8" name="Content Placeholder 7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992" b="35618" l="14761" r="430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15" t="23507" r="56722" b="63202"/>
          <a:stretch>
            <a:fillRect/>
          </a:stretch>
        </p:blipFill>
        <p:spPr bwMode="auto">
          <a:xfrm>
            <a:off x="0" y="2927350"/>
            <a:ext cx="2992438" cy="164465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3" name="TextBox 12"/>
          <p:cNvSpPr txBox="1"/>
          <p:nvPr/>
        </p:nvSpPr>
        <p:spPr>
          <a:xfrm>
            <a:off x="4683489" y="747040"/>
            <a:ext cx="623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424916"/>
              </p:ext>
            </p:extLst>
          </p:nvPr>
        </p:nvGraphicFramePr>
        <p:xfrm>
          <a:off x="2550160" y="5441315"/>
          <a:ext cx="49530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3</a:t>
                      </a:r>
                      <a:endParaRPr lang="vi-VN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859520"/>
              </p:ext>
            </p:extLst>
          </p:nvPr>
        </p:nvGraphicFramePr>
        <p:xfrm>
          <a:off x="7800975" y="5429779"/>
          <a:ext cx="501650" cy="766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6656"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3</a:t>
                      </a:r>
                      <a:endParaRPr lang="vi-VN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010126"/>
              </p:ext>
            </p:extLst>
          </p:nvPr>
        </p:nvGraphicFramePr>
        <p:xfrm>
          <a:off x="9036685" y="5441315"/>
          <a:ext cx="51181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4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1</a:t>
                      </a:r>
                      <a:endParaRPr lang="vi-VN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112122"/>
              </p:ext>
            </p:extLst>
          </p:nvPr>
        </p:nvGraphicFramePr>
        <p:xfrm>
          <a:off x="10282555" y="5420995"/>
          <a:ext cx="514350" cy="72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1360"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2</a:t>
                      </a:r>
                      <a:endParaRPr lang="vi-VN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007" b="37059" l="58047" r="903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101" t="22535" r="11349" b="63865"/>
          <a:stretch>
            <a:fillRect/>
          </a:stretch>
        </p:blipFill>
        <p:spPr bwMode="auto">
          <a:xfrm rot="180000">
            <a:off x="8915400" y="2522220"/>
            <a:ext cx="2764790" cy="162433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188" b="47392" l="31556" r="427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07" t="39263" r="61055" b="53332"/>
          <a:stretch>
            <a:fillRect/>
          </a:stretch>
        </p:blipFill>
        <p:spPr bwMode="auto">
          <a:xfrm>
            <a:off x="9410065" y="2451100"/>
            <a:ext cx="941070" cy="703580"/>
          </a:xfrm>
          <a:prstGeom prst="ellipse">
            <a:avLst/>
          </a:prstGeom>
          <a:solidFill>
            <a:srgbClr val="FFFFFF"/>
          </a:solidFill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21563 0.0889815 " pathEditMode="relative" rAng="0" ptsTypes="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0" y="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845" b="80178" l="67505" r="963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323" t="56310" r="9342" b="20608"/>
          <a:stretch>
            <a:fillRect/>
          </a:stretch>
        </p:blipFill>
        <p:spPr bwMode="auto">
          <a:xfrm>
            <a:off x="9353550" y="1436370"/>
            <a:ext cx="2322830" cy="294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209" b="86335" l="8744" r="266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60" t="54740" r="76421" b="19151"/>
          <a:stretch>
            <a:fillRect/>
          </a:stretch>
        </p:blipFill>
        <p:spPr bwMode="auto">
          <a:xfrm>
            <a:off x="646430" y="429895"/>
            <a:ext cx="2461895" cy="43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ownloads\221dbc79-b558-4d1a-80cb-57370e943769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01" t="38679" r="14364" b="51907"/>
          <a:stretch>
            <a:fillRect/>
          </a:stretch>
        </p:blipFill>
        <p:spPr bwMode="auto">
          <a:xfrm>
            <a:off x="7172960" y="4850765"/>
            <a:ext cx="4424045" cy="156527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" name="Picture 2" descr="C:\Users\Administrator\Downloads\221dbc79-b558-4d1a-80cb-57370e943769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01" t="38679" r="14364" b="51907"/>
          <a:stretch>
            <a:fillRect/>
          </a:stretch>
        </p:blipFill>
        <p:spPr bwMode="auto">
          <a:xfrm>
            <a:off x="838200" y="4850130"/>
            <a:ext cx="4424045" cy="1565275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5" name="Content Placeholder 14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431" b="87201" l="23821" r="467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71" t="62377" r="55310" b="20633"/>
          <a:stretch>
            <a:fillRect/>
          </a:stretch>
        </p:blipFill>
        <p:spPr bwMode="auto">
          <a:xfrm>
            <a:off x="0" y="2357438"/>
            <a:ext cx="2808288" cy="196373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1" name="Content Placeholder 10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188" b="47392" l="31556" r="427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07" t="39263" r="61055" b="53332"/>
          <a:stretch>
            <a:fillRect/>
          </a:stretch>
        </p:blipFill>
        <p:spPr bwMode="auto">
          <a:xfrm>
            <a:off x="515620" y="2741612"/>
            <a:ext cx="982663" cy="687388"/>
          </a:xfrm>
          <a:prstGeom prst="ellipse">
            <a:avLst/>
          </a:prstGeom>
          <a:solidFill>
            <a:srgbClr val="FFFFFF"/>
          </a:solidFill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67511" y="5213350"/>
          <a:ext cx="57150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vi-VN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941955" y="5213350"/>
          <a:ext cx="55880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vi-VN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020050" y="5213350"/>
          <a:ext cx="457200" cy="709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9506"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vi-VN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203700" y="5213350"/>
          <a:ext cx="53340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vi-VN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9300210" y="5213350"/>
          <a:ext cx="40005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vi-VN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0523220" y="5283200"/>
          <a:ext cx="53975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vi-VN" sz="4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7" name="Picture 16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845" b="74730" l="51800" r="758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031" t="62427" r="24981" b="25758"/>
          <a:stretch>
            <a:fillRect/>
          </a:stretch>
        </p:blipFill>
        <p:spPr bwMode="auto">
          <a:xfrm>
            <a:off x="6785610" y="2717800"/>
            <a:ext cx="2514600" cy="124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1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188" b="47392" l="31556" r="427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07" t="39263" r="61055" b="53332"/>
          <a:stretch>
            <a:fillRect/>
          </a:stretch>
        </p:blipFill>
        <p:spPr bwMode="auto">
          <a:xfrm>
            <a:off x="7579360" y="2927350"/>
            <a:ext cx="982345" cy="687070"/>
          </a:xfrm>
          <a:prstGeom prst="ellipse">
            <a:avLst/>
          </a:prstGeom>
          <a:solidFill>
            <a:srgbClr val="FFFFFF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92604 0.0216667 " pathEditMode="relative" rAng="0" ptsTypes="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0833 0.00342593 " pathEditMode="relative" rAng="0" ptsTypes="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00200" y="1047750"/>
            <a:ext cx="9150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endParaRPr lang="vi-VN" dirty="0"/>
          </a:p>
        </p:txBody>
      </p:sp>
      <p:pic>
        <p:nvPicPr>
          <p:cNvPr id="11" name="Picture 2" descr="C:\Users\Administrator\Downloads\221dbc79-b558-4d1a-80cb-57370e94376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7" t="11512" r="5609" b="48665"/>
          <a:stretch>
            <a:fillRect/>
          </a:stretch>
        </p:blipFill>
        <p:spPr bwMode="auto">
          <a:xfrm>
            <a:off x="0" y="779780"/>
            <a:ext cx="12192000" cy="291592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2" name="Picture 2" descr="C:\Users\Administrator\Downloads\221dbc79-b558-4d1a-80cb-57370e943769 (1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6" t="49210" r="4642" b="8578"/>
          <a:stretch>
            <a:fillRect/>
          </a:stretch>
        </p:blipFill>
        <p:spPr bwMode="auto">
          <a:xfrm>
            <a:off x="19050" y="3984625"/>
            <a:ext cx="12154535" cy="2526665"/>
          </a:xfrm>
          <a:prstGeom prst="rect">
            <a:avLst/>
          </a:prstGeom>
          <a:solidFill>
            <a:srgbClr val="FFFFFF"/>
          </a:solidFill>
        </p:spPr>
      </p:pic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2809875" y="2743200"/>
          <a:ext cx="72390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vi-VN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888062"/>
              </p:ext>
            </p:extLst>
          </p:nvPr>
        </p:nvGraphicFramePr>
        <p:xfrm>
          <a:off x="7674220" y="2834640"/>
          <a:ext cx="59055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 3</a:t>
                      </a:r>
                      <a:endParaRPr lang="vi-V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598160"/>
              </p:ext>
            </p:extLst>
          </p:nvPr>
        </p:nvGraphicFramePr>
        <p:xfrm>
          <a:off x="8836904" y="2834640"/>
          <a:ext cx="55328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 1</a:t>
                      </a:r>
                      <a:endParaRPr lang="vi-V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532041"/>
              </p:ext>
            </p:extLst>
          </p:nvPr>
        </p:nvGraphicFramePr>
        <p:xfrm>
          <a:off x="9953870" y="2788920"/>
          <a:ext cx="655515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5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 2</a:t>
                      </a:r>
                      <a:endParaRPr lang="vi-V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1668780" y="5690235"/>
          <a:ext cx="74295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1990">
                <a:tc>
                  <a:txBody>
                    <a:bodyPr/>
                    <a:lstStyle/>
                    <a:p>
                      <a:r>
                        <a:rPr lang="en-US" sz="4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vi-VN" altLang="en-US" sz="36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2809875" y="5690235"/>
          <a:ext cx="72390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vi-VN" altLang="en-US" sz="36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931920" y="5690235"/>
          <a:ext cx="74676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vi-VN" altLang="en-US" sz="36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vi-VN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7639050" y="5623560"/>
          <a:ext cx="72390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vi-VN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8737600" y="5623560"/>
          <a:ext cx="709295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vi-VN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9740900" y="5623560"/>
          <a:ext cx="76708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r>
                        <a:rPr lang="en-US" sz="4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vi-VN" altLang="en-US" sz="4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vi-VN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129</Words>
  <Application>Microsoft Office PowerPoint</Application>
  <PresentationFormat>Widescreen</PresentationFormat>
  <Paragraphs>48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Impact</vt:lpstr>
      <vt:lpstr>Times New Roman</vt:lpstr>
      <vt:lpstr>UTM Avo</vt:lpstr>
      <vt:lpstr>Office Theme</vt:lpstr>
      <vt:lpstr>Tuần 11 Bài 25: Phép trừ trong phạm vi 6 – Tiết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Ziczac</cp:lastModifiedBy>
  <cp:revision>22</cp:revision>
  <dcterms:created xsi:type="dcterms:W3CDTF">2021-11-01T08:40:00Z</dcterms:created>
  <dcterms:modified xsi:type="dcterms:W3CDTF">2022-01-24T02:18:12Z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799C6E74E85248188BC053FB4F4B38F4</vt:lpwstr>
  </property>
  <property fmtid="{D5CDD505-2E9C-101B-9397-08002B2CF9AE}" pid="3" name="KSOProductBuildVer">
    <vt:lpwstr>1033-11.2.0.10351</vt:lpwstr>
  </property>
</Properties>
</file>