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583" r:id="rId5"/>
    <p:sldId id="321" r:id="rId6"/>
    <p:sldId id="266" r:id="rId7"/>
    <p:sldId id="506" r:id="rId8"/>
    <p:sldId id="267" r:id="rId9"/>
    <p:sldId id="507" r:id="rId10"/>
    <p:sldId id="262" r:id="rId11"/>
    <p:sldId id="508" r:id="rId12"/>
    <p:sldId id="509" r:id="rId13"/>
    <p:sldId id="257" r:id="rId14"/>
    <p:sldId id="264" r:id="rId15"/>
    <p:sldId id="258" r:id="rId16"/>
    <p:sldId id="263" r:id="rId17"/>
    <p:sldId id="265" r:id="rId18"/>
    <p:sldId id="511" r:id="rId19"/>
    <p:sldId id="513" r:id="rId20"/>
    <p:sldId id="512" r:id="rId21"/>
    <p:sldId id="514" r:id="rId22"/>
    <p:sldId id="27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8D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66" d="100"/>
          <a:sy n="66" d="100"/>
        </p:scale>
        <p:origin x="1752" y="10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1"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1"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1/24/2022</a:t>
            </a:fld>
            <a:endParaRPr lang="en-US"/>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2" y="1930595"/>
            <a:ext cx="852022" cy="852022"/>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charset="0"/>
              <a:ea typeface="Arial"/>
              <a:cs typeface="Arial"/>
              <a:sym typeface="Arial"/>
            </a:endParaRPr>
          </a:p>
        </p:txBody>
      </p:sp>
      <p:sp>
        <p:nvSpPr>
          <p:cNvPr id="9" name="Oval 8">
            <a:extLst>
              <a:ext uri="{FF2B5EF4-FFF2-40B4-BE49-F238E27FC236}">
                <a16:creationId xmlns:a16="http://schemas.microsoft.com/office/drawing/2014/main" id="{82501BA6-135B-48B1-BC88-6DA6A5712E94}"/>
              </a:ext>
            </a:extLst>
          </p:cNvPr>
          <p:cNvSpPr/>
          <p:nvPr userDrawn="1"/>
        </p:nvSpPr>
        <p:spPr>
          <a:xfrm>
            <a:off x="11060935" y="136524"/>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6234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1" y="20645"/>
            <a:ext cx="12184879" cy="6816715"/>
          </a:xfrm>
          <a:prstGeom prst="rect">
            <a:avLst/>
          </a:prstGeom>
          <a:noFill/>
          <a:ln>
            <a:noFill/>
          </a:ln>
        </p:spPr>
      </p:pic>
      <p:sp>
        <p:nvSpPr>
          <p:cNvPr id="23" name="Google Shape;23;p8"/>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1/24/2022</a:t>
            </a:fld>
            <a:endParaRPr lang="en-US"/>
          </a:p>
        </p:txBody>
      </p:sp>
      <p:sp>
        <p:nvSpPr>
          <p:cNvPr id="24" name="Google Shape;24;p8"/>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3951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1" y="2004"/>
            <a:ext cx="12165839" cy="6853994"/>
          </a:xfrm>
          <a:prstGeom prst="rect">
            <a:avLst/>
          </a:prstGeom>
          <a:noFill/>
          <a:ln>
            <a:noFill/>
          </a:ln>
        </p:spPr>
      </p:pic>
      <p:sp>
        <p:nvSpPr>
          <p:cNvPr id="30" name="Google Shape;30;p9"/>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1/24/2022</a:t>
            </a:fld>
            <a:endParaRPr lang="en-US"/>
          </a:p>
        </p:txBody>
      </p:sp>
      <p:sp>
        <p:nvSpPr>
          <p:cNvPr id="31" name="Google Shape;31;p9"/>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562638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1" y="2006"/>
            <a:ext cx="12165839" cy="6853993"/>
          </a:xfrm>
          <a:prstGeom prst="rect">
            <a:avLst/>
          </a:prstGeom>
          <a:noFill/>
          <a:ln>
            <a:noFill/>
          </a:ln>
        </p:spPr>
      </p:pic>
      <p:sp>
        <p:nvSpPr>
          <p:cNvPr id="37" name="Google Shape;37;p10"/>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1/24/2022</a:t>
            </a:fld>
            <a:endParaRPr lang="en-US"/>
          </a:p>
        </p:txBody>
      </p:sp>
      <p:sp>
        <p:nvSpPr>
          <p:cNvPr id="38" name="Google Shape;38;p10"/>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525449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9"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154" lvl="0" indent="-228577" algn="l">
              <a:lnSpc>
                <a:spcPct val="90000"/>
              </a:lnSpc>
              <a:spcBef>
                <a:spcPts val="1000"/>
              </a:spcBef>
              <a:spcAft>
                <a:spcPts val="0"/>
              </a:spcAft>
              <a:buClr>
                <a:schemeClr val="dk1"/>
              </a:buClr>
              <a:buSzPts val="2400"/>
              <a:buNone/>
              <a:defRPr sz="2400" b="1"/>
            </a:lvl1pPr>
            <a:lvl2pPr marL="914309" lvl="1" indent="-228577" algn="l">
              <a:lnSpc>
                <a:spcPct val="90000"/>
              </a:lnSpc>
              <a:spcBef>
                <a:spcPts val="500"/>
              </a:spcBef>
              <a:spcAft>
                <a:spcPts val="0"/>
              </a:spcAft>
              <a:buClr>
                <a:schemeClr val="dk1"/>
              </a:buClr>
              <a:buSzPts val="2000"/>
              <a:buNone/>
              <a:defRPr sz="2000" b="1"/>
            </a:lvl2pPr>
            <a:lvl3pPr marL="1371463" lvl="2" indent="-228577" algn="l">
              <a:lnSpc>
                <a:spcPct val="90000"/>
              </a:lnSpc>
              <a:spcBef>
                <a:spcPts val="500"/>
              </a:spcBef>
              <a:spcAft>
                <a:spcPts val="0"/>
              </a:spcAft>
              <a:buClr>
                <a:schemeClr val="dk1"/>
              </a:buClr>
              <a:buSzPts val="1800"/>
              <a:buNone/>
              <a:defRPr sz="1800" b="1"/>
            </a:lvl3pPr>
            <a:lvl4pPr marL="1828617" lvl="3" indent="-228577" algn="l">
              <a:lnSpc>
                <a:spcPct val="90000"/>
              </a:lnSpc>
              <a:spcBef>
                <a:spcPts val="500"/>
              </a:spcBef>
              <a:spcAft>
                <a:spcPts val="0"/>
              </a:spcAft>
              <a:buClr>
                <a:schemeClr val="dk1"/>
              </a:buClr>
              <a:buSzPts val="1600"/>
              <a:buNone/>
              <a:defRPr sz="1600" b="1"/>
            </a:lvl4pPr>
            <a:lvl5pPr marL="2285771" lvl="4" indent="-228577" algn="l">
              <a:lnSpc>
                <a:spcPct val="90000"/>
              </a:lnSpc>
              <a:spcBef>
                <a:spcPts val="500"/>
              </a:spcBef>
              <a:spcAft>
                <a:spcPts val="0"/>
              </a:spcAft>
              <a:buClr>
                <a:schemeClr val="dk1"/>
              </a:buClr>
              <a:buSzPts val="1600"/>
              <a:buNone/>
              <a:defRPr sz="1600" b="1"/>
            </a:lvl5pPr>
            <a:lvl6pPr marL="2742926" lvl="5" indent="-228577" algn="l">
              <a:lnSpc>
                <a:spcPct val="90000"/>
              </a:lnSpc>
              <a:spcBef>
                <a:spcPts val="500"/>
              </a:spcBef>
              <a:spcAft>
                <a:spcPts val="0"/>
              </a:spcAft>
              <a:buClr>
                <a:schemeClr val="dk1"/>
              </a:buClr>
              <a:buSzPts val="1600"/>
              <a:buNone/>
              <a:defRPr sz="1600" b="1"/>
            </a:lvl6pPr>
            <a:lvl7pPr marL="3200080" lvl="6" indent="-228577" algn="l">
              <a:lnSpc>
                <a:spcPct val="90000"/>
              </a:lnSpc>
              <a:spcBef>
                <a:spcPts val="500"/>
              </a:spcBef>
              <a:spcAft>
                <a:spcPts val="0"/>
              </a:spcAft>
              <a:buClr>
                <a:schemeClr val="dk1"/>
              </a:buClr>
              <a:buSzPts val="1600"/>
              <a:buNone/>
              <a:defRPr sz="1600" b="1"/>
            </a:lvl7pPr>
            <a:lvl8pPr marL="3657234" lvl="7" indent="-228577" algn="l">
              <a:lnSpc>
                <a:spcPct val="90000"/>
              </a:lnSpc>
              <a:spcBef>
                <a:spcPts val="500"/>
              </a:spcBef>
              <a:spcAft>
                <a:spcPts val="0"/>
              </a:spcAft>
              <a:buClr>
                <a:schemeClr val="dk1"/>
              </a:buClr>
              <a:buSzPts val="1600"/>
              <a:buNone/>
              <a:defRPr sz="1600" b="1"/>
            </a:lvl8pPr>
            <a:lvl9pPr marL="4114389" lvl="8" indent="-228577"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1"/>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1"/>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rmAutofit/>
          </a:bodyPr>
          <a:lstStyle>
            <a:lvl1pPr marL="457154" lvl="0" indent="-228577" algn="l">
              <a:lnSpc>
                <a:spcPct val="90000"/>
              </a:lnSpc>
              <a:spcBef>
                <a:spcPts val="1000"/>
              </a:spcBef>
              <a:spcAft>
                <a:spcPts val="0"/>
              </a:spcAft>
              <a:buClr>
                <a:schemeClr val="dk1"/>
              </a:buClr>
              <a:buSzPts val="2400"/>
              <a:buNone/>
              <a:defRPr sz="2400" b="1"/>
            </a:lvl1pPr>
            <a:lvl2pPr marL="914309" lvl="1" indent="-228577" algn="l">
              <a:lnSpc>
                <a:spcPct val="90000"/>
              </a:lnSpc>
              <a:spcBef>
                <a:spcPts val="500"/>
              </a:spcBef>
              <a:spcAft>
                <a:spcPts val="0"/>
              </a:spcAft>
              <a:buClr>
                <a:schemeClr val="dk1"/>
              </a:buClr>
              <a:buSzPts val="2000"/>
              <a:buNone/>
              <a:defRPr sz="2000" b="1"/>
            </a:lvl2pPr>
            <a:lvl3pPr marL="1371463" lvl="2" indent="-228577" algn="l">
              <a:lnSpc>
                <a:spcPct val="90000"/>
              </a:lnSpc>
              <a:spcBef>
                <a:spcPts val="500"/>
              </a:spcBef>
              <a:spcAft>
                <a:spcPts val="0"/>
              </a:spcAft>
              <a:buClr>
                <a:schemeClr val="dk1"/>
              </a:buClr>
              <a:buSzPts val="1800"/>
              <a:buNone/>
              <a:defRPr sz="1800" b="1"/>
            </a:lvl3pPr>
            <a:lvl4pPr marL="1828617" lvl="3" indent="-228577" algn="l">
              <a:lnSpc>
                <a:spcPct val="90000"/>
              </a:lnSpc>
              <a:spcBef>
                <a:spcPts val="500"/>
              </a:spcBef>
              <a:spcAft>
                <a:spcPts val="0"/>
              </a:spcAft>
              <a:buClr>
                <a:schemeClr val="dk1"/>
              </a:buClr>
              <a:buSzPts val="1600"/>
              <a:buNone/>
              <a:defRPr sz="1600" b="1"/>
            </a:lvl4pPr>
            <a:lvl5pPr marL="2285771" lvl="4" indent="-228577" algn="l">
              <a:lnSpc>
                <a:spcPct val="90000"/>
              </a:lnSpc>
              <a:spcBef>
                <a:spcPts val="500"/>
              </a:spcBef>
              <a:spcAft>
                <a:spcPts val="0"/>
              </a:spcAft>
              <a:buClr>
                <a:schemeClr val="dk1"/>
              </a:buClr>
              <a:buSzPts val="1600"/>
              <a:buNone/>
              <a:defRPr sz="1600" b="1"/>
            </a:lvl5pPr>
            <a:lvl6pPr marL="2742926" lvl="5" indent="-228577" algn="l">
              <a:lnSpc>
                <a:spcPct val="90000"/>
              </a:lnSpc>
              <a:spcBef>
                <a:spcPts val="500"/>
              </a:spcBef>
              <a:spcAft>
                <a:spcPts val="0"/>
              </a:spcAft>
              <a:buClr>
                <a:schemeClr val="dk1"/>
              </a:buClr>
              <a:buSzPts val="1600"/>
              <a:buNone/>
              <a:defRPr sz="1600" b="1"/>
            </a:lvl6pPr>
            <a:lvl7pPr marL="3200080" lvl="6" indent="-228577" algn="l">
              <a:lnSpc>
                <a:spcPct val="90000"/>
              </a:lnSpc>
              <a:spcBef>
                <a:spcPts val="500"/>
              </a:spcBef>
              <a:spcAft>
                <a:spcPts val="0"/>
              </a:spcAft>
              <a:buClr>
                <a:schemeClr val="dk1"/>
              </a:buClr>
              <a:buSzPts val="1600"/>
              <a:buNone/>
              <a:defRPr sz="1600" b="1"/>
            </a:lvl7pPr>
            <a:lvl8pPr marL="3657234" lvl="7" indent="-228577" algn="l">
              <a:lnSpc>
                <a:spcPct val="90000"/>
              </a:lnSpc>
              <a:spcBef>
                <a:spcPts val="500"/>
              </a:spcBef>
              <a:spcAft>
                <a:spcPts val="0"/>
              </a:spcAft>
              <a:buClr>
                <a:schemeClr val="dk1"/>
              </a:buClr>
              <a:buSzPts val="1600"/>
              <a:buNone/>
              <a:defRPr sz="1600" b="1"/>
            </a:lvl8pPr>
            <a:lvl9pPr marL="4114389" lvl="8" indent="-228577"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1"/>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1"/>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1/24/2022</a:t>
            </a:fld>
            <a:endParaRPr lang="en-US"/>
          </a:p>
        </p:txBody>
      </p:sp>
      <p:sp>
        <p:nvSpPr>
          <p:cNvPr id="47" name="Google Shape;47;p11"/>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pic>
        <p:nvPicPr>
          <p:cNvPr id="49" name="Google Shape;49;p11"/>
          <p:cNvPicPr preferRelativeResize="0"/>
          <p:nvPr/>
        </p:nvPicPr>
        <p:blipFill rotWithShape="1">
          <a:blip r:embed="rId2">
            <a:alphaModFix/>
          </a:blip>
          <a:srcRect/>
          <a:stretch/>
        </p:blipFill>
        <p:spPr>
          <a:xfrm>
            <a:off x="1" y="18651"/>
            <a:ext cx="12191999" cy="6820698"/>
          </a:xfrm>
          <a:prstGeom prst="rect">
            <a:avLst/>
          </a:prstGeom>
          <a:noFill/>
          <a:ln>
            <a:noFill/>
          </a:ln>
        </p:spPr>
      </p:pic>
      <p:sp>
        <p:nvSpPr>
          <p:cNvPr id="11" name="Oval 10">
            <a:extLst>
              <a:ext uri="{FF2B5EF4-FFF2-40B4-BE49-F238E27FC236}">
                <a16:creationId xmlns:a16="http://schemas.microsoft.com/office/drawing/2014/main" id="{A6E0E954-4F3D-41F1-B6EB-FCF5D97BFC4E}"/>
              </a:ext>
            </a:extLst>
          </p:cNvPr>
          <p:cNvSpPr/>
          <p:nvPr userDrawn="1"/>
        </p:nvSpPr>
        <p:spPr>
          <a:xfrm>
            <a:off x="10806935" y="170906"/>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2060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t>1/24/2022</a:t>
            </a:fld>
            <a:endParaRPr lang="en-US"/>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t>‹#›</a:t>
            </a:fld>
            <a:endParaRPr lang="en-US"/>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1486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0209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t>1/24/2022</a:t>
            </a:fld>
            <a:endParaRPr lang="en-US"/>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4282073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pPr/>
              <a:t>1/24/2022</a:t>
            </a:fld>
            <a:endParaRPr lang="en-US" dirty="0"/>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pPr/>
              <a:t>‹#›</a:t>
            </a:fld>
            <a:endParaRPr lang="en-US" dirty="0"/>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UTM Avo" panose="02040603050506020204" pitchFamily="18" charset="0"/>
              <a:ea typeface="Cambria Math" panose="02040503050406030204" pitchFamily="18" charset="0"/>
              <a:cs typeface="Arial"/>
              <a:sym typeface="Arial"/>
            </a:endParaRPr>
          </a:p>
        </p:txBody>
      </p:sp>
      <p:sp>
        <p:nvSpPr>
          <p:cNvPr id="2" name="Oval 1">
            <a:extLst>
              <a:ext uri="{FF2B5EF4-FFF2-40B4-BE49-F238E27FC236}">
                <a16:creationId xmlns:a16="http://schemas.microsoft.com/office/drawing/2014/main" id="{9AD1DDED-7DF5-4CD6-A1A3-FC0C2ECC92B2}"/>
              </a:ext>
            </a:extLst>
          </p:cNvPr>
          <p:cNvSpPr/>
          <p:nvPr userDrawn="1"/>
        </p:nvSpPr>
        <p:spPr>
          <a:xfrm>
            <a:off x="11060935" y="136524"/>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3774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t>1/24/2022</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169945154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73" r:id="rId6"/>
    <p:sldLayoutId id="2147483676" r:id="rId7"/>
    <p:sldLayoutId id="2147483679" r:id="rId8"/>
    <p:sldLayoutId id="2147483685"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8.xml"/><Relationship Id="rId7" Type="http://schemas.microsoft.com/office/2007/relationships/hdphoto" Target="../media/hdphoto3.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gif"/><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audio" Target="../media/media5.mp3"/><Relationship Id="rId13" Type="http://schemas.microsoft.com/office/2007/relationships/hdphoto" Target="../media/hdphoto3.wdp"/><Relationship Id="rId3" Type="http://schemas.microsoft.com/office/2007/relationships/media" Target="../media/media3.mp3"/><Relationship Id="rId7" Type="http://schemas.microsoft.com/office/2007/relationships/media" Target="../media/media5.mp3"/><Relationship Id="rId12" Type="http://schemas.openxmlformats.org/officeDocument/2006/relationships/image" Target="../media/image15.png"/><Relationship Id="rId2" Type="http://schemas.openxmlformats.org/officeDocument/2006/relationships/audio" Target="../media/media2.mp3"/><Relationship Id="rId16" Type="http://schemas.openxmlformats.org/officeDocument/2006/relationships/image" Target="../media/image17.png"/><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14.png"/><Relationship Id="rId5" Type="http://schemas.microsoft.com/office/2007/relationships/media" Target="../media/media4.mp3"/><Relationship Id="rId15" Type="http://schemas.openxmlformats.org/officeDocument/2006/relationships/image" Target="../media/image16.png"/><Relationship Id="rId10" Type="http://schemas.openxmlformats.org/officeDocument/2006/relationships/image" Target="../media/image13.gif"/><Relationship Id="rId4" Type="http://schemas.openxmlformats.org/officeDocument/2006/relationships/audio" Target="../media/media3.mp3"/><Relationship Id="rId9" Type="http://schemas.openxmlformats.org/officeDocument/2006/relationships/slideLayout" Target="../slideLayouts/slideLayout8.xml"/><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20.gif"/><Relationship Id="rId7" Type="http://schemas.microsoft.com/office/2007/relationships/hdphoto" Target="../media/hdphoto3.wdp"/><Relationship Id="rId2" Type="http://schemas.openxmlformats.org/officeDocument/2006/relationships/image" Target="../media/image19.gif"/><Relationship Id="rId1" Type="http://schemas.openxmlformats.org/officeDocument/2006/relationships/slideLayout" Target="../slideLayouts/slideLayout8.xml"/><Relationship Id="rId6" Type="http://schemas.openxmlformats.org/officeDocument/2006/relationships/image" Target="../media/image15.png"/><Relationship Id="rId5" Type="http://schemas.microsoft.com/office/2007/relationships/hdphoto" Target="../media/hdphoto4.wdp"/><Relationship Id="rId4" Type="http://schemas.openxmlformats.org/officeDocument/2006/relationships/image" Target="../media/image21.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13" Type="http://schemas.microsoft.com/office/2007/relationships/hdphoto" Target="../media/hdphoto8.wdp"/><Relationship Id="rId3" Type="http://schemas.openxmlformats.org/officeDocument/2006/relationships/image" Target="../media/image20.gif"/><Relationship Id="rId7" Type="http://schemas.microsoft.com/office/2007/relationships/hdphoto" Target="../media/hdphoto5.wdp"/><Relationship Id="rId12" Type="http://schemas.openxmlformats.org/officeDocument/2006/relationships/image" Target="../media/image27.png"/><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24.png"/><Relationship Id="rId11" Type="http://schemas.microsoft.com/office/2007/relationships/hdphoto" Target="../media/hdphoto7.wdp"/><Relationship Id="rId5" Type="http://schemas.openxmlformats.org/officeDocument/2006/relationships/image" Target="../media/image19.gif"/><Relationship Id="rId15" Type="http://schemas.openxmlformats.org/officeDocument/2006/relationships/image" Target="../media/image17.png"/><Relationship Id="rId10" Type="http://schemas.openxmlformats.org/officeDocument/2006/relationships/image" Target="../media/image26.png"/><Relationship Id="rId4" Type="http://schemas.openxmlformats.org/officeDocument/2006/relationships/image" Target="../media/image23.gif"/><Relationship Id="rId9" Type="http://schemas.microsoft.com/office/2007/relationships/hdphoto" Target="../media/hdphoto6.wdp"/><Relationship Id="rId14" Type="http://schemas.openxmlformats.org/officeDocument/2006/relationships/image" Target="../media/image22.jpe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audio" Target="../media/audio2.wav"/><Relationship Id="rId7" Type="http://schemas.openxmlformats.org/officeDocument/2006/relationships/image" Target="../media/image28.png"/><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19.gif"/><Relationship Id="rId5" Type="http://schemas.openxmlformats.org/officeDocument/2006/relationships/image" Target="../media/image23.gif"/><Relationship Id="rId10" Type="http://schemas.openxmlformats.org/officeDocument/2006/relationships/image" Target="../media/image17.png"/><Relationship Id="rId4" Type="http://schemas.openxmlformats.org/officeDocument/2006/relationships/image" Target="../media/image20.gif"/><Relationship Id="rId9" Type="http://schemas.openxmlformats.org/officeDocument/2006/relationships/image" Target="../media/image22.jpe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audio" Target="../media/audio2.wav"/><Relationship Id="rId7" Type="http://schemas.openxmlformats.org/officeDocument/2006/relationships/image" Target="../media/image30.png"/><Relationship Id="rId12" Type="http://schemas.openxmlformats.org/officeDocument/2006/relationships/image" Target="../media/image17.png"/><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19.gif"/><Relationship Id="rId11" Type="http://schemas.openxmlformats.org/officeDocument/2006/relationships/image" Target="../media/image22.jpeg"/><Relationship Id="rId5" Type="http://schemas.openxmlformats.org/officeDocument/2006/relationships/image" Target="../media/image23.gif"/><Relationship Id="rId10" Type="http://schemas.openxmlformats.org/officeDocument/2006/relationships/image" Target="../media/image33.png"/><Relationship Id="rId4" Type="http://schemas.openxmlformats.org/officeDocument/2006/relationships/image" Target="../media/image20.gif"/><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audio" Target="../media/audio2.wav"/><Relationship Id="rId7" Type="http://schemas.openxmlformats.org/officeDocument/2006/relationships/image" Target="../media/image34.png"/><Relationship Id="rId12" Type="http://schemas.openxmlformats.org/officeDocument/2006/relationships/image" Target="../media/image17.png"/><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19.gif"/><Relationship Id="rId11" Type="http://schemas.openxmlformats.org/officeDocument/2006/relationships/image" Target="../media/image22.jpeg"/><Relationship Id="rId5" Type="http://schemas.openxmlformats.org/officeDocument/2006/relationships/image" Target="../media/image23.gif"/><Relationship Id="rId10" Type="http://schemas.openxmlformats.org/officeDocument/2006/relationships/image" Target="../media/image36.png"/><Relationship Id="rId4" Type="http://schemas.openxmlformats.org/officeDocument/2006/relationships/image" Target="../media/image20.gif"/><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17.png"/><Relationship Id="rId3" Type="http://schemas.openxmlformats.org/officeDocument/2006/relationships/audio" Target="../media/audio2.wav"/><Relationship Id="rId7" Type="http://schemas.openxmlformats.org/officeDocument/2006/relationships/image" Target="../media/image24.png"/><Relationship Id="rId12" Type="http://schemas.openxmlformats.org/officeDocument/2006/relationships/image" Target="../media/image22.jpeg"/><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19.gif"/><Relationship Id="rId11" Type="http://schemas.openxmlformats.org/officeDocument/2006/relationships/image" Target="../media/image33.png"/><Relationship Id="rId5" Type="http://schemas.openxmlformats.org/officeDocument/2006/relationships/image" Target="../media/image23.gif"/><Relationship Id="rId10" Type="http://schemas.openxmlformats.org/officeDocument/2006/relationships/image" Target="../media/image32.png"/><Relationship Id="rId4" Type="http://schemas.openxmlformats.org/officeDocument/2006/relationships/image" Target="../media/image20.gif"/><Relationship Id="rId9"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2.wav"/><Relationship Id="rId7" Type="http://schemas.openxmlformats.org/officeDocument/2006/relationships/image" Target="../media/image38.png"/><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19.gif"/><Relationship Id="rId5" Type="http://schemas.openxmlformats.org/officeDocument/2006/relationships/image" Target="../media/image23.gif"/><Relationship Id="rId10" Type="http://schemas.openxmlformats.org/officeDocument/2006/relationships/image" Target="../media/image17.png"/><Relationship Id="rId4" Type="http://schemas.openxmlformats.org/officeDocument/2006/relationships/image" Target="../media/image20.gif"/><Relationship Id="rId9" Type="http://schemas.openxmlformats.org/officeDocument/2006/relationships/image" Target="../media/image22.jpe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7.png"/><Relationship Id="rId3" Type="http://schemas.openxmlformats.org/officeDocument/2006/relationships/audio" Target="../media/audio2.wav"/><Relationship Id="rId7" Type="http://schemas.openxmlformats.org/officeDocument/2006/relationships/image" Target="../media/image22.jpeg"/><Relationship Id="rId12" Type="http://schemas.openxmlformats.org/officeDocument/2006/relationships/image" Target="../media/image36.png"/><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19.gif"/><Relationship Id="rId11" Type="http://schemas.openxmlformats.org/officeDocument/2006/relationships/image" Target="../media/image32.png"/><Relationship Id="rId5" Type="http://schemas.openxmlformats.org/officeDocument/2006/relationships/image" Target="../media/image23.gif"/><Relationship Id="rId10" Type="http://schemas.microsoft.com/office/2007/relationships/hdphoto" Target="../media/hdphoto6.wdp"/><Relationship Id="rId4" Type="http://schemas.openxmlformats.org/officeDocument/2006/relationships/image" Target="../media/image20.gif"/><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audio" Target="../media/audio2.wav"/><Relationship Id="rId7" Type="http://schemas.openxmlformats.org/officeDocument/2006/relationships/image" Target="../media/image41.png"/><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19.gif"/><Relationship Id="rId5" Type="http://schemas.openxmlformats.org/officeDocument/2006/relationships/image" Target="../media/image23.gif"/><Relationship Id="rId10" Type="http://schemas.openxmlformats.org/officeDocument/2006/relationships/image" Target="../media/image17.png"/><Relationship Id="rId4" Type="http://schemas.openxmlformats.org/officeDocument/2006/relationships/image" Target="../media/image20.gif"/><Relationship Id="rId9" Type="http://schemas.openxmlformats.org/officeDocument/2006/relationships/image" Target="../media/image22.jpeg"/></Relationships>
</file>

<file path=ppt/slides/_rels/slide14.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slideLayout" Target="../slideLayouts/slideLayout8.xml"/><Relationship Id="rId7" Type="http://schemas.openxmlformats.org/officeDocument/2006/relationships/image" Target="../media/image43.png"/><Relationship Id="rId12" Type="http://schemas.openxmlformats.org/officeDocument/2006/relationships/image" Target="../media/image17.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2.jpeg"/><Relationship Id="rId11" Type="http://schemas.openxmlformats.org/officeDocument/2006/relationships/image" Target="../media/image18.png"/><Relationship Id="rId5" Type="http://schemas.openxmlformats.org/officeDocument/2006/relationships/image" Target="../media/image19.gif"/><Relationship Id="rId10" Type="http://schemas.microsoft.com/office/2007/relationships/hdphoto" Target="../media/hdphoto9.wdp"/><Relationship Id="rId4" Type="http://schemas.openxmlformats.org/officeDocument/2006/relationships/image" Target="../media/image23.gif"/><Relationship Id="rId9"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AAC7166-F503-422D-BDE1-A83D50999971}"/>
              </a:ext>
            </a:extLst>
          </p:cNvPr>
          <p:cNvSpPr/>
          <p:nvPr/>
        </p:nvSpPr>
        <p:spPr>
          <a:xfrm>
            <a:off x="9975700" y="242979"/>
            <a:ext cx="2034531"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a:ea typeface="Cambria Math" panose="02040503050406030204" pitchFamily="18" charset="0"/>
                <a:cs typeface="+mn-cs"/>
              </a:rPr>
              <a:t>TOÁN 1</a:t>
            </a:r>
          </a:p>
        </p:txBody>
      </p:sp>
      <p:sp>
        <p:nvSpPr>
          <p:cNvPr id="10" name="Google Shape;54;p1">
            <a:extLst>
              <a:ext uri="{FF2B5EF4-FFF2-40B4-BE49-F238E27FC236}">
                <a16:creationId xmlns:a16="http://schemas.microsoft.com/office/drawing/2014/main" id="{53DE932C-97F4-4C5F-AB8E-16439751F019}"/>
              </a:ext>
            </a:extLst>
          </p:cNvPr>
          <p:cNvSpPr txBox="1">
            <a:spLocks noGrp="1"/>
          </p:cNvSpPr>
          <p:nvPr>
            <p:ph type="ctrTitle" idx="4294967295"/>
          </p:nvPr>
        </p:nvSpPr>
        <p:spPr>
          <a:xfrm>
            <a:off x="-410766" y="1703100"/>
            <a:ext cx="13013532" cy="2467154"/>
          </a:xfrm>
          <a:prstGeom prst="rect">
            <a:avLst/>
          </a:prstGeom>
          <a:noFill/>
          <a:ln>
            <a:noFill/>
          </a:ln>
        </p:spPr>
        <p:txBody>
          <a:bodyPr spcFirstLastPara="1" wrap="square" lIns="91425" tIns="45700" rIns="91425" bIns="45700" anchor="b" anchorCtr="0">
            <a:noAutofit/>
          </a:bodyPr>
          <a:lstStyle/>
          <a:p>
            <a:pPr marL="0" lvl="0" indent="0" algn="ctr" rtl="0">
              <a:lnSpc>
                <a:spcPct val="150000"/>
              </a:lnSpc>
              <a:spcBef>
                <a:spcPts val="0"/>
              </a:spcBef>
              <a:spcAft>
                <a:spcPts val="0"/>
              </a:spcAft>
              <a:buClr>
                <a:schemeClr val="dk1"/>
              </a:buClr>
              <a:buSzPts val="990"/>
              <a:buFont typeface="Arial"/>
              <a:buNone/>
            </a:pPr>
            <a:r>
              <a:rPr lang="en-US" sz="5200" b="1" dirty="0" err="1">
                <a:solidFill>
                  <a:srgbClr val="002060"/>
                </a:solidFill>
                <a:latin typeface="UTM Avo" panose="02040603050506020204" pitchFamily="18" charset="0"/>
              </a:rPr>
              <a:t>Tuần</a:t>
            </a:r>
            <a:r>
              <a:rPr lang="en-US" sz="5200" b="1" dirty="0">
                <a:solidFill>
                  <a:srgbClr val="002060"/>
                </a:solidFill>
                <a:latin typeface="UTM Avo" panose="02040603050506020204" pitchFamily="18" charset="0"/>
              </a:rPr>
              <a:t> 12</a:t>
            </a:r>
            <a:endParaRPr sz="5200" b="1" dirty="0">
              <a:solidFill>
                <a:srgbClr val="002060"/>
              </a:solidFill>
              <a:latin typeface="UTM Avo" panose="02040603050506020204" pitchFamily="18" charset="0"/>
            </a:endParaRPr>
          </a:p>
          <a:p>
            <a:pPr algn="ctr">
              <a:lnSpc>
                <a:spcPct val="150000"/>
              </a:lnSpc>
              <a:buSzPts val="990"/>
            </a:pPr>
            <a:r>
              <a:rPr lang="en-US" sz="5200" b="1" dirty="0" err="1">
                <a:solidFill>
                  <a:srgbClr val="FF0000"/>
                </a:solidFill>
                <a:latin typeface="UTM Avo" panose="02040603050506020204" pitchFamily="18" charset="0"/>
              </a:rPr>
              <a:t>Bài</a:t>
            </a:r>
            <a:r>
              <a:rPr lang="en-US" sz="5200" b="1" dirty="0">
                <a:solidFill>
                  <a:srgbClr val="FF0000"/>
                </a:solidFill>
                <a:latin typeface="UTM Avo" panose="02040603050506020204" pitchFamily="18" charset="0"/>
              </a:rPr>
              <a:t> 28: </a:t>
            </a:r>
            <a:r>
              <a:rPr lang="en-US" sz="5200" b="1" dirty="0" err="1">
                <a:solidFill>
                  <a:srgbClr val="FF0000"/>
                </a:solidFill>
                <a:latin typeface="UTM Avo" panose="02040603050506020204" pitchFamily="18" charset="0"/>
              </a:rPr>
              <a:t>Luyện</a:t>
            </a:r>
            <a:r>
              <a:rPr lang="en-US" sz="5200" b="1" dirty="0">
                <a:solidFill>
                  <a:srgbClr val="FF0000"/>
                </a:solidFill>
                <a:latin typeface="UTM Avo" panose="02040603050506020204" pitchFamily="18" charset="0"/>
              </a:rPr>
              <a:t> </a:t>
            </a:r>
            <a:r>
              <a:rPr lang="en-US" sz="5200" b="1" dirty="0" err="1">
                <a:solidFill>
                  <a:srgbClr val="FF0000"/>
                </a:solidFill>
                <a:latin typeface="UTM Avo" panose="02040603050506020204" pitchFamily="18" charset="0"/>
              </a:rPr>
              <a:t>tập</a:t>
            </a:r>
            <a:endParaRPr sz="52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701057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1">
            <a:extLst>
              <a:ext uri="{FF2B5EF4-FFF2-40B4-BE49-F238E27FC236}">
                <a16:creationId xmlns:a16="http://schemas.microsoft.com/office/drawing/2014/main" id="{650CA24B-D670-45C5-A180-C9655E34840C}"/>
              </a:ext>
            </a:extLst>
          </p:cNvPr>
          <p:cNvPicPr>
            <a:picLocks noChangeAspect="1"/>
          </p:cNvPicPr>
          <p:nvPr/>
        </p:nvPicPr>
        <p:blipFill>
          <a:blip r:embed="rId2"/>
          <a:stretch>
            <a:fillRect/>
          </a:stretch>
        </p:blipFill>
        <p:spPr>
          <a:xfrm>
            <a:off x="0" y="401782"/>
            <a:ext cx="12192001" cy="6456218"/>
          </a:xfrm>
          <a:prstGeom prst="rect">
            <a:avLst/>
          </a:prstGeom>
        </p:spPr>
      </p:pic>
      <p:sp>
        <p:nvSpPr>
          <p:cNvPr id="4" name="Text Box 5">
            <a:extLst>
              <a:ext uri="{FF2B5EF4-FFF2-40B4-BE49-F238E27FC236}">
                <a16:creationId xmlns:a16="http://schemas.microsoft.com/office/drawing/2014/main" id="{A996BF02-34D6-4093-AAEA-5055EA9A09A7}"/>
              </a:ext>
            </a:extLst>
          </p:cNvPr>
          <p:cNvSpPr txBox="1">
            <a:spLocks noChangeArrowheads="1"/>
          </p:cNvSpPr>
          <p:nvPr/>
        </p:nvSpPr>
        <p:spPr bwMode="auto">
          <a:xfrm>
            <a:off x="2088985" y="816638"/>
            <a:ext cx="65978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Tìm</a:t>
            </a:r>
            <a:r>
              <a:rPr kumimoji="0" lang="en-US" altLang="en-US" sz="2800" b="1" i="0" u="none" strike="noStrike" kern="1200" cap="none" spc="0" normalizeH="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kết</a:t>
            </a:r>
            <a:r>
              <a:rPr kumimoji="0" lang="en-US" altLang="en-US" sz="2800" b="1" i="0" u="none" strike="noStrike" kern="1200" cap="none" spc="0" normalizeH="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quả</a:t>
            </a:r>
            <a:r>
              <a:rPr kumimoji="0" lang="en-US" altLang="en-US" sz="2800" b="1" i="0" u="none" strike="noStrike" kern="1200" cap="none" spc="0" normalizeH="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của</a:t>
            </a:r>
            <a:r>
              <a:rPr kumimoji="0" lang="en-US" altLang="en-US" sz="2800" b="1" i="0" u="none" strike="noStrike" kern="1200" cap="none" spc="0" normalizeH="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mỗi</a:t>
            </a:r>
            <a:r>
              <a:rPr kumimoji="0" lang="en-US" altLang="en-US" sz="2800" b="1" i="0" u="none" strike="noStrike" kern="1200" cap="none" spc="0" normalizeH="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phép</a:t>
            </a:r>
            <a:r>
              <a:rPr kumimoji="0" lang="en-US" altLang="en-US" sz="2800" b="1" i="0" u="none" strike="noStrike" kern="1200" cap="none" spc="0" normalizeH="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en-US" altLang="en-US" sz="2800" b="1" i="0" u="none" strike="noStrike" kern="1200" cap="none" spc="0" normalizeH="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tính</a:t>
            </a:r>
            <a:r>
              <a:rPr kumimoji="0" lang="en-US" altLang="en-US" sz="2800" b="1" i="0" u="none" strike="noStrike" kern="1200" cap="none" spc="0" normalizeH="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a:t>
            </a:r>
            <a:endParaRPr kumimoji="0" lang="en-US" altLang="en-US" sz="28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p:txBody>
      </p:sp>
      <p:sp>
        <p:nvSpPr>
          <p:cNvPr id="5" name="Sun 3">
            <a:extLst>
              <a:ext uri="{FF2B5EF4-FFF2-40B4-BE49-F238E27FC236}">
                <a16:creationId xmlns:a16="http://schemas.microsoft.com/office/drawing/2014/main" id="{6B1406C0-A0D9-47B7-8D98-3B6DE0F83262}"/>
              </a:ext>
            </a:extLst>
          </p:cNvPr>
          <p:cNvSpPr/>
          <p:nvPr/>
        </p:nvSpPr>
        <p:spPr>
          <a:xfrm>
            <a:off x="917284" y="621417"/>
            <a:ext cx="978155" cy="1015607"/>
          </a:xfrm>
          <a:prstGeom prst="sun">
            <a:avLst/>
          </a:prstGeom>
          <a:solidFill>
            <a:srgbClr val="FF7707"/>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Calibri"/>
              <a:ea typeface="+mn-ea"/>
              <a:cs typeface="+mn-cs"/>
            </a:endParaRPr>
          </a:p>
        </p:txBody>
      </p:sp>
      <p:pic>
        <p:nvPicPr>
          <p:cNvPr id="18" name="图片 7" descr="572005ec0a0c4">
            <a:extLst>
              <a:ext uri="{FF2B5EF4-FFF2-40B4-BE49-F238E27FC236}">
                <a16:creationId xmlns:a16="http://schemas.microsoft.com/office/drawing/2014/main" id="{FA790041-E7A8-40FE-859E-A8773A1900A6}"/>
              </a:ext>
            </a:extLst>
          </p:cNvPr>
          <p:cNvPicPr>
            <a:picLocks noChangeAspect="1"/>
          </p:cNvPicPr>
          <p:nvPr/>
        </p:nvPicPr>
        <p:blipFill rotWithShape="1">
          <a:blip r:embed="rId3"/>
          <a:srcRect r="38224" b="26546"/>
          <a:stretch/>
        </p:blipFill>
        <p:spPr>
          <a:xfrm>
            <a:off x="9545771" y="681712"/>
            <a:ext cx="2142240" cy="1439401"/>
          </a:xfrm>
          <a:prstGeom prst="rect">
            <a:avLst/>
          </a:prstGeom>
        </p:spPr>
      </p:pic>
      <p:sp>
        <p:nvSpPr>
          <p:cNvPr id="19" name="Rounded Rectangle 5">
            <a:extLst>
              <a:ext uri="{FF2B5EF4-FFF2-40B4-BE49-F238E27FC236}">
                <a16:creationId xmlns:a16="http://schemas.microsoft.com/office/drawing/2014/main" id="{65602BF7-D75A-4B91-8656-30436AEECFCB}"/>
              </a:ext>
            </a:extLst>
          </p:cNvPr>
          <p:cNvSpPr/>
          <p:nvPr/>
        </p:nvSpPr>
        <p:spPr>
          <a:xfrm>
            <a:off x="612484" y="816638"/>
            <a:ext cx="1036773" cy="511205"/>
          </a:xfrm>
          <a:prstGeom prst="roundRect">
            <a:avLst/>
          </a:prstGeom>
          <a:noFill/>
          <a:ln w="28575" cap="flat" cmpd="sng" algn="ctr">
            <a:noFill/>
            <a:prstDash val="lgDashDot"/>
            <a:miter lim="800000"/>
          </a:ln>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rPr>
              <a:t>1</a:t>
            </a:r>
            <a:r>
              <a:rPr kumimoji="0" lang="en-US" sz="3600" b="1" i="0" u="none" strike="noStrike" kern="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p:txBody>
      </p:sp>
      <p:grpSp>
        <p:nvGrpSpPr>
          <p:cNvPr id="29" name="Nhóm 28">
            <a:extLst>
              <a:ext uri="{FF2B5EF4-FFF2-40B4-BE49-F238E27FC236}">
                <a16:creationId xmlns:a16="http://schemas.microsoft.com/office/drawing/2014/main" id="{2F8C9ECC-9CEB-4627-BC9C-3082E9C18D50}"/>
              </a:ext>
            </a:extLst>
          </p:cNvPr>
          <p:cNvGrpSpPr/>
          <p:nvPr/>
        </p:nvGrpSpPr>
        <p:grpSpPr>
          <a:xfrm>
            <a:off x="612484" y="2893308"/>
            <a:ext cx="3154298" cy="3343275"/>
            <a:chOff x="917284" y="2893308"/>
            <a:chExt cx="3154298" cy="3343275"/>
          </a:xfrm>
        </p:grpSpPr>
        <p:pic>
          <p:nvPicPr>
            <p:cNvPr id="23" name="Hình ảnh 22">
              <a:extLst>
                <a:ext uri="{FF2B5EF4-FFF2-40B4-BE49-F238E27FC236}">
                  <a16:creationId xmlns:a16="http://schemas.microsoft.com/office/drawing/2014/main" id="{0D5A488A-D6EB-4AF1-973F-E7FE1AEC1AD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9972" b="94872" l="6515" r="61564">
                          <a14:foregroundMark x1="61889" y1="45014" x2="61238" y2="50427"/>
                          <a14:foregroundMark x1="25407" y1="91168" x2="29967" y2="94872"/>
                          <a14:foregroundMark x1="35179" y1="41880" x2="39414" y2="42165"/>
                        </a14:backgroundRemoval>
                      </a14:imgEffect>
                    </a14:imgLayer>
                  </a14:imgProps>
                </a:ext>
              </a:extLst>
            </a:blip>
            <a:srcRect r="34438"/>
            <a:stretch/>
          </p:blipFill>
          <p:spPr>
            <a:xfrm>
              <a:off x="917284" y="2893308"/>
              <a:ext cx="1917130" cy="3343275"/>
            </a:xfrm>
            <a:prstGeom prst="rect">
              <a:avLst/>
            </a:prstGeom>
          </p:spPr>
        </p:pic>
        <p:sp>
          <p:nvSpPr>
            <p:cNvPr id="27" name="Bong bóng Lời nói: Hình bầu dục 26">
              <a:extLst>
                <a:ext uri="{FF2B5EF4-FFF2-40B4-BE49-F238E27FC236}">
                  <a16:creationId xmlns:a16="http://schemas.microsoft.com/office/drawing/2014/main" id="{5B9F4295-40F8-488F-9BDE-EFFEB679D536}"/>
                </a:ext>
              </a:extLst>
            </p:cNvPr>
            <p:cNvSpPr/>
            <p:nvPr/>
          </p:nvSpPr>
          <p:spPr>
            <a:xfrm>
              <a:off x="2493818" y="3006436"/>
              <a:ext cx="1577764" cy="720437"/>
            </a:xfrm>
            <a:prstGeom prst="wedgeEllipseCallout">
              <a:avLst>
                <a:gd name="adj1" fmla="val -54707"/>
                <a:gd name="adj2" fmla="val 6655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3 - 1</a:t>
              </a:r>
            </a:p>
          </p:txBody>
        </p:sp>
      </p:grpSp>
      <p:grpSp>
        <p:nvGrpSpPr>
          <p:cNvPr id="30" name="Nhóm 29">
            <a:extLst>
              <a:ext uri="{FF2B5EF4-FFF2-40B4-BE49-F238E27FC236}">
                <a16:creationId xmlns:a16="http://schemas.microsoft.com/office/drawing/2014/main" id="{F7B8ABC1-C136-481D-B2CD-9D929A133C10}"/>
              </a:ext>
            </a:extLst>
          </p:cNvPr>
          <p:cNvGrpSpPr/>
          <p:nvPr/>
        </p:nvGrpSpPr>
        <p:grpSpPr>
          <a:xfrm>
            <a:off x="8118753" y="2479012"/>
            <a:ext cx="3267518" cy="3562350"/>
            <a:chOff x="8118753" y="2479012"/>
            <a:chExt cx="3267518" cy="3562350"/>
          </a:xfrm>
        </p:grpSpPr>
        <p:pic>
          <p:nvPicPr>
            <p:cNvPr id="25" name="Hình ảnh 24">
              <a:extLst>
                <a:ext uri="{FF2B5EF4-FFF2-40B4-BE49-F238E27FC236}">
                  <a16:creationId xmlns:a16="http://schemas.microsoft.com/office/drawing/2014/main" id="{CA7028C5-4AFA-48C9-95FB-F92234B09D01}"/>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9626" b="94652" l="36264" r="97436">
                          <a14:foregroundMark x1="94872" y1="57487" x2="97436" y2="61765"/>
                          <a14:foregroundMark x1="84982" y1="80481" x2="90110" y2="80214"/>
                          <a14:foregroundMark x1="59707" y1="94652" x2="67399" y2="90642"/>
                          <a14:foregroundMark x1="69231" y1="83957" x2="67399" y2="93316"/>
                        </a14:backgroundRemoval>
                      </a14:imgEffect>
                    </a14:imgLayer>
                  </a14:imgProps>
                </a:ext>
              </a:extLst>
            </a:blip>
            <a:srcRect l="29221"/>
            <a:stretch/>
          </p:blipFill>
          <p:spPr>
            <a:xfrm>
              <a:off x="9545771" y="2479012"/>
              <a:ext cx="1840500" cy="3562350"/>
            </a:xfrm>
            <a:prstGeom prst="rect">
              <a:avLst/>
            </a:prstGeom>
          </p:spPr>
        </p:pic>
        <p:sp>
          <p:nvSpPr>
            <p:cNvPr id="28" name="Bong bóng Lời nói: Hình bầu dục 27">
              <a:extLst>
                <a:ext uri="{FF2B5EF4-FFF2-40B4-BE49-F238E27FC236}">
                  <a16:creationId xmlns:a16="http://schemas.microsoft.com/office/drawing/2014/main" id="{980E6A52-19D9-4F23-94E3-CD0CD27DBE35}"/>
                </a:ext>
              </a:extLst>
            </p:cNvPr>
            <p:cNvSpPr/>
            <p:nvPr/>
          </p:nvSpPr>
          <p:spPr>
            <a:xfrm>
              <a:off x="8118753" y="2708563"/>
              <a:ext cx="1427018" cy="720437"/>
            </a:xfrm>
            <a:prstGeom prst="wedgeEllipseCallout">
              <a:avLst>
                <a:gd name="adj1" fmla="val 75390"/>
                <a:gd name="adj2" fmla="val 5501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2</a:t>
              </a:r>
            </a:p>
          </p:txBody>
        </p:sp>
      </p:grpSp>
      <p:pic>
        <p:nvPicPr>
          <p:cNvPr id="32" name="Hình ảnh 31">
            <a:extLst>
              <a:ext uri="{FF2B5EF4-FFF2-40B4-BE49-F238E27FC236}">
                <a16:creationId xmlns:a16="http://schemas.microsoft.com/office/drawing/2014/main" id="{6ACD8EBB-CD7B-4B63-9675-46C96C7ED578}"/>
              </a:ext>
            </a:extLst>
          </p:cNvPr>
          <p:cNvPicPr>
            <a:picLocks noChangeAspect="1"/>
          </p:cNvPicPr>
          <p:nvPr/>
        </p:nvPicPr>
        <p:blipFill>
          <a:blip r:embed="rId8"/>
          <a:stretch>
            <a:fillRect/>
          </a:stretch>
        </p:blipFill>
        <p:spPr>
          <a:xfrm>
            <a:off x="3382972" y="2651245"/>
            <a:ext cx="5426056" cy="3390117"/>
          </a:xfrm>
          <a:prstGeom prst="ellipse">
            <a:avLst/>
          </a:prstGeom>
        </p:spPr>
      </p:pic>
    </p:spTree>
    <p:extLst>
      <p:ext uri="{BB962C8B-B14F-4D97-AF65-F5344CB8AC3E}">
        <p14:creationId xmlns:p14="http://schemas.microsoft.com/office/powerpoint/2010/main" val="2397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1+#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heel(1)">
                                      <p:cBhvr>
                                        <p:cTn id="25"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0" y="8756"/>
            <a:ext cx="12192000" cy="6849244"/>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7374111" y="-614990"/>
            <a:ext cx="4871716" cy="8025823"/>
          </a:xfrm>
          <a:prstGeom prst="rect">
            <a:avLst/>
          </a:prstGeom>
        </p:spPr>
      </p:pic>
      <p:pic>
        <p:nvPicPr>
          <p:cNvPr id="2" name="Picture 1"/>
          <p:cNvPicPr>
            <a:picLocks noChangeAspect="1"/>
          </p:cNvPicPr>
          <p:nvPr/>
        </p:nvPicPr>
        <p:blipFill>
          <a:blip r:embed="rId6" cstate="print">
            <a:extLst>
              <a:ext uri="{BEBA8EAE-BF5A-486C-A8C5-ECC9F3942E4B}">
                <a14:imgProps xmlns:a14="http://schemas.microsoft.com/office/drawing/2010/main">
                  <a14:imgLayer r:embed="rId7">
                    <a14:imgEffect>
                      <a14:backgroundRemoval t="2500" b="90000" l="1437" r="100000">
                        <a14:backgroundMark x1="7582" y1="38672" x2="7582" y2="38672"/>
                        <a14:backgroundMark x1="47247" y1="39063" x2="47247" y2="39063"/>
                        <a14:backgroundMark x1="46848" y1="45469" x2="46848" y2="45469"/>
                        <a14:backgroundMark x1="41101" y1="37188" x2="41101" y2="37188"/>
                        <a14:backgroundMark x1="51476" y1="31484" x2="51476" y2="31484"/>
                        <a14:backgroundMark x1="83799" y1="34141" x2="83799" y2="34141"/>
                        <a14:backgroundMark x1="46848" y1="6641" x2="46848" y2="6641"/>
                        <a14:backgroundMark x1="11812" y1="8125" x2="11812" y2="7031"/>
                        <a14:backgroundMark x1="36073" y1="3594" x2="36073" y2="3594"/>
                        <a14:backgroundMark x1="54190" y1="8906" x2="54190" y2="8906"/>
                        <a14:backgroundMark x1="51476" y1="13438" x2="51476" y2="13438"/>
                        <a14:backgroundMark x1="93456" y1="15313" x2="93456" y2="15313"/>
                        <a14:backgroundMark x1="93855" y1="10391" x2="93855" y2="10391"/>
                        <a14:backgroundMark x1="93057" y1="7734" x2="93057" y2="7734"/>
                        <a14:backgroundMark x1="91939" y1="4375" x2="91939" y2="4375"/>
                        <a14:backgroundMark x1="12610" y1="15313" x2="12610" y2="15313"/>
                        <a14:backgroundMark x1="11014" y1="23594" x2="9896" y2="21328"/>
                        <a14:backgroundMark x1="7981" y1="9609" x2="7981" y2="9609"/>
                        <a14:backgroundMark x1="17957" y1="7031" x2="17957" y2="7031"/>
                        <a14:backgroundMark x1="24102" y1="4375" x2="24102" y2="4375"/>
                        <a14:backgroundMark x1="14844" y1="2500" x2="14844" y2="2500"/>
                        <a14:backgroundMark x1="8699" y1="7031" x2="8699" y2="7031"/>
                        <a14:backgroundMark x1="6784" y1="17578" x2="6784" y2="17578"/>
                        <a14:backgroundMark x1="7582" y1="20547" x2="7582" y2="21719"/>
                        <a14:backgroundMark x1="7582" y1="23203" x2="7582" y2="23203"/>
                        <a14:backgroundMark x1="7183" y1="23984" x2="7183" y2="20938"/>
                        <a14:backgroundMark x1="7183" y1="16406" x2="7183" y2="14141"/>
                        <a14:backgroundMark x1="7183" y1="10000" x2="10615" y2="7031"/>
                        <a14:backgroundMark x1="36472" y1="3203" x2="36472" y2="3203"/>
                        <a14:backgroundMark x1="39505" y1="8125" x2="39505" y2="8125"/>
                        <a14:backgroundMark x1="39904" y1="9609" x2="39904" y2="9609"/>
                        <a14:backgroundMark x1="43017" y1="8906" x2="43017" y2="8906"/>
                        <a14:backgroundMark x1="43017" y1="6250" x2="43017" y2="6250"/>
                        <a14:backgroundMark x1="40303" y1="8125" x2="41421" y2="8125"/>
                        <a14:backgroundMark x1="46449" y1="7031" x2="47646" y2="6641"/>
                        <a14:backgroundMark x1="53791" y1="4375" x2="53791" y2="4375"/>
                        <a14:backgroundMark x1="57622" y1="2500" x2="62251" y2="2109"/>
                        <a14:backgroundMark x1="63448" y1="2109" x2="63448" y2="2109"/>
                        <a14:backgroundMark x1="66879" y1="2109" x2="66879" y2="2109"/>
                        <a14:backgroundMark x1="74222" y1="2109" x2="76536" y2="2500"/>
                        <a14:backgroundMark x1="86512" y1="2500" x2="86512" y2="2500"/>
                        <a14:backgroundMark x1="90024" y1="2500" x2="91141" y2="2500"/>
                        <a14:backgroundMark x1="97686" y1="8906" x2="98803" y2="12266"/>
                        <a14:backgroundMark x1="96887" y1="16406" x2="96169" y2="20938"/>
                        <a14:backgroundMark x1="95770" y1="22109" x2="95770" y2="22109"/>
                        <a14:backgroundMark x1="93057" y1="46250" x2="99601" y2="46250"/>
                        <a14:backgroundMark x1="96568" y1="31484" x2="96568" y2="31484"/>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879977" y="3102022"/>
            <a:ext cx="4217923" cy="4308811"/>
          </a:xfrm>
          <a:prstGeom prst="rect">
            <a:avLst/>
          </a:prstGeom>
        </p:spPr>
      </p:pic>
      <p:sp>
        <p:nvSpPr>
          <p:cNvPr id="5" name="Rectangle 4"/>
          <p:cNvSpPr/>
          <p:nvPr/>
        </p:nvSpPr>
        <p:spPr>
          <a:xfrm>
            <a:off x="1523998" y="1087692"/>
            <a:ext cx="5688632" cy="255454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50" normalizeH="0" baseline="0" noProof="0">
                <a:ln w="13500">
                  <a:solidFill>
                    <a:srgbClr val="4F81BD">
                      <a:shade val="2500"/>
                      <a:alpha val="6500"/>
                    </a:srgbClr>
                  </a:solidFill>
                  <a:prstDash val="solid"/>
                </a:ln>
                <a:solidFill>
                  <a:srgbClr val="4F81BD">
                    <a:tint val="3000"/>
                    <a:alpha val="95000"/>
                  </a:srgbClr>
                </a:solidFill>
                <a:effectLst>
                  <a:innerShdw blurRad="50900" dist="38500" dir="13500000">
                    <a:srgbClr val="000000">
                      <a:alpha val="60000"/>
                    </a:srgbClr>
                  </a:innerShdw>
                </a:effectLst>
                <a:uLnTx/>
                <a:uFillTx/>
                <a:latin typeface="Calibri"/>
                <a:ea typeface="+mn-ea"/>
                <a:cs typeface="+mn-cs"/>
              </a:rPr>
              <a:t>VƯỢT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50" normalizeH="0" baseline="0" noProof="0">
                <a:ln w="13500">
                  <a:solidFill>
                    <a:srgbClr val="4F81BD">
                      <a:shade val="2500"/>
                      <a:alpha val="6500"/>
                    </a:srgbClr>
                  </a:solidFill>
                  <a:prstDash val="solid"/>
                </a:ln>
                <a:solidFill>
                  <a:srgbClr val="4F81BD">
                    <a:tint val="3000"/>
                    <a:alpha val="95000"/>
                  </a:srgbClr>
                </a:solidFill>
                <a:effectLst>
                  <a:innerShdw blurRad="50900" dist="38500" dir="13500000">
                    <a:srgbClr val="000000">
                      <a:alpha val="60000"/>
                    </a:srgbClr>
                  </a:innerShdw>
                </a:effectLst>
                <a:uLnTx/>
                <a:uFillTx/>
                <a:latin typeface="Calibri"/>
                <a:ea typeface="+mn-ea"/>
                <a:cs typeface="+mn-cs"/>
              </a:rPr>
              <a:t>ĐẠI DƯƠNG</a:t>
            </a:r>
          </a:p>
        </p:txBody>
      </p:sp>
      <p:pic>
        <p:nvPicPr>
          <p:cNvPr id="6" name="8_Year_Anniversary.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336360" y="-1539552"/>
            <a:ext cx="609600" cy="609600"/>
          </a:xfrm>
          <a:prstGeom prst="rect">
            <a:avLst/>
          </a:prstGeom>
        </p:spPr>
      </p:pic>
      <p:pic>
        <p:nvPicPr>
          <p:cNvPr id="7" name="Picture 6">
            <a:extLst>
              <a:ext uri="{FF2B5EF4-FFF2-40B4-BE49-F238E27FC236}">
                <a16:creationId xmlns:a16="http://schemas.microsoft.com/office/drawing/2014/main" id="{2B943FF2-829E-4277-9A15-4858AFCB24E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171" y="0"/>
            <a:ext cx="1750373" cy="777944"/>
          </a:xfrm>
          <a:prstGeom prst="rect">
            <a:avLst/>
          </a:prstGeom>
        </p:spPr>
      </p:pic>
    </p:spTree>
    <p:extLst>
      <p:ext uri="{BB962C8B-B14F-4D97-AF65-F5344CB8AC3E}">
        <p14:creationId xmlns:p14="http://schemas.microsoft.com/office/powerpoint/2010/main" val="1807109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7716" fill="hold"/>
                                        <p:tgtEl>
                                          <p:spTgt spid="6"/>
                                        </p:tgtEl>
                                      </p:cBhvr>
                                    </p:cmd>
                                  </p:childTnLst>
                                </p:cTn>
                              </p:par>
                              <p:par>
                                <p:cTn id="7" presetID="32" presetClass="emph" presetSubtype="0" repeatCount="indefinite" fill="hold" grpId="0" nodeType="withEffect">
                                  <p:stCondLst>
                                    <p:cond delay="0"/>
                                  </p:stCondLst>
                                  <p:childTnLst>
                                    <p:animRot by="120000">
                                      <p:cBhvr>
                                        <p:cTn id="8" dur="100" fill="hold">
                                          <p:stCondLst>
                                            <p:cond delay="0"/>
                                          </p:stCondLst>
                                        </p:cTn>
                                        <p:tgtEl>
                                          <p:spTgt spid="5"/>
                                        </p:tgtEl>
                                        <p:attrNameLst>
                                          <p:attrName>r</p:attrName>
                                        </p:attrNameLst>
                                      </p:cBhvr>
                                    </p:animRot>
                                    <p:animRot by="-240000">
                                      <p:cBhvr>
                                        <p:cTn id="9" dur="200" fill="hold">
                                          <p:stCondLst>
                                            <p:cond delay="200"/>
                                          </p:stCondLst>
                                        </p:cTn>
                                        <p:tgtEl>
                                          <p:spTgt spid="5"/>
                                        </p:tgtEl>
                                        <p:attrNameLst>
                                          <p:attrName>r</p:attrName>
                                        </p:attrNameLst>
                                      </p:cBhvr>
                                    </p:animRot>
                                    <p:animRot by="240000">
                                      <p:cBhvr>
                                        <p:cTn id="10" dur="200" fill="hold">
                                          <p:stCondLst>
                                            <p:cond delay="400"/>
                                          </p:stCondLst>
                                        </p:cTn>
                                        <p:tgtEl>
                                          <p:spTgt spid="5"/>
                                        </p:tgtEl>
                                        <p:attrNameLst>
                                          <p:attrName>r</p:attrName>
                                        </p:attrNameLst>
                                      </p:cBhvr>
                                    </p:animRot>
                                    <p:animRot by="-240000">
                                      <p:cBhvr>
                                        <p:cTn id="11" dur="200" fill="hold">
                                          <p:stCondLst>
                                            <p:cond delay="600"/>
                                          </p:stCondLst>
                                        </p:cTn>
                                        <p:tgtEl>
                                          <p:spTgt spid="5"/>
                                        </p:tgtEl>
                                        <p:attrNameLst>
                                          <p:attrName>r</p:attrName>
                                        </p:attrNameLst>
                                      </p:cBhvr>
                                    </p:animRot>
                                    <p:animRot by="120000">
                                      <p:cBhvr>
                                        <p:cTn id="12"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20000">
                <p:cTn id="13" fill="hold" display="0">
                  <p:stCondLst>
                    <p:cond delay="indefinite"/>
                  </p:stCondLst>
                  <p:endCondLst>
                    <p:cond evt="onStopAudio" delay="0">
                      <p:tgtEl>
                        <p:sldTgt/>
                      </p:tgtEl>
                    </p:cond>
                  </p:endCondLst>
                </p:cTn>
                <p:tgtEl>
                  <p:spTgt spid="6"/>
                </p:tgtEl>
              </p:cMediaNode>
            </p:audio>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0" y="8756"/>
            <a:ext cx="12192000" cy="6849244"/>
          </a:xfrm>
          <a:prstGeom prst="rect">
            <a:avLst/>
          </a:prstGeom>
        </p:spPr>
      </p:pic>
      <p:pic>
        <p:nvPicPr>
          <p:cNvPr id="4" name="Picture 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4672558" y="-624119"/>
            <a:ext cx="7152133" cy="8025823"/>
          </a:xfrm>
          <a:prstGeom prst="rect">
            <a:avLst/>
          </a:prstGeom>
        </p:spPr>
      </p:pic>
      <p:pic>
        <p:nvPicPr>
          <p:cNvPr id="2" name="Picture 1"/>
          <p:cNvPicPr>
            <a:picLocks noChangeAspect="1"/>
          </p:cNvPicPr>
          <p:nvPr/>
        </p:nvPicPr>
        <p:blipFill>
          <a:blip r:embed="rId12" cstate="print">
            <a:extLst>
              <a:ext uri="{BEBA8EAE-BF5A-486C-A8C5-ECC9F3942E4B}">
                <a14:imgProps xmlns:a14="http://schemas.microsoft.com/office/drawing/2010/main">
                  <a14:imgLayer r:embed="rId13">
                    <a14:imgEffect>
                      <a14:backgroundRemoval t="2500" b="90000" l="1437" r="100000">
                        <a14:backgroundMark x1="7582" y1="38672" x2="7582" y2="38672"/>
                        <a14:backgroundMark x1="47247" y1="39063" x2="47247" y2="39063"/>
                        <a14:backgroundMark x1="46848" y1="45469" x2="46848" y2="45469"/>
                        <a14:backgroundMark x1="41101" y1="37188" x2="41101" y2="37188"/>
                        <a14:backgroundMark x1="51476" y1="31484" x2="51476" y2="31484"/>
                        <a14:backgroundMark x1="83799" y1="34141" x2="83799" y2="34141"/>
                        <a14:backgroundMark x1="46848" y1="6641" x2="46848" y2="6641"/>
                        <a14:backgroundMark x1="11812" y1="8125" x2="11812" y2="7031"/>
                        <a14:backgroundMark x1="36073" y1="3594" x2="36073" y2="3594"/>
                        <a14:backgroundMark x1="54190" y1="8906" x2="54190" y2="8906"/>
                        <a14:backgroundMark x1="51476" y1="13438" x2="51476" y2="13438"/>
                        <a14:backgroundMark x1="93456" y1="15313" x2="93456" y2="15313"/>
                        <a14:backgroundMark x1="93855" y1="10391" x2="93855" y2="10391"/>
                        <a14:backgroundMark x1="93057" y1="7734" x2="93057" y2="7734"/>
                        <a14:backgroundMark x1="91939" y1="4375" x2="91939" y2="4375"/>
                        <a14:backgroundMark x1="12610" y1="15313" x2="12610" y2="15313"/>
                        <a14:backgroundMark x1="11014" y1="23594" x2="9896" y2="21328"/>
                        <a14:backgroundMark x1="7981" y1="9609" x2="7981" y2="9609"/>
                        <a14:backgroundMark x1="17957" y1="7031" x2="17957" y2="7031"/>
                        <a14:backgroundMark x1="24102" y1="4375" x2="24102" y2="4375"/>
                        <a14:backgroundMark x1="14844" y1="2500" x2="14844" y2="2500"/>
                        <a14:backgroundMark x1="8699" y1="7031" x2="8699" y2="7031"/>
                        <a14:backgroundMark x1="6784" y1="17578" x2="6784" y2="17578"/>
                        <a14:backgroundMark x1="7582" y1="20547" x2="7582" y2="21719"/>
                        <a14:backgroundMark x1="7582" y1="23203" x2="7582" y2="23203"/>
                        <a14:backgroundMark x1="7183" y1="23984" x2="7183" y2="20938"/>
                        <a14:backgroundMark x1="7183" y1="16406" x2="7183" y2="14141"/>
                        <a14:backgroundMark x1="7183" y1="10000" x2="10615" y2="7031"/>
                        <a14:backgroundMark x1="36472" y1="3203" x2="36472" y2="3203"/>
                        <a14:backgroundMark x1="39505" y1="8125" x2="39505" y2="8125"/>
                        <a14:backgroundMark x1="39904" y1="9609" x2="39904" y2="9609"/>
                        <a14:backgroundMark x1="43017" y1="8906" x2="43017" y2="8906"/>
                        <a14:backgroundMark x1="43017" y1="6250" x2="43017" y2="6250"/>
                        <a14:backgroundMark x1="40303" y1="8125" x2="41421" y2="8125"/>
                        <a14:backgroundMark x1="46449" y1="7031" x2="47646" y2="6641"/>
                        <a14:backgroundMark x1="53791" y1="4375" x2="53791" y2="4375"/>
                        <a14:backgroundMark x1="57622" y1="2500" x2="62251" y2="2109"/>
                        <a14:backgroundMark x1="63448" y1="2109" x2="63448" y2="2109"/>
                        <a14:backgroundMark x1="66879" y1="2109" x2="66879" y2="2109"/>
                        <a14:backgroundMark x1="74222" y1="2109" x2="76536" y2="2500"/>
                        <a14:backgroundMark x1="86512" y1="2500" x2="86512" y2="2500"/>
                        <a14:backgroundMark x1="90024" y1="2500" x2="91141" y2="2500"/>
                        <a14:backgroundMark x1="97686" y1="8906" x2="98803" y2="12266"/>
                        <a14:backgroundMark x1="96887" y1="16406" x2="96169" y2="20938"/>
                        <a14:backgroundMark x1="95770" y1="22109" x2="95770" y2="22109"/>
                        <a14:backgroundMark x1="93057" y1="46250" x2="99601" y2="46250"/>
                        <a14:backgroundMark x1="96568" y1="31484" x2="96568" y2="31484"/>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879977" y="3102022"/>
            <a:ext cx="4217923" cy="4308811"/>
          </a:xfrm>
          <a:prstGeom prst="rect">
            <a:avLst/>
          </a:prstGeom>
        </p:spPr>
      </p:pic>
      <p:sp>
        <p:nvSpPr>
          <p:cNvPr id="6" name="Cloud Callout 5"/>
          <p:cNvSpPr/>
          <p:nvPr/>
        </p:nvSpPr>
        <p:spPr>
          <a:xfrm>
            <a:off x="1775520" y="177230"/>
            <a:ext cx="5472608" cy="3312368"/>
          </a:xfrm>
          <a:prstGeom prst="cloudCallout">
            <a:avLst>
              <a:gd name="adj1" fmla="val 35559"/>
              <a:gd name="adj2" fmla="val 64225"/>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a:ea typeface="+mn-ea"/>
                <a:cs typeface="+mn-cs"/>
              </a:rPr>
              <a:t>Chúng ta ở hòn đảo này lâu rồi. Tớ nghe nói bên kia đại dương có một hòn đảo rất xinh đẹp. Hãy đến đó để thám hiểm nha! </a:t>
            </a:r>
          </a:p>
        </p:txBody>
      </p:sp>
      <p:sp>
        <p:nvSpPr>
          <p:cNvPr id="7" name="Cloud Callout 6"/>
          <p:cNvSpPr/>
          <p:nvPr/>
        </p:nvSpPr>
        <p:spPr>
          <a:xfrm>
            <a:off x="1775520" y="177230"/>
            <a:ext cx="5472608" cy="3312368"/>
          </a:xfrm>
          <a:prstGeom prst="cloudCallout">
            <a:avLst>
              <a:gd name="adj1" fmla="val 68280"/>
              <a:gd name="adj2" fmla="val 48697"/>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a:ea typeface="+mn-ea"/>
                <a:cs typeface="+mn-cs"/>
              </a:rPr>
              <a:t>Được thôi. Nhưng trên đường đi, tớ nghĩ chúng ta sẽ không đủ lương thực để duy trì. </a:t>
            </a:r>
          </a:p>
        </p:txBody>
      </p:sp>
      <p:sp>
        <p:nvSpPr>
          <p:cNvPr id="9" name="Cloud Callout 8"/>
          <p:cNvSpPr/>
          <p:nvPr/>
        </p:nvSpPr>
        <p:spPr>
          <a:xfrm>
            <a:off x="1748780" y="211932"/>
            <a:ext cx="5472608" cy="3312368"/>
          </a:xfrm>
          <a:prstGeom prst="cloudCallout">
            <a:avLst>
              <a:gd name="adj1" fmla="val 68280"/>
              <a:gd name="adj2" fmla="val 48697"/>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latin typeface="Calibri" pitchFamily="34" charset="0"/>
                <a:ea typeface="+mn-ea"/>
                <a:cs typeface="+mn-cs"/>
              </a:rPr>
              <a:t>Chúng ta sẽ ghé các hòn đảo và thuyền dọc đường để xin lương thực. Nhưng để xin được lương thực, tớ nghĩ họ sẽ đưa ra những thử thách rất khó.</a:t>
            </a:r>
          </a:p>
        </p:txBody>
      </p:sp>
      <p:pic>
        <p:nvPicPr>
          <p:cNvPr id="10" name="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2196752" y="1890614"/>
            <a:ext cx="609600" cy="609600"/>
          </a:xfrm>
          <a:prstGeom prst="rect">
            <a:avLst/>
          </a:prstGeom>
        </p:spPr>
      </p:pic>
      <p:sp>
        <p:nvSpPr>
          <p:cNvPr id="8" name="Cloud Callout 7"/>
          <p:cNvSpPr/>
          <p:nvPr/>
        </p:nvSpPr>
        <p:spPr>
          <a:xfrm>
            <a:off x="1775520" y="188640"/>
            <a:ext cx="5472608" cy="3312368"/>
          </a:xfrm>
          <a:prstGeom prst="cloudCallout">
            <a:avLst>
              <a:gd name="adj1" fmla="val 68280"/>
              <a:gd name="adj2" fmla="val 48697"/>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a:ea typeface="+mn-ea"/>
                <a:cs typeface="+mn-cs"/>
              </a:rPr>
              <a:t>Đúng rồi. Có khi có cướp biển nữa đấy. Hy vọng kiến thức của chúng ta đủ để vượt qua những thử thách đó. Đi nào!</a:t>
            </a:r>
          </a:p>
        </p:txBody>
      </p:sp>
      <p:pic>
        <p:nvPicPr>
          <p:cNvPr id="11" name="2.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2425352" y="3933056"/>
            <a:ext cx="609600" cy="609600"/>
          </a:xfrm>
          <a:prstGeom prst="rect">
            <a:avLst/>
          </a:prstGeom>
        </p:spPr>
      </p:pic>
      <p:pic>
        <p:nvPicPr>
          <p:cNvPr id="12" name="3.mp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2211417" y="5661248"/>
            <a:ext cx="609600" cy="609600"/>
          </a:xfrm>
          <a:prstGeom prst="rect">
            <a:avLst/>
          </a:prstGeom>
        </p:spPr>
      </p:pic>
      <p:pic>
        <p:nvPicPr>
          <p:cNvPr id="13" name="4.mp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2440017" y="7410832"/>
            <a:ext cx="609600" cy="609600"/>
          </a:xfrm>
          <a:prstGeom prst="rect">
            <a:avLst/>
          </a:prstGeom>
        </p:spPr>
      </p:pic>
      <p:pic>
        <p:nvPicPr>
          <p:cNvPr id="14" name="Picture 13">
            <a:extLst>
              <a:ext uri="{FF2B5EF4-FFF2-40B4-BE49-F238E27FC236}">
                <a16:creationId xmlns:a16="http://schemas.microsoft.com/office/drawing/2014/main" id="{0B789023-89AA-46D0-8DE0-1F00E2882B7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0171" y="0"/>
            <a:ext cx="1750373" cy="777944"/>
          </a:xfrm>
          <a:prstGeom prst="rect">
            <a:avLst/>
          </a:prstGeom>
        </p:spPr>
      </p:pic>
    </p:spTree>
    <p:extLst>
      <p:ext uri="{BB962C8B-B14F-4D97-AF65-F5344CB8AC3E}">
        <p14:creationId xmlns:p14="http://schemas.microsoft.com/office/powerpoint/2010/main" val="256521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500"/>
                                        <p:tgtEl>
                                          <p:spTgt spid="6"/>
                                        </p:tgtEl>
                                      </p:cBhvr>
                                    </p:animEffect>
                                  </p:childTnLst>
                                </p:cTn>
                              </p:par>
                              <p:par>
                                <p:cTn id="8" presetID="1" presetClass="mediacall" presetSubtype="0" fill="hold" nodeType="withEffect">
                                  <p:stCondLst>
                                    <p:cond delay="0"/>
                                  </p:stCondLst>
                                  <p:childTnLst>
                                    <p:cmd type="call" cmd="playFrom(0.0)">
                                      <p:cBhvr>
                                        <p:cTn id="9" dur="7272" fill="hold"/>
                                        <p:tgtEl>
                                          <p:spTgt spid="10"/>
                                        </p:tgtEl>
                                      </p:cBhvr>
                                    </p:cmd>
                                  </p:childTnLst>
                                </p:cTn>
                              </p:par>
                            </p:childTnLst>
                          </p:cTn>
                        </p:par>
                        <p:par>
                          <p:cTn id="10" fill="hold">
                            <p:stCondLst>
                              <p:cond delay="7272"/>
                            </p:stCondLst>
                            <p:childTnLst>
                              <p:par>
                                <p:cTn id="11" presetID="6"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500"/>
                                        <p:tgtEl>
                                          <p:spTgt spid="7"/>
                                        </p:tgtEl>
                                      </p:cBhvr>
                                    </p:animEffect>
                                  </p:childTnLst>
                                </p:cTn>
                              </p:par>
                              <p:par>
                                <p:cTn id="14" presetID="1" presetClass="mediacall" presetSubtype="0" fill="hold" nodeType="withEffect">
                                  <p:stCondLst>
                                    <p:cond delay="0"/>
                                  </p:stCondLst>
                                  <p:childTnLst>
                                    <p:cmd type="call" cmd="playFrom(0.0)">
                                      <p:cBhvr>
                                        <p:cTn id="15" dur="4920" fill="hold"/>
                                        <p:tgtEl>
                                          <p:spTgt spid="11"/>
                                        </p:tgtEl>
                                      </p:cBhvr>
                                    </p:cmd>
                                  </p:childTnLst>
                                </p:cTn>
                              </p:par>
                            </p:childTnLst>
                          </p:cTn>
                        </p:par>
                        <p:par>
                          <p:cTn id="16" fill="hold">
                            <p:stCondLst>
                              <p:cond delay="12192"/>
                            </p:stCondLst>
                            <p:childTnLst>
                              <p:par>
                                <p:cTn id="17" presetID="6"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ircle(in)">
                                      <p:cBhvr>
                                        <p:cTn id="19" dur="500"/>
                                        <p:tgtEl>
                                          <p:spTgt spid="9"/>
                                        </p:tgtEl>
                                      </p:cBhvr>
                                    </p:animEffect>
                                  </p:childTnLst>
                                </p:cTn>
                              </p:par>
                              <p:par>
                                <p:cTn id="20" presetID="1" presetClass="mediacall" presetSubtype="0" fill="hold" nodeType="withEffect">
                                  <p:stCondLst>
                                    <p:cond delay="0"/>
                                  </p:stCondLst>
                                  <p:childTnLst>
                                    <p:cmd type="call" cmd="playFrom(0.0)">
                                      <p:cBhvr>
                                        <p:cTn id="21" dur="7800" fill="hold"/>
                                        <p:tgtEl>
                                          <p:spTgt spid="12"/>
                                        </p:tgtEl>
                                      </p:cBhvr>
                                    </p:cmd>
                                  </p:childTnLst>
                                </p:cTn>
                              </p:par>
                            </p:childTnLst>
                          </p:cTn>
                        </p:par>
                        <p:par>
                          <p:cTn id="22" fill="hold">
                            <p:stCondLst>
                              <p:cond delay="19992"/>
                            </p:stCondLst>
                            <p:childTnLst>
                              <p:par>
                                <p:cTn id="23" presetID="6" presetClass="entr" presetSubtype="1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circle(in)">
                                      <p:cBhvr>
                                        <p:cTn id="25" dur="500"/>
                                        <p:tgtEl>
                                          <p:spTgt spid="8"/>
                                        </p:tgtEl>
                                      </p:cBhvr>
                                    </p:animEffect>
                                  </p:childTnLst>
                                </p:cTn>
                              </p:par>
                              <p:par>
                                <p:cTn id="26" presetID="1" presetClass="mediacall" presetSubtype="0" fill="hold" nodeType="withEffect">
                                  <p:stCondLst>
                                    <p:cond delay="0"/>
                                  </p:stCondLst>
                                  <p:childTnLst>
                                    <p:cmd type="call" cmd="playFrom(0.0)">
                                      <p:cBhvr>
                                        <p:cTn id="27" dur="6648"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10"/>
                </p:tgtEl>
              </p:cMediaNode>
            </p:audio>
            <p:audio>
              <p:cMediaNode vol="80000">
                <p:cTn id="29" fill="hold" display="0">
                  <p:stCondLst>
                    <p:cond delay="indefinite"/>
                  </p:stCondLst>
                  <p:endCondLst>
                    <p:cond evt="onStopAudio" delay="0">
                      <p:tgtEl>
                        <p:sldTgt/>
                      </p:tgtEl>
                    </p:cond>
                  </p:endCondLst>
                </p:cTn>
                <p:tgtEl>
                  <p:spTgt spid="11"/>
                </p:tgtEl>
              </p:cMediaNode>
            </p:audio>
            <p:audio>
              <p:cMediaNode vol="80000">
                <p:cTn id="30" fill="hold" display="0">
                  <p:stCondLst>
                    <p:cond delay="indefinite"/>
                  </p:stCondLst>
                  <p:endCondLst>
                    <p:cond evt="onStopAudio" delay="0">
                      <p:tgtEl>
                        <p:sldTgt/>
                      </p:tgtEl>
                    </p:cond>
                  </p:endCondLst>
                </p:cTn>
                <p:tgtEl>
                  <p:spTgt spid="12"/>
                </p:tgtEl>
              </p:cMediaNode>
            </p:audio>
            <p:audio>
              <p:cMediaNode vol="80000">
                <p:cTn id="31" fill="hold" display="0">
                  <p:stCondLst>
                    <p:cond delay="indefinite"/>
                  </p:stCondLst>
                  <p:endCondLst>
                    <p:cond evt="onStopAudio" delay="0">
                      <p:tgtEl>
                        <p:sldTgt/>
                      </p:tgtEl>
                    </p:cond>
                  </p:endCondLst>
                </p:cTn>
                <p:tgtEl>
                  <p:spTgt spid="13"/>
                </p:tgtEl>
              </p:cMediaNode>
            </p:audio>
          </p:childTnLst>
        </p:cTn>
      </p:par>
    </p:tnLst>
    <p:bldLst>
      <p:bldP spid="6" grpId="0" animBg="1"/>
      <p:bldP spid="7" grpId="0" animBg="1"/>
      <p:bldP spid="9"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 y="0"/>
            <a:ext cx="12141831" cy="685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 y="16558"/>
            <a:ext cx="12192001" cy="6858000"/>
          </a:xfrm>
          <a:prstGeom prst="rect">
            <a:avLst/>
          </a:prstGeom>
        </p:spPr>
      </p:pic>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flipH="1">
            <a:off x="5334042" y="-583912"/>
            <a:ext cx="7152133" cy="8025823"/>
          </a:xfrm>
          <a:prstGeom prst="rect">
            <a:avLst/>
          </a:prstGeom>
        </p:spPr>
      </p:pic>
      <p:pic>
        <p:nvPicPr>
          <p:cNvPr id="2" name="Picture 1"/>
          <p:cNvPicPr>
            <a:picLocks noChangeAspect="1"/>
          </p:cNvPicPr>
          <p:nvPr/>
        </p:nvPicPr>
        <p:blipFill>
          <a:blip r:embed="rId6" cstate="print">
            <a:extLst>
              <a:ext uri="{BEBA8EAE-BF5A-486C-A8C5-ECC9F3942E4B}">
                <a14:imgProps xmlns:a14="http://schemas.microsoft.com/office/drawing/2010/main">
                  <a14:imgLayer r:embed="rId7">
                    <a14:imgEffect>
                      <a14:backgroundRemoval t="2500" b="90000" l="1437" r="100000">
                        <a14:backgroundMark x1="7582" y1="38672" x2="7582" y2="38672"/>
                        <a14:backgroundMark x1="47247" y1="39063" x2="47247" y2="39063"/>
                        <a14:backgroundMark x1="46848" y1="45469" x2="46848" y2="45469"/>
                        <a14:backgroundMark x1="41101" y1="37188" x2="41101" y2="37188"/>
                        <a14:backgroundMark x1="51476" y1="31484" x2="51476" y2="31484"/>
                        <a14:backgroundMark x1="83799" y1="34141" x2="83799" y2="34141"/>
                        <a14:backgroundMark x1="46848" y1="6641" x2="46848" y2="6641"/>
                        <a14:backgroundMark x1="11812" y1="8125" x2="11812" y2="7031"/>
                        <a14:backgroundMark x1="36073" y1="3594" x2="36073" y2="3594"/>
                        <a14:backgroundMark x1="54190" y1="8906" x2="54190" y2="8906"/>
                        <a14:backgroundMark x1="51476" y1="13438" x2="51476" y2="13438"/>
                        <a14:backgroundMark x1="93456" y1="15313" x2="93456" y2="15313"/>
                        <a14:backgroundMark x1="93855" y1="10391" x2="93855" y2="10391"/>
                        <a14:backgroundMark x1="93057" y1="7734" x2="93057" y2="7734"/>
                        <a14:backgroundMark x1="91939" y1="4375" x2="91939" y2="4375"/>
                        <a14:backgroundMark x1="12610" y1="15313" x2="12610" y2="15313"/>
                        <a14:backgroundMark x1="11014" y1="23594" x2="9896" y2="21328"/>
                        <a14:backgroundMark x1="7981" y1="9609" x2="7981" y2="9609"/>
                        <a14:backgroundMark x1="17957" y1="7031" x2="17957" y2="7031"/>
                        <a14:backgroundMark x1="24102" y1="4375" x2="24102" y2="4375"/>
                        <a14:backgroundMark x1="14844" y1="2500" x2="14844" y2="2500"/>
                        <a14:backgroundMark x1="8699" y1="7031" x2="8699" y2="7031"/>
                        <a14:backgroundMark x1="6784" y1="17578" x2="6784" y2="17578"/>
                        <a14:backgroundMark x1="7582" y1="20547" x2="7582" y2="21719"/>
                        <a14:backgroundMark x1="7582" y1="23203" x2="7582" y2="23203"/>
                        <a14:backgroundMark x1="7183" y1="23984" x2="7183" y2="20938"/>
                        <a14:backgroundMark x1="7183" y1="16406" x2="7183" y2="14141"/>
                        <a14:backgroundMark x1="7183" y1="10000" x2="10615" y2="7031"/>
                        <a14:backgroundMark x1="36472" y1="3203" x2="36472" y2="3203"/>
                        <a14:backgroundMark x1="39505" y1="8125" x2="39505" y2="8125"/>
                        <a14:backgroundMark x1="39904" y1="9609" x2="39904" y2="9609"/>
                        <a14:backgroundMark x1="43017" y1="8906" x2="43017" y2="8906"/>
                        <a14:backgroundMark x1="43017" y1="6250" x2="43017" y2="6250"/>
                        <a14:backgroundMark x1="40303" y1="8125" x2="41421" y2="8125"/>
                        <a14:backgroundMark x1="46449" y1="7031" x2="47646" y2="6641"/>
                        <a14:backgroundMark x1="53791" y1="4375" x2="53791" y2="4375"/>
                        <a14:backgroundMark x1="57622" y1="2500" x2="62251" y2="2109"/>
                        <a14:backgroundMark x1="63448" y1="2109" x2="63448" y2="2109"/>
                        <a14:backgroundMark x1="66879" y1="2109" x2="66879" y2="2109"/>
                        <a14:backgroundMark x1="74222" y1="2109" x2="76536" y2="2500"/>
                        <a14:backgroundMark x1="86512" y1="2500" x2="86512" y2="2500"/>
                        <a14:backgroundMark x1="90024" y1="2500" x2="91141" y2="2500"/>
                        <a14:backgroundMark x1="97686" y1="8906" x2="98803" y2="12266"/>
                        <a14:backgroundMark x1="96887" y1="16406" x2="96169" y2="20938"/>
                        <a14:backgroundMark x1="95770" y1="22109" x2="95770" y2="22109"/>
                        <a14:backgroundMark x1="93057" y1="46250" x2="99601" y2="46250"/>
                        <a14:backgroundMark x1="96568" y1="31484" x2="96568" y2="31484"/>
                      </a14:backgroundRemoval>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630186" y="3166216"/>
            <a:ext cx="4217923" cy="4308811"/>
          </a:xfrm>
          <a:prstGeom prst="rect">
            <a:avLst/>
          </a:prstGeom>
        </p:spPr>
      </p:pic>
      <p:pic>
        <p:nvPicPr>
          <p:cNvPr id="6" name="Picture 5"/>
          <p:cNvPicPr>
            <a:picLocks noChangeAspect="1"/>
          </p:cNvPicPr>
          <p:nvPr/>
        </p:nvPicPr>
        <p:blipFill rotWithShape="1">
          <a:blip r:embed="rId8" cstate="print">
            <a:extLst>
              <a:ext uri="{28A0092B-C50C-407E-A947-70E740481C1C}">
                <a14:useLocalDpi xmlns:a14="http://schemas.microsoft.com/office/drawing/2010/main" val="0"/>
              </a:ext>
            </a:extLst>
          </a:blip>
          <a:srcRect l="34700" t="22876" r="32158" b="28700"/>
          <a:stretch/>
        </p:blipFill>
        <p:spPr>
          <a:xfrm>
            <a:off x="1635953" y="58321"/>
            <a:ext cx="1308670" cy="1355431"/>
          </a:xfrm>
          <a:prstGeom prst="rect">
            <a:avLst/>
          </a:prstGeom>
          <a:ln>
            <a:noFill/>
          </a:ln>
          <a:effectLst>
            <a:softEdge rad="112500"/>
          </a:effectLst>
        </p:spPr>
      </p:pic>
      <p:pic>
        <p:nvPicPr>
          <p:cNvPr id="7" name="Picture 6">
            <a:extLst>
              <a:ext uri="{FF2B5EF4-FFF2-40B4-BE49-F238E27FC236}">
                <a16:creationId xmlns:a16="http://schemas.microsoft.com/office/drawing/2014/main" id="{344ED149-F571-433A-997F-A6979EBD20E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171" y="0"/>
            <a:ext cx="1750373" cy="777944"/>
          </a:xfrm>
          <a:prstGeom prst="rect">
            <a:avLst/>
          </a:prstGeom>
        </p:spPr>
      </p:pic>
    </p:spTree>
    <p:extLst>
      <p:ext uri="{BB962C8B-B14F-4D97-AF65-F5344CB8AC3E}">
        <p14:creationId xmlns:p14="http://schemas.microsoft.com/office/powerpoint/2010/main" val="343741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3.33333E-6 -4.44444E-6 C -0.00456 -0.01828 -0.01966 -0.03125 -0.03125 -0.04166 C -0.04532 -0.06967 -0.07982 -0.09351 -0.10417 -0.1 C -0.11875 -0.11296 -0.13711 -0.11851 -0.15417 -0.12222 C -0.16446 -0.13125 -0.17774 -0.13217 -0.18959 -0.13611 C -0.19636 -0.13842 -0.20404 -0.14074 -0.21042 -0.14444 C -0.21315 -0.14606 -0.21563 -0.1493 -0.21875 -0.15 C -0.24206 -0.15601 -0.2694 -0.15995 -0.29375 -0.16388 C -0.33542 -0.16296 -0.37709 -0.16273 -0.41875 -0.16111 C -0.42917 -0.16064 -0.4418 -0.1537 -0.45209 -0.15 C -0.45625 -0.14838 -0.46042 -0.14629 -0.46459 -0.14444 C -0.46706 -0.14328 -0.47084 -0.13888 -0.47084 -0.13865 " pathEditMode="relative" rAng="0" ptsTypes="AAAAAAAAAAAA">
                                      <p:cBhvr>
                                        <p:cTn id="6" dur="2000" fill="hold"/>
                                        <p:tgtEl>
                                          <p:spTgt spid="2"/>
                                        </p:tgtEl>
                                        <p:attrNameLst>
                                          <p:attrName>ppt_x</p:attrName>
                                          <p:attrName>ppt_y</p:attrName>
                                        </p:attrNameLst>
                                      </p:cBhvr>
                                      <p:rCtr x="-23542" y="-8194"/>
                                    </p:animMotion>
                                  </p:childTnLst>
                                </p:cTn>
                              </p:par>
                            </p:childTnLst>
                          </p:cTn>
                        </p:par>
                        <p:par>
                          <p:cTn id="7" fill="hold">
                            <p:stCondLst>
                              <p:cond delay="2000"/>
                            </p:stCondLst>
                            <p:childTnLst>
                              <p:par>
                                <p:cTn id="8" presetID="53" presetClass="exit" presetSubtype="32" fill="hold" nodeType="afterEffect">
                                  <p:stCondLst>
                                    <p:cond delay="0"/>
                                  </p:stCondLst>
                                  <p:childTnLst>
                                    <p:anim calcmode="lin" valueType="num">
                                      <p:cBhvr>
                                        <p:cTn id="9" dur="500"/>
                                        <p:tgtEl>
                                          <p:spTgt spid="2"/>
                                        </p:tgtEl>
                                        <p:attrNameLst>
                                          <p:attrName>ppt_w</p:attrName>
                                        </p:attrNameLst>
                                      </p:cBhvr>
                                      <p:tavLst>
                                        <p:tav tm="0">
                                          <p:val>
                                            <p:strVal val="ppt_w"/>
                                          </p:val>
                                        </p:tav>
                                        <p:tav tm="100000">
                                          <p:val>
                                            <p:fltVal val="0"/>
                                          </p:val>
                                        </p:tav>
                                      </p:tavLst>
                                    </p:anim>
                                    <p:anim calcmode="lin" valueType="num">
                                      <p:cBhvr>
                                        <p:cTn id="10" dur="500"/>
                                        <p:tgtEl>
                                          <p:spTgt spid="2"/>
                                        </p:tgtEl>
                                        <p:attrNameLst>
                                          <p:attrName>ppt_h</p:attrName>
                                        </p:attrNameLst>
                                      </p:cBhvr>
                                      <p:tavLst>
                                        <p:tav tm="0">
                                          <p:val>
                                            <p:strVal val="ppt_h"/>
                                          </p:val>
                                        </p:tav>
                                        <p:tav tm="100000">
                                          <p:val>
                                            <p:fltVal val="0"/>
                                          </p:val>
                                        </p:tav>
                                      </p:tavLst>
                                    </p:anim>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par>
                          <p:cTn id="13" fill="hold">
                            <p:stCondLst>
                              <p:cond delay="2500"/>
                            </p:stCondLst>
                            <p:childTnLst>
                              <p:par>
                                <p:cTn id="14" presetID="1"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3981"/>
            <a:ext cx="12192000" cy="685401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0" y="-54340"/>
            <a:ext cx="12192000" cy="685401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42820" y="-410"/>
            <a:ext cx="12192000" cy="6854019"/>
          </a:xfrm>
          <a:prstGeom prst="rect">
            <a:avLst/>
          </a:prstGeom>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0" b="100000" l="10000" r="10000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7950344" y="2423493"/>
            <a:ext cx="4284476" cy="4542367"/>
          </a:xfrm>
          <a:prstGeom prst="rect">
            <a:avLst/>
          </a:prstGeom>
        </p:spPr>
      </p:pic>
      <p:pic>
        <p:nvPicPr>
          <p:cNvPr id="9" name="Picture 8"/>
          <p:cNvPicPr>
            <a:picLocks noChangeAspect="1"/>
          </p:cNvPicPr>
          <p:nvPr/>
        </p:nvPicPr>
        <p:blipFill>
          <a:blip r:embed="rId8" cstate="print">
            <a:duotone>
              <a:prstClr val="black"/>
              <a:schemeClr val="accent2">
                <a:tint val="45000"/>
                <a:satMod val="400000"/>
              </a:schemeClr>
            </a:duotone>
            <a:extLst>
              <a:ext uri="{BEBA8EAE-BF5A-486C-A8C5-ECC9F3942E4B}">
                <a14:imgProps xmlns:a14="http://schemas.microsoft.com/office/drawing/2010/main">
                  <a14:imgLayer r:embed="rId9">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08418" y="2986129"/>
            <a:ext cx="1771684" cy="3543367"/>
          </a:xfrm>
          <a:prstGeom prst="rect">
            <a:avLst/>
          </a:prstGeom>
        </p:spPr>
      </p:pic>
      <p:sp>
        <p:nvSpPr>
          <p:cNvPr id="18" name="Rounded Rectangular Callout 11"/>
          <p:cNvSpPr/>
          <p:nvPr/>
        </p:nvSpPr>
        <p:spPr>
          <a:xfrm>
            <a:off x="4376191" y="3724892"/>
            <a:ext cx="1879465" cy="832593"/>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5501191 w 8352928"/>
              <a:gd name="connsiteY14" fmla="*/ 1781150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2312207 w 8352928"/>
              <a:gd name="connsiteY12" fmla="*/ 1717037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2439101">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2312207" y="1717037"/>
                </a:lnTo>
                <a:lnTo>
                  <a:pt x="125561" y="2439101"/>
                </a:lnTo>
                <a:lnTo>
                  <a:pt x="1735762" y="1719342"/>
                </a:lnTo>
                <a:lnTo>
                  <a:pt x="300039" y="1820050"/>
                </a:lnTo>
                <a:cubicBezTo>
                  <a:pt x="134332" y="1820050"/>
                  <a:pt x="0" y="1665868"/>
                  <a:pt x="0" y="1500161"/>
                </a:cubicBezTo>
                <a:lnTo>
                  <a:pt x="0" y="1500167"/>
                </a:lnTo>
                <a:lnTo>
                  <a:pt x="0" y="1050117"/>
                </a:lnTo>
                <a:lnTo>
                  <a:pt x="0" y="1050117"/>
                </a:lnTo>
                <a:lnTo>
                  <a:pt x="0" y="300039"/>
                </a:lnTo>
                <a:close/>
              </a:path>
            </a:pathLst>
          </a:cu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5400000" scaled="1"/>
            <a:tileRect/>
          </a:grad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mj-lt"/>
                <a:ea typeface="+mn-ea"/>
                <a:cs typeface="+mn-cs"/>
              </a:rPr>
              <a:t>3 – 2 = 1</a:t>
            </a:r>
          </a:p>
        </p:txBody>
      </p:sp>
      <p:grpSp>
        <p:nvGrpSpPr>
          <p:cNvPr id="20" name="Group 19"/>
          <p:cNvGrpSpPr/>
          <p:nvPr/>
        </p:nvGrpSpPr>
        <p:grpSpPr>
          <a:xfrm>
            <a:off x="9418916" y="5499805"/>
            <a:ext cx="2226463" cy="1318418"/>
            <a:chOff x="6467043" y="5305238"/>
            <a:chExt cx="3102782" cy="1769253"/>
          </a:xfrm>
        </p:grpSpPr>
        <p:pic>
          <p:nvPicPr>
            <p:cNvPr id="16" name="Picture 15"/>
            <p:cNvPicPr>
              <a:picLocks noChangeAspect="1"/>
            </p:cNvPicPr>
            <p:nvPr/>
          </p:nvPicPr>
          <p:blipFill>
            <a:blip r:embed="rId10" cstate="print">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6949495" y="5305238"/>
              <a:ext cx="2620330" cy="1682154"/>
            </a:xfrm>
            <a:prstGeom prst="rect">
              <a:avLst/>
            </a:prstGeom>
          </p:spPr>
        </p:pic>
        <p:pic>
          <p:nvPicPr>
            <p:cNvPr id="15" name="Picture 14"/>
            <p:cNvPicPr>
              <a:picLocks noChangeAspect="1"/>
            </p:cNvPicPr>
            <p:nvPr/>
          </p:nvPicPr>
          <p:blipFill>
            <a:blip r:embed="rId12" cstate="print">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467043" y="5350172"/>
              <a:ext cx="2686011" cy="1724319"/>
            </a:xfrm>
            <a:prstGeom prst="rect">
              <a:avLst/>
            </a:prstGeom>
          </p:spPr>
        </p:pic>
      </p:grpSp>
      <p:pic>
        <p:nvPicPr>
          <p:cNvPr id="2" name="Picture 1"/>
          <p:cNvPicPr>
            <a:picLocks noChangeAspect="1"/>
          </p:cNvPicPr>
          <p:nvPr/>
        </p:nvPicPr>
        <p:blipFill rotWithShape="1">
          <a:blip r:embed="rId14" cstate="print">
            <a:extLst>
              <a:ext uri="{28A0092B-C50C-407E-A947-70E740481C1C}">
                <a14:useLocalDpi xmlns:a14="http://schemas.microsoft.com/office/drawing/2010/main" val="0"/>
              </a:ext>
            </a:extLst>
          </a:blip>
          <a:srcRect l="34700" t="22876" r="32158" b="28700"/>
          <a:stretch/>
        </p:blipFill>
        <p:spPr>
          <a:xfrm>
            <a:off x="1635953" y="58321"/>
            <a:ext cx="1308670" cy="1355431"/>
          </a:xfrm>
          <a:prstGeom prst="rect">
            <a:avLst/>
          </a:prstGeom>
          <a:ln>
            <a:noFill/>
          </a:ln>
          <a:effectLst>
            <a:softEdge rad="112500"/>
          </a:effectLst>
        </p:spPr>
      </p:pic>
      <p:grpSp>
        <p:nvGrpSpPr>
          <p:cNvPr id="14" name="Group 13"/>
          <p:cNvGrpSpPr/>
          <p:nvPr/>
        </p:nvGrpSpPr>
        <p:grpSpPr>
          <a:xfrm>
            <a:off x="8783908" y="2411732"/>
            <a:ext cx="2505712" cy="1148794"/>
            <a:chOff x="2699792" y="188639"/>
            <a:chExt cx="5832648" cy="3066045"/>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p:grpSpPr>
        <p:sp>
          <p:nvSpPr>
            <p:cNvPr id="12" name="Rounded Rectangular Callout 11"/>
            <p:cNvSpPr/>
            <p:nvPr/>
          </p:nvSpPr>
          <p:spPr>
            <a:xfrm>
              <a:off x="2699792" y="188639"/>
              <a:ext cx="5832648" cy="3066045"/>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3194817"/>
                <a:gd name="connsiteX1" fmla="*/ 300039 w 8352928"/>
                <a:gd name="connsiteY1" fmla="*/ 0 h 3194817"/>
                <a:gd name="connsiteX2" fmla="*/ 4872541 w 8352928"/>
                <a:gd name="connsiteY2" fmla="*/ 0 h 3194817"/>
                <a:gd name="connsiteX3" fmla="*/ 4872541 w 8352928"/>
                <a:gd name="connsiteY3" fmla="*/ 0 h 3194817"/>
                <a:gd name="connsiteX4" fmla="*/ 6960773 w 8352928"/>
                <a:gd name="connsiteY4" fmla="*/ 0 h 3194817"/>
                <a:gd name="connsiteX5" fmla="*/ 8052889 w 8352928"/>
                <a:gd name="connsiteY5" fmla="*/ 0 h 3194817"/>
                <a:gd name="connsiteX6" fmla="*/ 8352928 w 8352928"/>
                <a:gd name="connsiteY6" fmla="*/ 300039 h 3194817"/>
                <a:gd name="connsiteX7" fmla="*/ 8352928 w 8352928"/>
                <a:gd name="connsiteY7" fmla="*/ 1050117 h 3194817"/>
                <a:gd name="connsiteX8" fmla="*/ 8352928 w 8352928"/>
                <a:gd name="connsiteY8" fmla="*/ 1050117 h 3194817"/>
                <a:gd name="connsiteX9" fmla="*/ 8352928 w 8352928"/>
                <a:gd name="connsiteY9" fmla="*/ 1500167 h 3194817"/>
                <a:gd name="connsiteX10" fmla="*/ 8352928 w 8352928"/>
                <a:gd name="connsiteY10" fmla="*/ 1500161 h 3194817"/>
                <a:gd name="connsiteX11" fmla="*/ 8052889 w 8352928"/>
                <a:gd name="connsiteY11" fmla="*/ 1800200 h 3194817"/>
                <a:gd name="connsiteX12" fmla="*/ 6210533 w 8352928"/>
                <a:gd name="connsiteY12" fmla="*/ 1820050 h 3194817"/>
                <a:gd name="connsiteX13" fmla="*/ 7142113 w 8352928"/>
                <a:gd name="connsiteY13" fmla="*/ 3194817 h 3194817"/>
                <a:gd name="connsiteX14" fmla="*/ 5501191 w 8352928"/>
                <a:gd name="connsiteY14" fmla="*/ 1781150 h 3194817"/>
                <a:gd name="connsiteX15" fmla="*/ 300039 w 8352928"/>
                <a:gd name="connsiteY15" fmla="*/ 1820050 h 3194817"/>
                <a:gd name="connsiteX16" fmla="*/ 0 w 8352928"/>
                <a:gd name="connsiteY16" fmla="*/ 1500161 h 3194817"/>
                <a:gd name="connsiteX17" fmla="*/ 0 w 8352928"/>
                <a:gd name="connsiteY17" fmla="*/ 1500167 h 3194817"/>
                <a:gd name="connsiteX18" fmla="*/ 0 w 8352928"/>
                <a:gd name="connsiteY18" fmla="*/ 1050117 h 3194817"/>
                <a:gd name="connsiteX19" fmla="*/ 0 w 8352928"/>
                <a:gd name="connsiteY19" fmla="*/ 1050117 h 3194817"/>
                <a:gd name="connsiteX20" fmla="*/ 0 w 8352928"/>
                <a:gd name="connsiteY20" fmla="*/ 300039 h 319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3194817">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6210533" y="1820050"/>
                  </a:lnTo>
                  <a:lnTo>
                    <a:pt x="7142113" y="3194817"/>
                  </a:lnTo>
                  <a:lnTo>
                    <a:pt x="5501191" y="1781150"/>
                  </a:lnTo>
                  <a:lnTo>
                    <a:pt x="300039" y="1820050"/>
                  </a:lnTo>
                  <a:cubicBezTo>
                    <a:pt x="134332" y="1820050"/>
                    <a:pt x="0" y="1665868"/>
                    <a:pt x="0" y="1500161"/>
                  </a:cubicBezTo>
                  <a:lnTo>
                    <a:pt x="0" y="1500167"/>
                  </a:lnTo>
                  <a:lnTo>
                    <a:pt x="0" y="1050117"/>
                  </a:lnTo>
                  <a:lnTo>
                    <a:pt x="0" y="1050117"/>
                  </a:lnTo>
                  <a:lnTo>
                    <a:pt x="0" y="300039"/>
                  </a:lnTo>
                  <a:close/>
                </a:path>
              </a:pathLst>
            </a:custGeom>
            <a:grp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3" name="TextBox 12"/>
            <p:cNvSpPr txBox="1"/>
            <p:nvPr/>
          </p:nvSpPr>
          <p:spPr>
            <a:xfrm>
              <a:off x="2987824" y="332654"/>
              <a:ext cx="5256583" cy="1560721"/>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mj-lt"/>
                  <a:ea typeface="+mn-ea"/>
                  <a:cs typeface="+mn-cs"/>
                </a:rPr>
                <a:t>3 - 2 = ?</a:t>
              </a:r>
            </a:p>
          </p:txBody>
        </p:sp>
      </p:grpSp>
      <p:pic>
        <p:nvPicPr>
          <p:cNvPr id="17" name="Picture 16">
            <a:extLst>
              <a:ext uri="{FF2B5EF4-FFF2-40B4-BE49-F238E27FC236}">
                <a16:creationId xmlns:a16="http://schemas.microsoft.com/office/drawing/2014/main" id="{B2D3E0FB-4EDA-4C3F-AA8C-3B6E4491AED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0171" y="0"/>
            <a:ext cx="1750373" cy="777944"/>
          </a:xfrm>
          <a:prstGeom prst="rect">
            <a:avLst/>
          </a:prstGeom>
        </p:spPr>
      </p:pic>
    </p:spTree>
    <p:extLst>
      <p:ext uri="{BB962C8B-B14F-4D97-AF65-F5344CB8AC3E}">
        <p14:creationId xmlns:p14="http://schemas.microsoft.com/office/powerpoint/2010/main" val="146500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outVertical)">
                                      <p:cBhvr>
                                        <p:cTn id="16" dur="500"/>
                                        <p:tgtEl>
                                          <p:spTgt spid="14"/>
                                        </p:tgtEl>
                                      </p:cBhvr>
                                    </p:animEffect>
                                  </p:childTnLst>
                                  <p:subTnLst>
                                    <p:audio>
                                      <p:cMediaNode>
                                        <p:cTn display="0" masterRel="sameClick">
                                          <p:stCondLst>
                                            <p:cond evt="begin" delay="0">
                                              <p:tn val="14"/>
                                            </p:cond>
                                          </p:stCondLst>
                                          <p:endCondLst>
                                            <p:cond evt="onStopAudio" delay="0">
                                              <p:tgtEl>
                                                <p:sldTgt/>
                                              </p:tgtEl>
                                            </p:cond>
                                          </p:endCondLst>
                                        </p:cTn>
                                        <p:tgtEl>
                                          <p:sndTgt r:embed="rId2" name="bomb.wav"/>
                                        </p:tgtEl>
                                      </p:cMediaNode>
                                    </p:audio>
                                  </p:sub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arn(inVertical)">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14"/>
                                        </p:tgtEl>
                                        <p:attrNameLst>
                                          <p:attrName>style.visibility</p:attrName>
                                        </p:attrNameLst>
                                      </p:cBhvr>
                                      <p:to>
                                        <p:strVal val="hidden"/>
                                      </p:to>
                                    </p:set>
                                  </p:childTnLst>
                                </p:cTn>
                              </p:par>
                              <p:par>
                                <p:cTn id="26" presetID="2" presetClass="entr" presetSubtype="2"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1+#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par>
                                <p:cTn id="30" presetID="22" presetClass="exit" presetSubtype="4" fill="hold" grpId="1" nodeType="withEffect">
                                  <p:stCondLst>
                                    <p:cond delay="0"/>
                                  </p:stCondLst>
                                  <p:childTnLst>
                                    <p:animEffect transition="out" filter="wipe(down)">
                                      <p:cBhvr>
                                        <p:cTn id="31" dur="500"/>
                                        <p:tgtEl>
                                          <p:spTgt spid="18"/>
                                        </p:tgtEl>
                                      </p:cBhvr>
                                    </p:animEffect>
                                    <p:set>
                                      <p:cBhvr>
                                        <p:cTn id="32" dur="1" fill="hold">
                                          <p:stCondLst>
                                            <p:cond delay="499"/>
                                          </p:stCondLst>
                                        </p:cTn>
                                        <p:tgtEl>
                                          <p:spTgt spid="18"/>
                                        </p:tgtEl>
                                        <p:attrNameLst>
                                          <p:attrName>style.visibility</p:attrName>
                                        </p:attrNameLst>
                                      </p:cBhvr>
                                      <p:to>
                                        <p:strVal val="hidden"/>
                                      </p:to>
                                    </p:set>
                                  </p:childTnLst>
                                </p:cTn>
                              </p:par>
                              <p:par>
                                <p:cTn id="33" presetID="0" presetClass="path" presetSubtype="0" accel="50000" decel="50000" fill="hold" nodeType="withEffect">
                                  <p:stCondLst>
                                    <p:cond delay="0"/>
                                  </p:stCondLst>
                                  <p:childTnLst>
                                    <p:animMotion origin="layout" path="M -2.08333E-6 3.33333E-6 C -0.00416 -0.02755 -0.02695 -0.06806 -0.04791 -0.075 C -0.0582 -0.08866 -0.07331 -0.10348 -0.08125 -0.11945 C -0.08906 -0.13496 -0.10937 -0.16135 -0.12291 -0.16945 C -0.14531 -0.18264 -0.1707 -0.18704 -0.19375 -0.19723 C -0.20833 -0.19607 -0.22396 -0.19931 -0.2375 -0.19167 C -0.23971 -0.19028 -0.24153 -0.1875 -0.24375 -0.18611 C -0.24778 -0.1838 -0.25625 -0.18056 -0.25625 -0.18033 C -0.26237 -0.16968 -0.26627 -0.1632 -0.26875 -0.15 C -0.2681 -0.14074 -0.27239 -0.12755 -0.26666 -0.12223 C -0.24896 -0.10579 -0.24336 -0.12153 -0.2375 -0.13334 C -0.23385 -0.15301 -0.23333 -0.1507 -0.2375 -0.18056 C -0.23867 -0.18866 -0.24388 -0.19005 -0.24791 -0.19445 C -0.25768 -0.20533 -0.26002 -0.20811 -0.27291 -0.21389 C -0.27539 -0.21505 -0.27695 -0.21806 -0.27929 -0.21945 C -0.28854 -0.22477 -0.28554 -0.21968 -0.29375 -0.225 C -0.30521 -0.23264 -0.29466 -0.23033 -0.31041 -0.23611 C -0.32695 -0.24213 -0.34362 -0.24561 -0.36041 -0.25 C -0.4069 -0.24908 -0.45351 -0.24977 -0.5 -0.24723 C -0.51888 -0.2463 -0.54375 -0.21852 -0.55833 -0.20556 C -0.55976 -0.20186 -0.56094 -0.19792 -0.5625 -0.19445 C -0.5651 -0.18866 -0.57083 -0.17778 -0.57083 -0.17755 C -0.57435 -0.15926 -0.57956 -0.14676 -0.5875 -0.13056 C -0.58893 -0.12778 -0.58997 -0.12454 -0.59166 -0.12223 C -0.59375 -0.11945 -0.59791 -0.11389 -0.59791 -0.11366 " pathEditMode="relative" rAng="0" ptsTypes="AAAAAAAAAAAAAAAAAAAAAAAAA">
                                      <p:cBhvr>
                                        <p:cTn id="34" dur="2000" fill="hold"/>
                                        <p:tgtEl>
                                          <p:spTgt spid="20"/>
                                        </p:tgtEl>
                                        <p:attrNameLst>
                                          <p:attrName>ppt_x</p:attrName>
                                          <p:attrName>ppt_y</p:attrName>
                                        </p:attrNameLst>
                                      </p:cBhvr>
                                      <p:rCtr x="-29896" y="-12500"/>
                                    </p:animMotion>
                                  </p:childTnLst>
                                </p:cTn>
                              </p:par>
                            </p:childTnLst>
                          </p:cTn>
                        </p:par>
                        <p:par>
                          <p:cTn id="35" fill="hold">
                            <p:stCondLst>
                              <p:cond delay="2000"/>
                            </p:stCondLst>
                            <p:childTnLst>
                              <p:par>
                                <p:cTn id="36" presetID="53" presetClass="exit" presetSubtype="32" fill="hold" nodeType="afterEffect">
                                  <p:stCondLst>
                                    <p:cond delay="0"/>
                                  </p:stCondLst>
                                  <p:childTnLst>
                                    <p:anim calcmode="lin" valueType="num">
                                      <p:cBhvr>
                                        <p:cTn id="37" dur="500"/>
                                        <p:tgtEl>
                                          <p:spTgt spid="20"/>
                                        </p:tgtEl>
                                        <p:attrNameLst>
                                          <p:attrName>ppt_w</p:attrName>
                                        </p:attrNameLst>
                                      </p:cBhvr>
                                      <p:tavLst>
                                        <p:tav tm="0">
                                          <p:val>
                                            <p:strVal val="ppt_w"/>
                                          </p:val>
                                        </p:tav>
                                        <p:tav tm="100000">
                                          <p:val>
                                            <p:fltVal val="0"/>
                                          </p:val>
                                        </p:tav>
                                      </p:tavLst>
                                    </p:anim>
                                    <p:anim calcmode="lin" valueType="num">
                                      <p:cBhvr>
                                        <p:cTn id="38" dur="500"/>
                                        <p:tgtEl>
                                          <p:spTgt spid="20"/>
                                        </p:tgtEl>
                                        <p:attrNameLst>
                                          <p:attrName>ppt_h</p:attrName>
                                        </p:attrNameLst>
                                      </p:cBhvr>
                                      <p:tavLst>
                                        <p:tav tm="0">
                                          <p:val>
                                            <p:strVal val="ppt_h"/>
                                          </p:val>
                                        </p:tav>
                                        <p:tav tm="100000">
                                          <p:val>
                                            <p:fltVal val="0"/>
                                          </p:val>
                                        </p:tav>
                                      </p:tavLst>
                                    </p:anim>
                                    <p:animEffect transition="out" filter="fade">
                                      <p:cBhvr>
                                        <p:cTn id="39" dur="500"/>
                                        <p:tgtEl>
                                          <p:spTgt spid="20"/>
                                        </p:tgtEl>
                                      </p:cBhvr>
                                    </p:animEffect>
                                    <p:set>
                                      <p:cBhvr>
                                        <p:cTn id="40" dur="1" fill="hold">
                                          <p:stCondLst>
                                            <p:cond delay="499"/>
                                          </p:stCondLst>
                                        </p:cTn>
                                        <p:tgtEl>
                                          <p:spTgt spid="20"/>
                                        </p:tgtEl>
                                        <p:attrNameLst>
                                          <p:attrName>style.visibility</p:attrName>
                                        </p:attrNameLst>
                                      </p:cBhvr>
                                      <p:to>
                                        <p:strVal val="hidden"/>
                                      </p:to>
                                    </p:set>
                                  </p:childTnLst>
                                </p:cTn>
                              </p:par>
                              <p:par>
                                <p:cTn id="41" presetID="2" presetClass="exit" presetSubtype="2" fill="hold" nodeType="withEffect">
                                  <p:stCondLst>
                                    <p:cond delay="0"/>
                                  </p:stCondLst>
                                  <p:childTnLst>
                                    <p:anim calcmode="lin" valueType="num">
                                      <p:cBhvr additive="base">
                                        <p:cTn id="42" dur="500"/>
                                        <p:tgtEl>
                                          <p:spTgt spid="9"/>
                                        </p:tgtEl>
                                        <p:attrNameLst>
                                          <p:attrName>ppt_x</p:attrName>
                                        </p:attrNameLst>
                                      </p:cBhvr>
                                      <p:tavLst>
                                        <p:tav tm="0">
                                          <p:val>
                                            <p:strVal val="ppt_x"/>
                                          </p:val>
                                        </p:tav>
                                        <p:tav tm="100000">
                                          <p:val>
                                            <p:strVal val="1+ppt_w/2"/>
                                          </p:val>
                                        </p:tav>
                                      </p:tavLst>
                                    </p:anim>
                                    <p:anim calcmode="lin" valueType="num">
                                      <p:cBhvr additive="base">
                                        <p:cTn id="43" dur="500"/>
                                        <p:tgtEl>
                                          <p:spTgt spid="9"/>
                                        </p:tgtEl>
                                        <p:attrNameLst>
                                          <p:attrName>ppt_y</p:attrName>
                                        </p:attrNameLst>
                                      </p:cBhvr>
                                      <p:tavLst>
                                        <p:tav tm="0">
                                          <p:val>
                                            <p:strVal val="ppt_y"/>
                                          </p:val>
                                        </p:tav>
                                        <p:tav tm="100000">
                                          <p:val>
                                            <p:strVal val="ppt_y"/>
                                          </p:val>
                                        </p:tav>
                                      </p:tavLst>
                                    </p:anim>
                                    <p:set>
                                      <p:cBhvr>
                                        <p:cTn id="44" dur="1" fill="hold">
                                          <p:stCondLst>
                                            <p:cond delay="499"/>
                                          </p:stCondLst>
                                        </p:cTn>
                                        <p:tgtEl>
                                          <p:spTgt spid="9"/>
                                        </p:tgtEl>
                                        <p:attrNameLst>
                                          <p:attrName>style.visibility</p:attrName>
                                        </p:attrNameLst>
                                      </p:cBhvr>
                                      <p:to>
                                        <p:strVal val="hidden"/>
                                      </p:to>
                                    </p:set>
                                  </p:childTnLst>
                                </p:cTn>
                              </p:par>
                            </p:childTnLst>
                          </p:cTn>
                        </p:par>
                        <p:par>
                          <p:cTn id="45" fill="hold">
                            <p:stCondLst>
                              <p:cond delay="2500"/>
                            </p:stCondLst>
                            <p:childTnLst>
                              <p:par>
                                <p:cTn id="46" presetID="1" presetClass="exit" presetSubtype="0" fill="hold" nodeType="afterEffect">
                                  <p:stCondLst>
                                    <p:cond delay="0"/>
                                  </p:stCondLst>
                                  <p:childTnLst>
                                    <p:set>
                                      <p:cBhvr>
                                        <p:cTn id="47" dur="1" fill="hold">
                                          <p:stCondLst>
                                            <p:cond delay="0"/>
                                          </p:stCondLst>
                                        </p:cTn>
                                        <p:tgtEl>
                                          <p:spTgt spid="6"/>
                                        </p:tgtEl>
                                        <p:attrNameLst>
                                          <p:attrName>style.visibility</p:attrName>
                                        </p:attrNameLst>
                                      </p:cBhvr>
                                      <p:to>
                                        <p:strVal val="hidden"/>
                                      </p:to>
                                    </p:set>
                                  </p:childTnLst>
                                </p:cTn>
                              </p:par>
                              <p:par>
                                <p:cTn id="48" presetID="1" presetClass="entr" presetSubtype="0" fill="hold" nodeType="withEffect">
                                  <p:stCondLst>
                                    <p:cond delay="0"/>
                                  </p:stCondLst>
                                  <p:childTnLst>
                                    <p:set>
                                      <p:cBhvr>
                                        <p:cTn id="4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 y="31999"/>
            <a:ext cx="12191998" cy="685401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30211" y="-28018"/>
            <a:ext cx="12191998" cy="6854019"/>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60421" y="-28019"/>
            <a:ext cx="12192000" cy="6854019"/>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60590" y="917432"/>
            <a:ext cx="6500982" cy="6635771"/>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51308" y="3033481"/>
            <a:ext cx="1810264" cy="2403670"/>
          </a:xfrm>
          <a:prstGeom prst="rect">
            <a:avLst/>
          </a:prstGeom>
        </p:spPr>
      </p:pic>
      <p:grpSp>
        <p:nvGrpSpPr>
          <p:cNvPr id="17" name="Group 16"/>
          <p:cNvGrpSpPr/>
          <p:nvPr/>
        </p:nvGrpSpPr>
        <p:grpSpPr>
          <a:xfrm>
            <a:off x="4376191" y="3429000"/>
            <a:ext cx="2082665" cy="1130106"/>
            <a:chOff x="2699792" y="188639"/>
            <a:chExt cx="7180662" cy="2340789"/>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5400000" scaled="1"/>
            <a:tileRect/>
          </a:gradFill>
        </p:grpSpPr>
        <p:sp>
          <p:nvSpPr>
            <p:cNvPr id="18" name="Rounded Rectangular Callout 11"/>
            <p:cNvSpPr/>
            <p:nvPr/>
          </p:nvSpPr>
          <p:spPr>
            <a:xfrm>
              <a:off x="2699792" y="188639"/>
              <a:ext cx="7180662" cy="2340789"/>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5501191 w 8352928"/>
                <a:gd name="connsiteY14" fmla="*/ 1781150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2312207 w 8352928"/>
                <a:gd name="connsiteY12" fmla="*/ 1717037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2439101">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2312207" y="1717037"/>
                  </a:lnTo>
                  <a:lnTo>
                    <a:pt x="125561" y="2439101"/>
                  </a:lnTo>
                  <a:lnTo>
                    <a:pt x="1735762" y="1719342"/>
                  </a:lnTo>
                  <a:lnTo>
                    <a:pt x="300039" y="1820050"/>
                  </a:lnTo>
                  <a:cubicBezTo>
                    <a:pt x="134332" y="1820050"/>
                    <a:pt x="0" y="1665868"/>
                    <a:pt x="0" y="1500161"/>
                  </a:cubicBezTo>
                  <a:lnTo>
                    <a:pt x="0" y="1500167"/>
                  </a:lnTo>
                  <a:lnTo>
                    <a:pt x="0" y="1050117"/>
                  </a:lnTo>
                  <a:lnTo>
                    <a:pt x="0" y="1050117"/>
                  </a:lnTo>
                  <a:lnTo>
                    <a:pt x="0" y="300039"/>
                  </a:lnTo>
                  <a:close/>
                </a:path>
              </a:pathLst>
            </a:custGeom>
            <a:grp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mj-lt"/>
                <a:ea typeface="+mn-ea"/>
                <a:cs typeface="+mn-cs"/>
              </a:endParaRPr>
            </a:p>
          </p:txBody>
        </p:sp>
        <p:sp>
          <p:nvSpPr>
            <p:cNvPr id="19" name="TextBox 18"/>
            <p:cNvSpPr txBox="1"/>
            <p:nvPr/>
          </p:nvSpPr>
          <p:spPr>
            <a:xfrm>
              <a:off x="3296590" y="425602"/>
              <a:ext cx="6533823" cy="1083746"/>
            </a:xfrm>
            <a:prstGeom prst="rect">
              <a:avLst/>
            </a:prstGeom>
            <a:grp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mj-lt"/>
                  <a:ea typeface="+mn-ea"/>
                  <a:cs typeface="+mn-cs"/>
                </a:rPr>
                <a:t>6 – 5 = 1</a:t>
              </a:r>
            </a:p>
          </p:txBody>
        </p:sp>
      </p:grpSp>
      <p:pic>
        <p:nvPicPr>
          <p:cNvPr id="2" name="Picture 1"/>
          <p:cNvPicPr>
            <a:picLocks noChangeAspect="1"/>
          </p:cNvPicPr>
          <p:nvPr/>
        </p:nvPicPr>
        <p:blipFill rotWithShape="1">
          <a:blip r:embed="rId9" cstate="print">
            <a:extLst>
              <a:ext uri="{28A0092B-C50C-407E-A947-70E740481C1C}">
                <a14:useLocalDpi xmlns:a14="http://schemas.microsoft.com/office/drawing/2010/main" val="0"/>
              </a:ext>
            </a:extLst>
          </a:blip>
          <a:srcRect l="34700" t="22876" r="32158" b="28700"/>
          <a:stretch/>
        </p:blipFill>
        <p:spPr>
          <a:xfrm>
            <a:off x="1655004" y="3981"/>
            <a:ext cx="1308670" cy="1355431"/>
          </a:xfrm>
          <a:prstGeom prst="rect">
            <a:avLst/>
          </a:prstGeom>
          <a:ln>
            <a:noFill/>
          </a:ln>
          <a:effectLst>
            <a:softEdge rad="112500"/>
          </a:effectLst>
        </p:spPr>
      </p:pic>
      <p:grpSp>
        <p:nvGrpSpPr>
          <p:cNvPr id="14" name="Group 13"/>
          <p:cNvGrpSpPr/>
          <p:nvPr/>
        </p:nvGrpSpPr>
        <p:grpSpPr>
          <a:xfrm>
            <a:off x="6691745" y="917432"/>
            <a:ext cx="4125702" cy="2337253"/>
            <a:chOff x="5167744" y="917431"/>
            <a:chExt cx="3364695" cy="2337253"/>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p:grpSpPr>
        <p:sp>
          <p:nvSpPr>
            <p:cNvPr id="12" name="Rounded Rectangular Callout 11"/>
            <p:cNvSpPr/>
            <p:nvPr/>
          </p:nvSpPr>
          <p:spPr>
            <a:xfrm>
              <a:off x="5167744" y="917431"/>
              <a:ext cx="3364695" cy="2337253"/>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3194817"/>
                <a:gd name="connsiteX1" fmla="*/ 300039 w 8352928"/>
                <a:gd name="connsiteY1" fmla="*/ 0 h 3194817"/>
                <a:gd name="connsiteX2" fmla="*/ 4872541 w 8352928"/>
                <a:gd name="connsiteY2" fmla="*/ 0 h 3194817"/>
                <a:gd name="connsiteX3" fmla="*/ 4872541 w 8352928"/>
                <a:gd name="connsiteY3" fmla="*/ 0 h 3194817"/>
                <a:gd name="connsiteX4" fmla="*/ 6960773 w 8352928"/>
                <a:gd name="connsiteY4" fmla="*/ 0 h 3194817"/>
                <a:gd name="connsiteX5" fmla="*/ 8052889 w 8352928"/>
                <a:gd name="connsiteY5" fmla="*/ 0 h 3194817"/>
                <a:gd name="connsiteX6" fmla="*/ 8352928 w 8352928"/>
                <a:gd name="connsiteY6" fmla="*/ 300039 h 3194817"/>
                <a:gd name="connsiteX7" fmla="*/ 8352928 w 8352928"/>
                <a:gd name="connsiteY7" fmla="*/ 1050117 h 3194817"/>
                <a:gd name="connsiteX8" fmla="*/ 8352928 w 8352928"/>
                <a:gd name="connsiteY8" fmla="*/ 1050117 h 3194817"/>
                <a:gd name="connsiteX9" fmla="*/ 8352928 w 8352928"/>
                <a:gd name="connsiteY9" fmla="*/ 1500167 h 3194817"/>
                <a:gd name="connsiteX10" fmla="*/ 8352928 w 8352928"/>
                <a:gd name="connsiteY10" fmla="*/ 1500161 h 3194817"/>
                <a:gd name="connsiteX11" fmla="*/ 8052889 w 8352928"/>
                <a:gd name="connsiteY11" fmla="*/ 1800200 h 3194817"/>
                <a:gd name="connsiteX12" fmla="*/ 6210533 w 8352928"/>
                <a:gd name="connsiteY12" fmla="*/ 1820050 h 3194817"/>
                <a:gd name="connsiteX13" fmla="*/ 7142113 w 8352928"/>
                <a:gd name="connsiteY13" fmla="*/ 3194817 h 3194817"/>
                <a:gd name="connsiteX14" fmla="*/ 5501191 w 8352928"/>
                <a:gd name="connsiteY14" fmla="*/ 1781150 h 3194817"/>
                <a:gd name="connsiteX15" fmla="*/ 300039 w 8352928"/>
                <a:gd name="connsiteY15" fmla="*/ 1820050 h 3194817"/>
                <a:gd name="connsiteX16" fmla="*/ 0 w 8352928"/>
                <a:gd name="connsiteY16" fmla="*/ 1500161 h 3194817"/>
                <a:gd name="connsiteX17" fmla="*/ 0 w 8352928"/>
                <a:gd name="connsiteY17" fmla="*/ 1500167 h 3194817"/>
                <a:gd name="connsiteX18" fmla="*/ 0 w 8352928"/>
                <a:gd name="connsiteY18" fmla="*/ 1050117 h 3194817"/>
                <a:gd name="connsiteX19" fmla="*/ 0 w 8352928"/>
                <a:gd name="connsiteY19" fmla="*/ 1050117 h 3194817"/>
                <a:gd name="connsiteX20" fmla="*/ 0 w 8352928"/>
                <a:gd name="connsiteY20" fmla="*/ 300039 h 319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3194817">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6210533" y="1820050"/>
                  </a:lnTo>
                  <a:lnTo>
                    <a:pt x="7142113" y="3194817"/>
                  </a:lnTo>
                  <a:lnTo>
                    <a:pt x="5501191" y="1781150"/>
                  </a:lnTo>
                  <a:lnTo>
                    <a:pt x="300039" y="1820050"/>
                  </a:lnTo>
                  <a:cubicBezTo>
                    <a:pt x="134332" y="1820050"/>
                    <a:pt x="0" y="1665868"/>
                    <a:pt x="0" y="1500161"/>
                  </a:cubicBezTo>
                  <a:lnTo>
                    <a:pt x="0" y="1500167"/>
                  </a:lnTo>
                  <a:lnTo>
                    <a:pt x="0" y="1050117"/>
                  </a:lnTo>
                  <a:lnTo>
                    <a:pt x="0" y="1050117"/>
                  </a:lnTo>
                  <a:lnTo>
                    <a:pt x="0" y="300039"/>
                  </a:lnTo>
                  <a:close/>
                </a:path>
              </a:pathLst>
            </a:cu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mj-lt"/>
                <a:ea typeface="+mn-ea"/>
                <a:cs typeface="+mn-cs"/>
              </a:endParaRPr>
            </a:p>
          </p:txBody>
        </p:sp>
        <p:sp>
          <p:nvSpPr>
            <p:cNvPr id="13" name="TextBox 12"/>
            <p:cNvSpPr txBox="1"/>
            <p:nvPr/>
          </p:nvSpPr>
          <p:spPr>
            <a:xfrm>
              <a:off x="6212702" y="1301355"/>
              <a:ext cx="147635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mj-lt"/>
                  <a:ea typeface="+mn-ea"/>
                  <a:cs typeface="+mn-cs"/>
                </a:rPr>
                <a:t>6 – 5 = ?</a:t>
              </a:r>
            </a:p>
          </p:txBody>
        </p:sp>
      </p:grpSp>
      <p:pic>
        <p:nvPicPr>
          <p:cNvPr id="15" name="Picture 14">
            <a:extLst>
              <a:ext uri="{FF2B5EF4-FFF2-40B4-BE49-F238E27FC236}">
                <a16:creationId xmlns:a16="http://schemas.microsoft.com/office/drawing/2014/main" id="{3D10D0A4-66D0-40A8-B20A-82DA4BDECDB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171" y="0"/>
            <a:ext cx="1750373" cy="777944"/>
          </a:xfrm>
          <a:prstGeom prst="rect">
            <a:avLst/>
          </a:prstGeom>
        </p:spPr>
      </p:pic>
    </p:spTree>
    <p:extLst>
      <p:ext uri="{BB962C8B-B14F-4D97-AF65-F5344CB8AC3E}">
        <p14:creationId xmlns:p14="http://schemas.microsoft.com/office/powerpoint/2010/main" val="103528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500" fill="hold">
                                          <p:stCondLst>
                                            <p:cond delay="0"/>
                                          </p:stCondLst>
                                        </p:cTn>
                                        <p:tgtEl>
                                          <p:spTgt spid="11"/>
                                        </p:tgtEl>
                                        <p:attrNameLst>
                                          <p:attrName>r</p:attrName>
                                        </p:attrNameLst>
                                      </p:cBhvr>
                                    </p:animRot>
                                    <p:animRot by="-240000">
                                      <p:cBhvr>
                                        <p:cTn id="7" dur="1000" fill="hold">
                                          <p:stCondLst>
                                            <p:cond delay="1000"/>
                                          </p:stCondLst>
                                        </p:cTn>
                                        <p:tgtEl>
                                          <p:spTgt spid="11"/>
                                        </p:tgtEl>
                                        <p:attrNameLst>
                                          <p:attrName>r</p:attrName>
                                        </p:attrNameLst>
                                      </p:cBhvr>
                                    </p:animRot>
                                    <p:animRot by="240000">
                                      <p:cBhvr>
                                        <p:cTn id="8" dur="1000" fill="hold">
                                          <p:stCondLst>
                                            <p:cond delay="2000"/>
                                          </p:stCondLst>
                                        </p:cTn>
                                        <p:tgtEl>
                                          <p:spTgt spid="11"/>
                                        </p:tgtEl>
                                        <p:attrNameLst>
                                          <p:attrName>r</p:attrName>
                                        </p:attrNameLst>
                                      </p:cBhvr>
                                    </p:animRot>
                                    <p:animRot by="-240000">
                                      <p:cBhvr>
                                        <p:cTn id="9" dur="1000" fill="hold">
                                          <p:stCondLst>
                                            <p:cond delay="3000"/>
                                          </p:stCondLst>
                                        </p:cTn>
                                        <p:tgtEl>
                                          <p:spTgt spid="11"/>
                                        </p:tgtEl>
                                        <p:attrNameLst>
                                          <p:attrName>r</p:attrName>
                                        </p:attrNameLst>
                                      </p:cBhvr>
                                    </p:animRot>
                                    <p:animRot by="120000">
                                      <p:cBhvr>
                                        <p:cTn id="10" dur="1000" fill="hold">
                                          <p:stCondLst>
                                            <p:cond delay="4000"/>
                                          </p:stCondLst>
                                        </p:cTn>
                                        <p:tgtEl>
                                          <p:spTgt spid="1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500"/>
                            </p:stCondLst>
                            <p:childTnLst>
                              <p:par>
                                <p:cTn id="21" presetID="16" presetClass="entr" presetSubtype="37"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outVertical)">
                                      <p:cBhvr>
                                        <p:cTn id="23" dur="500"/>
                                        <p:tgtEl>
                                          <p:spTgt spid="14"/>
                                        </p:tgtEl>
                                      </p:cBhvr>
                                    </p:animEffect>
                                  </p:childTnLst>
                                  <p:subTnLst>
                                    <p:audio>
                                      <p:cMediaNode>
                                        <p:cTn display="0" masterRel="sameClick">
                                          <p:stCondLst>
                                            <p:cond evt="begin" delay="0">
                                              <p:tn val="21"/>
                                            </p:cond>
                                          </p:stCondLst>
                                          <p:endCondLst>
                                            <p:cond evt="onStopAudio" delay="0">
                                              <p:tgtEl>
                                                <p:sldTgt/>
                                              </p:tgtEl>
                                            </p:cond>
                                          </p:endCondLst>
                                        </p:cTn>
                                        <p:tgtEl>
                                          <p:sndTgt r:embed="rId2" name="bomb.wav"/>
                                        </p:tgtEl>
                                      </p:cMediaNode>
                                    </p:audio>
                                  </p:subTnLst>
                                </p:cTn>
                              </p:par>
                            </p:childTnLst>
                          </p:cTn>
                        </p:par>
                      </p:childTnLst>
                    </p:cTn>
                  </p:par>
                  <p:par>
                    <p:cTn id="24" fill="hold">
                      <p:stCondLst>
                        <p:cond delay="indefinite"/>
                      </p:stCondLst>
                      <p:childTnLst>
                        <p:par>
                          <p:cTn id="25" fill="hold">
                            <p:stCondLst>
                              <p:cond delay="0"/>
                            </p:stCondLst>
                            <p:childTnLst>
                              <p:par>
                                <p:cTn id="26" presetID="16" presetClass="entr" presetSubtype="37"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arn(outVertical)">
                                      <p:cBhvr>
                                        <p:cTn id="28" dur="500"/>
                                        <p:tgtEl>
                                          <p:spTgt spid="17"/>
                                        </p:tgtEl>
                                      </p:cBhvr>
                                    </p:animEffect>
                                  </p:childTnLst>
                                  <p:subTnLst>
                                    <p:audio>
                                      <p:cMediaNode>
                                        <p:cTn display="0" masterRel="sameClick">
                                          <p:stCondLst>
                                            <p:cond evt="begin" delay="0">
                                              <p:tn val="26"/>
                                            </p:cond>
                                          </p:stCondLst>
                                          <p:endCondLst>
                                            <p:cond evt="onStopAudio" delay="0">
                                              <p:tgtEl>
                                                <p:sldTgt/>
                                              </p:tgtEl>
                                            </p:cond>
                                          </p:endCondLst>
                                        </p:cTn>
                                        <p:tgtEl>
                                          <p:sndTgt r:embed="rId3" name="Dung1.wav"/>
                                        </p:tgtEl>
                                      </p:cMediaNode>
                                    </p:audio>
                                  </p:sub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14"/>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7"/>
                                        </p:tgtEl>
                                        <p:attrNameLst>
                                          <p:attrName>style.visibility</p:attrName>
                                        </p:attrNameLst>
                                      </p:cBhvr>
                                      <p:to>
                                        <p:strVal val="hidden"/>
                                      </p:to>
                                    </p:set>
                                  </p:childTnLst>
                                </p:cTn>
                              </p:par>
                              <p:par>
                                <p:cTn id="35" presetID="53" presetClass="exit" presetSubtype="32" fill="hold" nodeType="withEffect">
                                  <p:stCondLst>
                                    <p:cond delay="0"/>
                                  </p:stCondLst>
                                  <p:childTnLst>
                                    <p:anim calcmode="lin" valueType="num">
                                      <p:cBhvr>
                                        <p:cTn id="36" dur="500"/>
                                        <p:tgtEl>
                                          <p:spTgt spid="9"/>
                                        </p:tgtEl>
                                        <p:attrNameLst>
                                          <p:attrName>ppt_w</p:attrName>
                                        </p:attrNameLst>
                                      </p:cBhvr>
                                      <p:tavLst>
                                        <p:tav tm="0">
                                          <p:val>
                                            <p:strVal val="ppt_w"/>
                                          </p:val>
                                        </p:tav>
                                        <p:tav tm="100000">
                                          <p:val>
                                            <p:fltVal val="0"/>
                                          </p:val>
                                        </p:tav>
                                      </p:tavLst>
                                    </p:anim>
                                    <p:anim calcmode="lin" valueType="num">
                                      <p:cBhvr>
                                        <p:cTn id="37" dur="500"/>
                                        <p:tgtEl>
                                          <p:spTgt spid="9"/>
                                        </p:tgtEl>
                                        <p:attrNameLst>
                                          <p:attrName>ppt_h</p:attrName>
                                        </p:attrNameLst>
                                      </p:cBhvr>
                                      <p:tavLst>
                                        <p:tav tm="0">
                                          <p:val>
                                            <p:strVal val="ppt_h"/>
                                          </p:val>
                                        </p:tav>
                                        <p:tav tm="100000">
                                          <p:val>
                                            <p:fltVal val="0"/>
                                          </p:val>
                                        </p:tav>
                                      </p:tavLst>
                                    </p:anim>
                                    <p:animEffect transition="out" filter="fade">
                                      <p:cBhvr>
                                        <p:cTn id="38" dur="500"/>
                                        <p:tgtEl>
                                          <p:spTgt spid="9"/>
                                        </p:tgtEl>
                                      </p:cBhvr>
                                    </p:animEffect>
                                    <p:set>
                                      <p:cBhvr>
                                        <p:cTn id="39" dur="1" fill="hold">
                                          <p:stCondLst>
                                            <p:cond delay="499"/>
                                          </p:stCondLst>
                                        </p:cTn>
                                        <p:tgtEl>
                                          <p:spTgt spid="9"/>
                                        </p:tgtEl>
                                        <p:attrNameLst>
                                          <p:attrName>style.visibility</p:attrName>
                                        </p:attrNameLst>
                                      </p:cBhvr>
                                      <p:to>
                                        <p:strVal val="hidden"/>
                                      </p:to>
                                    </p:set>
                                  </p:childTnLst>
                                </p:cTn>
                              </p:par>
                            </p:childTnLst>
                          </p:cTn>
                        </p:par>
                        <p:par>
                          <p:cTn id="40" fill="hold">
                            <p:stCondLst>
                              <p:cond delay="500"/>
                            </p:stCondLst>
                            <p:childTnLst>
                              <p:par>
                                <p:cTn id="41" presetID="1" presetClass="exit" presetSubtype="0" fill="hold" nodeType="afterEffect">
                                  <p:stCondLst>
                                    <p:cond delay="0"/>
                                  </p:stCondLst>
                                  <p:childTnLst>
                                    <p:set>
                                      <p:cBhvr>
                                        <p:cTn id="42" dur="1" fill="hold">
                                          <p:stCondLst>
                                            <p:cond delay="0"/>
                                          </p:stCondLst>
                                        </p:cTn>
                                        <p:tgtEl>
                                          <p:spTgt spid="6"/>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0" y="3981"/>
            <a:ext cx="12192000" cy="685401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0" y="0"/>
            <a:ext cx="12192000" cy="6854019"/>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50171" y="-73390"/>
            <a:ext cx="12192000" cy="6854019"/>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6733308" y="146578"/>
            <a:ext cx="8684749" cy="7344816"/>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55872" y="2909969"/>
            <a:ext cx="2252968" cy="2805252"/>
          </a:xfrm>
          <a:prstGeom prst="rect">
            <a:avLst/>
          </a:prstGeom>
        </p:spPr>
      </p:pic>
      <p:grpSp>
        <p:nvGrpSpPr>
          <p:cNvPr id="17" name="Group 16"/>
          <p:cNvGrpSpPr/>
          <p:nvPr/>
        </p:nvGrpSpPr>
        <p:grpSpPr>
          <a:xfrm>
            <a:off x="4376191" y="3428999"/>
            <a:ext cx="2648723" cy="1586345"/>
            <a:chOff x="2699792" y="188639"/>
            <a:chExt cx="5832648" cy="2340789"/>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5400000" scaled="1"/>
            <a:tileRect/>
          </a:gradFill>
        </p:grpSpPr>
        <p:sp>
          <p:nvSpPr>
            <p:cNvPr id="18" name="Rounded Rectangular Callout 11"/>
            <p:cNvSpPr/>
            <p:nvPr/>
          </p:nvSpPr>
          <p:spPr>
            <a:xfrm>
              <a:off x="2699792" y="188639"/>
              <a:ext cx="5832648" cy="2340789"/>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5501191 w 8352928"/>
                <a:gd name="connsiteY14" fmla="*/ 1781150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2312207 w 8352928"/>
                <a:gd name="connsiteY12" fmla="*/ 1717037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2439101">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2312207" y="1717037"/>
                  </a:lnTo>
                  <a:lnTo>
                    <a:pt x="125561" y="2439101"/>
                  </a:lnTo>
                  <a:lnTo>
                    <a:pt x="1735762" y="1719342"/>
                  </a:lnTo>
                  <a:lnTo>
                    <a:pt x="300039" y="1820050"/>
                  </a:lnTo>
                  <a:cubicBezTo>
                    <a:pt x="134332" y="1820050"/>
                    <a:pt x="0" y="1665868"/>
                    <a:pt x="0" y="1500161"/>
                  </a:cubicBezTo>
                  <a:lnTo>
                    <a:pt x="0" y="1500167"/>
                  </a:lnTo>
                  <a:lnTo>
                    <a:pt x="0" y="1050117"/>
                  </a:lnTo>
                  <a:lnTo>
                    <a:pt x="0" y="1050117"/>
                  </a:lnTo>
                  <a:lnTo>
                    <a:pt x="0" y="300039"/>
                  </a:lnTo>
                  <a:close/>
                </a:path>
              </a:pathLst>
            </a:custGeom>
            <a:grp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9" name="TextBox 18"/>
            <p:cNvSpPr txBox="1"/>
            <p:nvPr/>
          </p:nvSpPr>
          <p:spPr>
            <a:xfrm>
              <a:off x="3568190" y="608159"/>
              <a:ext cx="4580715" cy="862886"/>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mn-cs"/>
                </a:rPr>
                <a:t>5 - 2 = 3</a:t>
              </a:r>
            </a:p>
          </p:txBody>
        </p:sp>
      </p:grpSp>
      <p:grpSp>
        <p:nvGrpSpPr>
          <p:cNvPr id="20" name="Group 19"/>
          <p:cNvGrpSpPr/>
          <p:nvPr/>
        </p:nvGrpSpPr>
        <p:grpSpPr>
          <a:xfrm>
            <a:off x="8537734" y="5366981"/>
            <a:ext cx="1880270" cy="1366838"/>
            <a:chOff x="6949495" y="5229200"/>
            <a:chExt cx="2620330" cy="1834231"/>
          </a:xfrm>
        </p:grpSpPr>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6949495" y="5229200"/>
              <a:ext cx="2620330" cy="1834231"/>
            </a:xfrm>
            <a:prstGeom prst="rect">
              <a:avLst/>
            </a:prstGeom>
          </p:spPr>
        </p:pic>
        <p:pic>
          <p:nvPicPr>
            <p:cNvPr id="15" name="Picture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49495" y="5236091"/>
              <a:ext cx="2097274" cy="1223928"/>
            </a:xfrm>
            <a:prstGeom prst="rect">
              <a:avLst/>
            </a:prstGeom>
          </p:spPr>
        </p:pic>
      </p:grpSp>
      <p:pic>
        <p:nvPicPr>
          <p:cNvPr id="2" name="Picture 1"/>
          <p:cNvPicPr>
            <a:picLocks noChangeAspect="1"/>
          </p:cNvPicPr>
          <p:nvPr/>
        </p:nvPicPr>
        <p:blipFill rotWithShape="1">
          <a:blip r:embed="rId11" cstate="print">
            <a:extLst>
              <a:ext uri="{28A0092B-C50C-407E-A947-70E740481C1C}">
                <a14:useLocalDpi xmlns:a14="http://schemas.microsoft.com/office/drawing/2010/main" val="0"/>
              </a:ext>
            </a:extLst>
          </a:blip>
          <a:srcRect l="34700" t="22876" r="32158" b="28700"/>
          <a:stretch/>
        </p:blipFill>
        <p:spPr>
          <a:xfrm>
            <a:off x="1616904" y="77371"/>
            <a:ext cx="1308670" cy="1355431"/>
          </a:xfrm>
          <a:prstGeom prst="rect">
            <a:avLst/>
          </a:prstGeom>
          <a:ln>
            <a:noFill/>
          </a:ln>
          <a:effectLst>
            <a:softEdge rad="112500"/>
          </a:effectLst>
        </p:spPr>
      </p:pic>
      <p:grpSp>
        <p:nvGrpSpPr>
          <p:cNvPr id="14" name="Group 13"/>
          <p:cNvGrpSpPr/>
          <p:nvPr/>
        </p:nvGrpSpPr>
        <p:grpSpPr>
          <a:xfrm>
            <a:off x="7281550" y="1142779"/>
            <a:ext cx="3070309" cy="2111906"/>
            <a:chOff x="2699792" y="188639"/>
            <a:chExt cx="6453600" cy="3066045"/>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p:grpSpPr>
        <p:sp>
          <p:nvSpPr>
            <p:cNvPr id="12" name="Rounded Rectangular Callout 11"/>
            <p:cNvSpPr/>
            <p:nvPr/>
          </p:nvSpPr>
          <p:spPr>
            <a:xfrm>
              <a:off x="2699792" y="188639"/>
              <a:ext cx="5832648" cy="3066045"/>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3194817"/>
                <a:gd name="connsiteX1" fmla="*/ 300039 w 8352928"/>
                <a:gd name="connsiteY1" fmla="*/ 0 h 3194817"/>
                <a:gd name="connsiteX2" fmla="*/ 4872541 w 8352928"/>
                <a:gd name="connsiteY2" fmla="*/ 0 h 3194817"/>
                <a:gd name="connsiteX3" fmla="*/ 4872541 w 8352928"/>
                <a:gd name="connsiteY3" fmla="*/ 0 h 3194817"/>
                <a:gd name="connsiteX4" fmla="*/ 6960773 w 8352928"/>
                <a:gd name="connsiteY4" fmla="*/ 0 h 3194817"/>
                <a:gd name="connsiteX5" fmla="*/ 8052889 w 8352928"/>
                <a:gd name="connsiteY5" fmla="*/ 0 h 3194817"/>
                <a:gd name="connsiteX6" fmla="*/ 8352928 w 8352928"/>
                <a:gd name="connsiteY6" fmla="*/ 300039 h 3194817"/>
                <a:gd name="connsiteX7" fmla="*/ 8352928 w 8352928"/>
                <a:gd name="connsiteY7" fmla="*/ 1050117 h 3194817"/>
                <a:gd name="connsiteX8" fmla="*/ 8352928 w 8352928"/>
                <a:gd name="connsiteY8" fmla="*/ 1050117 h 3194817"/>
                <a:gd name="connsiteX9" fmla="*/ 8352928 w 8352928"/>
                <a:gd name="connsiteY9" fmla="*/ 1500167 h 3194817"/>
                <a:gd name="connsiteX10" fmla="*/ 8352928 w 8352928"/>
                <a:gd name="connsiteY10" fmla="*/ 1500161 h 3194817"/>
                <a:gd name="connsiteX11" fmla="*/ 8052889 w 8352928"/>
                <a:gd name="connsiteY11" fmla="*/ 1800200 h 3194817"/>
                <a:gd name="connsiteX12" fmla="*/ 6210533 w 8352928"/>
                <a:gd name="connsiteY12" fmla="*/ 1820050 h 3194817"/>
                <a:gd name="connsiteX13" fmla="*/ 7142113 w 8352928"/>
                <a:gd name="connsiteY13" fmla="*/ 3194817 h 3194817"/>
                <a:gd name="connsiteX14" fmla="*/ 5501191 w 8352928"/>
                <a:gd name="connsiteY14" fmla="*/ 1781150 h 3194817"/>
                <a:gd name="connsiteX15" fmla="*/ 300039 w 8352928"/>
                <a:gd name="connsiteY15" fmla="*/ 1820050 h 3194817"/>
                <a:gd name="connsiteX16" fmla="*/ 0 w 8352928"/>
                <a:gd name="connsiteY16" fmla="*/ 1500161 h 3194817"/>
                <a:gd name="connsiteX17" fmla="*/ 0 w 8352928"/>
                <a:gd name="connsiteY17" fmla="*/ 1500167 h 3194817"/>
                <a:gd name="connsiteX18" fmla="*/ 0 w 8352928"/>
                <a:gd name="connsiteY18" fmla="*/ 1050117 h 3194817"/>
                <a:gd name="connsiteX19" fmla="*/ 0 w 8352928"/>
                <a:gd name="connsiteY19" fmla="*/ 1050117 h 3194817"/>
                <a:gd name="connsiteX20" fmla="*/ 0 w 8352928"/>
                <a:gd name="connsiteY20" fmla="*/ 300039 h 319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3194817">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6210533" y="1820050"/>
                  </a:lnTo>
                  <a:lnTo>
                    <a:pt x="7142113" y="3194817"/>
                  </a:lnTo>
                  <a:lnTo>
                    <a:pt x="5501191" y="1781150"/>
                  </a:lnTo>
                  <a:lnTo>
                    <a:pt x="300039" y="1820050"/>
                  </a:lnTo>
                  <a:cubicBezTo>
                    <a:pt x="134332" y="1820050"/>
                    <a:pt x="0" y="1665868"/>
                    <a:pt x="0" y="1500161"/>
                  </a:cubicBezTo>
                  <a:lnTo>
                    <a:pt x="0" y="1500167"/>
                  </a:lnTo>
                  <a:lnTo>
                    <a:pt x="0" y="1050117"/>
                  </a:lnTo>
                  <a:lnTo>
                    <a:pt x="0" y="1050117"/>
                  </a:lnTo>
                  <a:lnTo>
                    <a:pt x="0" y="300039"/>
                  </a:lnTo>
                  <a:close/>
                </a:path>
              </a:pathLst>
            </a:custGeom>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j-lt"/>
                <a:ea typeface="+mn-ea"/>
                <a:cs typeface="+mn-cs"/>
              </a:endParaRPr>
            </a:p>
          </p:txBody>
        </p:sp>
        <p:sp>
          <p:nvSpPr>
            <p:cNvPr id="13" name="TextBox 12"/>
            <p:cNvSpPr txBox="1"/>
            <p:nvPr/>
          </p:nvSpPr>
          <p:spPr>
            <a:xfrm>
              <a:off x="3896808" y="622463"/>
              <a:ext cx="5256584" cy="848971"/>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mj-lt"/>
                  <a:ea typeface="+mn-ea"/>
                  <a:cs typeface="+mn-cs"/>
                </a:rPr>
                <a:t>5 – 2 = ?</a:t>
              </a:r>
            </a:p>
          </p:txBody>
        </p:sp>
      </p:grpSp>
      <p:pic>
        <p:nvPicPr>
          <p:cNvPr id="21" name="Picture 20">
            <a:extLst>
              <a:ext uri="{FF2B5EF4-FFF2-40B4-BE49-F238E27FC236}">
                <a16:creationId xmlns:a16="http://schemas.microsoft.com/office/drawing/2014/main" id="{F4A6C60A-8138-4C95-9D6C-A14F48F6A0A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171" y="0"/>
            <a:ext cx="1750373" cy="777944"/>
          </a:xfrm>
          <a:prstGeom prst="rect">
            <a:avLst/>
          </a:prstGeom>
        </p:spPr>
      </p:pic>
    </p:spTree>
    <p:extLst>
      <p:ext uri="{BB962C8B-B14F-4D97-AF65-F5344CB8AC3E}">
        <p14:creationId xmlns:p14="http://schemas.microsoft.com/office/powerpoint/2010/main" val="290146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outVertical)">
                                      <p:cBhvr>
                                        <p:cTn id="16" dur="500"/>
                                        <p:tgtEl>
                                          <p:spTgt spid="14"/>
                                        </p:tgtEl>
                                      </p:cBhvr>
                                    </p:animEffect>
                                  </p:childTnLst>
                                  <p:subTnLst>
                                    <p:audio>
                                      <p:cMediaNode>
                                        <p:cTn display="0" masterRel="sameClick">
                                          <p:stCondLst>
                                            <p:cond evt="begin" delay="0">
                                              <p:tn val="14"/>
                                            </p:cond>
                                          </p:stCondLst>
                                          <p:endCondLst>
                                            <p:cond evt="onStopAudio" delay="0">
                                              <p:tgtEl>
                                                <p:sldTgt/>
                                              </p:tgtEl>
                                            </p:cond>
                                          </p:endCondLst>
                                        </p:cTn>
                                        <p:tgtEl>
                                          <p:sndTgt r:embed="rId2" name="bomb.wav"/>
                                        </p:tgtEl>
                                      </p:cMediaNode>
                                    </p:audio>
                                  </p:sub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subTnLst>
                                    <p:audio>
                                      <p:cMediaNode>
                                        <p:cTn display="0" masterRel="sameClick">
                                          <p:stCondLst>
                                            <p:cond evt="begin" delay="0">
                                              <p:tn val="19"/>
                                            </p:cond>
                                          </p:stCondLst>
                                          <p:endCondLst>
                                            <p:cond evt="onStopAudio" delay="0">
                                              <p:tgtEl>
                                                <p:sldTgt/>
                                              </p:tgtEl>
                                            </p:cond>
                                          </p:endCondLst>
                                        </p:cTn>
                                        <p:tgtEl>
                                          <p:sndTgt r:embed="rId3" name="Dung1.wav"/>
                                        </p:tgtEl>
                                      </p:cMediaNode>
                                    </p:audio>
                                  </p:sub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14"/>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17"/>
                                        </p:tgtEl>
                                        <p:attrNameLst>
                                          <p:attrName>style.visibility</p:attrName>
                                        </p:attrNameLst>
                                      </p:cBhvr>
                                      <p:to>
                                        <p:strVal val="hidden"/>
                                      </p:to>
                                    </p:set>
                                  </p:childTnLst>
                                </p:cTn>
                              </p:par>
                              <p:par>
                                <p:cTn id="28" presetID="2" presetClass="entr" presetSubtype="2"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1+#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par>
                                <p:cTn id="32" presetID="0" presetClass="path" presetSubtype="0" accel="50000" decel="50000" fill="hold" nodeType="withEffect">
                                  <p:stCondLst>
                                    <p:cond delay="0"/>
                                  </p:stCondLst>
                                  <p:childTnLst>
                                    <p:animMotion origin="layout" path="M 1.94444E-6 -4.07407E-6 C -0.00417 -0.02754 -0.02691 -0.06805 -0.04792 -0.075 C -0.05816 -0.08865 -0.07327 -0.10347 -0.08125 -0.11944 C -0.08906 -0.13495 -0.10938 -0.16134 -0.12292 -0.16944 C -0.14531 -0.18263 -0.17066 -0.18703 -0.19375 -0.19722 C -0.20834 -0.19606 -0.22396 -0.1993 -0.2375 -0.19166 C -0.23976 -0.19027 -0.24149 -0.1875 -0.24375 -0.18611 C -0.24774 -0.18379 -0.25625 -0.18055 -0.25625 -0.18032 C -0.26233 -0.16967 -0.26632 -0.16319 -0.26875 -0.15 C -0.26806 -0.14074 -0.2724 -0.12754 -0.26667 -0.12222 C -0.24896 -0.10578 -0.2434 -0.12152 -0.2375 -0.13333 C -0.23386 -0.15301 -0.23334 -0.15069 -0.2375 -0.18055 C -0.23872 -0.18865 -0.24393 -0.19004 -0.24792 -0.19444 C -0.25764 -0.20532 -0.26007 -0.2081 -0.27292 -0.21388 C -0.27535 -0.21504 -0.27691 -0.21805 -0.27917 -0.21944 C -0.28854 -0.22476 -0.28559 -0.21967 -0.29375 -0.225 C -0.30521 -0.23263 -0.29462 -0.23032 -0.31042 -0.23611 C -0.32691 -0.24213 -0.34358 -0.2456 -0.36042 -0.25 C -0.40695 -0.24907 -0.45347 -0.24976 -0.5 -0.24722 C -0.51893 -0.24629 -0.54375 -0.21851 -0.55834 -0.20555 C -0.55972 -0.20185 -0.56094 -0.19791 -0.5625 -0.19444 C -0.56511 -0.18865 -0.57084 -0.17777 -0.57084 -0.17754 C -0.57431 -0.15926 -0.57952 -0.14676 -0.5875 -0.13055 C -0.58889 -0.12777 -0.58993 -0.12453 -0.59167 -0.12222 C -0.59375 -0.11944 -0.59792 -0.11388 -0.59792 -0.11365 " pathEditMode="relative" rAng="0" ptsTypes="ffffffffffffffffffffffffA">
                                      <p:cBhvr>
                                        <p:cTn id="33" dur="2000" fill="hold"/>
                                        <p:tgtEl>
                                          <p:spTgt spid="20"/>
                                        </p:tgtEl>
                                        <p:attrNameLst>
                                          <p:attrName>ppt_x</p:attrName>
                                          <p:attrName>ppt_y</p:attrName>
                                        </p:attrNameLst>
                                      </p:cBhvr>
                                      <p:rCtr x="-29896" y="-12500"/>
                                    </p:animMotion>
                                  </p:childTnLst>
                                </p:cTn>
                              </p:par>
                            </p:childTnLst>
                          </p:cTn>
                        </p:par>
                        <p:par>
                          <p:cTn id="34" fill="hold">
                            <p:stCondLst>
                              <p:cond delay="2000"/>
                            </p:stCondLst>
                            <p:childTnLst>
                              <p:par>
                                <p:cTn id="35" presetID="53" presetClass="exit" presetSubtype="32" fill="hold" nodeType="afterEffect">
                                  <p:stCondLst>
                                    <p:cond delay="0"/>
                                  </p:stCondLst>
                                  <p:childTnLst>
                                    <p:anim calcmode="lin" valueType="num">
                                      <p:cBhvr>
                                        <p:cTn id="36" dur="500"/>
                                        <p:tgtEl>
                                          <p:spTgt spid="20"/>
                                        </p:tgtEl>
                                        <p:attrNameLst>
                                          <p:attrName>ppt_w</p:attrName>
                                        </p:attrNameLst>
                                      </p:cBhvr>
                                      <p:tavLst>
                                        <p:tav tm="0">
                                          <p:val>
                                            <p:strVal val="ppt_w"/>
                                          </p:val>
                                        </p:tav>
                                        <p:tav tm="100000">
                                          <p:val>
                                            <p:fltVal val="0"/>
                                          </p:val>
                                        </p:tav>
                                      </p:tavLst>
                                    </p:anim>
                                    <p:anim calcmode="lin" valueType="num">
                                      <p:cBhvr>
                                        <p:cTn id="37" dur="500"/>
                                        <p:tgtEl>
                                          <p:spTgt spid="20"/>
                                        </p:tgtEl>
                                        <p:attrNameLst>
                                          <p:attrName>ppt_h</p:attrName>
                                        </p:attrNameLst>
                                      </p:cBhvr>
                                      <p:tavLst>
                                        <p:tav tm="0">
                                          <p:val>
                                            <p:strVal val="ppt_h"/>
                                          </p:val>
                                        </p:tav>
                                        <p:tav tm="100000">
                                          <p:val>
                                            <p:fltVal val="0"/>
                                          </p:val>
                                        </p:tav>
                                      </p:tavLst>
                                    </p:anim>
                                    <p:animEffect transition="out" filter="fade">
                                      <p:cBhvr>
                                        <p:cTn id="38" dur="500"/>
                                        <p:tgtEl>
                                          <p:spTgt spid="20"/>
                                        </p:tgtEl>
                                      </p:cBhvr>
                                    </p:animEffect>
                                    <p:set>
                                      <p:cBhvr>
                                        <p:cTn id="39" dur="1" fill="hold">
                                          <p:stCondLst>
                                            <p:cond delay="499"/>
                                          </p:stCondLst>
                                        </p:cTn>
                                        <p:tgtEl>
                                          <p:spTgt spid="20"/>
                                        </p:tgtEl>
                                        <p:attrNameLst>
                                          <p:attrName>style.visibility</p:attrName>
                                        </p:attrNameLst>
                                      </p:cBhvr>
                                      <p:to>
                                        <p:strVal val="hidden"/>
                                      </p:to>
                                    </p:set>
                                  </p:childTnLst>
                                </p:cTn>
                              </p:par>
                              <p:par>
                                <p:cTn id="40" presetID="2" presetClass="exit" presetSubtype="2" fill="hold" nodeType="withEffect">
                                  <p:stCondLst>
                                    <p:cond delay="0"/>
                                  </p:stCondLst>
                                  <p:childTnLst>
                                    <p:anim calcmode="lin" valueType="num">
                                      <p:cBhvr additive="base">
                                        <p:cTn id="41" dur="500"/>
                                        <p:tgtEl>
                                          <p:spTgt spid="9"/>
                                        </p:tgtEl>
                                        <p:attrNameLst>
                                          <p:attrName>ppt_x</p:attrName>
                                        </p:attrNameLst>
                                      </p:cBhvr>
                                      <p:tavLst>
                                        <p:tav tm="0">
                                          <p:val>
                                            <p:strVal val="ppt_x"/>
                                          </p:val>
                                        </p:tav>
                                        <p:tav tm="100000">
                                          <p:val>
                                            <p:strVal val="1+ppt_w/2"/>
                                          </p:val>
                                        </p:tav>
                                      </p:tavLst>
                                    </p:anim>
                                    <p:anim calcmode="lin" valueType="num">
                                      <p:cBhvr additive="base">
                                        <p:cTn id="42" dur="500"/>
                                        <p:tgtEl>
                                          <p:spTgt spid="9"/>
                                        </p:tgtEl>
                                        <p:attrNameLst>
                                          <p:attrName>ppt_y</p:attrName>
                                        </p:attrNameLst>
                                      </p:cBhvr>
                                      <p:tavLst>
                                        <p:tav tm="0">
                                          <p:val>
                                            <p:strVal val="ppt_y"/>
                                          </p:val>
                                        </p:tav>
                                        <p:tav tm="100000">
                                          <p:val>
                                            <p:strVal val="ppt_y"/>
                                          </p:val>
                                        </p:tav>
                                      </p:tavLst>
                                    </p:anim>
                                    <p:set>
                                      <p:cBhvr>
                                        <p:cTn id="43" dur="1" fill="hold">
                                          <p:stCondLst>
                                            <p:cond delay="499"/>
                                          </p:stCondLst>
                                        </p:cTn>
                                        <p:tgtEl>
                                          <p:spTgt spid="9"/>
                                        </p:tgtEl>
                                        <p:attrNameLst>
                                          <p:attrName>style.visibility</p:attrName>
                                        </p:attrNameLst>
                                      </p:cBhvr>
                                      <p:to>
                                        <p:strVal val="hidden"/>
                                      </p:to>
                                    </p:set>
                                  </p:childTnLst>
                                </p:cTn>
                              </p:par>
                            </p:childTnLst>
                          </p:cTn>
                        </p:par>
                        <p:par>
                          <p:cTn id="44" fill="hold">
                            <p:stCondLst>
                              <p:cond delay="2500"/>
                            </p:stCondLst>
                            <p:childTnLst>
                              <p:par>
                                <p:cTn id="45" presetID="1" presetClass="exit" presetSubtype="0" fill="hold" nodeType="afterEffect">
                                  <p:stCondLst>
                                    <p:cond delay="0"/>
                                  </p:stCondLst>
                                  <p:childTnLst>
                                    <p:set>
                                      <p:cBhvr>
                                        <p:cTn id="46" dur="1" fill="hold">
                                          <p:stCondLst>
                                            <p:cond delay="0"/>
                                          </p:stCondLst>
                                        </p:cTn>
                                        <p:tgtEl>
                                          <p:spTgt spid="6"/>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0173" y="3981"/>
            <a:ext cx="12313344" cy="685401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0" y="0"/>
            <a:ext cx="12313344" cy="6854019"/>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50174" y="-3981"/>
            <a:ext cx="12363518" cy="6854019"/>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4684581" y="-459432"/>
            <a:ext cx="7578591" cy="7899509"/>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20971" y="2779546"/>
            <a:ext cx="3021923" cy="3300943"/>
          </a:xfrm>
          <a:prstGeom prst="rect">
            <a:avLst/>
          </a:prstGeom>
        </p:spPr>
      </p:pic>
      <p:grpSp>
        <p:nvGrpSpPr>
          <p:cNvPr id="17" name="Group 16"/>
          <p:cNvGrpSpPr/>
          <p:nvPr/>
        </p:nvGrpSpPr>
        <p:grpSpPr>
          <a:xfrm>
            <a:off x="4376192" y="3429000"/>
            <a:ext cx="2121590" cy="1130106"/>
            <a:chOff x="2699792" y="188639"/>
            <a:chExt cx="5832648" cy="2340789"/>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5400000" scaled="1"/>
            <a:tileRect/>
          </a:gradFill>
        </p:grpSpPr>
        <p:sp>
          <p:nvSpPr>
            <p:cNvPr id="18" name="Rounded Rectangular Callout 11"/>
            <p:cNvSpPr/>
            <p:nvPr/>
          </p:nvSpPr>
          <p:spPr>
            <a:xfrm>
              <a:off x="2699792" y="188639"/>
              <a:ext cx="5832648" cy="2340789"/>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5501191 w 8352928"/>
                <a:gd name="connsiteY14" fmla="*/ 1781150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2312207 w 8352928"/>
                <a:gd name="connsiteY12" fmla="*/ 1717037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2439101">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2312207" y="1717037"/>
                  </a:lnTo>
                  <a:lnTo>
                    <a:pt x="125561" y="2439101"/>
                  </a:lnTo>
                  <a:lnTo>
                    <a:pt x="1735762" y="1719342"/>
                  </a:lnTo>
                  <a:lnTo>
                    <a:pt x="300039" y="1820050"/>
                  </a:lnTo>
                  <a:cubicBezTo>
                    <a:pt x="134332" y="1820050"/>
                    <a:pt x="0" y="1665868"/>
                    <a:pt x="0" y="1500161"/>
                  </a:cubicBezTo>
                  <a:lnTo>
                    <a:pt x="0" y="1500167"/>
                  </a:lnTo>
                  <a:lnTo>
                    <a:pt x="0" y="1050117"/>
                  </a:lnTo>
                  <a:lnTo>
                    <a:pt x="0" y="1050117"/>
                  </a:lnTo>
                  <a:lnTo>
                    <a:pt x="0" y="300039"/>
                  </a:lnTo>
                  <a:close/>
                </a:path>
              </a:pathLst>
            </a:custGeom>
            <a:grp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9" name="TextBox 18"/>
            <p:cNvSpPr txBox="1"/>
            <p:nvPr/>
          </p:nvSpPr>
          <p:spPr>
            <a:xfrm>
              <a:off x="2987824" y="332654"/>
              <a:ext cx="5544616" cy="1211245"/>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mj-lt"/>
                  <a:ea typeface="+mn-ea"/>
                  <a:cs typeface="+mn-cs"/>
                </a:rPr>
                <a:t>4 – 3 = 1</a:t>
              </a:r>
            </a:p>
          </p:txBody>
        </p:sp>
      </p:grpSp>
      <p:grpSp>
        <p:nvGrpSpPr>
          <p:cNvPr id="20" name="Group 19"/>
          <p:cNvGrpSpPr/>
          <p:nvPr/>
        </p:nvGrpSpPr>
        <p:grpSpPr>
          <a:xfrm>
            <a:off x="8537734" y="5366981"/>
            <a:ext cx="1880270" cy="1366838"/>
            <a:chOff x="6949495" y="5229200"/>
            <a:chExt cx="2620330" cy="1834231"/>
          </a:xfrm>
        </p:grpSpPr>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6949495" y="5229200"/>
              <a:ext cx="2620330" cy="1834231"/>
            </a:xfrm>
            <a:prstGeom prst="rect">
              <a:avLst/>
            </a:prstGeom>
          </p:spPr>
        </p:pic>
        <p:pic>
          <p:nvPicPr>
            <p:cNvPr id="15" name="Picture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49495" y="5343165"/>
              <a:ext cx="2097274" cy="1009779"/>
            </a:xfrm>
            <a:prstGeom prst="rect">
              <a:avLst/>
            </a:prstGeom>
          </p:spPr>
        </p:pic>
      </p:grpSp>
      <p:pic>
        <p:nvPicPr>
          <p:cNvPr id="2" name="Picture 1"/>
          <p:cNvPicPr>
            <a:picLocks noChangeAspect="1"/>
          </p:cNvPicPr>
          <p:nvPr/>
        </p:nvPicPr>
        <p:blipFill rotWithShape="1">
          <a:blip r:embed="rId11" cstate="print">
            <a:extLst>
              <a:ext uri="{28A0092B-C50C-407E-A947-70E740481C1C}">
                <a14:useLocalDpi xmlns:a14="http://schemas.microsoft.com/office/drawing/2010/main" val="0"/>
              </a:ext>
            </a:extLst>
          </a:blip>
          <a:srcRect l="34700" t="22876" r="32158" b="28700"/>
          <a:stretch/>
        </p:blipFill>
        <p:spPr>
          <a:xfrm>
            <a:off x="1616904" y="77371"/>
            <a:ext cx="1308670" cy="1355431"/>
          </a:xfrm>
          <a:prstGeom prst="rect">
            <a:avLst/>
          </a:prstGeom>
          <a:ln>
            <a:noFill/>
          </a:ln>
          <a:effectLst>
            <a:softEdge rad="112500"/>
          </a:effectLst>
        </p:spPr>
      </p:pic>
      <p:grpSp>
        <p:nvGrpSpPr>
          <p:cNvPr id="14" name="Group 13"/>
          <p:cNvGrpSpPr/>
          <p:nvPr/>
        </p:nvGrpSpPr>
        <p:grpSpPr>
          <a:xfrm>
            <a:off x="7934850" y="2002035"/>
            <a:ext cx="2121590" cy="1252650"/>
            <a:chOff x="2699792" y="188639"/>
            <a:chExt cx="5832648" cy="3066045"/>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p:grpSpPr>
        <p:sp>
          <p:nvSpPr>
            <p:cNvPr id="12" name="Rounded Rectangular Callout 11"/>
            <p:cNvSpPr/>
            <p:nvPr/>
          </p:nvSpPr>
          <p:spPr>
            <a:xfrm>
              <a:off x="2699792" y="188639"/>
              <a:ext cx="5832648" cy="3066045"/>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3194817"/>
                <a:gd name="connsiteX1" fmla="*/ 300039 w 8352928"/>
                <a:gd name="connsiteY1" fmla="*/ 0 h 3194817"/>
                <a:gd name="connsiteX2" fmla="*/ 4872541 w 8352928"/>
                <a:gd name="connsiteY2" fmla="*/ 0 h 3194817"/>
                <a:gd name="connsiteX3" fmla="*/ 4872541 w 8352928"/>
                <a:gd name="connsiteY3" fmla="*/ 0 h 3194817"/>
                <a:gd name="connsiteX4" fmla="*/ 6960773 w 8352928"/>
                <a:gd name="connsiteY4" fmla="*/ 0 h 3194817"/>
                <a:gd name="connsiteX5" fmla="*/ 8052889 w 8352928"/>
                <a:gd name="connsiteY5" fmla="*/ 0 h 3194817"/>
                <a:gd name="connsiteX6" fmla="*/ 8352928 w 8352928"/>
                <a:gd name="connsiteY6" fmla="*/ 300039 h 3194817"/>
                <a:gd name="connsiteX7" fmla="*/ 8352928 w 8352928"/>
                <a:gd name="connsiteY7" fmla="*/ 1050117 h 3194817"/>
                <a:gd name="connsiteX8" fmla="*/ 8352928 w 8352928"/>
                <a:gd name="connsiteY8" fmla="*/ 1050117 h 3194817"/>
                <a:gd name="connsiteX9" fmla="*/ 8352928 w 8352928"/>
                <a:gd name="connsiteY9" fmla="*/ 1500167 h 3194817"/>
                <a:gd name="connsiteX10" fmla="*/ 8352928 w 8352928"/>
                <a:gd name="connsiteY10" fmla="*/ 1500161 h 3194817"/>
                <a:gd name="connsiteX11" fmla="*/ 8052889 w 8352928"/>
                <a:gd name="connsiteY11" fmla="*/ 1800200 h 3194817"/>
                <a:gd name="connsiteX12" fmla="*/ 6210533 w 8352928"/>
                <a:gd name="connsiteY12" fmla="*/ 1820050 h 3194817"/>
                <a:gd name="connsiteX13" fmla="*/ 7142113 w 8352928"/>
                <a:gd name="connsiteY13" fmla="*/ 3194817 h 3194817"/>
                <a:gd name="connsiteX14" fmla="*/ 5501191 w 8352928"/>
                <a:gd name="connsiteY14" fmla="*/ 1781150 h 3194817"/>
                <a:gd name="connsiteX15" fmla="*/ 300039 w 8352928"/>
                <a:gd name="connsiteY15" fmla="*/ 1820050 h 3194817"/>
                <a:gd name="connsiteX16" fmla="*/ 0 w 8352928"/>
                <a:gd name="connsiteY16" fmla="*/ 1500161 h 3194817"/>
                <a:gd name="connsiteX17" fmla="*/ 0 w 8352928"/>
                <a:gd name="connsiteY17" fmla="*/ 1500167 h 3194817"/>
                <a:gd name="connsiteX18" fmla="*/ 0 w 8352928"/>
                <a:gd name="connsiteY18" fmla="*/ 1050117 h 3194817"/>
                <a:gd name="connsiteX19" fmla="*/ 0 w 8352928"/>
                <a:gd name="connsiteY19" fmla="*/ 1050117 h 3194817"/>
                <a:gd name="connsiteX20" fmla="*/ 0 w 8352928"/>
                <a:gd name="connsiteY20" fmla="*/ 300039 h 319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3194817">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6210533" y="1820050"/>
                  </a:lnTo>
                  <a:lnTo>
                    <a:pt x="7142113" y="3194817"/>
                  </a:lnTo>
                  <a:lnTo>
                    <a:pt x="5501191" y="1781150"/>
                  </a:lnTo>
                  <a:lnTo>
                    <a:pt x="300039" y="1820050"/>
                  </a:lnTo>
                  <a:cubicBezTo>
                    <a:pt x="134332" y="1820050"/>
                    <a:pt x="0" y="1665868"/>
                    <a:pt x="0" y="1500161"/>
                  </a:cubicBezTo>
                  <a:lnTo>
                    <a:pt x="0" y="1500167"/>
                  </a:lnTo>
                  <a:lnTo>
                    <a:pt x="0" y="1050117"/>
                  </a:lnTo>
                  <a:lnTo>
                    <a:pt x="0" y="1050117"/>
                  </a:lnTo>
                  <a:lnTo>
                    <a:pt x="0" y="300039"/>
                  </a:lnTo>
                  <a:close/>
                </a:path>
              </a:pathLst>
            </a:custGeom>
            <a:ln/>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j-lt"/>
                <a:ea typeface="+mn-ea"/>
                <a:cs typeface="+mn-cs"/>
              </a:endParaRPr>
            </a:p>
          </p:txBody>
        </p:sp>
        <p:sp>
          <p:nvSpPr>
            <p:cNvPr id="13" name="TextBox 12"/>
            <p:cNvSpPr txBox="1"/>
            <p:nvPr/>
          </p:nvSpPr>
          <p:spPr>
            <a:xfrm>
              <a:off x="2987824" y="332656"/>
              <a:ext cx="5256583" cy="1431323"/>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j-lt"/>
                  <a:ea typeface="+mn-ea"/>
                  <a:cs typeface="+mn-cs"/>
                </a:rPr>
                <a:t>4 – 3 = ?</a:t>
              </a:r>
            </a:p>
          </p:txBody>
        </p:sp>
      </p:grpSp>
      <p:pic>
        <p:nvPicPr>
          <p:cNvPr id="21" name="Picture 20">
            <a:extLst>
              <a:ext uri="{FF2B5EF4-FFF2-40B4-BE49-F238E27FC236}">
                <a16:creationId xmlns:a16="http://schemas.microsoft.com/office/drawing/2014/main" id="{30175534-CCE6-4748-967A-C88D95771E8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171" y="0"/>
            <a:ext cx="1750373" cy="777944"/>
          </a:xfrm>
          <a:prstGeom prst="rect">
            <a:avLst/>
          </a:prstGeom>
        </p:spPr>
      </p:pic>
    </p:spTree>
    <p:extLst>
      <p:ext uri="{BB962C8B-B14F-4D97-AF65-F5344CB8AC3E}">
        <p14:creationId xmlns:p14="http://schemas.microsoft.com/office/powerpoint/2010/main" val="200626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500" fill="hold">
                                          <p:stCondLst>
                                            <p:cond delay="0"/>
                                          </p:stCondLst>
                                        </p:cTn>
                                        <p:tgtEl>
                                          <p:spTgt spid="11"/>
                                        </p:tgtEl>
                                        <p:attrNameLst>
                                          <p:attrName>r</p:attrName>
                                        </p:attrNameLst>
                                      </p:cBhvr>
                                    </p:animRot>
                                    <p:animRot by="-240000">
                                      <p:cBhvr>
                                        <p:cTn id="7" dur="1000" fill="hold">
                                          <p:stCondLst>
                                            <p:cond delay="1000"/>
                                          </p:stCondLst>
                                        </p:cTn>
                                        <p:tgtEl>
                                          <p:spTgt spid="11"/>
                                        </p:tgtEl>
                                        <p:attrNameLst>
                                          <p:attrName>r</p:attrName>
                                        </p:attrNameLst>
                                      </p:cBhvr>
                                    </p:animRot>
                                    <p:animRot by="240000">
                                      <p:cBhvr>
                                        <p:cTn id="8" dur="1000" fill="hold">
                                          <p:stCondLst>
                                            <p:cond delay="2000"/>
                                          </p:stCondLst>
                                        </p:cTn>
                                        <p:tgtEl>
                                          <p:spTgt spid="11"/>
                                        </p:tgtEl>
                                        <p:attrNameLst>
                                          <p:attrName>r</p:attrName>
                                        </p:attrNameLst>
                                      </p:cBhvr>
                                    </p:animRot>
                                    <p:animRot by="-240000">
                                      <p:cBhvr>
                                        <p:cTn id="9" dur="1000" fill="hold">
                                          <p:stCondLst>
                                            <p:cond delay="3000"/>
                                          </p:stCondLst>
                                        </p:cTn>
                                        <p:tgtEl>
                                          <p:spTgt spid="11"/>
                                        </p:tgtEl>
                                        <p:attrNameLst>
                                          <p:attrName>r</p:attrName>
                                        </p:attrNameLst>
                                      </p:cBhvr>
                                    </p:animRot>
                                    <p:animRot by="120000">
                                      <p:cBhvr>
                                        <p:cTn id="10" dur="1000" fill="hold">
                                          <p:stCondLst>
                                            <p:cond delay="4000"/>
                                          </p:stCondLst>
                                        </p:cTn>
                                        <p:tgtEl>
                                          <p:spTgt spid="1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2" presetClass="entr" presetSubtype="2"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6" presetClass="entr" presetSubtype="37"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outVertical)">
                                      <p:cBhvr>
                                        <p:cTn id="24" dur="500"/>
                                        <p:tgtEl>
                                          <p:spTgt spid="14"/>
                                        </p:tgtEl>
                                      </p:cBhvr>
                                    </p:animEffect>
                                  </p:childTnLst>
                                  <p:subTnLst>
                                    <p:audio>
                                      <p:cMediaNode>
                                        <p:cTn display="0" masterRel="sameClick">
                                          <p:stCondLst>
                                            <p:cond evt="begin" delay="0">
                                              <p:tn val="22"/>
                                            </p:cond>
                                          </p:stCondLst>
                                          <p:endCondLst>
                                            <p:cond evt="onStopAudio" delay="0">
                                              <p:tgtEl>
                                                <p:sldTgt/>
                                              </p:tgtEl>
                                            </p:cond>
                                          </p:endCondLst>
                                        </p:cTn>
                                        <p:tgtEl>
                                          <p:sndTgt r:embed="rId2" name="bomb.wav"/>
                                        </p:tgtEl>
                                      </p:cMediaNode>
                                    </p:audio>
                                  </p:subTnLst>
                                </p:cTn>
                              </p:par>
                            </p:childTnLst>
                          </p:cTn>
                        </p:par>
                      </p:childTnLst>
                    </p:cTn>
                  </p:par>
                  <p:par>
                    <p:cTn id="25" fill="hold">
                      <p:stCondLst>
                        <p:cond delay="indefinite"/>
                      </p:stCondLst>
                      <p:childTnLst>
                        <p:par>
                          <p:cTn id="26" fill="hold">
                            <p:stCondLst>
                              <p:cond delay="0"/>
                            </p:stCondLst>
                            <p:childTnLst>
                              <p:par>
                                <p:cTn id="27" presetID="16" presetClass="entr" presetSubtype="37"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arn(outVertical)">
                                      <p:cBhvr>
                                        <p:cTn id="29" dur="500"/>
                                        <p:tgtEl>
                                          <p:spTgt spid="17"/>
                                        </p:tgtEl>
                                      </p:cBhvr>
                                    </p:animEffect>
                                  </p:childTnLst>
                                  <p:subTnLst>
                                    <p:audio>
                                      <p:cMediaNode>
                                        <p:cTn display="0" masterRel="sameClick">
                                          <p:stCondLst>
                                            <p:cond evt="begin" delay="0">
                                              <p:tn val="27"/>
                                            </p:cond>
                                          </p:stCondLst>
                                          <p:endCondLst>
                                            <p:cond evt="onStopAudio" delay="0">
                                              <p:tgtEl>
                                                <p:sldTgt/>
                                              </p:tgtEl>
                                            </p:cond>
                                          </p:endCondLst>
                                        </p:cTn>
                                        <p:tgtEl>
                                          <p:sndTgt r:embed="rId3" name="Dung1.wav"/>
                                        </p:tgtEl>
                                      </p:cMediaNode>
                                    </p:audio>
                                  </p:subTnLst>
                                </p:cTn>
                              </p:par>
                            </p:childTnLst>
                          </p:cTn>
                        </p:par>
                      </p:childTnLst>
                    </p:cTn>
                  </p:par>
                  <p:par>
                    <p:cTn id="30" fill="hold">
                      <p:stCondLst>
                        <p:cond delay="indefinite"/>
                      </p:stCondLst>
                      <p:childTnLst>
                        <p:par>
                          <p:cTn id="31" fill="hold">
                            <p:stCondLst>
                              <p:cond delay="0"/>
                            </p:stCondLst>
                            <p:childTnLst>
                              <p:par>
                                <p:cTn id="32" presetID="1" presetClass="exit" presetSubtype="0" fill="hold" nodeType="clickEffect">
                                  <p:stCondLst>
                                    <p:cond delay="0"/>
                                  </p:stCondLst>
                                  <p:childTnLst>
                                    <p:set>
                                      <p:cBhvr>
                                        <p:cTn id="33" dur="1" fill="hold">
                                          <p:stCondLst>
                                            <p:cond delay="0"/>
                                          </p:stCondLst>
                                        </p:cTn>
                                        <p:tgtEl>
                                          <p:spTgt spid="14"/>
                                        </p:tgtEl>
                                        <p:attrNameLst>
                                          <p:attrName>style.visibility</p:attrName>
                                        </p:attrNameLst>
                                      </p:cBhvr>
                                      <p:to>
                                        <p:strVal val="hidden"/>
                                      </p:to>
                                    </p:set>
                                  </p:childTnLst>
                                </p:cTn>
                              </p:par>
                              <p:par>
                                <p:cTn id="34" presetID="1" presetClass="exit" presetSubtype="0" fill="hold" nodeType="withEffect">
                                  <p:stCondLst>
                                    <p:cond delay="0"/>
                                  </p:stCondLst>
                                  <p:childTnLst>
                                    <p:set>
                                      <p:cBhvr>
                                        <p:cTn id="35" dur="1" fill="hold">
                                          <p:stCondLst>
                                            <p:cond delay="0"/>
                                          </p:stCondLst>
                                        </p:cTn>
                                        <p:tgtEl>
                                          <p:spTgt spid="17"/>
                                        </p:tgtEl>
                                        <p:attrNameLst>
                                          <p:attrName>style.visibility</p:attrName>
                                        </p:attrNameLst>
                                      </p:cBhvr>
                                      <p:to>
                                        <p:strVal val="hidden"/>
                                      </p:to>
                                    </p:set>
                                  </p:childTnLst>
                                </p:cTn>
                              </p:par>
                              <p:par>
                                <p:cTn id="36" presetID="2" presetClass="entr" presetSubtype="2"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1+#ppt_w/2"/>
                                          </p:val>
                                        </p:tav>
                                        <p:tav tm="100000">
                                          <p:val>
                                            <p:strVal val="#ppt_x"/>
                                          </p:val>
                                        </p:tav>
                                      </p:tavLst>
                                    </p:anim>
                                    <p:anim calcmode="lin" valueType="num">
                                      <p:cBhvr additive="base">
                                        <p:cTn id="39" dur="500" fill="hold"/>
                                        <p:tgtEl>
                                          <p:spTgt spid="20"/>
                                        </p:tgtEl>
                                        <p:attrNameLst>
                                          <p:attrName>ppt_y</p:attrName>
                                        </p:attrNameLst>
                                      </p:cBhvr>
                                      <p:tavLst>
                                        <p:tav tm="0">
                                          <p:val>
                                            <p:strVal val="#ppt_y"/>
                                          </p:val>
                                        </p:tav>
                                        <p:tav tm="100000">
                                          <p:val>
                                            <p:strVal val="#ppt_y"/>
                                          </p:val>
                                        </p:tav>
                                      </p:tavLst>
                                    </p:anim>
                                  </p:childTnLst>
                                </p:cTn>
                              </p:par>
                              <p:par>
                                <p:cTn id="40" presetID="0" presetClass="path" presetSubtype="0" accel="50000" decel="50000" fill="hold" nodeType="withEffect">
                                  <p:stCondLst>
                                    <p:cond delay="0"/>
                                  </p:stCondLst>
                                  <p:childTnLst>
                                    <p:animMotion origin="layout" path="M 1.94444E-6 -4.07407E-6 C -0.00417 -0.02754 -0.02691 -0.06805 -0.04792 -0.075 C -0.05816 -0.08865 -0.07327 -0.10347 -0.08125 -0.11944 C -0.08906 -0.13495 -0.10938 -0.16134 -0.12292 -0.16944 C -0.14531 -0.18263 -0.17066 -0.18703 -0.19375 -0.19722 C -0.20834 -0.19606 -0.22396 -0.1993 -0.2375 -0.19166 C -0.23976 -0.19027 -0.24149 -0.1875 -0.24375 -0.18611 C -0.24774 -0.18379 -0.25625 -0.18055 -0.25625 -0.18032 C -0.26233 -0.16967 -0.26632 -0.16319 -0.26875 -0.15 C -0.26806 -0.14074 -0.2724 -0.12754 -0.26667 -0.12222 C -0.24896 -0.10578 -0.2434 -0.12152 -0.2375 -0.13333 C -0.23386 -0.15301 -0.23334 -0.15069 -0.2375 -0.18055 C -0.23872 -0.18865 -0.24393 -0.19004 -0.24792 -0.19444 C -0.25764 -0.20532 -0.26007 -0.2081 -0.27292 -0.21388 C -0.27535 -0.21504 -0.27691 -0.21805 -0.27917 -0.21944 C -0.28854 -0.22476 -0.28559 -0.21967 -0.29375 -0.225 C -0.30521 -0.23263 -0.29462 -0.23032 -0.31042 -0.23611 C -0.32691 -0.24213 -0.34358 -0.2456 -0.36042 -0.25 C -0.40695 -0.24907 -0.45347 -0.24976 -0.5 -0.24722 C -0.51893 -0.24629 -0.54375 -0.21851 -0.55834 -0.20555 C -0.55972 -0.20185 -0.56094 -0.19791 -0.5625 -0.19444 C -0.56511 -0.18865 -0.57084 -0.17777 -0.57084 -0.17754 C -0.57431 -0.15926 -0.57952 -0.14676 -0.5875 -0.13055 C -0.58889 -0.12777 -0.58993 -0.12453 -0.59167 -0.12222 C -0.59375 -0.11944 -0.59792 -0.11388 -0.59792 -0.11365 " pathEditMode="relative" rAng="0" ptsTypes="ffffffffffffffffffffffffA">
                                      <p:cBhvr>
                                        <p:cTn id="41" dur="2000" fill="hold"/>
                                        <p:tgtEl>
                                          <p:spTgt spid="20"/>
                                        </p:tgtEl>
                                        <p:attrNameLst>
                                          <p:attrName>ppt_x</p:attrName>
                                          <p:attrName>ppt_y</p:attrName>
                                        </p:attrNameLst>
                                      </p:cBhvr>
                                      <p:rCtr x="-29896" y="-12500"/>
                                    </p:animMotion>
                                  </p:childTnLst>
                                </p:cTn>
                              </p:par>
                            </p:childTnLst>
                          </p:cTn>
                        </p:par>
                        <p:par>
                          <p:cTn id="42" fill="hold">
                            <p:stCondLst>
                              <p:cond delay="2000"/>
                            </p:stCondLst>
                            <p:childTnLst>
                              <p:par>
                                <p:cTn id="43" presetID="53" presetClass="exit" presetSubtype="32" fill="hold" nodeType="afterEffect">
                                  <p:stCondLst>
                                    <p:cond delay="0"/>
                                  </p:stCondLst>
                                  <p:childTnLst>
                                    <p:anim calcmode="lin" valueType="num">
                                      <p:cBhvr>
                                        <p:cTn id="44" dur="500"/>
                                        <p:tgtEl>
                                          <p:spTgt spid="20"/>
                                        </p:tgtEl>
                                        <p:attrNameLst>
                                          <p:attrName>ppt_w</p:attrName>
                                        </p:attrNameLst>
                                      </p:cBhvr>
                                      <p:tavLst>
                                        <p:tav tm="0">
                                          <p:val>
                                            <p:strVal val="ppt_w"/>
                                          </p:val>
                                        </p:tav>
                                        <p:tav tm="100000">
                                          <p:val>
                                            <p:fltVal val="0"/>
                                          </p:val>
                                        </p:tav>
                                      </p:tavLst>
                                    </p:anim>
                                    <p:anim calcmode="lin" valueType="num">
                                      <p:cBhvr>
                                        <p:cTn id="45" dur="500"/>
                                        <p:tgtEl>
                                          <p:spTgt spid="20"/>
                                        </p:tgtEl>
                                        <p:attrNameLst>
                                          <p:attrName>ppt_h</p:attrName>
                                        </p:attrNameLst>
                                      </p:cBhvr>
                                      <p:tavLst>
                                        <p:tav tm="0">
                                          <p:val>
                                            <p:strVal val="ppt_h"/>
                                          </p:val>
                                        </p:tav>
                                        <p:tav tm="100000">
                                          <p:val>
                                            <p:fltVal val="0"/>
                                          </p:val>
                                        </p:tav>
                                      </p:tavLst>
                                    </p:anim>
                                    <p:animEffect transition="out" filter="fade">
                                      <p:cBhvr>
                                        <p:cTn id="46" dur="500"/>
                                        <p:tgtEl>
                                          <p:spTgt spid="20"/>
                                        </p:tgtEl>
                                      </p:cBhvr>
                                    </p:animEffect>
                                    <p:set>
                                      <p:cBhvr>
                                        <p:cTn id="47" dur="1" fill="hold">
                                          <p:stCondLst>
                                            <p:cond delay="499"/>
                                          </p:stCondLst>
                                        </p:cTn>
                                        <p:tgtEl>
                                          <p:spTgt spid="20"/>
                                        </p:tgtEl>
                                        <p:attrNameLst>
                                          <p:attrName>style.visibility</p:attrName>
                                        </p:attrNameLst>
                                      </p:cBhvr>
                                      <p:to>
                                        <p:strVal val="hidden"/>
                                      </p:to>
                                    </p:set>
                                  </p:childTnLst>
                                </p:cTn>
                              </p:par>
                              <p:par>
                                <p:cTn id="48" presetID="2" presetClass="exit" presetSubtype="2" fill="hold" nodeType="withEffect">
                                  <p:stCondLst>
                                    <p:cond delay="0"/>
                                  </p:stCondLst>
                                  <p:childTnLst>
                                    <p:anim calcmode="lin" valueType="num">
                                      <p:cBhvr additive="base">
                                        <p:cTn id="49" dur="500"/>
                                        <p:tgtEl>
                                          <p:spTgt spid="9"/>
                                        </p:tgtEl>
                                        <p:attrNameLst>
                                          <p:attrName>ppt_x</p:attrName>
                                        </p:attrNameLst>
                                      </p:cBhvr>
                                      <p:tavLst>
                                        <p:tav tm="0">
                                          <p:val>
                                            <p:strVal val="ppt_x"/>
                                          </p:val>
                                        </p:tav>
                                        <p:tav tm="100000">
                                          <p:val>
                                            <p:strVal val="1+ppt_w/2"/>
                                          </p:val>
                                        </p:tav>
                                      </p:tavLst>
                                    </p:anim>
                                    <p:anim calcmode="lin" valueType="num">
                                      <p:cBhvr additive="base">
                                        <p:cTn id="50" dur="500"/>
                                        <p:tgtEl>
                                          <p:spTgt spid="9"/>
                                        </p:tgtEl>
                                        <p:attrNameLst>
                                          <p:attrName>ppt_y</p:attrName>
                                        </p:attrNameLst>
                                      </p:cBhvr>
                                      <p:tavLst>
                                        <p:tav tm="0">
                                          <p:val>
                                            <p:strVal val="ppt_y"/>
                                          </p:val>
                                        </p:tav>
                                        <p:tav tm="100000">
                                          <p:val>
                                            <p:strVal val="ppt_y"/>
                                          </p:val>
                                        </p:tav>
                                      </p:tavLst>
                                    </p:anim>
                                    <p:set>
                                      <p:cBhvr>
                                        <p:cTn id="51" dur="1" fill="hold">
                                          <p:stCondLst>
                                            <p:cond delay="499"/>
                                          </p:stCondLst>
                                        </p:cTn>
                                        <p:tgtEl>
                                          <p:spTgt spid="9"/>
                                        </p:tgtEl>
                                        <p:attrNameLst>
                                          <p:attrName>style.visibility</p:attrName>
                                        </p:attrNameLst>
                                      </p:cBhvr>
                                      <p:to>
                                        <p:strVal val="hidden"/>
                                      </p:to>
                                    </p:set>
                                  </p:childTnLst>
                                </p:cTn>
                              </p:par>
                            </p:childTnLst>
                          </p:cTn>
                        </p:par>
                        <p:par>
                          <p:cTn id="52" fill="hold">
                            <p:stCondLst>
                              <p:cond delay="2500"/>
                            </p:stCondLst>
                            <p:childTnLst>
                              <p:par>
                                <p:cTn id="53" presetID="1" presetClass="exit" presetSubtype="0" fill="hold" nodeType="afterEffect">
                                  <p:stCondLst>
                                    <p:cond delay="0"/>
                                  </p:stCondLst>
                                  <p:childTnLst>
                                    <p:set>
                                      <p:cBhvr>
                                        <p:cTn id="54" dur="1" fill="hold">
                                          <p:stCondLst>
                                            <p:cond delay="0"/>
                                          </p:stCondLst>
                                        </p:cTn>
                                        <p:tgtEl>
                                          <p:spTgt spid="6"/>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0" y="3981"/>
            <a:ext cx="12245358" cy="685401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5096" y="-1"/>
            <a:ext cx="12166904" cy="6854019"/>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50171" y="3981"/>
            <a:ext cx="12192000" cy="6854019"/>
          </a:xfrm>
          <a:prstGeom prst="rect">
            <a:avLst/>
          </a:prstGeom>
        </p:spPr>
      </p:pic>
      <p:pic>
        <p:nvPicPr>
          <p:cNvPr id="11" name="Picture 10"/>
          <p:cNvPicPr>
            <a:picLocks noChangeAspect="1"/>
          </p:cNvPicPr>
          <p:nvPr/>
        </p:nvPicPr>
        <p:blipFill>
          <a:blip r:embed="rId7">
            <a:extLst>
              <a:ext uri="{BEBA8EAE-BF5A-486C-A8C5-ECC9F3942E4B}">
                <a14:imgProps xmlns:a14="http://schemas.microsoft.com/office/drawing/2010/main">
                  <a14:imgLayer r:embed="rId8">
                    <a14:imgEffect>
                      <a14:backgroundRemoval t="0" b="100000" l="10000" r="10000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7960882" y="2315633"/>
            <a:ext cx="4284476" cy="4542367"/>
          </a:xfrm>
          <a:prstGeom prst="rect">
            <a:avLst/>
          </a:prstGeom>
        </p:spPr>
      </p:pic>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70995" y="3168285"/>
            <a:ext cx="1810264" cy="2805252"/>
          </a:xfrm>
          <a:prstGeom prst="rect">
            <a:avLst/>
          </a:prstGeom>
        </p:spPr>
      </p:pic>
      <p:grpSp>
        <p:nvGrpSpPr>
          <p:cNvPr id="17" name="Group 16"/>
          <p:cNvGrpSpPr/>
          <p:nvPr/>
        </p:nvGrpSpPr>
        <p:grpSpPr>
          <a:xfrm>
            <a:off x="4376192" y="3020291"/>
            <a:ext cx="2161004" cy="1136074"/>
            <a:chOff x="2699792" y="188639"/>
            <a:chExt cx="5832648" cy="2340789"/>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5400000" scaled="1"/>
            <a:tileRect/>
          </a:gradFill>
        </p:grpSpPr>
        <p:sp>
          <p:nvSpPr>
            <p:cNvPr id="18" name="Rounded Rectangular Callout 11"/>
            <p:cNvSpPr/>
            <p:nvPr/>
          </p:nvSpPr>
          <p:spPr>
            <a:xfrm>
              <a:off x="2699792" y="188639"/>
              <a:ext cx="5832648" cy="2340789"/>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5501191 w 8352928"/>
                <a:gd name="connsiteY14" fmla="*/ 1781150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2312207 w 8352928"/>
                <a:gd name="connsiteY12" fmla="*/ 1717037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2439101">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2312207" y="1717037"/>
                  </a:lnTo>
                  <a:lnTo>
                    <a:pt x="125561" y="2439101"/>
                  </a:lnTo>
                  <a:lnTo>
                    <a:pt x="1735762" y="1719342"/>
                  </a:lnTo>
                  <a:lnTo>
                    <a:pt x="300039" y="1820050"/>
                  </a:lnTo>
                  <a:cubicBezTo>
                    <a:pt x="134332" y="1820050"/>
                    <a:pt x="0" y="1665868"/>
                    <a:pt x="0" y="1500161"/>
                  </a:cubicBezTo>
                  <a:lnTo>
                    <a:pt x="0" y="1500167"/>
                  </a:lnTo>
                  <a:lnTo>
                    <a:pt x="0" y="1050117"/>
                  </a:lnTo>
                  <a:lnTo>
                    <a:pt x="0" y="1050117"/>
                  </a:lnTo>
                  <a:lnTo>
                    <a:pt x="0" y="300039"/>
                  </a:lnTo>
                  <a:close/>
                </a:path>
              </a:pathLst>
            </a:custGeom>
            <a:grp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19" name="TextBox 18"/>
            <p:cNvSpPr txBox="1"/>
            <p:nvPr/>
          </p:nvSpPr>
          <p:spPr>
            <a:xfrm>
              <a:off x="2987826" y="332656"/>
              <a:ext cx="5256585" cy="1204882"/>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mn-cs"/>
                </a:rPr>
                <a:t>5 – 3 = 2</a:t>
              </a:r>
            </a:p>
          </p:txBody>
        </p:sp>
      </p:grpSp>
      <p:grpSp>
        <p:nvGrpSpPr>
          <p:cNvPr id="20" name="Group 19"/>
          <p:cNvGrpSpPr/>
          <p:nvPr/>
        </p:nvGrpSpPr>
        <p:grpSpPr>
          <a:xfrm>
            <a:off x="10041456" y="5379380"/>
            <a:ext cx="1880270" cy="1366838"/>
            <a:chOff x="6949495" y="5229200"/>
            <a:chExt cx="2620330" cy="1834231"/>
          </a:xfrm>
        </p:grpSpPr>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6949495" y="5229200"/>
              <a:ext cx="2620330" cy="1834231"/>
            </a:xfrm>
            <a:prstGeom prst="rect">
              <a:avLst/>
            </a:prstGeom>
          </p:spPr>
        </p:pic>
        <p:pic>
          <p:nvPicPr>
            <p:cNvPr id="15" name="Picture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49495" y="5236091"/>
              <a:ext cx="2097274" cy="1223928"/>
            </a:xfrm>
            <a:prstGeom prst="rect">
              <a:avLst/>
            </a:prstGeom>
          </p:spPr>
        </p:pic>
      </p:grpSp>
      <p:pic>
        <p:nvPicPr>
          <p:cNvPr id="2" name="Picture 1"/>
          <p:cNvPicPr>
            <a:picLocks noChangeAspect="1"/>
          </p:cNvPicPr>
          <p:nvPr/>
        </p:nvPicPr>
        <p:blipFill rotWithShape="1">
          <a:blip r:embed="rId12" cstate="print">
            <a:extLst>
              <a:ext uri="{28A0092B-C50C-407E-A947-70E740481C1C}">
                <a14:useLocalDpi xmlns:a14="http://schemas.microsoft.com/office/drawing/2010/main" val="0"/>
              </a:ext>
            </a:extLst>
          </a:blip>
          <a:srcRect l="34700" t="22876" r="32158" b="28700"/>
          <a:stretch/>
        </p:blipFill>
        <p:spPr>
          <a:xfrm>
            <a:off x="1655004" y="3981"/>
            <a:ext cx="1308670" cy="1355431"/>
          </a:xfrm>
          <a:prstGeom prst="rect">
            <a:avLst/>
          </a:prstGeom>
          <a:ln>
            <a:noFill/>
          </a:ln>
          <a:effectLst>
            <a:softEdge rad="112500"/>
          </a:effectLst>
        </p:spPr>
      </p:pic>
      <p:grpSp>
        <p:nvGrpSpPr>
          <p:cNvPr id="14" name="Group 13"/>
          <p:cNvGrpSpPr/>
          <p:nvPr/>
        </p:nvGrpSpPr>
        <p:grpSpPr>
          <a:xfrm>
            <a:off x="7803064" y="1570137"/>
            <a:ext cx="2974842" cy="2255278"/>
            <a:chOff x="2699792" y="188639"/>
            <a:chExt cx="6266351" cy="3066045"/>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p:grpSpPr>
        <p:sp>
          <p:nvSpPr>
            <p:cNvPr id="12" name="Rounded Rectangular Callout 11"/>
            <p:cNvSpPr/>
            <p:nvPr/>
          </p:nvSpPr>
          <p:spPr>
            <a:xfrm>
              <a:off x="2699792" y="188639"/>
              <a:ext cx="5832648" cy="3066045"/>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3194817"/>
                <a:gd name="connsiteX1" fmla="*/ 300039 w 8352928"/>
                <a:gd name="connsiteY1" fmla="*/ 0 h 3194817"/>
                <a:gd name="connsiteX2" fmla="*/ 4872541 w 8352928"/>
                <a:gd name="connsiteY2" fmla="*/ 0 h 3194817"/>
                <a:gd name="connsiteX3" fmla="*/ 4872541 w 8352928"/>
                <a:gd name="connsiteY3" fmla="*/ 0 h 3194817"/>
                <a:gd name="connsiteX4" fmla="*/ 6960773 w 8352928"/>
                <a:gd name="connsiteY4" fmla="*/ 0 h 3194817"/>
                <a:gd name="connsiteX5" fmla="*/ 8052889 w 8352928"/>
                <a:gd name="connsiteY5" fmla="*/ 0 h 3194817"/>
                <a:gd name="connsiteX6" fmla="*/ 8352928 w 8352928"/>
                <a:gd name="connsiteY6" fmla="*/ 300039 h 3194817"/>
                <a:gd name="connsiteX7" fmla="*/ 8352928 w 8352928"/>
                <a:gd name="connsiteY7" fmla="*/ 1050117 h 3194817"/>
                <a:gd name="connsiteX8" fmla="*/ 8352928 w 8352928"/>
                <a:gd name="connsiteY8" fmla="*/ 1050117 h 3194817"/>
                <a:gd name="connsiteX9" fmla="*/ 8352928 w 8352928"/>
                <a:gd name="connsiteY9" fmla="*/ 1500167 h 3194817"/>
                <a:gd name="connsiteX10" fmla="*/ 8352928 w 8352928"/>
                <a:gd name="connsiteY10" fmla="*/ 1500161 h 3194817"/>
                <a:gd name="connsiteX11" fmla="*/ 8052889 w 8352928"/>
                <a:gd name="connsiteY11" fmla="*/ 1800200 h 3194817"/>
                <a:gd name="connsiteX12" fmla="*/ 6210533 w 8352928"/>
                <a:gd name="connsiteY12" fmla="*/ 1820050 h 3194817"/>
                <a:gd name="connsiteX13" fmla="*/ 7142113 w 8352928"/>
                <a:gd name="connsiteY13" fmla="*/ 3194817 h 3194817"/>
                <a:gd name="connsiteX14" fmla="*/ 5501191 w 8352928"/>
                <a:gd name="connsiteY14" fmla="*/ 1781150 h 3194817"/>
                <a:gd name="connsiteX15" fmla="*/ 300039 w 8352928"/>
                <a:gd name="connsiteY15" fmla="*/ 1820050 h 3194817"/>
                <a:gd name="connsiteX16" fmla="*/ 0 w 8352928"/>
                <a:gd name="connsiteY16" fmla="*/ 1500161 h 3194817"/>
                <a:gd name="connsiteX17" fmla="*/ 0 w 8352928"/>
                <a:gd name="connsiteY17" fmla="*/ 1500167 h 3194817"/>
                <a:gd name="connsiteX18" fmla="*/ 0 w 8352928"/>
                <a:gd name="connsiteY18" fmla="*/ 1050117 h 3194817"/>
                <a:gd name="connsiteX19" fmla="*/ 0 w 8352928"/>
                <a:gd name="connsiteY19" fmla="*/ 1050117 h 3194817"/>
                <a:gd name="connsiteX20" fmla="*/ 0 w 8352928"/>
                <a:gd name="connsiteY20" fmla="*/ 300039 h 319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3194817">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6210533" y="1820050"/>
                  </a:lnTo>
                  <a:lnTo>
                    <a:pt x="7142113" y="3194817"/>
                  </a:lnTo>
                  <a:lnTo>
                    <a:pt x="5501191" y="1781150"/>
                  </a:lnTo>
                  <a:lnTo>
                    <a:pt x="300039" y="1820050"/>
                  </a:lnTo>
                  <a:cubicBezTo>
                    <a:pt x="134332" y="1820050"/>
                    <a:pt x="0" y="1665868"/>
                    <a:pt x="0" y="1500161"/>
                  </a:cubicBezTo>
                  <a:lnTo>
                    <a:pt x="0" y="1500167"/>
                  </a:lnTo>
                  <a:lnTo>
                    <a:pt x="0" y="1050117"/>
                  </a:lnTo>
                  <a:lnTo>
                    <a:pt x="0" y="1050117"/>
                  </a:lnTo>
                  <a:lnTo>
                    <a:pt x="0" y="300039"/>
                  </a:lnTo>
                  <a:close/>
                </a:path>
              </a:pathLst>
            </a:cu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j-lt"/>
                <a:ea typeface="+mn-ea"/>
                <a:cs typeface="+mn-cs"/>
              </a:endParaRPr>
            </a:p>
          </p:txBody>
        </p:sp>
        <p:sp>
          <p:nvSpPr>
            <p:cNvPr id="13" name="TextBox 12"/>
            <p:cNvSpPr txBox="1"/>
            <p:nvPr/>
          </p:nvSpPr>
          <p:spPr>
            <a:xfrm>
              <a:off x="3709558" y="662068"/>
              <a:ext cx="5256585" cy="795000"/>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mj-lt"/>
                  <a:ea typeface="+mn-ea"/>
                  <a:cs typeface="+mn-cs"/>
                </a:rPr>
                <a:t>5 – 3 = ?</a:t>
              </a:r>
            </a:p>
          </p:txBody>
        </p:sp>
      </p:grpSp>
      <p:pic>
        <p:nvPicPr>
          <p:cNvPr id="21" name="Picture 20">
            <a:extLst>
              <a:ext uri="{FF2B5EF4-FFF2-40B4-BE49-F238E27FC236}">
                <a16:creationId xmlns:a16="http://schemas.microsoft.com/office/drawing/2014/main" id="{E6F9CF60-0C82-4247-AC80-C9D0ED0D099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0171" y="0"/>
            <a:ext cx="1750373" cy="777944"/>
          </a:xfrm>
          <a:prstGeom prst="rect">
            <a:avLst/>
          </a:prstGeom>
        </p:spPr>
      </p:pic>
    </p:spTree>
    <p:extLst>
      <p:ext uri="{BB962C8B-B14F-4D97-AF65-F5344CB8AC3E}">
        <p14:creationId xmlns:p14="http://schemas.microsoft.com/office/powerpoint/2010/main" val="2678000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outVertical)">
                                      <p:cBhvr>
                                        <p:cTn id="16" dur="500"/>
                                        <p:tgtEl>
                                          <p:spTgt spid="14"/>
                                        </p:tgtEl>
                                      </p:cBhvr>
                                    </p:animEffect>
                                  </p:childTnLst>
                                  <p:subTnLst>
                                    <p:audio>
                                      <p:cMediaNode>
                                        <p:cTn display="0" masterRel="sameClick">
                                          <p:stCondLst>
                                            <p:cond evt="begin" delay="0">
                                              <p:tn val="14"/>
                                            </p:cond>
                                          </p:stCondLst>
                                          <p:endCondLst>
                                            <p:cond evt="onStopAudio" delay="0">
                                              <p:tgtEl>
                                                <p:sldTgt/>
                                              </p:tgtEl>
                                            </p:cond>
                                          </p:endCondLst>
                                        </p:cTn>
                                        <p:tgtEl>
                                          <p:sndTgt r:embed="rId2" name="bomb.wav"/>
                                        </p:tgtEl>
                                      </p:cMediaNode>
                                    </p:audio>
                                  </p:sub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subTnLst>
                                    <p:audio>
                                      <p:cMediaNode>
                                        <p:cTn display="0" masterRel="sameClick">
                                          <p:stCondLst>
                                            <p:cond evt="begin" delay="0">
                                              <p:tn val="19"/>
                                            </p:cond>
                                          </p:stCondLst>
                                          <p:endCondLst>
                                            <p:cond evt="onStopAudio" delay="0">
                                              <p:tgtEl>
                                                <p:sldTgt/>
                                              </p:tgtEl>
                                            </p:cond>
                                          </p:endCondLst>
                                        </p:cTn>
                                        <p:tgtEl>
                                          <p:sndTgt r:embed="rId3" name="Dung1.wav"/>
                                        </p:tgtEl>
                                      </p:cMediaNode>
                                    </p:audio>
                                  </p:sub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14"/>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17"/>
                                        </p:tgtEl>
                                        <p:attrNameLst>
                                          <p:attrName>style.visibility</p:attrName>
                                        </p:attrNameLst>
                                      </p:cBhvr>
                                      <p:to>
                                        <p:strVal val="hidden"/>
                                      </p:to>
                                    </p:set>
                                  </p:childTnLst>
                                </p:cTn>
                              </p:par>
                              <p:par>
                                <p:cTn id="28" presetID="2" presetClass="entr" presetSubtype="2"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1+#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par>
                                <p:cTn id="32" presetID="0" presetClass="path" presetSubtype="0" accel="50000" decel="50000" fill="hold" nodeType="withEffect">
                                  <p:stCondLst>
                                    <p:cond delay="0"/>
                                  </p:stCondLst>
                                  <p:childTnLst>
                                    <p:animMotion origin="layout" path="M -1.04167E-6 2.22222E-6 C -0.00417 -0.02755 -0.02695 -0.06806 -0.04792 -0.075 C -0.0582 -0.08866 -0.07331 -0.10347 -0.08125 -0.11945 C -0.08906 -0.13496 -0.10937 -0.16134 -0.12292 -0.16945 C -0.14531 -0.18264 -0.1707 -0.18704 -0.19375 -0.19722 C -0.20833 -0.19607 -0.22396 -0.19931 -0.2375 -0.19167 C -0.23971 -0.19028 -0.24154 -0.1875 -0.24375 -0.18611 C -0.24779 -0.1838 -0.25625 -0.18056 -0.25625 -0.18033 C -0.26237 -0.16968 -0.26627 -0.1632 -0.26875 -0.15 C -0.2681 -0.14074 -0.27239 -0.12755 -0.26667 -0.12222 C -0.24896 -0.10579 -0.24336 -0.12153 -0.2375 -0.13334 C -0.23385 -0.15301 -0.23333 -0.1507 -0.2375 -0.18056 C -0.23867 -0.18866 -0.24388 -0.19005 -0.24792 -0.19445 C -0.25768 -0.20533 -0.26002 -0.2081 -0.27292 -0.21389 C -0.27539 -0.21505 -0.27695 -0.21806 -0.2793 -0.21945 C -0.28854 -0.22477 -0.28555 -0.21968 -0.29375 -0.225 C -0.30521 -0.23264 -0.29466 -0.23033 -0.31042 -0.23611 C -0.32695 -0.24213 -0.34362 -0.2456 -0.36042 -0.25 C -0.4069 -0.24908 -0.45351 -0.24977 -0.5 -0.24722 C -0.51888 -0.2463 -0.54375 -0.21852 -0.55833 -0.20556 C -0.55976 -0.20185 -0.56094 -0.19792 -0.5625 -0.19445 C -0.5651 -0.18866 -0.57083 -0.17778 -0.57083 -0.17755 C -0.57435 -0.15926 -0.57956 -0.14676 -0.5875 -0.13056 C -0.58893 -0.12778 -0.58997 -0.12454 -0.59167 -0.12222 C -0.59375 -0.11945 -0.59792 -0.11389 -0.59792 -0.11366 " pathEditMode="relative" rAng="0" ptsTypes="AAAAAAAAAAAAAAAAAAAAAAAAA">
                                      <p:cBhvr>
                                        <p:cTn id="33" dur="2000" fill="hold"/>
                                        <p:tgtEl>
                                          <p:spTgt spid="20"/>
                                        </p:tgtEl>
                                        <p:attrNameLst>
                                          <p:attrName>ppt_x</p:attrName>
                                          <p:attrName>ppt_y</p:attrName>
                                        </p:attrNameLst>
                                      </p:cBhvr>
                                      <p:rCtr x="-29896" y="-12500"/>
                                    </p:animMotion>
                                  </p:childTnLst>
                                </p:cTn>
                              </p:par>
                            </p:childTnLst>
                          </p:cTn>
                        </p:par>
                        <p:par>
                          <p:cTn id="34" fill="hold">
                            <p:stCondLst>
                              <p:cond delay="2000"/>
                            </p:stCondLst>
                            <p:childTnLst>
                              <p:par>
                                <p:cTn id="35" presetID="53" presetClass="exit" presetSubtype="32" fill="hold" nodeType="afterEffect">
                                  <p:stCondLst>
                                    <p:cond delay="0"/>
                                  </p:stCondLst>
                                  <p:childTnLst>
                                    <p:anim calcmode="lin" valueType="num">
                                      <p:cBhvr>
                                        <p:cTn id="36" dur="500"/>
                                        <p:tgtEl>
                                          <p:spTgt spid="20"/>
                                        </p:tgtEl>
                                        <p:attrNameLst>
                                          <p:attrName>ppt_w</p:attrName>
                                        </p:attrNameLst>
                                      </p:cBhvr>
                                      <p:tavLst>
                                        <p:tav tm="0">
                                          <p:val>
                                            <p:strVal val="ppt_w"/>
                                          </p:val>
                                        </p:tav>
                                        <p:tav tm="100000">
                                          <p:val>
                                            <p:fltVal val="0"/>
                                          </p:val>
                                        </p:tav>
                                      </p:tavLst>
                                    </p:anim>
                                    <p:anim calcmode="lin" valueType="num">
                                      <p:cBhvr>
                                        <p:cTn id="37" dur="500"/>
                                        <p:tgtEl>
                                          <p:spTgt spid="20"/>
                                        </p:tgtEl>
                                        <p:attrNameLst>
                                          <p:attrName>ppt_h</p:attrName>
                                        </p:attrNameLst>
                                      </p:cBhvr>
                                      <p:tavLst>
                                        <p:tav tm="0">
                                          <p:val>
                                            <p:strVal val="ppt_h"/>
                                          </p:val>
                                        </p:tav>
                                        <p:tav tm="100000">
                                          <p:val>
                                            <p:fltVal val="0"/>
                                          </p:val>
                                        </p:tav>
                                      </p:tavLst>
                                    </p:anim>
                                    <p:animEffect transition="out" filter="fade">
                                      <p:cBhvr>
                                        <p:cTn id="38" dur="500"/>
                                        <p:tgtEl>
                                          <p:spTgt spid="20"/>
                                        </p:tgtEl>
                                      </p:cBhvr>
                                    </p:animEffect>
                                    <p:set>
                                      <p:cBhvr>
                                        <p:cTn id="39" dur="1" fill="hold">
                                          <p:stCondLst>
                                            <p:cond delay="499"/>
                                          </p:stCondLst>
                                        </p:cTn>
                                        <p:tgtEl>
                                          <p:spTgt spid="20"/>
                                        </p:tgtEl>
                                        <p:attrNameLst>
                                          <p:attrName>style.visibility</p:attrName>
                                        </p:attrNameLst>
                                      </p:cBhvr>
                                      <p:to>
                                        <p:strVal val="hidden"/>
                                      </p:to>
                                    </p:set>
                                  </p:childTnLst>
                                </p:cTn>
                              </p:par>
                              <p:par>
                                <p:cTn id="40" presetID="2" presetClass="exit" presetSubtype="2" fill="hold" nodeType="withEffect">
                                  <p:stCondLst>
                                    <p:cond delay="0"/>
                                  </p:stCondLst>
                                  <p:childTnLst>
                                    <p:anim calcmode="lin" valueType="num">
                                      <p:cBhvr additive="base">
                                        <p:cTn id="41" dur="500"/>
                                        <p:tgtEl>
                                          <p:spTgt spid="9"/>
                                        </p:tgtEl>
                                        <p:attrNameLst>
                                          <p:attrName>ppt_x</p:attrName>
                                        </p:attrNameLst>
                                      </p:cBhvr>
                                      <p:tavLst>
                                        <p:tav tm="0">
                                          <p:val>
                                            <p:strVal val="ppt_x"/>
                                          </p:val>
                                        </p:tav>
                                        <p:tav tm="100000">
                                          <p:val>
                                            <p:strVal val="1+ppt_w/2"/>
                                          </p:val>
                                        </p:tav>
                                      </p:tavLst>
                                    </p:anim>
                                    <p:anim calcmode="lin" valueType="num">
                                      <p:cBhvr additive="base">
                                        <p:cTn id="42" dur="500"/>
                                        <p:tgtEl>
                                          <p:spTgt spid="9"/>
                                        </p:tgtEl>
                                        <p:attrNameLst>
                                          <p:attrName>ppt_y</p:attrName>
                                        </p:attrNameLst>
                                      </p:cBhvr>
                                      <p:tavLst>
                                        <p:tav tm="0">
                                          <p:val>
                                            <p:strVal val="ppt_y"/>
                                          </p:val>
                                        </p:tav>
                                        <p:tav tm="100000">
                                          <p:val>
                                            <p:strVal val="ppt_y"/>
                                          </p:val>
                                        </p:tav>
                                      </p:tavLst>
                                    </p:anim>
                                    <p:set>
                                      <p:cBhvr>
                                        <p:cTn id="43" dur="1" fill="hold">
                                          <p:stCondLst>
                                            <p:cond delay="499"/>
                                          </p:stCondLst>
                                        </p:cTn>
                                        <p:tgtEl>
                                          <p:spTgt spid="9"/>
                                        </p:tgtEl>
                                        <p:attrNameLst>
                                          <p:attrName>style.visibility</p:attrName>
                                        </p:attrNameLst>
                                      </p:cBhvr>
                                      <p:to>
                                        <p:strVal val="hidden"/>
                                      </p:to>
                                    </p:set>
                                  </p:childTnLst>
                                </p:cTn>
                              </p:par>
                            </p:childTnLst>
                          </p:cTn>
                        </p:par>
                        <p:par>
                          <p:cTn id="44" fill="hold">
                            <p:stCondLst>
                              <p:cond delay="2500"/>
                            </p:stCondLst>
                            <p:childTnLst>
                              <p:par>
                                <p:cTn id="45" presetID="1" presetClass="exit" presetSubtype="0" fill="hold" nodeType="afterEffect">
                                  <p:stCondLst>
                                    <p:cond delay="0"/>
                                  </p:stCondLst>
                                  <p:childTnLst>
                                    <p:set>
                                      <p:cBhvr>
                                        <p:cTn id="46" dur="1" fill="hold">
                                          <p:stCondLst>
                                            <p:cond delay="0"/>
                                          </p:stCondLst>
                                        </p:cTn>
                                        <p:tgtEl>
                                          <p:spTgt spid="6"/>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 y="0"/>
            <a:ext cx="12192002" cy="696989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0172" y="1"/>
            <a:ext cx="12242171" cy="69698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50173" y="-1"/>
            <a:ext cx="12292340" cy="6969897"/>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87873" y="917432"/>
            <a:ext cx="5404663" cy="6052467"/>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89661" y="3272196"/>
            <a:ext cx="1733558" cy="2805252"/>
          </a:xfrm>
          <a:prstGeom prst="rect">
            <a:avLst/>
          </a:prstGeom>
        </p:spPr>
      </p:pic>
      <p:grpSp>
        <p:nvGrpSpPr>
          <p:cNvPr id="17" name="Group 16"/>
          <p:cNvGrpSpPr/>
          <p:nvPr/>
        </p:nvGrpSpPr>
        <p:grpSpPr>
          <a:xfrm>
            <a:off x="4509772" y="3560618"/>
            <a:ext cx="2630404" cy="998487"/>
            <a:chOff x="2699792" y="188639"/>
            <a:chExt cx="5832648" cy="2340789"/>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5400000" scaled="1"/>
            <a:tileRect/>
          </a:gradFill>
        </p:grpSpPr>
        <p:sp>
          <p:nvSpPr>
            <p:cNvPr id="18" name="Rounded Rectangular Callout 11"/>
            <p:cNvSpPr/>
            <p:nvPr/>
          </p:nvSpPr>
          <p:spPr>
            <a:xfrm>
              <a:off x="2699792" y="188639"/>
              <a:ext cx="5832648" cy="2340789"/>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5501191 w 8352928"/>
                <a:gd name="connsiteY14" fmla="*/ 1781150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2312207 w 8352928"/>
                <a:gd name="connsiteY12" fmla="*/ 1717037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2439101">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2312207" y="1717037"/>
                  </a:lnTo>
                  <a:lnTo>
                    <a:pt x="125561" y="2439101"/>
                  </a:lnTo>
                  <a:lnTo>
                    <a:pt x="1735762" y="1719342"/>
                  </a:lnTo>
                  <a:lnTo>
                    <a:pt x="300039" y="1820050"/>
                  </a:lnTo>
                  <a:cubicBezTo>
                    <a:pt x="134332" y="1820050"/>
                    <a:pt x="0" y="1665868"/>
                    <a:pt x="0" y="1500161"/>
                  </a:cubicBezTo>
                  <a:lnTo>
                    <a:pt x="0" y="1500167"/>
                  </a:lnTo>
                  <a:lnTo>
                    <a:pt x="0" y="1050117"/>
                  </a:lnTo>
                  <a:lnTo>
                    <a:pt x="0" y="1050117"/>
                  </a:lnTo>
                  <a:lnTo>
                    <a:pt x="0" y="300039"/>
                  </a:lnTo>
                  <a:close/>
                </a:path>
              </a:pathLst>
            </a:custGeom>
            <a:grp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j-lt"/>
                <a:ea typeface="+mn-ea"/>
                <a:cs typeface="+mn-cs"/>
              </a:endParaRPr>
            </a:p>
          </p:txBody>
        </p:sp>
        <p:sp>
          <p:nvSpPr>
            <p:cNvPr id="19" name="TextBox 18"/>
            <p:cNvSpPr txBox="1"/>
            <p:nvPr/>
          </p:nvSpPr>
          <p:spPr>
            <a:xfrm>
              <a:off x="3480715" y="358760"/>
              <a:ext cx="4319942" cy="137090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mn-cs"/>
                </a:rPr>
                <a:t>6 – 3 = 3</a:t>
              </a:r>
            </a:p>
          </p:txBody>
        </p:sp>
      </p:grpSp>
      <p:pic>
        <p:nvPicPr>
          <p:cNvPr id="2" name="Picture 1"/>
          <p:cNvPicPr>
            <a:picLocks noChangeAspect="1"/>
          </p:cNvPicPr>
          <p:nvPr/>
        </p:nvPicPr>
        <p:blipFill rotWithShape="1">
          <a:blip r:embed="rId9" cstate="print">
            <a:extLst>
              <a:ext uri="{28A0092B-C50C-407E-A947-70E740481C1C}">
                <a14:useLocalDpi xmlns:a14="http://schemas.microsoft.com/office/drawing/2010/main" val="0"/>
              </a:ext>
            </a:extLst>
          </a:blip>
          <a:srcRect l="34700" t="22876" r="32158" b="28700"/>
          <a:stretch/>
        </p:blipFill>
        <p:spPr>
          <a:xfrm>
            <a:off x="1655004" y="3981"/>
            <a:ext cx="1308670" cy="1355431"/>
          </a:xfrm>
          <a:prstGeom prst="rect">
            <a:avLst/>
          </a:prstGeom>
          <a:ln>
            <a:noFill/>
          </a:ln>
          <a:effectLst>
            <a:softEdge rad="112500"/>
          </a:effectLst>
        </p:spPr>
      </p:pic>
      <p:grpSp>
        <p:nvGrpSpPr>
          <p:cNvPr id="14" name="Group 13"/>
          <p:cNvGrpSpPr/>
          <p:nvPr/>
        </p:nvGrpSpPr>
        <p:grpSpPr>
          <a:xfrm>
            <a:off x="7426036" y="2119745"/>
            <a:ext cx="2630404" cy="1134940"/>
            <a:chOff x="2699792" y="188639"/>
            <a:chExt cx="5832648" cy="3066045"/>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p:grpSpPr>
        <p:sp>
          <p:nvSpPr>
            <p:cNvPr id="12" name="Rounded Rectangular Callout 11"/>
            <p:cNvSpPr/>
            <p:nvPr/>
          </p:nvSpPr>
          <p:spPr>
            <a:xfrm>
              <a:off x="2699792" y="188639"/>
              <a:ext cx="5832648" cy="3066045"/>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3194817"/>
                <a:gd name="connsiteX1" fmla="*/ 300039 w 8352928"/>
                <a:gd name="connsiteY1" fmla="*/ 0 h 3194817"/>
                <a:gd name="connsiteX2" fmla="*/ 4872541 w 8352928"/>
                <a:gd name="connsiteY2" fmla="*/ 0 h 3194817"/>
                <a:gd name="connsiteX3" fmla="*/ 4872541 w 8352928"/>
                <a:gd name="connsiteY3" fmla="*/ 0 h 3194817"/>
                <a:gd name="connsiteX4" fmla="*/ 6960773 w 8352928"/>
                <a:gd name="connsiteY4" fmla="*/ 0 h 3194817"/>
                <a:gd name="connsiteX5" fmla="*/ 8052889 w 8352928"/>
                <a:gd name="connsiteY5" fmla="*/ 0 h 3194817"/>
                <a:gd name="connsiteX6" fmla="*/ 8352928 w 8352928"/>
                <a:gd name="connsiteY6" fmla="*/ 300039 h 3194817"/>
                <a:gd name="connsiteX7" fmla="*/ 8352928 w 8352928"/>
                <a:gd name="connsiteY7" fmla="*/ 1050117 h 3194817"/>
                <a:gd name="connsiteX8" fmla="*/ 8352928 w 8352928"/>
                <a:gd name="connsiteY8" fmla="*/ 1050117 h 3194817"/>
                <a:gd name="connsiteX9" fmla="*/ 8352928 w 8352928"/>
                <a:gd name="connsiteY9" fmla="*/ 1500167 h 3194817"/>
                <a:gd name="connsiteX10" fmla="*/ 8352928 w 8352928"/>
                <a:gd name="connsiteY10" fmla="*/ 1500161 h 3194817"/>
                <a:gd name="connsiteX11" fmla="*/ 8052889 w 8352928"/>
                <a:gd name="connsiteY11" fmla="*/ 1800200 h 3194817"/>
                <a:gd name="connsiteX12" fmla="*/ 6210533 w 8352928"/>
                <a:gd name="connsiteY12" fmla="*/ 1820050 h 3194817"/>
                <a:gd name="connsiteX13" fmla="*/ 7142113 w 8352928"/>
                <a:gd name="connsiteY13" fmla="*/ 3194817 h 3194817"/>
                <a:gd name="connsiteX14" fmla="*/ 5501191 w 8352928"/>
                <a:gd name="connsiteY14" fmla="*/ 1781150 h 3194817"/>
                <a:gd name="connsiteX15" fmla="*/ 300039 w 8352928"/>
                <a:gd name="connsiteY15" fmla="*/ 1820050 h 3194817"/>
                <a:gd name="connsiteX16" fmla="*/ 0 w 8352928"/>
                <a:gd name="connsiteY16" fmla="*/ 1500161 h 3194817"/>
                <a:gd name="connsiteX17" fmla="*/ 0 w 8352928"/>
                <a:gd name="connsiteY17" fmla="*/ 1500167 h 3194817"/>
                <a:gd name="connsiteX18" fmla="*/ 0 w 8352928"/>
                <a:gd name="connsiteY18" fmla="*/ 1050117 h 3194817"/>
                <a:gd name="connsiteX19" fmla="*/ 0 w 8352928"/>
                <a:gd name="connsiteY19" fmla="*/ 1050117 h 3194817"/>
                <a:gd name="connsiteX20" fmla="*/ 0 w 8352928"/>
                <a:gd name="connsiteY20" fmla="*/ 300039 h 319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3194817">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6210533" y="1820050"/>
                  </a:lnTo>
                  <a:lnTo>
                    <a:pt x="7142113" y="3194817"/>
                  </a:lnTo>
                  <a:lnTo>
                    <a:pt x="5501191" y="1781150"/>
                  </a:lnTo>
                  <a:lnTo>
                    <a:pt x="300039" y="1820050"/>
                  </a:lnTo>
                  <a:cubicBezTo>
                    <a:pt x="134332" y="1820050"/>
                    <a:pt x="0" y="1665868"/>
                    <a:pt x="0" y="1500161"/>
                  </a:cubicBezTo>
                  <a:lnTo>
                    <a:pt x="0" y="1500167"/>
                  </a:lnTo>
                  <a:lnTo>
                    <a:pt x="0" y="1050117"/>
                  </a:lnTo>
                  <a:lnTo>
                    <a:pt x="0" y="1050117"/>
                  </a:lnTo>
                  <a:lnTo>
                    <a:pt x="0" y="300039"/>
                  </a:lnTo>
                  <a:close/>
                </a:path>
              </a:pathLst>
            </a:cu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j-lt"/>
                <a:ea typeface="+mn-ea"/>
                <a:cs typeface="+mn-cs"/>
              </a:endParaRPr>
            </a:p>
          </p:txBody>
        </p:sp>
        <p:sp>
          <p:nvSpPr>
            <p:cNvPr id="13" name="TextBox 12"/>
            <p:cNvSpPr txBox="1"/>
            <p:nvPr/>
          </p:nvSpPr>
          <p:spPr>
            <a:xfrm>
              <a:off x="2987823" y="332656"/>
              <a:ext cx="5256584" cy="1579772"/>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mj-lt"/>
                </a:rPr>
                <a:t>6 – 3 = ?</a:t>
              </a:r>
              <a:endParaRPr kumimoji="0" lang="en-US" sz="3200" b="1" i="0" u="none" strike="noStrike" kern="1200" cap="none" spc="0" normalizeH="0" baseline="0" noProof="0" dirty="0">
                <a:ln>
                  <a:noFill/>
                </a:ln>
                <a:solidFill>
                  <a:prstClr val="black"/>
                </a:solidFill>
                <a:effectLst/>
                <a:uLnTx/>
                <a:uFillTx/>
                <a:latin typeface="+mj-lt"/>
                <a:ea typeface="+mn-ea"/>
                <a:cs typeface="+mn-cs"/>
              </a:endParaRPr>
            </a:p>
          </p:txBody>
        </p:sp>
      </p:grpSp>
      <p:pic>
        <p:nvPicPr>
          <p:cNvPr id="15" name="Picture 14">
            <a:extLst>
              <a:ext uri="{FF2B5EF4-FFF2-40B4-BE49-F238E27FC236}">
                <a16:creationId xmlns:a16="http://schemas.microsoft.com/office/drawing/2014/main" id="{490D48F2-ECA0-4968-8D4B-21880B3AE2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171" y="0"/>
            <a:ext cx="1750373" cy="777944"/>
          </a:xfrm>
          <a:prstGeom prst="rect">
            <a:avLst/>
          </a:prstGeom>
        </p:spPr>
      </p:pic>
    </p:spTree>
    <p:extLst>
      <p:ext uri="{BB962C8B-B14F-4D97-AF65-F5344CB8AC3E}">
        <p14:creationId xmlns:p14="http://schemas.microsoft.com/office/powerpoint/2010/main" val="353635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500" fill="hold">
                                          <p:stCondLst>
                                            <p:cond delay="0"/>
                                          </p:stCondLst>
                                        </p:cTn>
                                        <p:tgtEl>
                                          <p:spTgt spid="11"/>
                                        </p:tgtEl>
                                        <p:attrNameLst>
                                          <p:attrName>r</p:attrName>
                                        </p:attrNameLst>
                                      </p:cBhvr>
                                    </p:animRot>
                                    <p:animRot by="-240000">
                                      <p:cBhvr>
                                        <p:cTn id="7" dur="1000" fill="hold">
                                          <p:stCondLst>
                                            <p:cond delay="1000"/>
                                          </p:stCondLst>
                                        </p:cTn>
                                        <p:tgtEl>
                                          <p:spTgt spid="11"/>
                                        </p:tgtEl>
                                        <p:attrNameLst>
                                          <p:attrName>r</p:attrName>
                                        </p:attrNameLst>
                                      </p:cBhvr>
                                    </p:animRot>
                                    <p:animRot by="240000">
                                      <p:cBhvr>
                                        <p:cTn id="8" dur="1000" fill="hold">
                                          <p:stCondLst>
                                            <p:cond delay="2000"/>
                                          </p:stCondLst>
                                        </p:cTn>
                                        <p:tgtEl>
                                          <p:spTgt spid="11"/>
                                        </p:tgtEl>
                                        <p:attrNameLst>
                                          <p:attrName>r</p:attrName>
                                        </p:attrNameLst>
                                      </p:cBhvr>
                                    </p:animRot>
                                    <p:animRot by="-240000">
                                      <p:cBhvr>
                                        <p:cTn id="9" dur="1000" fill="hold">
                                          <p:stCondLst>
                                            <p:cond delay="3000"/>
                                          </p:stCondLst>
                                        </p:cTn>
                                        <p:tgtEl>
                                          <p:spTgt spid="11"/>
                                        </p:tgtEl>
                                        <p:attrNameLst>
                                          <p:attrName>r</p:attrName>
                                        </p:attrNameLst>
                                      </p:cBhvr>
                                    </p:animRot>
                                    <p:animRot by="120000">
                                      <p:cBhvr>
                                        <p:cTn id="10" dur="1000" fill="hold">
                                          <p:stCondLst>
                                            <p:cond delay="4000"/>
                                          </p:stCondLst>
                                        </p:cTn>
                                        <p:tgtEl>
                                          <p:spTgt spid="1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500"/>
                            </p:stCondLst>
                            <p:childTnLst>
                              <p:par>
                                <p:cTn id="21" presetID="16" presetClass="entr" presetSubtype="37"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arn(outVertical)">
                                      <p:cBhvr>
                                        <p:cTn id="23" dur="500"/>
                                        <p:tgtEl>
                                          <p:spTgt spid="14"/>
                                        </p:tgtEl>
                                      </p:cBhvr>
                                    </p:animEffect>
                                  </p:childTnLst>
                                  <p:subTnLst>
                                    <p:audio>
                                      <p:cMediaNode>
                                        <p:cTn display="0" masterRel="sameClick">
                                          <p:stCondLst>
                                            <p:cond evt="begin" delay="0">
                                              <p:tn val="21"/>
                                            </p:cond>
                                          </p:stCondLst>
                                          <p:endCondLst>
                                            <p:cond evt="onStopAudio" delay="0">
                                              <p:tgtEl>
                                                <p:sldTgt/>
                                              </p:tgtEl>
                                            </p:cond>
                                          </p:endCondLst>
                                        </p:cTn>
                                        <p:tgtEl>
                                          <p:sndTgt r:embed="rId2" name="bomb.wav"/>
                                        </p:tgtEl>
                                      </p:cMediaNode>
                                    </p:audio>
                                  </p:subTnLst>
                                </p:cTn>
                              </p:par>
                            </p:childTnLst>
                          </p:cTn>
                        </p:par>
                      </p:childTnLst>
                    </p:cTn>
                  </p:par>
                  <p:par>
                    <p:cTn id="24" fill="hold">
                      <p:stCondLst>
                        <p:cond delay="indefinite"/>
                      </p:stCondLst>
                      <p:childTnLst>
                        <p:par>
                          <p:cTn id="25" fill="hold">
                            <p:stCondLst>
                              <p:cond delay="0"/>
                            </p:stCondLst>
                            <p:childTnLst>
                              <p:par>
                                <p:cTn id="26" presetID="16" presetClass="entr" presetSubtype="37"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arn(outVertical)">
                                      <p:cBhvr>
                                        <p:cTn id="28" dur="500"/>
                                        <p:tgtEl>
                                          <p:spTgt spid="17"/>
                                        </p:tgtEl>
                                      </p:cBhvr>
                                    </p:animEffect>
                                  </p:childTnLst>
                                  <p:subTnLst>
                                    <p:audio>
                                      <p:cMediaNode>
                                        <p:cTn display="0" masterRel="sameClick">
                                          <p:stCondLst>
                                            <p:cond evt="begin" delay="0">
                                              <p:tn val="26"/>
                                            </p:cond>
                                          </p:stCondLst>
                                          <p:endCondLst>
                                            <p:cond evt="onStopAudio" delay="0">
                                              <p:tgtEl>
                                                <p:sldTgt/>
                                              </p:tgtEl>
                                            </p:cond>
                                          </p:endCondLst>
                                        </p:cTn>
                                        <p:tgtEl>
                                          <p:sndTgt r:embed="rId3" name="Dung1.wav"/>
                                        </p:tgtEl>
                                      </p:cMediaNode>
                                    </p:audio>
                                  </p:sub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14"/>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7"/>
                                        </p:tgtEl>
                                        <p:attrNameLst>
                                          <p:attrName>style.visibility</p:attrName>
                                        </p:attrNameLst>
                                      </p:cBhvr>
                                      <p:to>
                                        <p:strVal val="hidden"/>
                                      </p:to>
                                    </p:set>
                                  </p:childTnLst>
                                </p:cTn>
                              </p:par>
                              <p:par>
                                <p:cTn id="35" presetID="53" presetClass="exit" presetSubtype="32" fill="hold" nodeType="withEffect">
                                  <p:stCondLst>
                                    <p:cond delay="0"/>
                                  </p:stCondLst>
                                  <p:childTnLst>
                                    <p:anim calcmode="lin" valueType="num">
                                      <p:cBhvr>
                                        <p:cTn id="36" dur="500"/>
                                        <p:tgtEl>
                                          <p:spTgt spid="9"/>
                                        </p:tgtEl>
                                        <p:attrNameLst>
                                          <p:attrName>ppt_w</p:attrName>
                                        </p:attrNameLst>
                                      </p:cBhvr>
                                      <p:tavLst>
                                        <p:tav tm="0">
                                          <p:val>
                                            <p:strVal val="ppt_w"/>
                                          </p:val>
                                        </p:tav>
                                        <p:tav tm="100000">
                                          <p:val>
                                            <p:fltVal val="0"/>
                                          </p:val>
                                        </p:tav>
                                      </p:tavLst>
                                    </p:anim>
                                    <p:anim calcmode="lin" valueType="num">
                                      <p:cBhvr>
                                        <p:cTn id="37" dur="500"/>
                                        <p:tgtEl>
                                          <p:spTgt spid="9"/>
                                        </p:tgtEl>
                                        <p:attrNameLst>
                                          <p:attrName>ppt_h</p:attrName>
                                        </p:attrNameLst>
                                      </p:cBhvr>
                                      <p:tavLst>
                                        <p:tav tm="0">
                                          <p:val>
                                            <p:strVal val="ppt_h"/>
                                          </p:val>
                                        </p:tav>
                                        <p:tav tm="100000">
                                          <p:val>
                                            <p:fltVal val="0"/>
                                          </p:val>
                                        </p:tav>
                                      </p:tavLst>
                                    </p:anim>
                                    <p:animEffect transition="out" filter="fade">
                                      <p:cBhvr>
                                        <p:cTn id="38" dur="500"/>
                                        <p:tgtEl>
                                          <p:spTgt spid="9"/>
                                        </p:tgtEl>
                                      </p:cBhvr>
                                    </p:animEffect>
                                    <p:set>
                                      <p:cBhvr>
                                        <p:cTn id="39" dur="1" fill="hold">
                                          <p:stCondLst>
                                            <p:cond delay="499"/>
                                          </p:stCondLst>
                                        </p:cTn>
                                        <p:tgtEl>
                                          <p:spTgt spid="9"/>
                                        </p:tgtEl>
                                        <p:attrNameLst>
                                          <p:attrName>style.visibility</p:attrName>
                                        </p:attrNameLst>
                                      </p:cBhvr>
                                      <p:to>
                                        <p:strVal val="hidden"/>
                                      </p:to>
                                    </p:set>
                                  </p:childTnLst>
                                </p:cTn>
                              </p:par>
                            </p:childTnLst>
                          </p:cTn>
                        </p:par>
                        <p:par>
                          <p:cTn id="40" fill="hold">
                            <p:stCondLst>
                              <p:cond delay="500"/>
                            </p:stCondLst>
                            <p:childTnLst>
                              <p:par>
                                <p:cTn id="41" presetID="1" presetClass="exit" presetSubtype="0" fill="hold" nodeType="afterEffect">
                                  <p:stCondLst>
                                    <p:cond delay="0"/>
                                  </p:stCondLst>
                                  <p:childTnLst>
                                    <p:set>
                                      <p:cBhvr>
                                        <p:cTn id="42" dur="1" fill="hold">
                                          <p:stCondLst>
                                            <p:cond delay="0"/>
                                          </p:stCondLst>
                                        </p:cTn>
                                        <p:tgtEl>
                                          <p:spTgt spid="6"/>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0" y="3981"/>
            <a:ext cx="12192000" cy="685401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0" y="34259"/>
            <a:ext cx="12242171" cy="6854019"/>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27221" y="1"/>
            <a:ext cx="12446437" cy="6888278"/>
          </a:xfrm>
          <a:prstGeom prst="rect">
            <a:avLst/>
          </a:prstGeom>
        </p:spPr>
      </p:pic>
      <p:pic>
        <p:nvPicPr>
          <p:cNvPr id="2" name="Picture 1"/>
          <p:cNvPicPr>
            <a:picLocks noChangeAspect="1"/>
          </p:cNvPicPr>
          <p:nvPr/>
        </p:nvPicPr>
        <p:blipFill rotWithShape="1">
          <a:blip r:embed="rId7" cstate="print">
            <a:extLst>
              <a:ext uri="{28A0092B-C50C-407E-A947-70E740481C1C}">
                <a14:useLocalDpi xmlns:a14="http://schemas.microsoft.com/office/drawing/2010/main" val="0"/>
              </a:ext>
            </a:extLst>
          </a:blip>
          <a:srcRect l="34700" t="22876" r="32158" b="28700"/>
          <a:stretch/>
        </p:blipFill>
        <p:spPr>
          <a:xfrm>
            <a:off x="9155242" y="239716"/>
            <a:ext cx="1308670" cy="1355431"/>
          </a:xfrm>
          <a:prstGeom prst="rect">
            <a:avLst/>
          </a:prstGeom>
          <a:ln>
            <a:noFill/>
          </a:ln>
          <a:effectLst>
            <a:softEdge rad="112500"/>
          </a:effectLst>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7321637" y="-178238"/>
            <a:ext cx="4997581" cy="7560840"/>
          </a:xfrm>
          <a:prstGeom prst="rect">
            <a:avLst/>
          </a:prstGeom>
        </p:spPr>
      </p:pic>
      <p:pic>
        <p:nvPicPr>
          <p:cNvPr id="9" name="Picture 8"/>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116644" y="2903131"/>
            <a:ext cx="1771684" cy="3543367"/>
          </a:xfrm>
          <a:prstGeom prst="rect">
            <a:avLst/>
          </a:prstGeom>
        </p:spPr>
      </p:pic>
      <p:grpSp>
        <p:nvGrpSpPr>
          <p:cNvPr id="17" name="Group 16"/>
          <p:cNvGrpSpPr/>
          <p:nvPr/>
        </p:nvGrpSpPr>
        <p:grpSpPr>
          <a:xfrm>
            <a:off x="4376192" y="3602182"/>
            <a:ext cx="2416493" cy="1136093"/>
            <a:chOff x="2699792" y="188639"/>
            <a:chExt cx="5832648" cy="2779065"/>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5400000" scaled="1"/>
            <a:tileRect/>
          </a:gradFill>
        </p:grpSpPr>
        <p:sp>
          <p:nvSpPr>
            <p:cNvPr id="18" name="Rounded Rectangular Callout 11"/>
            <p:cNvSpPr/>
            <p:nvPr/>
          </p:nvSpPr>
          <p:spPr>
            <a:xfrm>
              <a:off x="2699792" y="188639"/>
              <a:ext cx="5832648" cy="2340789"/>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5501191 w 8352928"/>
                <a:gd name="connsiteY14" fmla="*/ 1781150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2312207 w 8352928"/>
                <a:gd name="connsiteY12" fmla="*/ 1717037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2439101">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2312207" y="1717037"/>
                  </a:lnTo>
                  <a:lnTo>
                    <a:pt x="125561" y="2439101"/>
                  </a:lnTo>
                  <a:lnTo>
                    <a:pt x="1735762" y="1719342"/>
                  </a:lnTo>
                  <a:lnTo>
                    <a:pt x="300039" y="1820050"/>
                  </a:lnTo>
                  <a:cubicBezTo>
                    <a:pt x="134332" y="1820050"/>
                    <a:pt x="0" y="1665868"/>
                    <a:pt x="0" y="1500161"/>
                  </a:cubicBezTo>
                  <a:lnTo>
                    <a:pt x="0" y="1500167"/>
                  </a:lnTo>
                  <a:lnTo>
                    <a:pt x="0" y="1050117"/>
                  </a:lnTo>
                  <a:lnTo>
                    <a:pt x="0" y="1050117"/>
                  </a:lnTo>
                  <a:lnTo>
                    <a:pt x="0" y="300039"/>
                  </a:lnTo>
                  <a:close/>
                </a:path>
              </a:pathLst>
            </a:custGeom>
            <a:grp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j-lt"/>
                <a:ea typeface="+mn-ea"/>
                <a:cs typeface="+mn-cs"/>
              </a:endParaRPr>
            </a:p>
          </p:txBody>
        </p:sp>
        <p:sp>
          <p:nvSpPr>
            <p:cNvPr id="19" name="TextBox 18"/>
            <p:cNvSpPr txBox="1"/>
            <p:nvPr/>
          </p:nvSpPr>
          <p:spPr>
            <a:xfrm>
              <a:off x="2987823" y="332657"/>
              <a:ext cx="5256586" cy="26350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mn-cs"/>
                </a:rPr>
                <a:t>4 – 2 = 2</a:t>
              </a:r>
            </a:p>
          </p:txBody>
        </p:sp>
      </p:grpSp>
      <p:grpSp>
        <p:nvGrpSpPr>
          <p:cNvPr id="20" name="Group 19"/>
          <p:cNvGrpSpPr/>
          <p:nvPr/>
        </p:nvGrpSpPr>
        <p:grpSpPr>
          <a:xfrm>
            <a:off x="9557619" y="5514119"/>
            <a:ext cx="1880270" cy="1366838"/>
            <a:chOff x="6949495" y="5229200"/>
            <a:chExt cx="2620330" cy="1834231"/>
          </a:xfrm>
        </p:grpSpPr>
        <p:pic>
          <p:nvPicPr>
            <p:cNvPr id="16" name="Picture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6949495" y="5229200"/>
              <a:ext cx="2620330" cy="1834231"/>
            </a:xfrm>
            <a:prstGeom prst="rect">
              <a:avLst/>
            </a:prstGeom>
          </p:spPr>
        </p:pic>
        <p:pic>
          <p:nvPicPr>
            <p:cNvPr id="15" name="Picture 1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949495" y="5343165"/>
              <a:ext cx="2097274" cy="1009779"/>
            </a:xfrm>
            <a:prstGeom prst="rect">
              <a:avLst/>
            </a:prstGeom>
          </p:spPr>
        </p:pic>
      </p:grpSp>
      <p:grpSp>
        <p:nvGrpSpPr>
          <p:cNvPr id="14" name="Group 13"/>
          <p:cNvGrpSpPr/>
          <p:nvPr/>
        </p:nvGrpSpPr>
        <p:grpSpPr>
          <a:xfrm>
            <a:off x="8289268" y="2086496"/>
            <a:ext cx="2864550" cy="1355431"/>
            <a:chOff x="2699792" y="188639"/>
            <a:chExt cx="6125985" cy="3066045"/>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p:grpSpPr>
        <p:sp>
          <p:nvSpPr>
            <p:cNvPr id="12" name="Rounded Rectangular Callout 11"/>
            <p:cNvSpPr/>
            <p:nvPr/>
          </p:nvSpPr>
          <p:spPr>
            <a:xfrm>
              <a:off x="2699792" y="188639"/>
              <a:ext cx="5832648" cy="3066045"/>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3194817"/>
                <a:gd name="connsiteX1" fmla="*/ 300039 w 8352928"/>
                <a:gd name="connsiteY1" fmla="*/ 0 h 3194817"/>
                <a:gd name="connsiteX2" fmla="*/ 4872541 w 8352928"/>
                <a:gd name="connsiteY2" fmla="*/ 0 h 3194817"/>
                <a:gd name="connsiteX3" fmla="*/ 4872541 w 8352928"/>
                <a:gd name="connsiteY3" fmla="*/ 0 h 3194817"/>
                <a:gd name="connsiteX4" fmla="*/ 6960773 w 8352928"/>
                <a:gd name="connsiteY4" fmla="*/ 0 h 3194817"/>
                <a:gd name="connsiteX5" fmla="*/ 8052889 w 8352928"/>
                <a:gd name="connsiteY5" fmla="*/ 0 h 3194817"/>
                <a:gd name="connsiteX6" fmla="*/ 8352928 w 8352928"/>
                <a:gd name="connsiteY6" fmla="*/ 300039 h 3194817"/>
                <a:gd name="connsiteX7" fmla="*/ 8352928 w 8352928"/>
                <a:gd name="connsiteY7" fmla="*/ 1050117 h 3194817"/>
                <a:gd name="connsiteX8" fmla="*/ 8352928 w 8352928"/>
                <a:gd name="connsiteY8" fmla="*/ 1050117 h 3194817"/>
                <a:gd name="connsiteX9" fmla="*/ 8352928 w 8352928"/>
                <a:gd name="connsiteY9" fmla="*/ 1500167 h 3194817"/>
                <a:gd name="connsiteX10" fmla="*/ 8352928 w 8352928"/>
                <a:gd name="connsiteY10" fmla="*/ 1500161 h 3194817"/>
                <a:gd name="connsiteX11" fmla="*/ 8052889 w 8352928"/>
                <a:gd name="connsiteY11" fmla="*/ 1800200 h 3194817"/>
                <a:gd name="connsiteX12" fmla="*/ 6210533 w 8352928"/>
                <a:gd name="connsiteY12" fmla="*/ 1820050 h 3194817"/>
                <a:gd name="connsiteX13" fmla="*/ 7142113 w 8352928"/>
                <a:gd name="connsiteY13" fmla="*/ 3194817 h 3194817"/>
                <a:gd name="connsiteX14" fmla="*/ 5501191 w 8352928"/>
                <a:gd name="connsiteY14" fmla="*/ 1781150 h 3194817"/>
                <a:gd name="connsiteX15" fmla="*/ 300039 w 8352928"/>
                <a:gd name="connsiteY15" fmla="*/ 1820050 h 3194817"/>
                <a:gd name="connsiteX16" fmla="*/ 0 w 8352928"/>
                <a:gd name="connsiteY16" fmla="*/ 1500161 h 3194817"/>
                <a:gd name="connsiteX17" fmla="*/ 0 w 8352928"/>
                <a:gd name="connsiteY17" fmla="*/ 1500167 h 3194817"/>
                <a:gd name="connsiteX18" fmla="*/ 0 w 8352928"/>
                <a:gd name="connsiteY18" fmla="*/ 1050117 h 3194817"/>
                <a:gd name="connsiteX19" fmla="*/ 0 w 8352928"/>
                <a:gd name="connsiteY19" fmla="*/ 1050117 h 3194817"/>
                <a:gd name="connsiteX20" fmla="*/ 0 w 8352928"/>
                <a:gd name="connsiteY20" fmla="*/ 300039 h 319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3194817">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6210533" y="1820050"/>
                  </a:lnTo>
                  <a:lnTo>
                    <a:pt x="7142113" y="3194817"/>
                  </a:lnTo>
                  <a:lnTo>
                    <a:pt x="5501191" y="1781150"/>
                  </a:lnTo>
                  <a:lnTo>
                    <a:pt x="300039" y="1820050"/>
                  </a:lnTo>
                  <a:cubicBezTo>
                    <a:pt x="134332" y="1820050"/>
                    <a:pt x="0" y="1665868"/>
                    <a:pt x="0" y="1500161"/>
                  </a:cubicBezTo>
                  <a:lnTo>
                    <a:pt x="0" y="1500167"/>
                  </a:lnTo>
                  <a:lnTo>
                    <a:pt x="0" y="1050117"/>
                  </a:lnTo>
                  <a:lnTo>
                    <a:pt x="0" y="1050117"/>
                  </a:lnTo>
                  <a:lnTo>
                    <a:pt x="0" y="300039"/>
                  </a:lnTo>
                  <a:close/>
                </a:path>
              </a:pathLst>
            </a:custGeom>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j-lt"/>
                <a:ea typeface="+mn-ea"/>
                <a:cs typeface="+mn-cs"/>
              </a:endParaRPr>
            </a:p>
          </p:txBody>
        </p:sp>
        <p:sp>
          <p:nvSpPr>
            <p:cNvPr id="13" name="TextBox 12"/>
            <p:cNvSpPr txBox="1"/>
            <p:nvPr/>
          </p:nvSpPr>
          <p:spPr>
            <a:xfrm>
              <a:off x="3569192" y="278662"/>
              <a:ext cx="5256585" cy="1322787"/>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mj-lt"/>
                  <a:ea typeface="+mn-ea"/>
                  <a:cs typeface="+mn-cs"/>
                </a:rPr>
                <a:t>4 – 2 = ?</a:t>
              </a:r>
            </a:p>
          </p:txBody>
        </p:sp>
      </p:grpSp>
      <p:pic>
        <p:nvPicPr>
          <p:cNvPr id="22" name="Picture 21">
            <a:extLst>
              <a:ext uri="{FF2B5EF4-FFF2-40B4-BE49-F238E27FC236}">
                <a16:creationId xmlns:a16="http://schemas.microsoft.com/office/drawing/2014/main" id="{35866C06-E05C-4D2F-B940-CFD8214C294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0171" y="0"/>
            <a:ext cx="1750373" cy="777944"/>
          </a:xfrm>
          <a:prstGeom prst="rect">
            <a:avLst/>
          </a:prstGeom>
        </p:spPr>
      </p:pic>
    </p:spTree>
    <p:extLst>
      <p:ext uri="{BB962C8B-B14F-4D97-AF65-F5344CB8AC3E}">
        <p14:creationId xmlns:p14="http://schemas.microsoft.com/office/powerpoint/2010/main" val="35992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outVertical)">
                                      <p:cBhvr>
                                        <p:cTn id="16" dur="500"/>
                                        <p:tgtEl>
                                          <p:spTgt spid="14"/>
                                        </p:tgtEl>
                                      </p:cBhvr>
                                    </p:animEffect>
                                  </p:childTnLst>
                                  <p:subTnLst>
                                    <p:audio>
                                      <p:cMediaNode>
                                        <p:cTn display="0" masterRel="sameClick">
                                          <p:stCondLst>
                                            <p:cond evt="begin" delay="0">
                                              <p:tn val="14"/>
                                            </p:cond>
                                          </p:stCondLst>
                                          <p:endCondLst>
                                            <p:cond evt="onStopAudio" delay="0">
                                              <p:tgtEl>
                                                <p:sldTgt/>
                                              </p:tgtEl>
                                            </p:cond>
                                          </p:endCondLst>
                                        </p:cTn>
                                        <p:tgtEl>
                                          <p:sndTgt r:embed="rId2" name="bomb.wav"/>
                                        </p:tgtEl>
                                      </p:cMediaNode>
                                    </p:audio>
                                  </p:sub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subTnLst>
                                    <p:audio>
                                      <p:cMediaNode>
                                        <p:cTn display="0" masterRel="sameClick">
                                          <p:stCondLst>
                                            <p:cond evt="begin" delay="0">
                                              <p:tn val="19"/>
                                            </p:cond>
                                          </p:stCondLst>
                                          <p:endCondLst>
                                            <p:cond evt="onStopAudio" delay="0">
                                              <p:tgtEl>
                                                <p:sldTgt/>
                                              </p:tgtEl>
                                            </p:cond>
                                          </p:endCondLst>
                                        </p:cTn>
                                        <p:tgtEl>
                                          <p:sndTgt r:embed="rId3" name="Dung1.wav"/>
                                        </p:tgtEl>
                                      </p:cMediaNode>
                                    </p:audio>
                                  </p:sub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14"/>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17"/>
                                        </p:tgtEl>
                                        <p:attrNameLst>
                                          <p:attrName>style.visibility</p:attrName>
                                        </p:attrNameLst>
                                      </p:cBhvr>
                                      <p:to>
                                        <p:strVal val="hidden"/>
                                      </p:to>
                                    </p:set>
                                  </p:childTnLst>
                                </p:cTn>
                              </p:par>
                              <p:par>
                                <p:cTn id="28" presetID="2" presetClass="entr" presetSubtype="2"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1+#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par>
                                <p:cTn id="32" presetID="0" presetClass="path" presetSubtype="0" accel="50000" decel="50000" fill="hold" nodeType="withEffect">
                                  <p:stCondLst>
                                    <p:cond delay="0"/>
                                  </p:stCondLst>
                                  <p:childTnLst>
                                    <p:animMotion origin="layout" path="M 2.29167E-6 -2.22222E-6 C -0.00417 -0.02754 -0.02696 -0.06805 -0.04792 -0.075 C -0.05821 -0.08866 -0.07331 -0.10347 -0.08125 -0.11944 C -0.08906 -0.13495 -0.10938 -0.16134 -0.12292 -0.16944 C -0.14531 -0.18264 -0.17071 -0.18703 -0.19375 -0.19722 C -0.20834 -0.19606 -0.22396 -0.1993 -0.2375 -0.19166 C -0.23972 -0.19028 -0.24154 -0.1875 -0.24375 -0.18611 C -0.24779 -0.18379 -0.25625 -0.18055 -0.25625 -0.18032 C -0.26237 -0.16967 -0.26628 -0.16319 -0.26875 -0.15 C -0.2681 -0.14074 -0.2724 -0.12754 -0.26667 -0.12222 C -0.24896 -0.10578 -0.24336 -0.12153 -0.2375 -0.13333 C -0.23386 -0.15301 -0.23334 -0.15069 -0.2375 -0.18055 C -0.23867 -0.18866 -0.24388 -0.19004 -0.24792 -0.19444 C -0.25768 -0.20532 -0.26003 -0.2081 -0.27292 -0.21389 C -0.27539 -0.21504 -0.27696 -0.21805 -0.27917 -0.21944 C -0.28854 -0.22477 -0.28555 -0.21967 -0.29375 -0.225 C -0.30521 -0.23264 -0.29466 -0.23032 -0.31042 -0.23611 C -0.32696 -0.24213 -0.34362 -0.2456 -0.36042 -0.25 C -0.4069 -0.24907 -0.45352 -0.24977 -0.5 -0.24722 C -0.51888 -0.24629 -0.54375 -0.21852 -0.55834 -0.20555 C -0.55977 -0.20185 -0.56094 -0.19791 -0.5625 -0.19444 C -0.56511 -0.18866 -0.57084 -0.17778 -0.57084 -0.17754 C -0.57435 -0.15926 -0.57956 -0.14676 -0.5875 -0.13055 C -0.58893 -0.12778 -0.58998 -0.12453 -0.59167 -0.12222 C -0.59375 -0.11944 -0.59792 -0.11389 -0.59792 -0.11366 " pathEditMode="relative" rAng="0" ptsTypes="AAAAAAAAAAAAAAAAAAAAAAAAA">
                                      <p:cBhvr>
                                        <p:cTn id="33" dur="2000" fill="hold"/>
                                        <p:tgtEl>
                                          <p:spTgt spid="20"/>
                                        </p:tgtEl>
                                        <p:attrNameLst>
                                          <p:attrName>ppt_x</p:attrName>
                                          <p:attrName>ppt_y</p:attrName>
                                        </p:attrNameLst>
                                      </p:cBhvr>
                                      <p:rCtr x="-29896" y="-12500"/>
                                    </p:animMotion>
                                  </p:childTnLst>
                                </p:cTn>
                              </p:par>
                            </p:childTnLst>
                          </p:cTn>
                        </p:par>
                        <p:par>
                          <p:cTn id="34" fill="hold">
                            <p:stCondLst>
                              <p:cond delay="2000"/>
                            </p:stCondLst>
                            <p:childTnLst>
                              <p:par>
                                <p:cTn id="35" presetID="53" presetClass="exit" presetSubtype="32" fill="hold" nodeType="afterEffect">
                                  <p:stCondLst>
                                    <p:cond delay="0"/>
                                  </p:stCondLst>
                                  <p:childTnLst>
                                    <p:anim calcmode="lin" valueType="num">
                                      <p:cBhvr>
                                        <p:cTn id="36" dur="500"/>
                                        <p:tgtEl>
                                          <p:spTgt spid="20"/>
                                        </p:tgtEl>
                                        <p:attrNameLst>
                                          <p:attrName>ppt_w</p:attrName>
                                        </p:attrNameLst>
                                      </p:cBhvr>
                                      <p:tavLst>
                                        <p:tav tm="0">
                                          <p:val>
                                            <p:strVal val="ppt_w"/>
                                          </p:val>
                                        </p:tav>
                                        <p:tav tm="100000">
                                          <p:val>
                                            <p:fltVal val="0"/>
                                          </p:val>
                                        </p:tav>
                                      </p:tavLst>
                                    </p:anim>
                                    <p:anim calcmode="lin" valueType="num">
                                      <p:cBhvr>
                                        <p:cTn id="37" dur="500"/>
                                        <p:tgtEl>
                                          <p:spTgt spid="20"/>
                                        </p:tgtEl>
                                        <p:attrNameLst>
                                          <p:attrName>ppt_h</p:attrName>
                                        </p:attrNameLst>
                                      </p:cBhvr>
                                      <p:tavLst>
                                        <p:tav tm="0">
                                          <p:val>
                                            <p:strVal val="ppt_h"/>
                                          </p:val>
                                        </p:tav>
                                        <p:tav tm="100000">
                                          <p:val>
                                            <p:fltVal val="0"/>
                                          </p:val>
                                        </p:tav>
                                      </p:tavLst>
                                    </p:anim>
                                    <p:animEffect transition="out" filter="fade">
                                      <p:cBhvr>
                                        <p:cTn id="38" dur="500"/>
                                        <p:tgtEl>
                                          <p:spTgt spid="20"/>
                                        </p:tgtEl>
                                      </p:cBhvr>
                                    </p:animEffect>
                                    <p:set>
                                      <p:cBhvr>
                                        <p:cTn id="39" dur="1" fill="hold">
                                          <p:stCondLst>
                                            <p:cond delay="499"/>
                                          </p:stCondLst>
                                        </p:cTn>
                                        <p:tgtEl>
                                          <p:spTgt spid="20"/>
                                        </p:tgtEl>
                                        <p:attrNameLst>
                                          <p:attrName>style.visibility</p:attrName>
                                        </p:attrNameLst>
                                      </p:cBhvr>
                                      <p:to>
                                        <p:strVal val="hidden"/>
                                      </p:to>
                                    </p:set>
                                  </p:childTnLst>
                                </p:cTn>
                              </p:par>
                              <p:par>
                                <p:cTn id="40" presetID="2" presetClass="exit" presetSubtype="2" fill="hold" nodeType="withEffect">
                                  <p:stCondLst>
                                    <p:cond delay="0"/>
                                  </p:stCondLst>
                                  <p:childTnLst>
                                    <p:anim calcmode="lin" valueType="num">
                                      <p:cBhvr additive="base">
                                        <p:cTn id="41" dur="500"/>
                                        <p:tgtEl>
                                          <p:spTgt spid="9"/>
                                        </p:tgtEl>
                                        <p:attrNameLst>
                                          <p:attrName>ppt_x</p:attrName>
                                        </p:attrNameLst>
                                      </p:cBhvr>
                                      <p:tavLst>
                                        <p:tav tm="0">
                                          <p:val>
                                            <p:strVal val="ppt_x"/>
                                          </p:val>
                                        </p:tav>
                                        <p:tav tm="100000">
                                          <p:val>
                                            <p:strVal val="1+ppt_w/2"/>
                                          </p:val>
                                        </p:tav>
                                      </p:tavLst>
                                    </p:anim>
                                    <p:anim calcmode="lin" valueType="num">
                                      <p:cBhvr additive="base">
                                        <p:cTn id="42" dur="500"/>
                                        <p:tgtEl>
                                          <p:spTgt spid="9"/>
                                        </p:tgtEl>
                                        <p:attrNameLst>
                                          <p:attrName>ppt_y</p:attrName>
                                        </p:attrNameLst>
                                      </p:cBhvr>
                                      <p:tavLst>
                                        <p:tav tm="0">
                                          <p:val>
                                            <p:strVal val="ppt_y"/>
                                          </p:val>
                                        </p:tav>
                                        <p:tav tm="100000">
                                          <p:val>
                                            <p:strVal val="ppt_y"/>
                                          </p:val>
                                        </p:tav>
                                      </p:tavLst>
                                    </p:anim>
                                    <p:set>
                                      <p:cBhvr>
                                        <p:cTn id="43" dur="1" fill="hold">
                                          <p:stCondLst>
                                            <p:cond delay="499"/>
                                          </p:stCondLst>
                                        </p:cTn>
                                        <p:tgtEl>
                                          <p:spTgt spid="9"/>
                                        </p:tgtEl>
                                        <p:attrNameLst>
                                          <p:attrName>style.visibility</p:attrName>
                                        </p:attrNameLst>
                                      </p:cBhvr>
                                      <p:to>
                                        <p:strVal val="hidden"/>
                                      </p:to>
                                    </p:set>
                                  </p:childTnLst>
                                </p:cTn>
                              </p:par>
                            </p:childTnLst>
                          </p:cTn>
                        </p:par>
                        <p:par>
                          <p:cTn id="44" fill="hold">
                            <p:stCondLst>
                              <p:cond delay="2500"/>
                            </p:stCondLst>
                            <p:childTnLst>
                              <p:par>
                                <p:cTn id="45" presetID="1" presetClass="exit" presetSubtype="0" fill="hold" nodeType="afterEffect">
                                  <p:stCondLst>
                                    <p:cond delay="0"/>
                                  </p:stCondLst>
                                  <p:childTnLst>
                                    <p:set>
                                      <p:cBhvr>
                                        <p:cTn id="46" dur="1" fill="hold">
                                          <p:stCondLst>
                                            <p:cond delay="0"/>
                                          </p:stCondLst>
                                        </p:cTn>
                                        <p:tgtEl>
                                          <p:spTgt spid="6"/>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0171" y="0"/>
            <a:ext cx="12242170" cy="685401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00341" y="-33791"/>
            <a:ext cx="12392680" cy="6921599"/>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38663" y="-191735"/>
            <a:ext cx="12431001" cy="7079543"/>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49609" y="1762239"/>
            <a:ext cx="6181809" cy="5283514"/>
          </a:xfrm>
          <a:prstGeom prst="rect">
            <a:avLst/>
          </a:prstGeom>
        </p:spPr>
      </p:pic>
      <p:pic>
        <p:nvPicPr>
          <p:cNvPr id="9" name="Picture 8"/>
          <p:cNvPicPr>
            <a:picLocks noChangeAspect="1"/>
          </p:cNvPicPr>
          <p:nvPr/>
        </p:nvPicPr>
        <p:blipFill rotWithShape="1">
          <a:blip r:embed="rId8" cstate="print">
            <a:extLst>
              <a:ext uri="{28A0092B-C50C-407E-A947-70E740481C1C}">
                <a14:useLocalDpi xmlns:a14="http://schemas.microsoft.com/office/drawing/2010/main" val="0"/>
              </a:ext>
            </a:extLst>
          </a:blip>
          <a:srcRect b="14642"/>
          <a:stretch/>
        </p:blipFill>
        <p:spPr>
          <a:xfrm>
            <a:off x="8521294" y="3494589"/>
            <a:ext cx="2494229" cy="2129035"/>
          </a:xfrm>
          <a:prstGeom prst="rect">
            <a:avLst/>
          </a:prstGeom>
        </p:spPr>
      </p:pic>
      <p:grpSp>
        <p:nvGrpSpPr>
          <p:cNvPr id="17" name="Group 16"/>
          <p:cNvGrpSpPr/>
          <p:nvPr/>
        </p:nvGrpSpPr>
        <p:grpSpPr>
          <a:xfrm>
            <a:off x="4294909" y="3494588"/>
            <a:ext cx="2149434" cy="1142712"/>
            <a:chOff x="2699792" y="188639"/>
            <a:chExt cx="5832648" cy="2512733"/>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5400000" scaled="1"/>
            <a:tileRect/>
          </a:gradFill>
        </p:grpSpPr>
        <p:sp>
          <p:nvSpPr>
            <p:cNvPr id="18" name="Rounded Rectangular Callout 11"/>
            <p:cNvSpPr/>
            <p:nvPr/>
          </p:nvSpPr>
          <p:spPr>
            <a:xfrm>
              <a:off x="2699792" y="188639"/>
              <a:ext cx="5832648" cy="2340789"/>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5501191 w 8352928"/>
                <a:gd name="connsiteY14" fmla="*/ 1781150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6210533 w 8352928"/>
                <a:gd name="connsiteY12" fmla="*/ 1820050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 name="connsiteX0" fmla="*/ 0 w 8352928"/>
                <a:gd name="connsiteY0" fmla="*/ 300039 h 2439101"/>
                <a:gd name="connsiteX1" fmla="*/ 300039 w 8352928"/>
                <a:gd name="connsiteY1" fmla="*/ 0 h 2439101"/>
                <a:gd name="connsiteX2" fmla="*/ 4872541 w 8352928"/>
                <a:gd name="connsiteY2" fmla="*/ 0 h 2439101"/>
                <a:gd name="connsiteX3" fmla="*/ 4872541 w 8352928"/>
                <a:gd name="connsiteY3" fmla="*/ 0 h 2439101"/>
                <a:gd name="connsiteX4" fmla="*/ 6960773 w 8352928"/>
                <a:gd name="connsiteY4" fmla="*/ 0 h 2439101"/>
                <a:gd name="connsiteX5" fmla="*/ 8052889 w 8352928"/>
                <a:gd name="connsiteY5" fmla="*/ 0 h 2439101"/>
                <a:gd name="connsiteX6" fmla="*/ 8352928 w 8352928"/>
                <a:gd name="connsiteY6" fmla="*/ 300039 h 2439101"/>
                <a:gd name="connsiteX7" fmla="*/ 8352928 w 8352928"/>
                <a:gd name="connsiteY7" fmla="*/ 1050117 h 2439101"/>
                <a:gd name="connsiteX8" fmla="*/ 8352928 w 8352928"/>
                <a:gd name="connsiteY8" fmla="*/ 1050117 h 2439101"/>
                <a:gd name="connsiteX9" fmla="*/ 8352928 w 8352928"/>
                <a:gd name="connsiteY9" fmla="*/ 1500167 h 2439101"/>
                <a:gd name="connsiteX10" fmla="*/ 8352928 w 8352928"/>
                <a:gd name="connsiteY10" fmla="*/ 1500161 h 2439101"/>
                <a:gd name="connsiteX11" fmla="*/ 8052889 w 8352928"/>
                <a:gd name="connsiteY11" fmla="*/ 1800200 h 2439101"/>
                <a:gd name="connsiteX12" fmla="*/ 2312207 w 8352928"/>
                <a:gd name="connsiteY12" fmla="*/ 1717037 h 2439101"/>
                <a:gd name="connsiteX13" fmla="*/ 125561 w 8352928"/>
                <a:gd name="connsiteY13" fmla="*/ 2439101 h 2439101"/>
                <a:gd name="connsiteX14" fmla="*/ 1735762 w 8352928"/>
                <a:gd name="connsiteY14" fmla="*/ 1719342 h 2439101"/>
                <a:gd name="connsiteX15" fmla="*/ 300039 w 8352928"/>
                <a:gd name="connsiteY15" fmla="*/ 1820050 h 2439101"/>
                <a:gd name="connsiteX16" fmla="*/ 0 w 8352928"/>
                <a:gd name="connsiteY16" fmla="*/ 1500161 h 2439101"/>
                <a:gd name="connsiteX17" fmla="*/ 0 w 8352928"/>
                <a:gd name="connsiteY17" fmla="*/ 1500167 h 2439101"/>
                <a:gd name="connsiteX18" fmla="*/ 0 w 8352928"/>
                <a:gd name="connsiteY18" fmla="*/ 1050117 h 2439101"/>
                <a:gd name="connsiteX19" fmla="*/ 0 w 8352928"/>
                <a:gd name="connsiteY19" fmla="*/ 1050117 h 2439101"/>
                <a:gd name="connsiteX20" fmla="*/ 0 w 8352928"/>
                <a:gd name="connsiteY20" fmla="*/ 300039 h 243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2439101">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2312207" y="1717037"/>
                  </a:lnTo>
                  <a:lnTo>
                    <a:pt x="125561" y="2439101"/>
                  </a:lnTo>
                  <a:lnTo>
                    <a:pt x="1735762" y="1719342"/>
                  </a:lnTo>
                  <a:lnTo>
                    <a:pt x="300039" y="1820050"/>
                  </a:lnTo>
                  <a:cubicBezTo>
                    <a:pt x="134332" y="1820050"/>
                    <a:pt x="0" y="1665868"/>
                    <a:pt x="0" y="1500161"/>
                  </a:cubicBezTo>
                  <a:lnTo>
                    <a:pt x="0" y="1500167"/>
                  </a:lnTo>
                  <a:lnTo>
                    <a:pt x="0" y="1050117"/>
                  </a:lnTo>
                  <a:lnTo>
                    <a:pt x="0" y="1050117"/>
                  </a:lnTo>
                  <a:lnTo>
                    <a:pt x="0" y="300039"/>
                  </a:lnTo>
                  <a:close/>
                </a:path>
              </a:pathLst>
            </a:custGeom>
            <a:grpFill/>
            <a:ln>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mj-lt"/>
                <a:ea typeface="+mn-ea"/>
                <a:cs typeface="+mn-cs"/>
              </a:endParaRPr>
            </a:p>
          </p:txBody>
        </p:sp>
        <p:sp>
          <p:nvSpPr>
            <p:cNvPr id="19" name="TextBox 18"/>
            <p:cNvSpPr txBox="1"/>
            <p:nvPr/>
          </p:nvSpPr>
          <p:spPr>
            <a:xfrm>
              <a:off x="2987823" y="332655"/>
              <a:ext cx="5256582" cy="23687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mn-cs"/>
                </a:rPr>
                <a:t>5 – 1 = 4</a:t>
              </a:r>
            </a:p>
          </p:txBody>
        </p:sp>
      </p:grpSp>
      <p:pic>
        <p:nvPicPr>
          <p:cNvPr id="2" name="Picture 1"/>
          <p:cNvPicPr>
            <a:picLocks noChangeAspect="1"/>
          </p:cNvPicPr>
          <p:nvPr/>
        </p:nvPicPr>
        <p:blipFill rotWithShape="1">
          <a:blip r:embed="rId9" cstate="print">
            <a:extLst>
              <a:ext uri="{28A0092B-C50C-407E-A947-70E740481C1C}">
                <a14:useLocalDpi xmlns:a14="http://schemas.microsoft.com/office/drawing/2010/main" val="0"/>
              </a:ext>
            </a:extLst>
          </a:blip>
          <a:srcRect l="34700" t="22876" r="32158" b="28700"/>
          <a:stretch/>
        </p:blipFill>
        <p:spPr>
          <a:xfrm>
            <a:off x="1655004" y="3981"/>
            <a:ext cx="1308670" cy="1355431"/>
          </a:xfrm>
          <a:prstGeom prst="rect">
            <a:avLst/>
          </a:prstGeom>
          <a:ln>
            <a:noFill/>
          </a:ln>
          <a:effectLst>
            <a:softEdge rad="112500"/>
          </a:effectLst>
        </p:spPr>
      </p:pic>
      <p:grpSp>
        <p:nvGrpSpPr>
          <p:cNvPr id="14" name="Group 13"/>
          <p:cNvGrpSpPr/>
          <p:nvPr/>
        </p:nvGrpSpPr>
        <p:grpSpPr>
          <a:xfrm>
            <a:off x="8312726" y="1898073"/>
            <a:ext cx="2166587" cy="1356612"/>
            <a:chOff x="2699792" y="188639"/>
            <a:chExt cx="5832648" cy="3066045"/>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5400000" scaled="1"/>
            <a:tileRect/>
          </a:gradFill>
        </p:grpSpPr>
        <p:sp>
          <p:nvSpPr>
            <p:cNvPr id="12" name="Rounded Rectangular Callout 11"/>
            <p:cNvSpPr/>
            <p:nvPr/>
          </p:nvSpPr>
          <p:spPr>
            <a:xfrm>
              <a:off x="2699792" y="188639"/>
              <a:ext cx="5832648" cy="3066045"/>
            </a:xfrm>
            <a:custGeom>
              <a:avLst/>
              <a:gdLst>
                <a:gd name="connsiteX0" fmla="*/ 0 w 8352928"/>
                <a:gd name="connsiteY0" fmla="*/ 300039 h 1800200"/>
                <a:gd name="connsiteX1" fmla="*/ 300039 w 8352928"/>
                <a:gd name="connsiteY1" fmla="*/ 0 h 1800200"/>
                <a:gd name="connsiteX2" fmla="*/ 4872541 w 8352928"/>
                <a:gd name="connsiteY2" fmla="*/ 0 h 1800200"/>
                <a:gd name="connsiteX3" fmla="*/ 4872541 w 8352928"/>
                <a:gd name="connsiteY3" fmla="*/ 0 h 1800200"/>
                <a:gd name="connsiteX4" fmla="*/ 6960773 w 8352928"/>
                <a:gd name="connsiteY4" fmla="*/ 0 h 1800200"/>
                <a:gd name="connsiteX5" fmla="*/ 8052889 w 8352928"/>
                <a:gd name="connsiteY5" fmla="*/ 0 h 1800200"/>
                <a:gd name="connsiteX6" fmla="*/ 8352928 w 8352928"/>
                <a:gd name="connsiteY6" fmla="*/ 300039 h 1800200"/>
                <a:gd name="connsiteX7" fmla="*/ 8352928 w 8352928"/>
                <a:gd name="connsiteY7" fmla="*/ 1050117 h 1800200"/>
                <a:gd name="connsiteX8" fmla="*/ 8352928 w 8352928"/>
                <a:gd name="connsiteY8" fmla="*/ 1050117 h 1800200"/>
                <a:gd name="connsiteX9" fmla="*/ 8352928 w 8352928"/>
                <a:gd name="connsiteY9" fmla="*/ 1500167 h 1800200"/>
                <a:gd name="connsiteX10" fmla="*/ 8352928 w 8352928"/>
                <a:gd name="connsiteY10" fmla="*/ 1500161 h 1800200"/>
                <a:gd name="connsiteX11" fmla="*/ 8052889 w 8352928"/>
                <a:gd name="connsiteY11" fmla="*/ 1800200 h 1800200"/>
                <a:gd name="connsiteX12" fmla="*/ 6960773 w 8352928"/>
                <a:gd name="connsiteY12" fmla="*/ 1800200 h 1800200"/>
                <a:gd name="connsiteX13" fmla="*/ 6951140 w 8352928"/>
                <a:gd name="connsiteY13" fmla="*/ 4425522 h 1800200"/>
                <a:gd name="connsiteX14" fmla="*/ 4872541 w 8352928"/>
                <a:gd name="connsiteY14" fmla="*/ 1800200 h 1800200"/>
                <a:gd name="connsiteX15" fmla="*/ 300039 w 8352928"/>
                <a:gd name="connsiteY15" fmla="*/ 1800200 h 1800200"/>
                <a:gd name="connsiteX16" fmla="*/ 0 w 8352928"/>
                <a:gd name="connsiteY16" fmla="*/ 1500161 h 1800200"/>
                <a:gd name="connsiteX17" fmla="*/ 0 w 8352928"/>
                <a:gd name="connsiteY17" fmla="*/ 1500167 h 1800200"/>
                <a:gd name="connsiteX18" fmla="*/ 0 w 8352928"/>
                <a:gd name="connsiteY18" fmla="*/ 1050117 h 1800200"/>
                <a:gd name="connsiteX19" fmla="*/ 0 w 8352928"/>
                <a:gd name="connsiteY19" fmla="*/ 1050117 h 1800200"/>
                <a:gd name="connsiteX20" fmla="*/ 0 w 8352928"/>
                <a:gd name="connsiteY20" fmla="*/ 300039 h 1800200"/>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6472741 w 8352928"/>
                <a:gd name="connsiteY14" fmla="*/ 18573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9607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5855873 w 8352928"/>
                <a:gd name="connsiteY12" fmla="*/ 180020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425522"/>
                <a:gd name="connsiteX1" fmla="*/ 300039 w 8352928"/>
                <a:gd name="connsiteY1" fmla="*/ 0 h 4425522"/>
                <a:gd name="connsiteX2" fmla="*/ 4872541 w 8352928"/>
                <a:gd name="connsiteY2" fmla="*/ 0 h 4425522"/>
                <a:gd name="connsiteX3" fmla="*/ 4872541 w 8352928"/>
                <a:gd name="connsiteY3" fmla="*/ 0 h 4425522"/>
                <a:gd name="connsiteX4" fmla="*/ 6960773 w 8352928"/>
                <a:gd name="connsiteY4" fmla="*/ 0 h 4425522"/>
                <a:gd name="connsiteX5" fmla="*/ 8052889 w 8352928"/>
                <a:gd name="connsiteY5" fmla="*/ 0 h 4425522"/>
                <a:gd name="connsiteX6" fmla="*/ 8352928 w 8352928"/>
                <a:gd name="connsiteY6" fmla="*/ 300039 h 4425522"/>
                <a:gd name="connsiteX7" fmla="*/ 8352928 w 8352928"/>
                <a:gd name="connsiteY7" fmla="*/ 1050117 h 4425522"/>
                <a:gd name="connsiteX8" fmla="*/ 8352928 w 8352928"/>
                <a:gd name="connsiteY8" fmla="*/ 1050117 h 4425522"/>
                <a:gd name="connsiteX9" fmla="*/ 8352928 w 8352928"/>
                <a:gd name="connsiteY9" fmla="*/ 1500167 h 4425522"/>
                <a:gd name="connsiteX10" fmla="*/ 8352928 w 8352928"/>
                <a:gd name="connsiteY10" fmla="*/ 1500161 h 4425522"/>
                <a:gd name="connsiteX11" fmla="*/ 8052889 w 8352928"/>
                <a:gd name="connsiteY11" fmla="*/ 1800200 h 4425522"/>
                <a:gd name="connsiteX12" fmla="*/ 6210533 w 8352928"/>
                <a:gd name="connsiteY12" fmla="*/ 1820050 h 4425522"/>
                <a:gd name="connsiteX13" fmla="*/ 6951140 w 8352928"/>
                <a:gd name="connsiteY13" fmla="*/ 4425522 h 4425522"/>
                <a:gd name="connsiteX14" fmla="*/ 5501191 w 8352928"/>
                <a:gd name="connsiteY14" fmla="*/ 1781150 h 4425522"/>
                <a:gd name="connsiteX15" fmla="*/ 300039 w 8352928"/>
                <a:gd name="connsiteY15" fmla="*/ 1800200 h 4425522"/>
                <a:gd name="connsiteX16" fmla="*/ 0 w 8352928"/>
                <a:gd name="connsiteY16" fmla="*/ 1500161 h 4425522"/>
                <a:gd name="connsiteX17" fmla="*/ 0 w 8352928"/>
                <a:gd name="connsiteY17" fmla="*/ 1500167 h 4425522"/>
                <a:gd name="connsiteX18" fmla="*/ 0 w 8352928"/>
                <a:gd name="connsiteY18" fmla="*/ 1050117 h 4425522"/>
                <a:gd name="connsiteX19" fmla="*/ 0 w 8352928"/>
                <a:gd name="connsiteY19" fmla="*/ 1050117 h 4425522"/>
                <a:gd name="connsiteX20" fmla="*/ 0 w 8352928"/>
                <a:gd name="connsiteY20" fmla="*/ 300039 h 4425522"/>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0020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4107921"/>
                <a:gd name="connsiteX1" fmla="*/ 300039 w 8352928"/>
                <a:gd name="connsiteY1" fmla="*/ 0 h 4107921"/>
                <a:gd name="connsiteX2" fmla="*/ 4872541 w 8352928"/>
                <a:gd name="connsiteY2" fmla="*/ 0 h 4107921"/>
                <a:gd name="connsiteX3" fmla="*/ 4872541 w 8352928"/>
                <a:gd name="connsiteY3" fmla="*/ 0 h 4107921"/>
                <a:gd name="connsiteX4" fmla="*/ 6960773 w 8352928"/>
                <a:gd name="connsiteY4" fmla="*/ 0 h 4107921"/>
                <a:gd name="connsiteX5" fmla="*/ 8052889 w 8352928"/>
                <a:gd name="connsiteY5" fmla="*/ 0 h 4107921"/>
                <a:gd name="connsiteX6" fmla="*/ 8352928 w 8352928"/>
                <a:gd name="connsiteY6" fmla="*/ 300039 h 4107921"/>
                <a:gd name="connsiteX7" fmla="*/ 8352928 w 8352928"/>
                <a:gd name="connsiteY7" fmla="*/ 1050117 h 4107921"/>
                <a:gd name="connsiteX8" fmla="*/ 8352928 w 8352928"/>
                <a:gd name="connsiteY8" fmla="*/ 1050117 h 4107921"/>
                <a:gd name="connsiteX9" fmla="*/ 8352928 w 8352928"/>
                <a:gd name="connsiteY9" fmla="*/ 1500167 h 4107921"/>
                <a:gd name="connsiteX10" fmla="*/ 8352928 w 8352928"/>
                <a:gd name="connsiteY10" fmla="*/ 1500161 h 4107921"/>
                <a:gd name="connsiteX11" fmla="*/ 8052889 w 8352928"/>
                <a:gd name="connsiteY11" fmla="*/ 1800200 h 4107921"/>
                <a:gd name="connsiteX12" fmla="*/ 6210533 w 8352928"/>
                <a:gd name="connsiteY12" fmla="*/ 1820050 h 4107921"/>
                <a:gd name="connsiteX13" fmla="*/ 6814734 w 8352928"/>
                <a:gd name="connsiteY13" fmla="*/ 4107921 h 4107921"/>
                <a:gd name="connsiteX14" fmla="*/ 5501191 w 8352928"/>
                <a:gd name="connsiteY14" fmla="*/ 1781150 h 4107921"/>
                <a:gd name="connsiteX15" fmla="*/ 300039 w 8352928"/>
                <a:gd name="connsiteY15" fmla="*/ 1820050 h 4107921"/>
                <a:gd name="connsiteX16" fmla="*/ 0 w 8352928"/>
                <a:gd name="connsiteY16" fmla="*/ 1500161 h 4107921"/>
                <a:gd name="connsiteX17" fmla="*/ 0 w 8352928"/>
                <a:gd name="connsiteY17" fmla="*/ 1500167 h 4107921"/>
                <a:gd name="connsiteX18" fmla="*/ 0 w 8352928"/>
                <a:gd name="connsiteY18" fmla="*/ 1050117 h 4107921"/>
                <a:gd name="connsiteX19" fmla="*/ 0 w 8352928"/>
                <a:gd name="connsiteY19" fmla="*/ 1050117 h 4107921"/>
                <a:gd name="connsiteX20" fmla="*/ 0 w 8352928"/>
                <a:gd name="connsiteY20" fmla="*/ 300039 h 4107921"/>
                <a:gd name="connsiteX0" fmla="*/ 0 w 8352928"/>
                <a:gd name="connsiteY0" fmla="*/ 300039 h 3194817"/>
                <a:gd name="connsiteX1" fmla="*/ 300039 w 8352928"/>
                <a:gd name="connsiteY1" fmla="*/ 0 h 3194817"/>
                <a:gd name="connsiteX2" fmla="*/ 4872541 w 8352928"/>
                <a:gd name="connsiteY2" fmla="*/ 0 h 3194817"/>
                <a:gd name="connsiteX3" fmla="*/ 4872541 w 8352928"/>
                <a:gd name="connsiteY3" fmla="*/ 0 h 3194817"/>
                <a:gd name="connsiteX4" fmla="*/ 6960773 w 8352928"/>
                <a:gd name="connsiteY4" fmla="*/ 0 h 3194817"/>
                <a:gd name="connsiteX5" fmla="*/ 8052889 w 8352928"/>
                <a:gd name="connsiteY5" fmla="*/ 0 h 3194817"/>
                <a:gd name="connsiteX6" fmla="*/ 8352928 w 8352928"/>
                <a:gd name="connsiteY6" fmla="*/ 300039 h 3194817"/>
                <a:gd name="connsiteX7" fmla="*/ 8352928 w 8352928"/>
                <a:gd name="connsiteY7" fmla="*/ 1050117 h 3194817"/>
                <a:gd name="connsiteX8" fmla="*/ 8352928 w 8352928"/>
                <a:gd name="connsiteY8" fmla="*/ 1050117 h 3194817"/>
                <a:gd name="connsiteX9" fmla="*/ 8352928 w 8352928"/>
                <a:gd name="connsiteY9" fmla="*/ 1500167 h 3194817"/>
                <a:gd name="connsiteX10" fmla="*/ 8352928 w 8352928"/>
                <a:gd name="connsiteY10" fmla="*/ 1500161 h 3194817"/>
                <a:gd name="connsiteX11" fmla="*/ 8052889 w 8352928"/>
                <a:gd name="connsiteY11" fmla="*/ 1800200 h 3194817"/>
                <a:gd name="connsiteX12" fmla="*/ 6210533 w 8352928"/>
                <a:gd name="connsiteY12" fmla="*/ 1820050 h 3194817"/>
                <a:gd name="connsiteX13" fmla="*/ 7142113 w 8352928"/>
                <a:gd name="connsiteY13" fmla="*/ 3194817 h 3194817"/>
                <a:gd name="connsiteX14" fmla="*/ 5501191 w 8352928"/>
                <a:gd name="connsiteY14" fmla="*/ 1781150 h 3194817"/>
                <a:gd name="connsiteX15" fmla="*/ 300039 w 8352928"/>
                <a:gd name="connsiteY15" fmla="*/ 1820050 h 3194817"/>
                <a:gd name="connsiteX16" fmla="*/ 0 w 8352928"/>
                <a:gd name="connsiteY16" fmla="*/ 1500161 h 3194817"/>
                <a:gd name="connsiteX17" fmla="*/ 0 w 8352928"/>
                <a:gd name="connsiteY17" fmla="*/ 1500167 h 3194817"/>
                <a:gd name="connsiteX18" fmla="*/ 0 w 8352928"/>
                <a:gd name="connsiteY18" fmla="*/ 1050117 h 3194817"/>
                <a:gd name="connsiteX19" fmla="*/ 0 w 8352928"/>
                <a:gd name="connsiteY19" fmla="*/ 1050117 h 3194817"/>
                <a:gd name="connsiteX20" fmla="*/ 0 w 8352928"/>
                <a:gd name="connsiteY20" fmla="*/ 300039 h 319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2928" h="3194817">
                  <a:moveTo>
                    <a:pt x="0" y="300039"/>
                  </a:moveTo>
                  <a:cubicBezTo>
                    <a:pt x="0" y="134332"/>
                    <a:pt x="134332" y="0"/>
                    <a:pt x="300039" y="0"/>
                  </a:cubicBezTo>
                  <a:lnTo>
                    <a:pt x="4872541" y="0"/>
                  </a:lnTo>
                  <a:lnTo>
                    <a:pt x="4872541" y="0"/>
                  </a:lnTo>
                  <a:lnTo>
                    <a:pt x="6960773" y="0"/>
                  </a:lnTo>
                  <a:lnTo>
                    <a:pt x="8052889" y="0"/>
                  </a:lnTo>
                  <a:cubicBezTo>
                    <a:pt x="8218596" y="0"/>
                    <a:pt x="8352928" y="134332"/>
                    <a:pt x="8352928" y="300039"/>
                  </a:cubicBezTo>
                  <a:lnTo>
                    <a:pt x="8352928" y="1050117"/>
                  </a:lnTo>
                  <a:lnTo>
                    <a:pt x="8352928" y="1050117"/>
                  </a:lnTo>
                  <a:lnTo>
                    <a:pt x="8352928" y="1500167"/>
                  </a:lnTo>
                  <a:lnTo>
                    <a:pt x="8352928" y="1500161"/>
                  </a:lnTo>
                  <a:cubicBezTo>
                    <a:pt x="8352928" y="1665868"/>
                    <a:pt x="8218596" y="1800200"/>
                    <a:pt x="8052889" y="1800200"/>
                  </a:cubicBezTo>
                  <a:lnTo>
                    <a:pt x="6210533" y="1820050"/>
                  </a:lnTo>
                  <a:lnTo>
                    <a:pt x="7142113" y="3194817"/>
                  </a:lnTo>
                  <a:lnTo>
                    <a:pt x="5501191" y="1781150"/>
                  </a:lnTo>
                  <a:lnTo>
                    <a:pt x="300039" y="1820050"/>
                  </a:lnTo>
                  <a:cubicBezTo>
                    <a:pt x="134332" y="1820050"/>
                    <a:pt x="0" y="1665868"/>
                    <a:pt x="0" y="1500161"/>
                  </a:cubicBezTo>
                  <a:lnTo>
                    <a:pt x="0" y="1500167"/>
                  </a:lnTo>
                  <a:lnTo>
                    <a:pt x="0" y="1050117"/>
                  </a:lnTo>
                  <a:lnTo>
                    <a:pt x="0" y="1050117"/>
                  </a:lnTo>
                  <a:lnTo>
                    <a:pt x="0" y="300039"/>
                  </a:lnTo>
                  <a:close/>
                </a:path>
              </a:pathLst>
            </a:cu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j-lt"/>
                <a:ea typeface="+mn-ea"/>
                <a:cs typeface="+mn-cs"/>
              </a:endParaRPr>
            </a:p>
          </p:txBody>
        </p:sp>
        <p:sp>
          <p:nvSpPr>
            <p:cNvPr id="13" name="TextBox 12"/>
            <p:cNvSpPr txBox="1"/>
            <p:nvPr/>
          </p:nvSpPr>
          <p:spPr>
            <a:xfrm>
              <a:off x="2987823" y="332658"/>
              <a:ext cx="5256586" cy="2434594"/>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mj-lt"/>
                  <a:ea typeface="+mn-ea"/>
                  <a:cs typeface="+mn-cs"/>
                </a:rPr>
                <a:t>5 – 1 = ?</a:t>
              </a:r>
            </a:p>
          </p:txBody>
        </p:sp>
      </p:grpSp>
      <p:pic>
        <p:nvPicPr>
          <p:cNvPr id="15" name="Picture 14">
            <a:extLst>
              <a:ext uri="{FF2B5EF4-FFF2-40B4-BE49-F238E27FC236}">
                <a16:creationId xmlns:a16="http://schemas.microsoft.com/office/drawing/2014/main" id="{012B22BC-0458-46EA-994B-06E20F453FB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171" y="0"/>
            <a:ext cx="1750373" cy="777944"/>
          </a:xfrm>
          <a:prstGeom prst="rect">
            <a:avLst/>
          </a:prstGeom>
        </p:spPr>
      </p:pic>
    </p:spTree>
    <p:extLst>
      <p:ext uri="{BB962C8B-B14F-4D97-AF65-F5344CB8AC3E}">
        <p14:creationId xmlns:p14="http://schemas.microsoft.com/office/powerpoint/2010/main" val="295166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500" fill="hold">
                                          <p:stCondLst>
                                            <p:cond delay="0"/>
                                          </p:stCondLst>
                                        </p:cTn>
                                        <p:tgtEl>
                                          <p:spTgt spid="11"/>
                                        </p:tgtEl>
                                        <p:attrNameLst>
                                          <p:attrName>r</p:attrName>
                                        </p:attrNameLst>
                                      </p:cBhvr>
                                    </p:animRot>
                                    <p:animRot by="-240000">
                                      <p:cBhvr>
                                        <p:cTn id="7" dur="1000" fill="hold">
                                          <p:stCondLst>
                                            <p:cond delay="1000"/>
                                          </p:stCondLst>
                                        </p:cTn>
                                        <p:tgtEl>
                                          <p:spTgt spid="11"/>
                                        </p:tgtEl>
                                        <p:attrNameLst>
                                          <p:attrName>r</p:attrName>
                                        </p:attrNameLst>
                                      </p:cBhvr>
                                    </p:animRot>
                                    <p:animRot by="240000">
                                      <p:cBhvr>
                                        <p:cTn id="8" dur="1000" fill="hold">
                                          <p:stCondLst>
                                            <p:cond delay="2000"/>
                                          </p:stCondLst>
                                        </p:cTn>
                                        <p:tgtEl>
                                          <p:spTgt spid="11"/>
                                        </p:tgtEl>
                                        <p:attrNameLst>
                                          <p:attrName>r</p:attrName>
                                        </p:attrNameLst>
                                      </p:cBhvr>
                                    </p:animRot>
                                    <p:animRot by="-240000">
                                      <p:cBhvr>
                                        <p:cTn id="9" dur="1000" fill="hold">
                                          <p:stCondLst>
                                            <p:cond delay="3000"/>
                                          </p:stCondLst>
                                        </p:cTn>
                                        <p:tgtEl>
                                          <p:spTgt spid="11"/>
                                        </p:tgtEl>
                                        <p:attrNameLst>
                                          <p:attrName>r</p:attrName>
                                        </p:attrNameLst>
                                      </p:cBhvr>
                                    </p:animRot>
                                    <p:animRot by="120000">
                                      <p:cBhvr>
                                        <p:cTn id="10" dur="1000" fill="hold">
                                          <p:stCondLst>
                                            <p:cond delay="4000"/>
                                          </p:stCondLst>
                                        </p:cTn>
                                        <p:tgtEl>
                                          <p:spTgt spid="1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42"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6" presetClass="entr" presetSubtype="37"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outVertical)">
                                      <p:cBhvr>
                                        <p:cTn id="25" dur="500"/>
                                        <p:tgtEl>
                                          <p:spTgt spid="14"/>
                                        </p:tgtEl>
                                      </p:cBhvr>
                                    </p:animEffect>
                                  </p:childTnLst>
                                  <p:subTnLst>
                                    <p:audio>
                                      <p:cMediaNode>
                                        <p:cTn display="0" masterRel="sameClick">
                                          <p:stCondLst>
                                            <p:cond evt="begin" delay="0">
                                              <p:tn val="23"/>
                                            </p:cond>
                                          </p:stCondLst>
                                          <p:endCondLst>
                                            <p:cond evt="onStopAudio" delay="0">
                                              <p:tgtEl>
                                                <p:sldTgt/>
                                              </p:tgtEl>
                                            </p:cond>
                                          </p:endCondLst>
                                        </p:cTn>
                                        <p:tgtEl>
                                          <p:sndTgt r:embed="rId2" name="bomb.wav"/>
                                        </p:tgtEl>
                                      </p:cMediaNode>
                                    </p:audio>
                                  </p:sub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outVertical)">
                                      <p:cBhvr>
                                        <p:cTn id="30" dur="500"/>
                                        <p:tgtEl>
                                          <p:spTgt spid="17"/>
                                        </p:tgtEl>
                                      </p:cBhvr>
                                    </p:animEffect>
                                  </p:childTnLst>
                                  <p:subTnLst>
                                    <p:audio>
                                      <p:cMediaNode>
                                        <p:cTn display="0" masterRel="sameClick">
                                          <p:stCondLst>
                                            <p:cond evt="begin" delay="0">
                                              <p:tn val="28"/>
                                            </p:cond>
                                          </p:stCondLst>
                                          <p:endCondLst>
                                            <p:cond evt="onStopAudio" delay="0">
                                              <p:tgtEl>
                                                <p:sldTgt/>
                                              </p:tgtEl>
                                            </p:cond>
                                          </p:endCondLst>
                                        </p:cTn>
                                        <p:tgtEl>
                                          <p:sndTgt r:embed="rId3" name="Dung1.wav"/>
                                        </p:tgtEl>
                                      </p:cMediaNode>
                                    </p:audio>
                                  </p:sub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4"/>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7"/>
                                        </p:tgtEl>
                                        <p:attrNameLst>
                                          <p:attrName>style.visibility</p:attrName>
                                        </p:attrNameLst>
                                      </p:cBhvr>
                                      <p:to>
                                        <p:strVal val="hidden"/>
                                      </p:to>
                                    </p:set>
                                  </p:childTnLst>
                                </p:cTn>
                              </p:par>
                              <p:par>
                                <p:cTn id="37" presetID="53" presetClass="exit" presetSubtype="32" fill="hold" nodeType="withEffect">
                                  <p:stCondLst>
                                    <p:cond delay="0"/>
                                  </p:stCondLst>
                                  <p:childTnLst>
                                    <p:anim calcmode="lin" valueType="num">
                                      <p:cBhvr>
                                        <p:cTn id="38" dur="500"/>
                                        <p:tgtEl>
                                          <p:spTgt spid="9"/>
                                        </p:tgtEl>
                                        <p:attrNameLst>
                                          <p:attrName>ppt_w</p:attrName>
                                        </p:attrNameLst>
                                      </p:cBhvr>
                                      <p:tavLst>
                                        <p:tav tm="0">
                                          <p:val>
                                            <p:strVal val="ppt_w"/>
                                          </p:val>
                                        </p:tav>
                                        <p:tav tm="100000">
                                          <p:val>
                                            <p:fltVal val="0"/>
                                          </p:val>
                                        </p:tav>
                                      </p:tavLst>
                                    </p:anim>
                                    <p:anim calcmode="lin" valueType="num">
                                      <p:cBhvr>
                                        <p:cTn id="39" dur="500"/>
                                        <p:tgtEl>
                                          <p:spTgt spid="9"/>
                                        </p:tgtEl>
                                        <p:attrNameLst>
                                          <p:attrName>ppt_h</p:attrName>
                                        </p:attrNameLst>
                                      </p:cBhvr>
                                      <p:tavLst>
                                        <p:tav tm="0">
                                          <p:val>
                                            <p:strVal val="ppt_h"/>
                                          </p:val>
                                        </p:tav>
                                        <p:tav tm="100000">
                                          <p:val>
                                            <p:fltVal val="0"/>
                                          </p:val>
                                        </p:tav>
                                      </p:tavLst>
                                    </p:anim>
                                    <p:animEffect transition="out" filter="fade">
                                      <p:cBhvr>
                                        <p:cTn id="40" dur="500"/>
                                        <p:tgtEl>
                                          <p:spTgt spid="9"/>
                                        </p:tgtEl>
                                      </p:cBhvr>
                                    </p:animEffect>
                                    <p:set>
                                      <p:cBhvr>
                                        <p:cTn id="41" dur="1" fill="hold">
                                          <p:stCondLst>
                                            <p:cond delay="499"/>
                                          </p:stCondLst>
                                        </p:cTn>
                                        <p:tgtEl>
                                          <p:spTgt spid="9"/>
                                        </p:tgtEl>
                                        <p:attrNameLst>
                                          <p:attrName>style.visibility</p:attrName>
                                        </p:attrNameLst>
                                      </p:cBhvr>
                                      <p:to>
                                        <p:strVal val="hidden"/>
                                      </p:to>
                                    </p:set>
                                  </p:childTnLst>
                                </p:cTn>
                              </p:par>
                            </p:childTnLst>
                          </p:cTn>
                        </p:par>
                        <p:par>
                          <p:cTn id="42" fill="hold">
                            <p:stCondLst>
                              <p:cond delay="500"/>
                            </p:stCondLst>
                            <p:childTnLst>
                              <p:par>
                                <p:cTn id="43" presetID="1" presetClass="exit" presetSubtype="0" fill="hold" nodeType="afterEffect">
                                  <p:stCondLst>
                                    <p:cond delay="0"/>
                                  </p:stCondLst>
                                  <p:childTnLst>
                                    <p:set>
                                      <p:cBhvr>
                                        <p:cTn id="44" dur="1" fill="hold">
                                          <p:stCondLst>
                                            <p:cond delay="0"/>
                                          </p:stCondLst>
                                        </p:cTn>
                                        <p:tgtEl>
                                          <p:spTgt spid="6"/>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0" y="-11088"/>
            <a:ext cx="12192000" cy="685401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0171" y="-26158"/>
            <a:ext cx="12192000" cy="6854019"/>
          </a:xfrm>
          <a:prstGeom prst="rect">
            <a:avLst/>
          </a:prstGeom>
        </p:spPr>
      </p:pic>
      <p:pic>
        <p:nvPicPr>
          <p:cNvPr id="2" name="Picture 1"/>
          <p:cNvPicPr>
            <a:picLocks noChangeAspect="1"/>
          </p:cNvPicPr>
          <p:nvPr/>
        </p:nvPicPr>
        <p:blipFill rotWithShape="1">
          <a:blip r:embed="rId6" cstate="print">
            <a:extLst>
              <a:ext uri="{28A0092B-C50C-407E-A947-70E740481C1C}">
                <a14:useLocalDpi xmlns:a14="http://schemas.microsoft.com/office/drawing/2010/main" val="0"/>
              </a:ext>
            </a:extLst>
          </a:blip>
          <a:srcRect l="34700" t="22876" r="32158" b="28700"/>
          <a:stretch/>
        </p:blipFill>
        <p:spPr>
          <a:xfrm>
            <a:off x="1663183" y="217267"/>
            <a:ext cx="1308670" cy="1355431"/>
          </a:xfrm>
          <a:prstGeom prst="rect">
            <a:avLst/>
          </a:prstGeom>
          <a:ln>
            <a:noFill/>
          </a:ln>
          <a:effectLst>
            <a:softEdge rad="112500"/>
          </a:effectLst>
        </p:spPr>
      </p:pic>
      <p:pic>
        <p:nvPicPr>
          <p:cNvPr id="3" name="Picture 2"/>
          <p:cNvPicPr>
            <a:picLocks noChangeAspect="1"/>
          </p:cNvPicPr>
          <p:nvPr/>
        </p:nvPicPr>
        <p:blipFill>
          <a:blip r:embed="rId7">
            <a:extLst>
              <a:ext uri="{BEBA8EAE-BF5A-486C-A8C5-ECC9F3942E4B}">
                <a14:imgProps xmlns:a14="http://schemas.microsoft.com/office/drawing/2010/main">
                  <a14:imgLayer r:embed="rId8">
                    <a14:imgEffect>
                      <a14:backgroundRemoval t="0" b="100000" l="391" r="100000">
                        <a14:backgroundMark x1="67422" y1="35802" x2="67422" y2="35802"/>
                        <a14:backgroundMark x1="75234" y1="25926" x2="75234" y2="25926"/>
                        <a14:backgroundMark x1="89063" y1="20833" x2="89063" y2="20833"/>
                        <a14:backgroundMark x1="92969" y1="11574" x2="92969" y2="11574"/>
                        <a14:backgroundMark x1="66875" y1="28858" x2="66875" y2="28858"/>
                      </a14:backgroundRemoval>
                    </a14:imgEffect>
                  </a14:imgLayer>
                </a14:imgProps>
              </a:ext>
              <a:ext uri="{28A0092B-C50C-407E-A947-70E740481C1C}">
                <a14:useLocalDpi xmlns:a14="http://schemas.microsoft.com/office/drawing/2010/main" val="0"/>
              </a:ext>
            </a:extLst>
          </a:blip>
          <a:stretch>
            <a:fillRect/>
          </a:stretch>
        </p:blipFill>
        <p:spPr>
          <a:xfrm>
            <a:off x="4913193" y="924479"/>
            <a:ext cx="7308304" cy="5963019"/>
          </a:xfrm>
          <a:prstGeom prst="rect">
            <a:avLst/>
          </a:prstGeom>
        </p:spPr>
      </p:pic>
      <p:pic>
        <p:nvPicPr>
          <p:cNvPr id="7" name="Picture 6"/>
          <p:cNvPicPr>
            <a:picLocks noChangeAspect="1"/>
          </p:cNvPicPr>
          <p:nvPr/>
        </p:nvPicPr>
        <p:blipFill>
          <a:blip r:embed="rId9" cstate="print">
            <a:extLst>
              <a:ext uri="{BEBA8EAE-BF5A-486C-A8C5-ECC9F3942E4B}">
                <a14:imgProps xmlns:a14="http://schemas.microsoft.com/office/drawing/2010/main">
                  <a14:imgLayer r:embed="rId10">
                    <a14:imgEffect>
                      <a14:backgroundRemoval t="2500" b="90000" l="1437" r="100000">
                        <a14:foregroundMark x1="26371" y1="48866" x2="26371" y2="48866"/>
                        <a14:backgroundMark x1="7582" y1="38672" x2="7582" y2="38672"/>
                        <a14:backgroundMark x1="47247" y1="39063" x2="47247" y2="39063"/>
                        <a14:backgroundMark x1="46848" y1="45469" x2="46848" y2="45469"/>
                        <a14:backgroundMark x1="41101" y1="37188" x2="41101" y2="37188"/>
                        <a14:backgroundMark x1="51476" y1="31484" x2="51476" y2="31484"/>
                        <a14:backgroundMark x1="83799" y1="34141" x2="83799" y2="34141"/>
                        <a14:backgroundMark x1="46848" y1="6641" x2="46848" y2="6641"/>
                        <a14:backgroundMark x1="11812" y1="8125" x2="11812" y2="7031"/>
                        <a14:backgroundMark x1="36073" y1="3594" x2="36073" y2="3594"/>
                        <a14:backgroundMark x1="54190" y1="8906" x2="54190" y2="8906"/>
                        <a14:backgroundMark x1="51476" y1="13438" x2="51476" y2="13438"/>
                        <a14:backgroundMark x1="93456" y1="15313" x2="93456" y2="15313"/>
                        <a14:backgroundMark x1="93855" y1="10391" x2="93855" y2="10391"/>
                        <a14:backgroundMark x1="93057" y1="7734" x2="93057" y2="7734"/>
                        <a14:backgroundMark x1="91939" y1="4375" x2="91939" y2="4375"/>
                        <a14:backgroundMark x1="12610" y1="15313" x2="12610" y2="15313"/>
                        <a14:backgroundMark x1="11014" y1="23594" x2="9896" y2="21328"/>
                        <a14:backgroundMark x1="7981" y1="9609" x2="7981" y2="9609"/>
                        <a14:backgroundMark x1="17957" y1="7031" x2="17957" y2="7031"/>
                        <a14:backgroundMark x1="24102" y1="4375" x2="24102" y2="4375"/>
                        <a14:backgroundMark x1="14844" y1="2500" x2="14844" y2="2500"/>
                        <a14:backgroundMark x1="8699" y1="7031" x2="8699" y2="7031"/>
                        <a14:backgroundMark x1="6784" y1="17578" x2="6784" y2="17578"/>
                        <a14:backgroundMark x1="7582" y1="20547" x2="7582" y2="21719"/>
                        <a14:backgroundMark x1="7582" y1="23203" x2="7582" y2="23203"/>
                        <a14:backgroundMark x1="7183" y1="23984" x2="7183" y2="20938"/>
                        <a14:backgroundMark x1="7183" y1="16406" x2="7183" y2="14141"/>
                        <a14:backgroundMark x1="7183" y1="10000" x2="10615" y2="7031"/>
                        <a14:backgroundMark x1="36472" y1="3203" x2="36472" y2="3203"/>
                        <a14:backgroundMark x1="39505" y1="8125" x2="39505" y2="8125"/>
                        <a14:backgroundMark x1="39904" y1="9609" x2="39904" y2="9609"/>
                        <a14:backgroundMark x1="43017" y1="8906" x2="43017" y2="8906"/>
                        <a14:backgroundMark x1="43017" y1="6250" x2="43017" y2="6250"/>
                        <a14:backgroundMark x1="40303" y1="8125" x2="41421" y2="8125"/>
                        <a14:backgroundMark x1="46449" y1="7031" x2="47646" y2="6641"/>
                        <a14:backgroundMark x1="53791" y1="4375" x2="53791" y2="4375"/>
                        <a14:backgroundMark x1="57622" y1="2500" x2="62251" y2="2109"/>
                        <a14:backgroundMark x1="63448" y1="2109" x2="63448" y2="2109"/>
                        <a14:backgroundMark x1="66879" y1="2109" x2="66879" y2="2109"/>
                        <a14:backgroundMark x1="74222" y1="2109" x2="76536" y2="2500"/>
                        <a14:backgroundMark x1="86512" y1="2500" x2="86512" y2="2500"/>
                        <a14:backgroundMark x1="90024" y1="2500" x2="91141" y2="2500"/>
                        <a14:backgroundMark x1="97686" y1="8906" x2="98803" y2="12266"/>
                        <a14:backgroundMark x1="96887" y1="16406" x2="96169" y2="20938"/>
                        <a14:backgroundMark x1="95770" y1="22109" x2="95770" y2="22109"/>
                        <a14:backgroundMark x1="93057" y1="46250" x2="99601" y2="46250"/>
                        <a14:backgroundMark x1="96568" y1="31484" x2="96568" y2="31484"/>
                        <a14:backgroundMark x1="11814" y1="31134" x2="11814" y2="31134"/>
                        <a14:backgroundMark x1="51477" y1="24330" x2="51477" y2="24330"/>
                        <a14:backgroundMark x1="8861" y1="26804" x2="8861" y2="26804"/>
                        <a14:backgroundMark x1="40506" y1="45979" x2="40506" y2="45979"/>
                        <a14:backgroundMark x1="55907" y1="45155" x2="55907" y2="45155"/>
                        <a14:backgroundMark x1="39030" y1="42887" x2="39030" y2="42887"/>
                        <a14:backgroundMark x1="46835" y1="43093" x2="46835" y2="43093"/>
                        <a14:backgroundMark x1="49789" y1="42268" x2="49789" y2="42268"/>
                        <a14:backgroundMark x1="46835" y1="34845" x2="45992" y2="32990"/>
                        <a14:backgroundMark x1="45359" y1="31959" x2="45359" y2="31959"/>
                        <a14:backgroundMark x1="42616" y1="35258" x2="42616" y2="35258"/>
                        <a14:backgroundMark x1="95359" y1="34433" x2="95359" y2="34433"/>
                        <a14:backgroundMark x1="4008" y1="33608" x2="4008" y2="33608"/>
                        <a14:backgroundMark x1="8439" y1="31546" x2="8439" y2="31546"/>
                      </a14:backgroundRemoval>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711625" y="3573016"/>
            <a:ext cx="1971263" cy="2013740"/>
          </a:xfrm>
          <a:prstGeom prst="rect">
            <a:avLst/>
          </a:prstGeom>
        </p:spPr>
      </p:pic>
      <p:pic>
        <p:nvPicPr>
          <p:cNvPr id="4" name="Tieng-yeah-tre-con-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4244736" y="5949280"/>
            <a:ext cx="609600" cy="609600"/>
          </a:xfrm>
          <a:prstGeom prst="rect">
            <a:avLst/>
          </a:prstGeom>
        </p:spPr>
      </p:pic>
      <p:sp>
        <p:nvSpPr>
          <p:cNvPr id="8" name="Rectangle 7"/>
          <p:cNvSpPr/>
          <p:nvPr/>
        </p:nvSpPr>
        <p:spPr>
          <a:xfrm>
            <a:off x="4024782" y="240679"/>
            <a:ext cx="4188935" cy="1107996"/>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50" normalizeH="0" baseline="0" noProof="0">
                <a:ln w="12700" cmpd="sng">
                  <a:solidFill>
                    <a:srgbClr val="F79646">
                      <a:satMod val="120000"/>
                      <a:shade val="80000"/>
                    </a:srgbClr>
                  </a:solidFill>
                  <a:prstDash val="solid"/>
                </a:ln>
                <a:solidFill>
                  <a:srgbClr val="F79646">
                    <a:tint val="1000"/>
                  </a:srgbClr>
                </a:solidFill>
                <a:effectLst>
                  <a:glow rad="53100">
                    <a:srgbClr val="F79646">
                      <a:satMod val="180000"/>
                      <a:alpha val="30000"/>
                    </a:srgbClr>
                  </a:glow>
                </a:effectLst>
                <a:uLnTx/>
                <a:uFillTx/>
                <a:latin typeface="Calibri"/>
                <a:ea typeface="+mn-ea"/>
                <a:cs typeface="+mn-cs"/>
              </a:rPr>
              <a:t>Done !!!</a:t>
            </a:r>
          </a:p>
        </p:txBody>
      </p:sp>
      <p:sp>
        <p:nvSpPr>
          <p:cNvPr id="9" name="Cloud Callout 8"/>
          <p:cNvSpPr/>
          <p:nvPr/>
        </p:nvSpPr>
        <p:spPr>
          <a:xfrm>
            <a:off x="5087888" y="1772817"/>
            <a:ext cx="2808312" cy="1643105"/>
          </a:xfrm>
          <a:prstGeom prst="cloudCallout">
            <a:avLst>
              <a:gd name="adj1" fmla="val 34183"/>
              <a:gd name="adj2" fmla="val 90325"/>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Calibri"/>
                <a:ea typeface="+mn-ea"/>
                <a:cs typeface="+mn-cs"/>
              </a:rPr>
              <a:t>Cảm ơn các bạn nhỏ đã hỗ trợ nhé!</a:t>
            </a:r>
          </a:p>
        </p:txBody>
      </p:sp>
      <p:sp>
        <p:nvSpPr>
          <p:cNvPr id="10" name="Hình chữ nhật 9">
            <a:extLst>
              <a:ext uri="{FF2B5EF4-FFF2-40B4-BE49-F238E27FC236}">
                <a16:creationId xmlns:a16="http://schemas.microsoft.com/office/drawing/2014/main" id="{EA758EB8-9DF6-4649-A649-DF5152D2C3F5}"/>
              </a:ext>
            </a:extLst>
          </p:cNvPr>
          <p:cNvSpPr/>
          <p:nvPr/>
        </p:nvSpPr>
        <p:spPr>
          <a:xfrm>
            <a:off x="10267950" y="3543300"/>
            <a:ext cx="443172" cy="361950"/>
          </a:xfrm>
          <a:prstGeom prst="rect">
            <a:avLst/>
          </a:prstGeom>
          <a:solidFill>
            <a:srgbClr val="758D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0011256-B045-466B-B276-963B331C3E2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171" y="0"/>
            <a:ext cx="1750373" cy="777944"/>
          </a:xfrm>
          <a:prstGeom prst="rect">
            <a:avLst/>
          </a:prstGeom>
        </p:spPr>
      </p:pic>
    </p:spTree>
    <p:extLst>
      <p:ext uri="{BB962C8B-B14F-4D97-AF65-F5344CB8AC3E}">
        <p14:creationId xmlns:p14="http://schemas.microsoft.com/office/powerpoint/2010/main" val="1082835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500" fill="hold"/>
                                        <p:tgtEl>
                                          <p:spTgt spid="7"/>
                                        </p:tgtEl>
                                        <p:attrNameLst>
                                          <p:attrName>ppt_w</p:attrName>
                                        </p:attrNameLst>
                                      </p:cBhvr>
                                      <p:tavLst>
                                        <p:tav tm="0">
                                          <p:val>
                                            <p:fltVal val="0"/>
                                          </p:val>
                                        </p:tav>
                                        <p:tav tm="100000">
                                          <p:val>
                                            <p:strVal val="#ppt_w"/>
                                          </p:val>
                                        </p:tav>
                                      </p:tavLst>
                                    </p:anim>
                                    <p:anim calcmode="lin" valueType="num">
                                      <p:cBhvr>
                                        <p:cTn id="10" dur="500" fill="hold"/>
                                        <p:tgtEl>
                                          <p:spTgt spid="7"/>
                                        </p:tgtEl>
                                        <p:attrNameLst>
                                          <p:attrName>ppt_h</p:attrName>
                                        </p:attrNameLst>
                                      </p:cBhvr>
                                      <p:tavLst>
                                        <p:tav tm="0">
                                          <p:val>
                                            <p:fltVal val="0"/>
                                          </p:val>
                                        </p:tav>
                                        <p:tav tm="100000">
                                          <p:val>
                                            <p:strVal val="#ppt_h"/>
                                          </p:val>
                                        </p:tav>
                                      </p:tavLst>
                                    </p:anim>
                                    <p:animEffect transition="in" filter="fade">
                                      <p:cBhvr>
                                        <p:cTn id="11" dur="500"/>
                                        <p:tgtEl>
                                          <p:spTgt spid="7"/>
                                        </p:tgtEl>
                                      </p:cBhvr>
                                    </p:animEffect>
                                  </p:childTnLst>
                                </p:cTn>
                              </p:par>
                              <p:par>
                                <p:cTn id="12" presetID="0" presetClass="path" presetSubtype="0" accel="50000" decel="50000" fill="hold" nodeType="withEffect">
                                  <p:stCondLst>
                                    <p:cond delay="0"/>
                                  </p:stCondLst>
                                  <p:childTnLst>
                                    <p:animMotion origin="layout" path="M 2.77778E-7 5.18519E-6 C 0.02118 -0.00393 0.01355 -0.00439 0.03125 -0.01388 C 0.03455 -0.01573 0.0382 -0.0155 0.04167 -0.01666 C 0.06962 -0.02684 0.09618 -0.03888 0.125 -0.04444 C 0.13125 -0.04559 0.1375 -0.04606 0.14375 -0.04721 C 0.15834 -0.04976 0.1875 -0.05555 0.1875 -0.05555 C 0.29827 -0.053 0.2691 -0.05925 0.32292 -0.04721 C 0.33316 -0.0405 0.34393 -0.04004 0.35417 -0.03332 C 0.36129 -0.02846 0.36875 -0.02221 0.37709 -0.01944 C 0.38664 -0.01619 0.39306 -0.01434 0.40209 -0.00832 C 0.40695 0.0014 0.41042 0.00464 0.41858 0.00834 C 0.42691 0.02478 0.41771 0.0095 0.43108 0.02223 C 0.43368 0.02455 0.43525 0.02802 0.4375 0.03056 C 0.43941 0.03265 0.4415 0.03427 0.44358 0.03612 C 0.44445 0.0389 0.44427 0.04237 0.44584 0.04445 C 0.44723 0.04654 0.45018 0.04584 0.45209 0.04723 C 0.46216 0.05487 0.46962 0.06668 0.47917 0.07501 C 0.48056 0.07779 0.4816 0.08103 0.48334 0.08334 C 0.48507 0.08566 0.48802 0.08635 0.48959 0.0889 C 0.49184 0.0926 0.49584 0.10904 0.49792 0.1139 C 0.49966 0.11783 0.50226 0.12107 0.50417 0.12501 C 0.50504 0.12663 0.50556 0.12871 0.50625 0.13056 " pathEditMode="relative" ptsTypes="fffffffffffffffffffffA">
                                      <p:cBhvr>
                                        <p:cTn id="13" dur="2000" fill="hold"/>
                                        <p:tgtEl>
                                          <p:spTgt spid="7"/>
                                        </p:tgtEl>
                                        <p:attrNameLst>
                                          <p:attrName>ppt_x</p:attrName>
                                          <p:attrName>ppt_y</p:attrName>
                                        </p:attrNameLst>
                                      </p:cBhvr>
                                    </p:animMotion>
                                  </p:childTnLst>
                                </p:cTn>
                              </p:par>
                            </p:childTnLst>
                          </p:cTn>
                        </p:par>
                        <p:par>
                          <p:cTn id="14" fill="hold">
                            <p:stCondLst>
                              <p:cond delay="2000"/>
                            </p:stCondLst>
                            <p:childTnLst>
                              <p:par>
                                <p:cTn id="15" presetID="6" presetClass="emph" presetSubtype="0" fill="hold" nodeType="afterEffect">
                                  <p:stCondLst>
                                    <p:cond delay="0"/>
                                  </p:stCondLst>
                                  <p:childTnLst>
                                    <p:animScale>
                                      <p:cBhvr>
                                        <p:cTn id="16" dur="2000" fill="hold"/>
                                        <p:tgtEl>
                                          <p:spTgt spid="7"/>
                                        </p:tgtEl>
                                      </p:cBhvr>
                                      <p:by x="150000" y="150000"/>
                                    </p:animScale>
                                  </p:childTnLst>
                                </p:cTn>
                              </p:par>
                              <p:par>
                                <p:cTn id="17" presetID="1" presetClass="mediacall" presetSubtype="0" fill="hold" nodeType="withEffect">
                                  <p:stCondLst>
                                    <p:cond delay="0"/>
                                  </p:stCondLst>
                                  <p:childTnLst>
                                    <p:cmd type="call" cmd="playFrom(0.0)">
                                      <p:cBhvr>
                                        <p:cTn id="18" dur="4414" fill="hold"/>
                                        <p:tgtEl>
                                          <p:spTgt spid="4"/>
                                        </p:tgtEl>
                                      </p:cBhvr>
                                    </p:cmd>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26" presetClass="emph" presetSubtype="0" repeatCount="indefinite" fill="hold" grpId="1" nodeType="withEffect">
                                  <p:stCondLst>
                                    <p:cond delay="0"/>
                                  </p:stCondLst>
                                  <p:childTnLst>
                                    <p:animEffect transition="out" filter="fade">
                                      <p:cBhvr>
                                        <p:cTn id="25" dur="500" tmFilter="0, 0; .2, .5; .8, .5; 1, 0"/>
                                        <p:tgtEl>
                                          <p:spTgt spid="8"/>
                                        </p:tgtEl>
                                      </p:cBhvr>
                                    </p:animEffect>
                                    <p:animScale>
                                      <p:cBhvr>
                                        <p:cTn id="26" dur="250" autoRev="1" fill="hold"/>
                                        <p:tgtEl>
                                          <p:spTgt spid="8"/>
                                        </p:tgtEl>
                                      </p:cBhvr>
                                      <p:by x="105000" y="105000"/>
                                    </p:animScale>
                                  </p:childTnLst>
                                </p:cTn>
                              </p:par>
                            </p:childTnLst>
                          </p:cTn>
                        </p:par>
                        <p:par>
                          <p:cTn id="27" fill="hold">
                            <p:stCondLst>
                              <p:cond delay="6414"/>
                            </p:stCondLst>
                            <p:childTnLst>
                              <p:par>
                                <p:cTn id="28" presetID="6" presetClass="entr" presetSubtype="32"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circle(out)">
                                      <p:cBhvr>
                                        <p:cTn id="30" dur="2000"/>
                                        <p:tgtEl>
                                          <p:spTgt spid="9"/>
                                        </p:tgtEl>
                                      </p:cBhvr>
                                    </p:animEffect>
                                  </p:childTnLst>
                                </p:cTn>
                              </p:par>
                            </p:childTnLst>
                          </p:cTn>
                        </p:par>
                        <p:par>
                          <p:cTn id="31" fill="hold">
                            <p:stCondLst>
                              <p:cond delay="8414"/>
                            </p:stCondLst>
                            <p:childTnLst>
                              <p:par>
                                <p:cTn id="32" presetID="26" presetClass="emph" presetSubtype="0" repeatCount="indefinite" fill="hold" grpId="1" nodeType="afterEffect">
                                  <p:stCondLst>
                                    <p:cond delay="0"/>
                                  </p:stCondLst>
                                  <p:childTnLst>
                                    <p:animEffect transition="out" filter="fade">
                                      <p:cBhvr>
                                        <p:cTn id="33" dur="2000" tmFilter="0, 0; .2, .5; .8, .5; 1, 0"/>
                                        <p:tgtEl>
                                          <p:spTgt spid="9"/>
                                        </p:tgtEl>
                                      </p:cBhvr>
                                    </p:animEffect>
                                    <p:animScale>
                                      <p:cBhvr>
                                        <p:cTn id="34" dur="1000" autoRev="1" fill="hold"/>
                                        <p:tgtEl>
                                          <p:spTgt spid="9"/>
                                        </p:tgtEl>
                                      </p:cBhvr>
                                      <p:by x="105000" y="105000"/>
                                    </p:animScale>
                                  </p:childTnLst>
                                </p:cTn>
                              </p:par>
                              <p:par>
                                <p:cTn id="35" presetID="32" presetClass="emph" presetSubtype="0" fill="hold" nodeType="withEffect">
                                  <p:stCondLst>
                                    <p:cond delay="0"/>
                                  </p:stCondLst>
                                  <p:childTnLst>
                                    <p:animRot by="120000">
                                      <p:cBhvr>
                                        <p:cTn id="36" dur="100" fill="hold">
                                          <p:stCondLst>
                                            <p:cond delay="0"/>
                                          </p:stCondLst>
                                        </p:cTn>
                                        <p:tgtEl>
                                          <p:spTgt spid="7"/>
                                        </p:tgtEl>
                                        <p:attrNameLst>
                                          <p:attrName>r</p:attrName>
                                        </p:attrNameLst>
                                      </p:cBhvr>
                                    </p:animRot>
                                    <p:animRot by="-240000">
                                      <p:cBhvr>
                                        <p:cTn id="37" dur="200" fill="hold">
                                          <p:stCondLst>
                                            <p:cond delay="200"/>
                                          </p:stCondLst>
                                        </p:cTn>
                                        <p:tgtEl>
                                          <p:spTgt spid="7"/>
                                        </p:tgtEl>
                                        <p:attrNameLst>
                                          <p:attrName>r</p:attrName>
                                        </p:attrNameLst>
                                      </p:cBhvr>
                                    </p:animRot>
                                    <p:animRot by="240000">
                                      <p:cBhvr>
                                        <p:cTn id="38" dur="200" fill="hold">
                                          <p:stCondLst>
                                            <p:cond delay="400"/>
                                          </p:stCondLst>
                                        </p:cTn>
                                        <p:tgtEl>
                                          <p:spTgt spid="7"/>
                                        </p:tgtEl>
                                        <p:attrNameLst>
                                          <p:attrName>r</p:attrName>
                                        </p:attrNameLst>
                                      </p:cBhvr>
                                    </p:animRot>
                                    <p:animRot by="-240000">
                                      <p:cBhvr>
                                        <p:cTn id="39" dur="200" fill="hold">
                                          <p:stCondLst>
                                            <p:cond delay="600"/>
                                          </p:stCondLst>
                                        </p:cTn>
                                        <p:tgtEl>
                                          <p:spTgt spid="7"/>
                                        </p:tgtEl>
                                        <p:attrNameLst>
                                          <p:attrName>r</p:attrName>
                                        </p:attrNameLst>
                                      </p:cBhvr>
                                    </p:animRot>
                                    <p:animRot by="120000">
                                      <p:cBhvr>
                                        <p:cTn id="40"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1" fill="hold" display="0">
                  <p:stCondLst>
                    <p:cond delay="indefinite"/>
                  </p:stCondLst>
                  <p:endCondLst>
                    <p:cond evt="onStopAudio" delay="0">
                      <p:tgtEl>
                        <p:sldTgt/>
                      </p:tgtEl>
                    </p:cond>
                  </p:endCondLst>
                </p:cTn>
                <p:tgtEl>
                  <p:spTgt spid="4"/>
                </p:tgtEl>
              </p:cMediaNode>
            </p:audio>
          </p:childTnLst>
        </p:cTn>
      </p:par>
    </p:tnLst>
    <p:bldLst>
      <p:bldP spid="8" grpId="0"/>
      <p:bldP spid="8" grpId="1"/>
      <p:bldP spid="9" grpId="0" animBg="1"/>
      <p:bldP spid="9"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1">
            <a:extLst>
              <a:ext uri="{FF2B5EF4-FFF2-40B4-BE49-F238E27FC236}">
                <a16:creationId xmlns:a16="http://schemas.microsoft.com/office/drawing/2014/main" id="{560515AE-8126-49C3-AA95-6B6FC74F3070}"/>
              </a:ext>
            </a:extLst>
          </p:cNvPr>
          <p:cNvPicPr>
            <a:picLocks noChangeAspect="1"/>
          </p:cNvPicPr>
          <p:nvPr/>
        </p:nvPicPr>
        <p:blipFill>
          <a:blip r:embed="rId2"/>
          <a:stretch>
            <a:fillRect/>
          </a:stretch>
        </p:blipFill>
        <p:spPr>
          <a:xfrm>
            <a:off x="0" y="401782"/>
            <a:ext cx="12192001" cy="6456218"/>
          </a:xfrm>
          <a:prstGeom prst="rect">
            <a:avLst/>
          </a:prstGeom>
        </p:spPr>
      </p:pic>
      <p:grpSp>
        <p:nvGrpSpPr>
          <p:cNvPr id="3" name="Nhóm 2">
            <a:extLst>
              <a:ext uri="{FF2B5EF4-FFF2-40B4-BE49-F238E27FC236}">
                <a16:creationId xmlns:a16="http://schemas.microsoft.com/office/drawing/2014/main" id="{7FC55ABC-96C0-4129-9437-C02C8EB63C61}"/>
              </a:ext>
            </a:extLst>
          </p:cNvPr>
          <p:cNvGrpSpPr/>
          <p:nvPr/>
        </p:nvGrpSpPr>
        <p:grpSpPr>
          <a:xfrm>
            <a:off x="1074066" y="2485632"/>
            <a:ext cx="3214641" cy="3951750"/>
            <a:chOff x="447918" y="1780742"/>
            <a:chExt cx="3214641" cy="3951750"/>
          </a:xfrm>
        </p:grpSpPr>
        <p:pic>
          <p:nvPicPr>
            <p:cNvPr id="4" name="Hình ảnh 3">
              <a:extLst>
                <a:ext uri="{FF2B5EF4-FFF2-40B4-BE49-F238E27FC236}">
                  <a16:creationId xmlns:a16="http://schemas.microsoft.com/office/drawing/2014/main" id="{FDCB7BB1-31CB-4EEF-9F9A-ECE650D81FFE}"/>
                </a:ext>
              </a:extLst>
            </p:cNvPr>
            <p:cNvPicPr>
              <a:picLocks noChangeAspect="1"/>
            </p:cNvPicPr>
            <p:nvPr/>
          </p:nvPicPr>
          <p:blipFill rotWithShape="1">
            <a:blip r:embed="rId3"/>
            <a:srcRect l="2780" r="77265"/>
            <a:stretch/>
          </p:blipFill>
          <p:spPr>
            <a:xfrm>
              <a:off x="447918" y="1780742"/>
              <a:ext cx="3214641" cy="3951750"/>
            </a:xfrm>
            <a:prstGeom prst="rect">
              <a:avLst/>
            </a:prstGeom>
          </p:spPr>
        </p:pic>
        <p:sp>
          <p:nvSpPr>
            <p:cNvPr id="5" name="Hình chữ nhật 4">
              <a:extLst>
                <a:ext uri="{FF2B5EF4-FFF2-40B4-BE49-F238E27FC236}">
                  <a16:creationId xmlns:a16="http://schemas.microsoft.com/office/drawing/2014/main" id="{8A0015F8-E271-4B74-89A2-D68132AC2B8A}"/>
                </a:ext>
              </a:extLst>
            </p:cNvPr>
            <p:cNvSpPr/>
            <p:nvPr/>
          </p:nvSpPr>
          <p:spPr>
            <a:xfrm>
              <a:off x="955964" y="2327564"/>
              <a:ext cx="1814945" cy="2216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grpSp>
      <p:sp>
        <p:nvSpPr>
          <p:cNvPr id="6" name="Rounded Rectangle 5">
            <a:extLst>
              <a:ext uri="{FF2B5EF4-FFF2-40B4-BE49-F238E27FC236}">
                <a16:creationId xmlns:a16="http://schemas.microsoft.com/office/drawing/2014/main" id="{08FE3D04-C3BF-4876-80AC-C3AAE9DE1CC2}"/>
              </a:ext>
            </a:extLst>
          </p:cNvPr>
          <p:cNvSpPr/>
          <p:nvPr/>
        </p:nvSpPr>
        <p:spPr>
          <a:xfrm>
            <a:off x="1545981" y="4027777"/>
            <a:ext cx="3503221"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2 - 1 =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5 - 4 =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grpSp>
        <p:nvGrpSpPr>
          <p:cNvPr id="7" name="Nhóm 6">
            <a:extLst>
              <a:ext uri="{FF2B5EF4-FFF2-40B4-BE49-F238E27FC236}">
                <a16:creationId xmlns:a16="http://schemas.microsoft.com/office/drawing/2014/main" id="{B354F8BD-489B-426F-8313-68D3EA3577C3}"/>
              </a:ext>
            </a:extLst>
          </p:cNvPr>
          <p:cNvGrpSpPr/>
          <p:nvPr/>
        </p:nvGrpSpPr>
        <p:grpSpPr>
          <a:xfrm>
            <a:off x="4155013" y="2504468"/>
            <a:ext cx="3994872" cy="3951750"/>
            <a:chOff x="0" y="1780742"/>
            <a:chExt cx="3994872" cy="3951750"/>
          </a:xfrm>
        </p:grpSpPr>
        <p:pic>
          <p:nvPicPr>
            <p:cNvPr id="8" name="Hình ảnh 7">
              <a:extLst>
                <a:ext uri="{FF2B5EF4-FFF2-40B4-BE49-F238E27FC236}">
                  <a16:creationId xmlns:a16="http://schemas.microsoft.com/office/drawing/2014/main" id="{F6D122EB-27AD-42FE-B801-ABFAECB0126A}"/>
                </a:ext>
              </a:extLst>
            </p:cNvPr>
            <p:cNvPicPr>
              <a:picLocks noChangeAspect="1"/>
            </p:cNvPicPr>
            <p:nvPr/>
          </p:nvPicPr>
          <p:blipFill rotWithShape="1">
            <a:blip r:embed="rId3"/>
            <a:srcRect r="75202"/>
            <a:stretch/>
          </p:blipFill>
          <p:spPr>
            <a:xfrm>
              <a:off x="0" y="1780742"/>
              <a:ext cx="3994872" cy="3951750"/>
            </a:xfrm>
            <a:prstGeom prst="rect">
              <a:avLst/>
            </a:prstGeom>
          </p:spPr>
        </p:pic>
        <p:sp>
          <p:nvSpPr>
            <p:cNvPr id="9" name="Hình chữ nhật 8">
              <a:extLst>
                <a:ext uri="{FF2B5EF4-FFF2-40B4-BE49-F238E27FC236}">
                  <a16:creationId xmlns:a16="http://schemas.microsoft.com/office/drawing/2014/main" id="{1DEB12C9-EE62-407F-B476-C85AC65FD2F0}"/>
                </a:ext>
              </a:extLst>
            </p:cNvPr>
            <p:cNvSpPr/>
            <p:nvPr/>
          </p:nvSpPr>
          <p:spPr>
            <a:xfrm>
              <a:off x="955964" y="2327564"/>
              <a:ext cx="1814945" cy="2216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grpSp>
      <p:sp>
        <p:nvSpPr>
          <p:cNvPr id="10" name="Rounded Rectangle 5">
            <a:extLst>
              <a:ext uri="{FF2B5EF4-FFF2-40B4-BE49-F238E27FC236}">
                <a16:creationId xmlns:a16="http://schemas.microsoft.com/office/drawing/2014/main" id="{737406FB-960F-4354-926C-5C39E7E3DD86}"/>
              </a:ext>
            </a:extLst>
          </p:cNvPr>
          <p:cNvSpPr/>
          <p:nvPr/>
        </p:nvSpPr>
        <p:spPr>
          <a:xfrm>
            <a:off x="5273823" y="4093048"/>
            <a:ext cx="3503221" cy="614362"/>
          </a:xfrm>
          <a:prstGeom prst="roundRect">
            <a:avLst>
              <a:gd name="adj" fmla="val 16667"/>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5 - 5 =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6 - 6 =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grpSp>
        <p:nvGrpSpPr>
          <p:cNvPr id="11" name="Group 4">
            <a:extLst>
              <a:ext uri="{FF2B5EF4-FFF2-40B4-BE49-F238E27FC236}">
                <a16:creationId xmlns:a16="http://schemas.microsoft.com/office/drawing/2014/main" id="{88513ECE-C8F9-42EB-8962-8FF5F2C44026}"/>
              </a:ext>
            </a:extLst>
          </p:cNvPr>
          <p:cNvGrpSpPr/>
          <p:nvPr/>
        </p:nvGrpSpPr>
        <p:grpSpPr>
          <a:xfrm>
            <a:off x="827058" y="894905"/>
            <a:ext cx="1165761" cy="937052"/>
            <a:chOff x="681320" y="604864"/>
            <a:chExt cx="1433967" cy="1100380"/>
          </a:xfrm>
        </p:grpSpPr>
        <p:sp>
          <p:nvSpPr>
            <p:cNvPr id="12" name="Sun 5">
              <a:extLst>
                <a:ext uri="{FF2B5EF4-FFF2-40B4-BE49-F238E27FC236}">
                  <a16:creationId xmlns:a16="http://schemas.microsoft.com/office/drawing/2014/main" id="{2B6C8ED4-4A4B-44BC-BF65-B4A819911209}"/>
                </a:ext>
              </a:extLst>
            </p:cNvPr>
            <p:cNvSpPr/>
            <p:nvPr/>
          </p:nvSpPr>
          <p:spPr>
            <a:xfrm>
              <a:off x="999409" y="604864"/>
              <a:ext cx="1115878" cy="1100380"/>
            </a:xfrm>
            <a:prstGeom prst="sun">
              <a:avLst/>
            </a:prstGeom>
            <a:solidFill>
              <a:srgbClr val="FF7707"/>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mj-lt"/>
                <a:ea typeface="+mn-ea"/>
                <a:cs typeface="+mn-cs"/>
              </a:endParaRPr>
            </a:p>
          </p:txBody>
        </p:sp>
        <p:sp>
          <p:nvSpPr>
            <p:cNvPr id="13" name="Rounded Rectangle 5">
              <a:extLst>
                <a:ext uri="{FF2B5EF4-FFF2-40B4-BE49-F238E27FC236}">
                  <a16:creationId xmlns:a16="http://schemas.microsoft.com/office/drawing/2014/main" id="{4DB60637-9259-484A-B482-C6F0BCA60B73}"/>
                </a:ext>
              </a:extLst>
            </p:cNvPr>
            <p:cNvSpPr/>
            <p:nvPr/>
          </p:nvSpPr>
          <p:spPr>
            <a:xfrm>
              <a:off x="681320" y="821253"/>
              <a:ext cx="1357515" cy="614362"/>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0" cap="none" spc="0" normalizeH="0" baseline="0" noProof="0" dirty="0">
                  <a:ln>
                    <a:noFill/>
                  </a:ln>
                  <a:solidFill>
                    <a:prstClr val="black"/>
                  </a:solidFill>
                  <a:effectLst/>
                  <a:uLnTx/>
                  <a:uFillTx/>
                  <a:latin typeface="+mj-lt"/>
                  <a:ea typeface="+mn-ea"/>
                  <a:cs typeface="Times New Roman" panose="02020603050405020304" pitchFamily="18" charset="0"/>
                </a:rPr>
                <a:t>    </a:t>
              </a:r>
              <a:r>
                <a:rPr kumimoji="0" lang="en-US" sz="2800" b="1" i="0" u="none" strike="noStrike" kern="0" cap="none" spc="0" normalizeH="0" baseline="0" noProof="0" dirty="0">
                  <a:ln>
                    <a:noFill/>
                  </a:ln>
                  <a:solidFill>
                    <a:prstClr val="white"/>
                  </a:solidFill>
                  <a:effectLst/>
                  <a:uLnTx/>
                  <a:uFillTx/>
                  <a:latin typeface="+mj-lt"/>
                  <a:ea typeface="+mn-ea"/>
                  <a:cs typeface="Times New Roman" panose="02020603050405020304" pitchFamily="18" charset="0"/>
                </a:rPr>
                <a:t>2</a:t>
              </a:r>
              <a:r>
                <a:rPr kumimoji="0" lang="en-US" sz="3200" b="1" i="0" u="none" strike="noStrike" kern="0" cap="none" spc="0" normalizeH="0" baseline="0" noProof="0" dirty="0">
                  <a:ln>
                    <a:noFill/>
                  </a:ln>
                  <a:solidFill>
                    <a:prstClr val="black"/>
                  </a:solidFill>
                  <a:effectLst/>
                  <a:uLnTx/>
                  <a:uFillTx/>
                  <a:latin typeface="+mj-lt"/>
                  <a:ea typeface="+mn-ea"/>
                  <a:cs typeface="Times New Roman" panose="02020603050405020304" pitchFamily="18" charset="0"/>
                </a:rPr>
                <a:t> </a:t>
              </a:r>
              <a:endParaRPr kumimoji="0" lang="en-US" sz="3200" b="1" i="0" u="none" strike="noStrike" kern="0" cap="none" spc="0" normalizeH="0" baseline="0" noProof="0" dirty="0">
                <a:ln>
                  <a:noFill/>
                </a:ln>
                <a:solidFill>
                  <a:srgbClr val="4472C4">
                    <a:lumMod val="75000"/>
                  </a:srgbClr>
                </a:solidFill>
                <a:effectLst/>
                <a:uLnTx/>
                <a:uFillTx/>
                <a:latin typeface="+mj-lt"/>
                <a:ea typeface="+mn-ea"/>
                <a:cs typeface="Times New Roman" panose="02020603050405020304" pitchFamily="18" charset="0"/>
              </a:endParaRPr>
            </a:p>
          </p:txBody>
        </p:sp>
      </p:grpSp>
      <p:sp>
        <p:nvSpPr>
          <p:cNvPr id="14" name="Rounded Rectangle 5">
            <a:extLst>
              <a:ext uri="{FF2B5EF4-FFF2-40B4-BE49-F238E27FC236}">
                <a16:creationId xmlns:a16="http://schemas.microsoft.com/office/drawing/2014/main" id="{13773E70-2544-403F-AF17-04E0B06FA056}"/>
              </a:ext>
            </a:extLst>
          </p:cNvPr>
          <p:cNvSpPr/>
          <p:nvPr/>
        </p:nvSpPr>
        <p:spPr>
          <a:xfrm>
            <a:off x="1992819" y="1051567"/>
            <a:ext cx="3503221"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2060"/>
                </a:solidFill>
                <a:effectLst/>
                <a:uLnTx/>
                <a:uFillTx/>
                <a:latin typeface="+mj-lt"/>
                <a:ea typeface="+mn-ea"/>
                <a:cs typeface="Times New Roman" panose="02020603050405020304" pitchFamily="18" charset="0"/>
              </a:rPr>
              <a:t>Tính</a:t>
            </a:r>
            <a:r>
              <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 </a:t>
            </a:r>
            <a:r>
              <a:rPr kumimoji="0" lang="en-US" sz="2800" b="1" i="0" u="none" strike="noStrike" kern="1200" cap="none" spc="0" normalizeH="0" baseline="0" noProof="0" dirty="0" err="1">
                <a:ln>
                  <a:noFill/>
                </a:ln>
                <a:solidFill>
                  <a:srgbClr val="002060"/>
                </a:solidFill>
                <a:effectLst/>
                <a:uLnTx/>
                <a:uFillTx/>
                <a:latin typeface="+mj-lt"/>
                <a:ea typeface="+mn-ea"/>
                <a:cs typeface="Times New Roman" panose="02020603050405020304" pitchFamily="18" charset="0"/>
              </a:rPr>
              <a:t>nhẩm</a:t>
            </a:r>
            <a:r>
              <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 :</a:t>
            </a:r>
          </a:p>
        </p:txBody>
      </p:sp>
      <p:grpSp>
        <p:nvGrpSpPr>
          <p:cNvPr id="15" name="Nhóm 14">
            <a:extLst>
              <a:ext uri="{FF2B5EF4-FFF2-40B4-BE49-F238E27FC236}">
                <a16:creationId xmlns:a16="http://schemas.microsoft.com/office/drawing/2014/main" id="{F70C6DF1-1A11-413A-A595-1097F25272FE}"/>
              </a:ext>
            </a:extLst>
          </p:cNvPr>
          <p:cNvGrpSpPr/>
          <p:nvPr/>
        </p:nvGrpSpPr>
        <p:grpSpPr>
          <a:xfrm>
            <a:off x="7665986" y="2504468"/>
            <a:ext cx="3994872" cy="3951750"/>
            <a:chOff x="0" y="1780742"/>
            <a:chExt cx="3994872" cy="3951750"/>
          </a:xfrm>
        </p:grpSpPr>
        <p:pic>
          <p:nvPicPr>
            <p:cNvPr id="16" name="Hình ảnh 15">
              <a:extLst>
                <a:ext uri="{FF2B5EF4-FFF2-40B4-BE49-F238E27FC236}">
                  <a16:creationId xmlns:a16="http://schemas.microsoft.com/office/drawing/2014/main" id="{6C634893-C32C-4543-8589-B07ED1495792}"/>
                </a:ext>
              </a:extLst>
            </p:cNvPr>
            <p:cNvPicPr>
              <a:picLocks noChangeAspect="1"/>
            </p:cNvPicPr>
            <p:nvPr/>
          </p:nvPicPr>
          <p:blipFill rotWithShape="1">
            <a:blip r:embed="rId3"/>
            <a:srcRect r="75202"/>
            <a:stretch/>
          </p:blipFill>
          <p:spPr>
            <a:xfrm>
              <a:off x="0" y="1780742"/>
              <a:ext cx="3994872" cy="3951750"/>
            </a:xfrm>
            <a:prstGeom prst="rect">
              <a:avLst/>
            </a:prstGeom>
          </p:spPr>
        </p:pic>
        <p:sp>
          <p:nvSpPr>
            <p:cNvPr id="17" name="Hình chữ nhật 16">
              <a:extLst>
                <a:ext uri="{FF2B5EF4-FFF2-40B4-BE49-F238E27FC236}">
                  <a16:creationId xmlns:a16="http://schemas.microsoft.com/office/drawing/2014/main" id="{E94ECC11-B5E9-46D5-A3C5-F873809E9E25}"/>
                </a:ext>
              </a:extLst>
            </p:cNvPr>
            <p:cNvSpPr/>
            <p:nvPr/>
          </p:nvSpPr>
          <p:spPr>
            <a:xfrm>
              <a:off x="955964" y="2327564"/>
              <a:ext cx="1814945" cy="2216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grpSp>
      <p:sp>
        <p:nvSpPr>
          <p:cNvPr id="18" name="Rounded Rectangle 5">
            <a:extLst>
              <a:ext uri="{FF2B5EF4-FFF2-40B4-BE49-F238E27FC236}">
                <a16:creationId xmlns:a16="http://schemas.microsoft.com/office/drawing/2014/main" id="{FD31CFFB-468E-4560-9455-B84E411DEC54}"/>
              </a:ext>
            </a:extLst>
          </p:cNvPr>
          <p:cNvSpPr/>
          <p:nvPr/>
        </p:nvSpPr>
        <p:spPr>
          <a:xfrm>
            <a:off x="8841358" y="4093048"/>
            <a:ext cx="3503221"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5 - 0 =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6 - 0 =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19" name="Rounded Rectangle 5">
            <a:extLst>
              <a:ext uri="{FF2B5EF4-FFF2-40B4-BE49-F238E27FC236}">
                <a16:creationId xmlns:a16="http://schemas.microsoft.com/office/drawing/2014/main" id="{9870B5AB-DA34-490B-8B13-AD2CD9D84F3A}"/>
              </a:ext>
            </a:extLst>
          </p:cNvPr>
          <p:cNvSpPr/>
          <p:nvPr/>
        </p:nvSpPr>
        <p:spPr>
          <a:xfrm>
            <a:off x="2776752" y="3425674"/>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1</a:t>
            </a:r>
            <a:endPar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20" name="Rounded Rectangle 5">
            <a:extLst>
              <a:ext uri="{FF2B5EF4-FFF2-40B4-BE49-F238E27FC236}">
                <a16:creationId xmlns:a16="http://schemas.microsoft.com/office/drawing/2014/main" id="{8DEE3ED0-E157-4F4B-93D8-3D531495220A}"/>
              </a:ext>
            </a:extLst>
          </p:cNvPr>
          <p:cNvSpPr/>
          <p:nvPr/>
        </p:nvSpPr>
        <p:spPr>
          <a:xfrm>
            <a:off x="2776752" y="4044905"/>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1</a:t>
            </a:r>
            <a:endPar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21" name="Rounded Rectangle 5">
            <a:extLst>
              <a:ext uri="{FF2B5EF4-FFF2-40B4-BE49-F238E27FC236}">
                <a16:creationId xmlns:a16="http://schemas.microsoft.com/office/drawing/2014/main" id="{F531FAEE-01BA-4F74-982A-9A295D5910B7}"/>
              </a:ext>
            </a:extLst>
          </p:cNvPr>
          <p:cNvSpPr/>
          <p:nvPr/>
        </p:nvSpPr>
        <p:spPr>
          <a:xfrm>
            <a:off x="6500568" y="3478686"/>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0</a:t>
            </a:r>
            <a:endPar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22" name="Rounded Rectangle 5">
            <a:extLst>
              <a:ext uri="{FF2B5EF4-FFF2-40B4-BE49-F238E27FC236}">
                <a16:creationId xmlns:a16="http://schemas.microsoft.com/office/drawing/2014/main" id="{073C143C-12D9-4BFB-8E57-83092FB94807}"/>
              </a:ext>
            </a:extLst>
          </p:cNvPr>
          <p:cNvSpPr/>
          <p:nvPr/>
        </p:nvSpPr>
        <p:spPr>
          <a:xfrm>
            <a:off x="6511849" y="4123276"/>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0</a:t>
            </a:r>
            <a:endPar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23" name="Rounded Rectangle 5">
            <a:extLst>
              <a:ext uri="{FF2B5EF4-FFF2-40B4-BE49-F238E27FC236}">
                <a16:creationId xmlns:a16="http://schemas.microsoft.com/office/drawing/2014/main" id="{8D364133-C529-412C-B390-D6FD05049F84}"/>
              </a:ext>
            </a:extLst>
          </p:cNvPr>
          <p:cNvSpPr/>
          <p:nvPr/>
        </p:nvSpPr>
        <p:spPr>
          <a:xfrm>
            <a:off x="10105944" y="3508914"/>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5</a:t>
            </a:r>
            <a:endPar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24" name="Rounded Rectangle 5">
            <a:extLst>
              <a:ext uri="{FF2B5EF4-FFF2-40B4-BE49-F238E27FC236}">
                <a16:creationId xmlns:a16="http://schemas.microsoft.com/office/drawing/2014/main" id="{5C50A1F3-B77F-4E15-ACC0-5C269751470E}"/>
              </a:ext>
            </a:extLst>
          </p:cNvPr>
          <p:cNvSpPr/>
          <p:nvPr/>
        </p:nvSpPr>
        <p:spPr>
          <a:xfrm>
            <a:off x="10102667" y="4153504"/>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6</a:t>
            </a:r>
            <a:endPar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pic>
        <p:nvPicPr>
          <p:cNvPr id="25" name="图片 7" descr="572005ec0a0c4">
            <a:extLst>
              <a:ext uri="{FF2B5EF4-FFF2-40B4-BE49-F238E27FC236}">
                <a16:creationId xmlns:a16="http://schemas.microsoft.com/office/drawing/2014/main" id="{0C9C20F9-0A8B-49F5-82EC-BA63C85C5C0A}"/>
              </a:ext>
            </a:extLst>
          </p:cNvPr>
          <p:cNvPicPr>
            <a:picLocks noChangeAspect="1"/>
          </p:cNvPicPr>
          <p:nvPr/>
        </p:nvPicPr>
        <p:blipFill rotWithShape="1">
          <a:blip r:embed="rId4"/>
          <a:srcRect r="38224" b="26546"/>
          <a:stretch/>
        </p:blipFill>
        <p:spPr>
          <a:xfrm>
            <a:off x="9538907" y="659836"/>
            <a:ext cx="2142240" cy="1439401"/>
          </a:xfrm>
          <a:prstGeom prst="rect">
            <a:avLst/>
          </a:prstGeom>
        </p:spPr>
      </p:pic>
    </p:spTree>
    <p:extLst>
      <p:ext uri="{BB962C8B-B14F-4D97-AF65-F5344CB8AC3E}">
        <p14:creationId xmlns:p14="http://schemas.microsoft.com/office/powerpoint/2010/main" val="386584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par>
                                <p:cTn id="17" presetID="16" presetClass="entr" presetSubtype="21"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arn(inVertic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strVal val="#ppt_w*0.70"/>
                                          </p:val>
                                        </p:tav>
                                        <p:tav tm="100000">
                                          <p:val>
                                            <p:strVal val="#ppt_w"/>
                                          </p:val>
                                        </p:tav>
                                      </p:tavLst>
                                    </p:anim>
                                    <p:anim calcmode="lin" valueType="num">
                                      <p:cBhvr>
                                        <p:cTn id="28" dur="1000" fill="hold"/>
                                        <p:tgtEl>
                                          <p:spTgt spid="19"/>
                                        </p:tgtEl>
                                        <p:attrNameLst>
                                          <p:attrName>ppt_h</p:attrName>
                                        </p:attrNameLst>
                                      </p:cBhvr>
                                      <p:tavLst>
                                        <p:tav tm="0">
                                          <p:val>
                                            <p:strVal val="#ppt_h"/>
                                          </p:val>
                                        </p:tav>
                                        <p:tav tm="100000">
                                          <p:val>
                                            <p:strVal val="#ppt_h"/>
                                          </p:val>
                                        </p:tav>
                                      </p:tavLst>
                                    </p:anim>
                                    <p:animEffect transition="in" filter="fade">
                                      <p:cBhvr>
                                        <p:cTn id="29" dur="10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1000" fill="hold"/>
                                        <p:tgtEl>
                                          <p:spTgt spid="20"/>
                                        </p:tgtEl>
                                        <p:attrNameLst>
                                          <p:attrName>ppt_w</p:attrName>
                                        </p:attrNameLst>
                                      </p:cBhvr>
                                      <p:tavLst>
                                        <p:tav tm="0">
                                          <p:val>
                                            <p:strVal val="#ppt_w*0.70"/>
                                          </p:val>
                                        </p:tav>
                                        <p:tav tm="100000">
                                          <p:val>
                                            <p:strVal val="#ppt_w"/>
                                          </p:val>
                                        </p:tav>
                                      </p:tavLst>
                                    </p:anim>
                                    <p:anim calcmode="lin" valueType="num">
                                      <p:cBhvr>
                                        <p:cTn id="35" dur="1000" fill="hold"/>
                                        <p:tgtEl>
                                          <p:spTgt spid="20"/>
                                        </p:tgtEl>
                                        <p:attrNameLst>
                                          <p:attrName>ppt_h</p:attrName>
                                        </p:attrNameLst>
                                      </p:cBhvr>
                                      <p:tavLst>
                                        <p:tav tm="0">
                                          <p:val>
                                            <p:strVal val="#ppt_h"/>
                                          </p:val>
                                        </p:tav>
                                        <p:tav tm="100000">
                                          <p:val>
                                            <p:strVal val="#ppt_h"/>
                                          </p:val>
                                        </p:tav>
                                      </p:tavLst>
                                    </p:anim>
                                    <p:animEffect transition="in" filter="fade">
                                      <p:cBhvr>
                                        <p:cTn id="36" dur="10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p:cTn id="41" dur="1000" fill="hold"/>
                                        <p:tgtEl>
                                          <p:spTgt spid="21"/>
                                        </p:tgtEl>
                                        <p:attrNameLst>
                                          <p:attrName>ppt_w</p:attrName>
                                        </p:attrNameLst>
                                      </p:cBhvr>
                                      <p:tavLst>
                                        <p:tav tm="0">
                                          <p:val>
                                            <p:strVal val="#ppt_w*0.70"/>
                                          </p:val>
                                        </p:tav>
                                        <p:tav tm="100000">
                                          <p:val>
                                            <p:strVal val="#ppt_w"/>
                                          </p:val>
                                        </p:tav>
                                      </p:tavLst>
                                    </p:anim>
                                    <p:anim calcmode="lin" valueType="num">
                                      <p:cBhvr>
                                        <p:cTn id="42" dur="1000" fill="hold"/>
                                        <p:tgtEl>
                                          <p:spTgt spid="21"/>
                                        </p:tgtEl>
                                        <p:attrNameLst>
                                          <p:attrName>ppt_h</p:attrName>
                                        </p:attrNameLst>
                                      </p:cBhvr>
                                      <p:tavLst>
                                        <p:tav tm="0">
                                          <p:val>
                                            <p:strVal val="#ppt_h"/>
                                          </p:val>
                                        </p:tav>
                                        <p:tav tm="100000">
                                          <p:val>
                                            <p:strVal val="#ppt_h"/>
                                          </p:val>
                                        </p:tav>
                                      </p:tavLst>
                                    </p:anim>
                                    <p:animEffect transition="in" filter="fade">
                                      <p:cBhvr>
                                        <p:cTn id="43" dur="10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1000" fill="hold"/>
                                        <p:tgtEl>
                                          <p:spTgt spid="22"/>
                                        </p:tgtEl>
                                        <p:attrNameLst>
                                          <p:attrName>ppt_w</p:attrName>
                                        </p:attrNameLst>
                                      </p:cBhvr>
                                      <p:tavLst>
                                        <p:tav tm="0">
                                          <p:val>
                                            <p:strVal val="#ppt_w*0.70"/>
                                          </p:val>
                                        </p:tav>
                                        <p:tav tm="100000">
                                          <p:val>
                                            <p:strVal val="#ppt_w"/>
                                          </p:val>
                                        </p:tav>
                                      </p:tavLst>
                                    </p:anim>
                                    <p:anim calcmode="lin" valueType="num">
                                      <p:cBhvr>
                                        <p:cTn id="49" dur="1000" fill="hold"/>
                                        <p:tgtEl>
                                          <p:spTgt spid="22"/>
                                        </p:tgtEl>
                                        <p:attrNameLst>
                                          <p:attrName>ppt_h</p:attrName>
                                        </p:attrNameLst>
                                      </p:cBhvr>
                                      <p:tavLst>
                                        <p:tav tm="0">
                                          <p:val>
                                            <p:strVal val="#ppt_h"/>
                                          </p:val>
                                        </p:tav>
                                        <p:tav tm="100000">
                                          <p:val>
                                            <p:strVal val="#ppt_h"/>
                                          </p:val>
                                        </p:tav>
                                      </p:tavLst>
                                    </p:anim>
                                    <p:animEffect transition="in" filter="fade">
                                      <p:cBhvr>
                                        <p:cTn id="50" dur="10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strVal val="#ppt_w*0.70"/>
                                          </p:val>
                                        </p:tav>
                                        <p:tav tm="100000">
                                          <p:val>
                                            <p:strVal val="#ppt_w"/>
                                          </p:val>
                                        </p:tav>
                                      </p:tavLst>
                                    </p:anim>
                                    <p:anim calcmode="lin" valueType="num">
                                      <p:cBhvr>
                                        <p:cTn id="56" dur="1000" fill="hold"/>
                                        <p:tgtEl>
                                          <p:spTgt spid="23"/>
                                        </p:tgtEl>
                                        <p:attrNameLst>
                                          <p:attrName>ppt_h</p:attrName>
                                        </p:attrNameLst>
                                      </p:cBhvr>
                                      <p:tavLst>
                                        <p:tav tm="0">
                                          <p:val>
                                            <p:strVal val="#ppt_h"/>
                                          </p:val>
                                        </p:tav>
                                        <p:tav tm="100000">
                                          <p:val>
                                            <p:strVal val="#ppt_h"/>
                                          </p:val>
                                        </p:tav>
                                      </p:tavLst>
                                    </p:anim>
                                    <p:animEffect transition="in" filter="fade">
                                      <p:cBhvr>
                                        <p:cTn id="57" dur="10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5" presetClass="entr" presetSubtype="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p:cTn id="62" dur="1000" fill="hold"/>
                                        <p:tgtEl>
                                          <p:spTgt spid="24"/>
                                        </p:tgtEl>
                                        <p:attrNameLst>
                                          <p:attrName>ppt_w</p:attrName>
                                        </p:attrNameLst>
                                      </p:cBhvr>
                                      <p:tavLst>
                                        <p:tav tm="0">
                                          <p:val>
                                            <p:strVal val="#ppt_w*0.70"/>
                                          </p:val>
                                        </p:tav>
                                        <p:tav tm="100000">
                                          <p:val>
                                            <p:strVal val="#ppt_w"/>
                                          </p:val>
                                        </p:tav>
                                      </p:tavLst>
                                    </p:anim>
                                    <p:anim calcmode="lin" valueType="num">
                                      <p:cBhvr>
                                        <p:cTn id="63" dur="1000" fill="hold"/>
                                        <p:tgtEl>
                                          <p:spTgt spid="24"/>
                                        </p:tgtEl>
                                        <p:attrNameLst>
                                          <p:attrName>ppt_h</p:attrName>
                                        </p:attrNameLst>
                                      </p:cBhvr>
                                      <p:tavLst>
                                        <p:tav tm="0">
                                          <p:val>
                                            <p:strVal val="#ppt_h"/>
                                          </p:val>
                                        </p:tav>
                                        <p:tav tm="100000">
                                          <p:val>
                                            <p:strVal val="#ppt_h"/>
                                          </p:val>
                                        </p:tav>
                                      </p:tavLst>
                                    </p:anim>
                                    <p:animEffect transition="in" filter="fade">
                                      <p:cBhvr>
                                        <p:cTn id="64"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8" grpId="0"/>
      <p:bldP spid="19" grpId="0"/>
      <p:bldP spid="20" grpId="0"/>
      <p:bldP spid="21" grpId="0"/>
      <p:bldP spid="22"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1">
            <a:extLst>
              <a:ext uri="{FF2B5EF4-FFF2-40B4-BE49-F238E27FC236}">
                <a16:creationId xmlns:a16="http://schemas.microsoft.com/office/drawing/2014/main" id="{650CA24B-D670-45C5-A180-C9655E34840C}"/>
              </a:ext>
            </a:extLst>
          </p:cNvPr>
          <p:cNvPicPr>
            <a:picLocks noChangeAspect="1"/>
          </p:cNvPicPr>
          <p:nvPr/>
        </p:nvPicPr>
        <p:blipFill>
          <a:blip r:embed="rId2"/>
          <a:stretch>
            <a:fillRect/>
          </a:stretch>
        </p:blipFill>
        <p:spPr>
          <a:xfrm>
            <a:off x="0" y="401782"/>
            <a:ext cx="12192001" cy="6456218"/>
          </a:xfrm>
          <a:prstGeom prst="rect">
            <a:avLst/>
          </a:prstGeom>
        </p:spPr>
      </p:pic>
      <p:sp>
        <p:nvSpPr>
          <p:cNvPr id="4" name="Text Box 5">
            <a:extLst>
              <a:ext uri="{FF2B5EF4-FFF2-40B4-BE49-F238E27FC236}">
                <a16:creationId xmlns:a16="http://schemas.microsoft.com/office/drawing/2014/main" id="{A996BF02-34D6-4093-AAEA-5055EA9A09A7}"/>
              </a:ext>
            </a:extLst>
          </p:cNvPr>
          <p:cNvSpPr txBox="1">
            <a:spLocks noChangeArrowheads="1"/>
          </p:cNvSpPr>
          <p:nvPr/>
        </p:nvSpPr>
        <p:spPr bwMode="auto">
          <a:xfrm>
            <a:off x="2088985" y="816638"/>
            <a:ext cx="65978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err="1">
                <a:ln>
                  <a:noFill/>
                </a:ln>
                <a:solidFill>
                  <a:srgbClr val="002060"/>
                </a:solidFill>
                <a:effectLst/>
                <a:uLnTx/>
                <a:uFillTx/>
                <a:latin typeface="+mj-lt"/>
                <a:ea typeface="+mn-ea"/>
                <a:cs typeface="Times New Roman" panose="02020603050405020304" pitchFamily="18" charset="0"/>
              </a:rPr>
              <a:t>Số</a:t>
            </a:r>
            <a:r>
              <a:rPr kumimoji="0" lang="en-US" altLang="en-US" sz="2800" b="1" i="0" u="none" strike="noStrike" kern="1200" cap="none" spc="0" normalizeH="0" noProof="0" dirty="0">
                <a:ln>
                  <a:noFill/>
                </a:ln>
                <a:solidFill>
                  <a:srgbClr val="002060"/>
                </a:solidFill>
                <a:effectLst/>
                <a:uLnTx/>
                <a:uFillTx/>
                <a:latin typeface="+mj-lt"/>
                <a:ea typeface="+mn-ea"/>
                <a:cs typeface="Times New Roman" panose="02020603050405020304" pitchFamily="18" charset="0"/>
              </a:rPr>
              <a:t> ?</a:t>
            </a:r>
            <a:endParaRPr kumimoji="0" lang="en-US" alt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5" name="Sun 3">
            <a:extLst>
              <a:ext uri="{FF2B5EF4-FFF2-40B4-BE49-F238E27FC236}">
                <a16:creationId xmlns:a16="http://schemas.microsoft.com/office/drawing/2014/main" id="{6B1406C0-A0D9-47B7-8D98-3B6DE0F83262}"/>
              </a:ext>
            </a:extLst>
          </p:cNvPr>
          <p:cNvSpPr/>
          <p:nvPr/>
        </p:nvSpPr>
        <p:spPr>
          <a:xfrm>
            <a:off x="917284" y="621417"/>
            <a:ext cx="978155" cy="1015607"/>
          </a:xfrm>
          <a:prstGeom prst="sun">
            <a:avLst/>
          </a:prstGeom>
          <a:solidFill>
            <a:srgbClr val="FF7707"/>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mj-lt"/>
              <a:ea typeface="+mn-ea"/>
              <a:cs typeface="+mn-cs"/>
            </a:endParaRPr>
          </a:p>
        </p:txBody>
      </p:sp>
      <p:pic>
        <p:nvPicPr>
          <p:cNvPr id="18" name="图片 7" descr="572005ec0a0c4">
            <a:extLst>
              <a:ext uri="{FF2B5EF4-FFF2-40B4-BE49-F238E27FC236}">
                <a16:creationId xmlns:a16="http://schemas.microsoft.com/office/drawing/2014/main" id="{FA790041-E7A8-40FE-859E-A8773A1900A6}"/>
              </a:ext>
            </a:extLst>
          </p:cNvPr>
          <p:cNvPicPr>
            <a:picLocks noChangeAspect="1"/>
          </p:cNvPicPr>
          <p:nvPr/>
        </p:nvPicPr>
        <p:blipFill rotWithShape="1">
          <a:blip r:embed="rId3"/>
          <a:srcRect r="38224" b="26546"/>
          <a:stretch/>
        </p:blipFill>
        <p:spPr>
          <a:xfrm>
            <a:off x="9545771" y="681712"/>
            <a:ext cx="2142240" cy="1439401"/>
          </a:xfrm>
          <a:prstGeom prst="rect">
            <a:avLst/>
          </a:prstGeom>
        </p:spPr>
      </p:pic>
      <p:sp>
        <p:nvSpPr>
          <p:cNvPr id="19" name="Rounded Rectangle 5">
            <a:extLst>
              <a:ext uri="{FF2B5EF4-FFF2-40B4-BE49-F238E27FC236}">
                <a16:creationId xmlns:a16="http://schemas.microsoft.com/office/drawing/2014/main" id="{65602BF7-D75A-4B91-8656-30436AEECFCB}"/>
              </a:ext>
            </a:extLst>
          </p:cNvPr>
          <p:cNvSpPr/>
          <p:nvPr/>
        </p:nvSpPr>
        <p:spPr>
          <a:xfrm>
            <a:off x="1167950" y="873617"/>
            <a:ext cx="476822" cy="511205"/>
          </a:xfrm>
          <a:prstGeom prst="roundRect">
            <a:avLst/>
          </a:prstGeom>
          <a:noFill/>
          <a:ln w="28575" cap="flat" cmpd="sng" algn="ctr">
            <a:noFill/>
            <a:prstDash val="lgDashDot"/>
            <a:miter lim="800000"/>
          </a:ln>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prstClr val="white"/>
                </a:solidFill>
                <a:effectLst/>
                <a:uLnTx/>
                <a:uFillTx/>
                <a:latin typeface="+mj-lt"/>
                <a:ea typeface="+mn-ea"/>
                <a:cs typeface="Times New Roman" panose="02020603050405020304" pitchFamily="18" charset="0"/>
              </a:rPr>
              <a:t>3</a:t>
            </a:r>
            <a:r>
              <a:rPr kumimoji="0" lang="en-US" sz="3600" b="1" i="0" u="none" strike="noStrike" kern="0" cap="none" spc="0" normalizeH="0" baseline="0" noProof="0" dirty="0">
                <a:ln>
                  <a:noFill/>
                </a:ln>
                <a:solidFill>
                  <a:prstClr val="black"/>
                </a:solidFill>
                <a:effectLst/>
                <a:uLnTx/>
                <a:uFillTx/>
                <a:latin typeface="+mj-lt"/>
                <a:ea typeface="+mn-ea"/>
                <a:cs typeface="Times New Roman" panose="02020603050405020304" pitchFamily="18" charset="0"/>
              </a:rPr>
              <a:t> </a:t>
            </a:r>
          </a:p>
        </p:txBody>
      </p:sp>
      <p:grpSp>
        <p:nvGrpSpPr>
          <p:cNvPr id="7" name="Nhóm 6">
            <a:extLst>
              <a:ext uri="{FF2B5EF4-FFF2-40B4-BE49-F238E27FC236}">
                <a16:creationId xmlns:a16="http://schemas.microsoft.com/office/drawing/2014/main" id="{34097CD2-41F6-490F-A004-9BFB2D490338}"/>
              </a:ext>
            </a:extLst>
          </p:cNvPr>
          <p:cNvGrpSpPr/>
          <p:nvPr/>
        </p:nvGrpSpPr>
        <p:grpSpPr>
          <a:xfrm>
            <a:off x="1089306" y="2121113"/>
            <a:ext cx="10499314" cy="4021874"/>
            <a:chOff x="1089306" y="2121113"/>
            <a:chExt cx="10499314" cy="4021874"/>
          </a:xfrm>
        </p:grpSpPr>
        <p:pic>
          <p:nvPicPr>
            <p:cNvPr id="8" name="Hình ảnh 7">
              <a:extLst>
                <a:ext uri="{FF2B5EF4-FFF2-40B4-BE49-F238E27FC236}">
                  <a16:creationId xmlns:a16="http://schemas.microsoft.com/office/drawing/2014/main" id="{E0B8B2A5-518C-4B59-8882-15F8AA27DCB6}"/>
                </a:ext>
              </a:extLst>
            </p:cNvPr>
            <p:cNvPicPr>
              <a:picLocks noChangeAspect="1"/>
            </p:cNvPicPr>
            <p:nvPr/>
          </p:nvPicPr>
          <p:blipFill>
            <a:blip r:embed="rId4"/>
            <a:stretch>
              <a:fillRect/>
            </a:stretch>
          </p:blipFill>
          <p:spPr>
            <a:xfrm>
              <a:off x="1089306" y="2121113"/>
              <a:ext cx="10499314" cy="4021874"/>
            </a:xfrm>
            <a:prstGeom prst="rect">
              <a:avLst/>
            </a:prstGeom>
          </p:spPr>
        </p:pic>
        <p:sp>
          <p:nvSpPr>
            <p:cNvPr id="9" name="Hình chữ nhật: Góc Tròn 8">
              <a:extLst>
                <a:ext uri="{FF2B5EF4-FFF2-40B4-BE49-F238E27FC236}">
                  <a16:creationId xmlns:a16="http://schemas.microsoft.com/office/drawing/2014/main" id="{47038E90-D36D-4F61-B3C8-B45749AF262A}"/>
                </a:ext>
              </a:extLst>
            </p:cNvPr>
            <p:cNvSpPr/>
            <p:nvPr/>
          </p:nvSpPr>
          <p:spPr>
            <a:xfrm>
              <a:off x="3860030" y="4407040"/>
              <a:ext cx="612000" cy="5400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0" name="Hình chữ nhật: Góc Tròn 9">
              <a:extLst>
                <a:ext uri="{FF2B5EF4-FFF2-40B4-BE49-F238E27FC236}">
                  <a16:creationId xmlns:a16="http://schemas.microsoft.com/office/drawing/2014/main" id="{E809B461-1591-426B-9B2A-EAA5E9A42D90}"/>
                </a:ext>
              </a:extLst>
            </p:cNvPr>
            <p:cNvSpPr/>
            <p:nvPr/>
          </p:nvSpPr>
          <p:spPr>
            <a:xfrm>
              <a:off x="3860030" y="4991158"/>
              <a:ext cx="612000" cy="5400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1" name="Hình chữ nhật: Góc Tròn 10">
              <a:extLst>
                <a:ext uri="{FF2B5EF4-FFF2-40B4-BE49-F238E27FC236}">
                  <a16:creationId xmlns:a16="http://schemas.microsoft.com/office/drawing/2014/main" id="{404EFE76-7E47-4AC0-9D9A-AA89E9B3FD06}"/>
                </a:ext>
              </a:extLst>
            </p:cNvPr>
            <p:cNvSpPr/>
            <p:nvPr/>
          </p:nvSpPr>
          <p:spPr>
            <a:xfrm>
              <a:off x="6758137" y="4320001"/>
              <a:ext cx="612000" cy="5400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2" name="Hình chữ nhật: Góc Tròn 11">
              <a:extLst>
                <a:ext uri="{FF2B5EF4-FFF2-40B4-BE49-F238E27FC236}">
                  <a16:creationId xmlns:a16="http://schemas.microsoft.com/office/drawing/2014/main" id="{F18B195F-51A9-4C44-B473-425F6791D1AD}"/>
                </a:ext>
              </a:extLst>
            </p:cNvPr>
            <p:cNvSpPr/>
            <p:nvPr/>
          </p:nvSpPr>
          <p:spPr>
            <a:xfrm>
              <a:off x="6758137" y="4904119"/>
              <a:ext cx="612000" cy="5400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3" name="Hình chữ nhật: Góc Tròn 12">
              <a:extLst>
                <a:ext uri="{FF2B5EF4-FFF2-40B4-BE49-F238E27FC236}">
                  <a16:creationId xmlns:a16="http://schemas.microsoft.com/office/drawing/2014/main" id="{7540B395-AF3E-48E0-B043-EF7703187DC2}"/>
                </a:ext>
              </a:extLst>
            </p:cNvPr>
            <p:cNvSpPr/>
            <p:nvPr/>
          </p:nvSpPr>
          <p:spPr>
            <a:xfrm>
              <a:off x="9859048" y="4478868"/>
              <a:ext cx="612000" cy="5400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4" name="Hình chữ nhật: Góc Tròn 13">
              <a:extLst>
                <a:ext uri="{FF2B5EF4-FFF2-40B4-BE49-F238E27FC236}">
                  <a16:creationId xmlns:a16="http://schemas.microsoft.com/office/drawing/2014/main" id="{52921BC2-0F32-47F0-915E-0AE0770A20BE}"/>
                </a:ext>
              </a:extLst>
            </p:cNvPr>
            <p:cNvSpPr/>
            <p:nvPr/>
          </p:nvSpPr>
          <p:spPr>
            <a:xfrm>
              <a:off x="9859048" y="5062986"/>
              <a:ext cx="612000" cy="5400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15" name="Rounded Rectangle 5">
            <a:extLst>
              <a:ext uri="{FF2B5EF4-FFF2-40B4-BE49-F238E27FC236}">
                <a16:creationId xmlns:a16="http://schemas.microsoft.com/office/drawing/2014/main" id="{DAD96117-A5C9-4148-8E55-2022C643B181}"/>
              </a:ext>
            </a:extLst>
          </p:cNvPr>
          <p:cNvSpPr/>
          <p:nvPr/>
        </p:nvSpPr>
        <p:spPr>
          <a:xfrm>
            <a:off x="3915573" y="4379329"/>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16" name="Rounded Rectangle 5">
            <a:extLst>
              <a:ext uri="{FF2B5EF4-FFF2-40B4-BE49-F238E27FC236}">
                <a16:creationId xmlns:a16="http://schemas.microsoft.com/office/drawing/2014/main" id="{788BBBF2-F403-4CD0-BBD3-54735E386254}"/>
              </a:ext>
            </a:extLst>
          </p:cNvPr>
          <p:cNvSpPr/>
          <p:nvPr/>
        </p:nvSpPr>
        <p:spPr>
          <a:xfrm>
            <a:off x="3915573" y="5009083"/>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17" name="Rounded Rectangle 5">
            <a:extLst>
              <a:ext uri="{FF2B5EF4-FFF2-40B4-BE49-F238E27FC236}">
                <a16:creationId xmlns:a16="http://schemas.microsoft.com/office/drawing/2014/main" id="{65D578BC-762D-48BF-B1E7-F3A83B53EB37}"/>
              </a:ext>
            </a:extLst>
          </p:cNvPr>
          <p:cNvSpPr/>
          <p:nvPr/>
        </p:nvSpPr>
        <p:spPr>
          <a:xfrm>
            <a:off x="6813680" y="4292290"/>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20" name="Rounded Rectangle 5">
            <a:extLst>
              <a:ext uri="{FF2B5EF4-FFF2-40B4-BE49-F238E27FC236}">
                <a16:creationId xmlns:a16="http://schemas.microsoft.com/office/drawing/2014/main" id="{A61CF8B8-704B-4EC9-B1DD-4E2AE77AACC2}"/>
              </a:ext>
            </a:extLst>
          </p:cNvPr>
          <p:cNvSpPr/>
          <p:nvPr/>
        </p:nvSpPr>
        <p:spPr>
          <a:xfrm>
            <a:off x="6813680" y="4922044"/>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21" name="Rounded Rectangle 5">
            <a:extLst>
              <a:ext uri="{FF2B5EF4-FFF2-40B4-BE49-F238E27FC236}">
                <a16:creationId xmlns:a16="http://schemas.microsoft.com/office/drawing/2014/main" id="{108BBDE1-90F3-481A-BE11-CA111340EC4D}"/>
              </a:ext>
            </a:extLst>
          </p:cNvPr>
          <p:cNvSpPr/>
          <p:nvPr/>
        </p:nvSpPr>
        <p:spPr>
          <a:xfrm>
            <a:off x="9914591" y="4451157"/>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22" name="Rounded Rectangle 5">
            <a:extLst>
              <a:ext uri="{FF2B5EF4-FFF2-40B4-BE49-F238E27FC236}">
                <a16:creationId xmlns:a16="http://schemas.microsoft.com/office/drawing/2014/main" id="{59FFC097-8D27-499A-AC63-65481F0081FA}"/>
              </a:ext>
            </a:extLst>
          </p:cNvPr>
          <p:cNvSpPr/>
          <p:nvPr/>
        </p:nvSpPr>
        <p:spPr>
          <a:xfrm>
            <a:off x="9914591" y="5080911"/>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23" name="Rounded Rectangle 5">
            <a:extLst>
              <a:ext uri="{FF2B5EF4-FFF2-40B4-BE49-F238E27FC236}">
                <a16:creationId xmlns:a16="http://schemas.microsoft.com/office/drawing/2014/main" id="{BCDCE25E-19DD-4E08-AE37-F9FBA9B73A20}"/>
              </a:ext>
            </a:extLst>
          </p:cNvPr>
          <p:cNvSpPr/>
          <p:nvPr/>
        </p:nvSpPr>
        <p:spPr>
          <a:xfrm>
            <a:off x="3928494" y="4390072"/>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2</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24" name="Rounded Rectangle 5">
            <a:extLst>
              <a:ext uri="{FF2B5EF4-FFF2-40B4-BE49-F238E27FC236}">
                <a16:creationId xmlns:a16="http://schemas.microsoft.com/office/drawing/2014/main" id="{10206C50-2372-4F66-8039-B8137A31F622}"/>
              </a:ext>
            </a:extLst>
          </p:cNvPr>
          <p:cNvSpPr/>
          <p:nvPr/>
        </p:nvSpPr>
        <p:spPr>
          <a:xfrm>
            <a:off x="3928494" y="4964965"/>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3</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25" name="Rounded Rectangle 5">
            <a:extLst>
              <a:ext uri="{FF2B5EF4-FFF2-40B4-BE49-F238E27FC236}">
                <a16:creationId xmlns:a16="http://schemas.microsoft.com/office/drawing/2014/main" id="{0A53E743-06FD-4E85-BE07-ED3455D939B8}"/>
              </a:ext>
            </a:extLst>
          </p:cNvPr>
          <p:cNvSpPr/>
          <p:nvPr/>
        </p:nvSpPr>
        <p:spPr>
          <a:xfrm>
            <a:off x="6836784" y="4294586"/>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2</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26" name="Rounded Rectangle 5">
            <a:extLst>
              <a:ext uri="{FF2B5EF4-FFF2-40B4-BE49-F238E27FC236}">
                <a16:creationId xmlns:a16="http://schemas.microsoft.com/office/drawing/2014/main" id="{D012C5A1-4400-46C9-AC88-E477118417C0}"/>
              </a:ext>
            </a:extLst>
          </p:cNvPr>
          <p:cNvSpPr/>
          <p:nvPr/>
        </p:nvSpPr>
        <p:spPr>
          <a:xfrm>
            <a:off x="6834358" y="4880583"/>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3</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27" name="Rounded Rectangle 5">
            <a:extLst>
              <a:ext uri="{FF2B5EF4-FFF2-40B4-BE49-F238E27FC236}">
                <a16:creationId xmlns:a16="http://schemas.microsoft.com/office/drawing/2014/main" id="{98077617-8F13-40C5-BD8C-61C1B4E1AC6C}"/>
              </a:ext>
            </a:extLst>
          </p:cNvPr>
          <p:cNvSpPr/>
          <p:nvPr/>
        </p:nvSpPr>
        <p:spPr>
          <a:xfrm>
            <a:off x="9914591" y="4451157"/>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1</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28" name="Rounded Rectangle 5">
            <a:extLst>
              <a:ext uri="{FF2B5EF4-FFF2-40B4-BE49-F238E27FC236}">
                <a16:creationId xmlns:a16="http://schemas.microsoft.com/office/drawing/2014/main" id="{21556F87-1215-46E2-9B21-C8C0ECAB5612}"/>
              </a:ext>
            </a:extLst>
          </p:cNvPr>
          <p:cNvSpPr/>
          <p:nvPr/>
        </p:nvSpPr>
        <p:spPr>
          <a:xfrm>
            <a:off x="9914591" y="5034260"/>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4</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Tree>
    <p:extLst>
      <p:ext uri="{BB962C8B-B14F-4D97-AF65-F5344CB8AC3E}">
        <p14:creationId xmlns:p14="http://schemas.microsoft.com/office/powerpoint/2010/main" val="38667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55"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strVal val="#ppt_w*0.70"/>
                                          </p:val>
                                        </p:tav>
                                        <p:tav tm="100000">
                                          <p:val>
                                            <p:strVal val="#ppt_w"/>
                                          </p:val>
                                        </p:tav>
                                      </p:tavLst>
                                    </p:anim>
                                    <p:anim calcmode="lin" valueType="num">
                                      <p:cBhvr>
                                        <p:cTn id="16" dur="1000" fill="hold"/>
                                        <p:tgtEl>
                                          <p:spTgt spid="15"/>
                                        </p:tgtEl>
                                        <p:attrNameLst>
                                          <p:attrName>ppt_h</p:attrName>
                                        </p:attrNameLst>
                                      </p:cBhvr>
                                      <p:tavLst>
                                        <p:tav tm="0">
                                          <p:val>
                                            <p:strVal val="#ppt_h"/>
                                          </p:val>
                                        </p:tav>
                                        <p:tav tm="100000">
                                          <p:val>
                                            <p:strVal val="#ppt_h"/>
                                          </p:val>
                                        </p:tav>
                                      </p:tavLst>
                                    </p:anim>
                                    <p:animEffect transition="in" filter="fade">
                                      <p:cBhvr>
                                        <p:cTn id="17" dur="1000"/>
                                        <p:tgtEl>
                                          <p:spTgt spid="15"/>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1000" fill="hold"/>
                                        <p:tgtEl>
                                          <p:spTgt spid="16"/>
                                        </p:tgtEl>
                                        <p:attrNameLst>
                                          <p:attrName>ppt_w</p:attrName>
                                        </p:attrNameLst>
                                      </p:cBhvr>
                                      <p:tavLst>
                                        <p:tav tm="0">
                                          <p:val>
                                            <p:strVal val="#ppt_w*0.70"/>
                                          </p:val>
                                        </p:tav>
                                        <p:tav tm="100000">
                                          <p:val>
                                            <p:strVal val="#ppt_w"/>
                                          </p:val>
                                        </p:tav>
                                      </p:tavLst>
                                    </p:anim>
                                    <p:anim calcmode="lin" valueType="num">
                                      <p:cBhvr>
                                        <p:cTn id="21" dur="1000" fill="hold"/>
                                        <p:tgtEl>
                                          <p:spTgt spid="16"/>
                                        </p:tgtEl>
                                        <p:attrNameLst>
                                          <p:attrName>ppt_h</p:attrName>
                                        </p:attrNameLst>
                                      </p:cBhvr>
                                      <p:tavLst>
                                        <p:tav tm="0">
                                          <p:val>
                                            <p:strVal val="#ppt_h"/>
                                          </p:val>
                                        </p:tav>
                                        <p:tav tm="100000">
                                          <p:val>
                                            <p:strVal val="#ppt_h"/>
                                          </p:val>
                                        </p:tav>
                                      </p:tavLst>
                                    </p:anim>
                                    <p:animEffect transition="in" filter="fade">
                                      <p:cBhvr>
                                        <p:cTn id="22" dur="1000"/>
                                        <p:tgtEl>
                                          <p:spTgt spid="16"/>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000" fill="hold"/>
                                        <p:tgtEl>
                                          <p:spTgt spid="17"/>
                                        </p:tgtEl>
                                        <p:attrNameLst>
                                          <p:attrName>ppt_w</p:attrName>
                                        </p:attrNameLst>
                                      </p:cBhvr>
                                      <p:tavLst>
                                        <p:tav tm="0">
                                          <p:val>
                                            <p:strVal val="#ppt_w*0.70"/>
                                          </p:val>
                                        </p:tav>
                                        <p:tav tm="100000">
                                          <p:val>
                                            <p:strVal val="#ppt_w"/>
                                          </p:val>
                                        </p:tav>
                                      </p:tavLst>
                                    </p:anim>
                                    <p:anim calcmode="lin" valueType="num">
                                      <p:cBhvr>
                                        <p:cTn id="26" dur="1000" fill="hold"/>
                                        <p:tgtEl>
                                          <p:spTgt spid="17"/>
                                        </p:tgtEl>
                                        <p:attrNameLst>
                                          <p:attrName>ppt_h</p:attrName>
                                        </p:attrNameLst>
                                      </p:cBhvr>
                                      <p:tavLst>
                                        <p:tav tm="0">
                                          <p:val>
                                            <p:strVal val="#ppt_h"/>
                                          </p:val>
                                        </p:tav>
                                        <p:tav tm="100000">
                                          <p:val>
                                            <p:strVal val="#ppt_h"/>
                                          </p:val>
                                        </p:tav>
                                      </p:tavLst>
                                    </p:anim>
                                    <p:animEffect transition="in" filter="fade">
                                      <p:cBhvr>
                                        <p:cTn id="27" dur="1000"/>
                                        <p:tgtEl>
                                          <p:spTgt spid="17"/>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1000" fill="hold"/>
                                        <p:tgtEl>
                                          <p:spTgt spid="20"/>
                                        </p:tgtEl>
                                        <p:attrNameLst>
                                          <p:attrName>ppt_w</p:attrName>
                                        </p:attrNameLst>
                                      </p:cBhvr>
                                      <p:tavLst>
                                        <p:tav tm="0">
                                          <p:val>
                                            <p:strVal val="#ppt_w*0.70"/>
                                          </p:val>
                                        </p:tav>
                                        <p:tav tm="100000">
                                          <p:val>
                                            <p:strVal val="#ppt_w"/>
                                          </p:val>
                                        </p:tav>
                                      </p:tavLst>
                                    </p:anim>
                                    <p:anim calcmode="lin" valueType="num">
                                      <p:cBhvr>
                                        <p:cTn id="31" dur="1000" fill="hold"/>
                                        <p:tgtEl>
                                          <p:spTgt spid="20"/>
                                        </p:tgtEl>
                                        <p:attrNameLst>
                                          <p:attrName>ppt_h</p:attrName>
                                        </p:attrNameLst>
                                      </p:cBhvr>
                                      <p:tavLst>
                                        <p:tav tm="0">
                                          <p:val>
                                            <p:strVal val="#ppt_h"/>
                                          </p:val>
                                        </p:tav>
                                        <p:tav tm="100000">
                                          <p:val>
                                            <p:strVal val="#ppt_h"/>
                                          </p:val>
                                        </p:tav>
                                      </p:tavLst>
                                    </p:anim>
                                    <p:animEffect transition="in" filter="fade">
                                      <p:cBhvr>
                                        <p:cTn id="32" dur="1000"/>
                                        <p:tgtEl>
                                          <p:spTgt spid="20"/>
                                        </p:tgtEl>
                                      </p:cBhvr>
                                    </p:animEffect>
                                  </p:childTnLst>
                                </p:cTn>
                              </p:par>
                              <p:par>
                                <p:cTn id="33" presetID="55"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1000" fill="hold"/>
                                        <p:tgtEl>
                                          <p:spTgt spid="21"/>
                                        </p:tgtEl>
                                        <p:attrNameLst>
                                          <p:attrName>ppt_w</p:attrName>
                                        </p:attrNameLst>
                                      </p:cBhvr>
                                      <p:tavLst>
                                        <p:tav tm="0">
                                          <p:val>
                                            <p:strVal val="#ppt_w*0.70"/>
                                          </p:val>
                                        </p:tav>
                                        <p:tav tm="100000">
                                          <p:val>
                                            <p:strVal val="#ppt_w"/>
                                          </p:val>
                                        </p:tav>
                                      </p:tavLst>
                                    </p:anim>
                                    <p:anim calcmode="lin" valueType="num">
                                      <p:cBhvr>
                                        <p:cTn id="36" dur="1000" fill="hold"/>
                                        <p:tgtEl>
                                          <p:spTgt spid="21"/>
                                        </p:tgtEl>
                                        <p:attrNameLst>
                                          <p:attrName>ppt_h</p:attrName>
                                        </p:attrNameLst>
                                      </p:cBhvr>
                                      <p:tavLst>
                                        <p:tav tm="0">
                                          <p:val>
                                            <p:strVal val="#ppt_h"/>
                                          </p:val>
                                        </p:tav>
                                        <p:tav tm="100000">
                                          <p:val>
                                            <p:strVal val="#ppt_h"/>
                                          </p:val>
                                        </p:tav>
                                      </p:tavLst>
                                    </p:anim>
                                    <p:animEffect transition="in" filter="fade">
                                      <p:cBhvr>
                                        <p:cTn id="37" dur="1000"/>
                                        <p:tgtEl>
                                          <p:spTgt spid="21"/>
                                        </p:tgtEl>
                                      </p:cBhvr>
                                    </p:animEffect>
                                  </p:childTnLst>
                                </p:cTn>
                              </p:par>
                              <p:par>
                                <p:cTn id="38" presetID="55"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1000" fill="hold"/>
                                        <p:tgtEl>
                                          <p:spTgt spid="22"/>
                                        </p:tgtEl>
                                        <p:attrNameLst>
                                          <p:attrName>ppt_w</p:attrName>
                                        </p:attrNameLst>
                                      </p:cBhvr>
                                      <p:tavLst>
                                        <p:tav tm="0">
                                          <p:val>
                                            <p:strVal val="#ppt_w*0.70"/>
                                          </p:val>
                                        </p:tav>
                                        <p:tav tm="100000">
                                          <p:val>
                                            <p:strVal val="#ppt_w"/>
                                          </p:val>
                                        </p:tav>
                                      </p:tavLst>
                                    </p:anim>
                                    <p:anim calcmode="lin" valueType="num">
                                      <p:cBhvr>
                                        <p:cTn id="41" dur="1000" fill="hold"/>
                                        <p:tgtEl>
                                          <p:spTgt spid="22"/>
                                        </p:tgtEl>
                                        <p:attrNameLst>
                                          <p:attrName>ppt_h</p:attrName>
                                        </p:attrNameLst>
                                      </p:cBhvr>
                                      <p:tavLst>
                                        <p:tav tm="0">
                                          <p:val>
                                            <p:strVal val="#ppt_h"/>
                                          </p:val>
                                        </p:tav>
                                        <p:tav tm="100000">
                                          <p:val>
                                            <p:strVal val="#ppt_h"/>
                                          </p:val>
                                        </p:tav>
                                      </p:tavLst>
                                    </p:anim>
                                    <p:animEffect transition="in" filter="fade">
                                      <p:cBhvr>
                                        <p:cTn id="42" dur="10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xit" presetSubtype="4" fill="hold" grpId="1" nodeType="clickEffect">
                                  <p:stCondLst>
                                    <p:cond delay="0"/>
                                  </p:stCondLst>
                                  <p:childTnLst>
                                    <p:animEffect transition="out" filter="wipe(down)">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par>
                                <p:cTn id="48" presetID="55"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p:cTn id="50" dur="1000" fill="hold"/>
                                        <p:tgtEl>
                                          <p:spTgt spid="23"/>
                                        </p:tgtEl>
                                        <p:attrNameLst>
                                          <p:attrName>ppt_w</p:attrName>
                                        </p:attrNameLst>
                                      </p:cBhvr>
                                      <p:tavLst>
                                        <p:tav tm="0">
                                          <p:val>
                                            <p:strVal val="#ppt_w*0.70"/>
                                          </p:val>
                                        </p:tav>
                                        <p:tav tm="100000">
                                          <p:val>
                                            <p:strVal val="#ppt_w"/>
                                          </p:val>
                                        </p:tav>
                                      </p:tavLst>
                                    </p:anim>
                                    <p:anim calcmode="lin" valueType="num">
                                      <p:cBhvr>
                                        <p:cTn id="51" dur="1000" fill="hold"/>
                                        <p:tgtEl>
                                          <p:spTgt spid="23"/>
                                        </p:tgtEl>
                                        <p:attrNameLst>
                                          <p:attrName>ppt_h</p:attrName>
                                        </p:attrNameLst>
                                      </p:cBhvr>
                                      <p:tavLst>
                                        <p:tav tm="0">
                                          <p:val>
                                            <p:strVal val="#ppt_h"/>
                                          </p:val>
                                        </p:tav>
                                        <p:tav tm="100000">
                                          <p:val>
                                            <p:strVal val="#ppt_h"/>
                                          </p:val>
                                        </p:tav>
                                      </p:tavLst>
                                    </p:anim>
                                    <p:animEffect transition="in" filter="fade">
                                      <p:cBhvr>
                                        <p:cTn id="52" dur="10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xit" presetSubtype="4" fill="hold" grpId="1" nodeType="clickEffect">
                                  <p:stCondLst>
                                    <p:cond delay="0"/>
                                  </p:stCondLst>
                                  <p:childTnLst>
                                    <p:animEffect transition="out" filter="wipe(down)">
                                      <p:cBhvr>
                                        <p:cTn id="56" dur="500"/>
                                        <p:tgtEl>
                                          <p:spTgt spid="16"/>
                                        </p:tgtEl>
                                      </p:cBhvr>
                                    </p:animEffect>
                                    <p:set>
                                      <p:cBhvr>
                                        <p:cTn id="57" dur="1" fill="hold">
                                          <p:stCondLst>
                                            <p:cond delay="499"/>
                                          </p:stCondLst>
                                        </p:cTn>
                                        <p:tgtEl>
                                          <p:spTgt spid="16"/>
                                        </p:tgtEl>
                                        <p:attrNameLst>
                                          <p:attrName>style.visibility</p:attrName>
                                        </p:attrNameLst>
                                      </p:cBhvr>
                                      <p:to>
                                        <p:strVal val="hidden"/>
                                      </p:to>
                                    </p:set>
                                  </p:childTnLst>
                                </p:cTn>
                              </p:par>
                              <p:par>
                                <p:cTn id="58" presetID="55"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p:cTn id="60" dur="1000" fill="hold"/>
                                        <p:tgtEl>
                                          <p:spTgt spid="24"/>
                                        </p:tgtEl>
                                        <p:attrNameLst>
                                          <p:attrName>ppt_w</p:attrName>
                                        </p:attrNameLst>
                                      </p:cBhvr>
                                      <p:tavLst>
                                        <p:tav tm="0">
                                          <p:val>
                                            <p:strVal val="#ppt_w*0.70"/>
                                          </p:val>
                                        </p:tav>
                                        <p:tav tm="100000">
                                          <p:val>
                                            <p:strVal val="#ppt_w"/>
                                          </p:val>
                                        </p:tav>
                                      </p:tavLst>
                                    </p:anim>
                                    <p:anim calcmode="lin" valueType="num">
                                      <p:cBhvr>
                                        <p:cTn id="61" dur="1000" fill="hold"/>
                                        <p:tgtEl>
                                          <p:spTgt spid="24"/>
                                        </p:tgtEl>
                                        <p:attrNameLst>
                                          <p:attrName>ppt_h</p:attrName>
                                        </p:attrNameLst>
                                      </p:cBhvr>
                                      <p:tavLst>
                                        <p:tav tm="0">
                                          <p:val>
                                            <p:strVal val="#ppt_h"/>
                                          </p:val>
                                        </p:tav>
                                        <p:tav tm="100000">
                                          <p:val>
                                            <p:strVal val="#ppt_h"/>
                                          </p:val>
                                        </p:tav>
                                      </p:tavLst>
                                    </p:anim>
                                    <p:animEffect transition="in" filter="fade">
                                      <p:cBhvr>
                                        <p:cTn id="62" dur="1000"/>
                                        <p:tgtEl>
                                          <p:spTgt spid="2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xit" presetSubtype="4" fill="hold" grpId="1" nodeType="clickEffect">
                                  <p:stCondLst>
                                    <p:cond delay="0"/>
                                  </p:stCondLst>
                                  <p:childTnLst>
                                    <p:animEffect transition="out" filter="wipe(down)">
                                      <p:cBhvr>
                                        <p:cTn id="66" dur="500"/>
                                        <p:tgtEl>
                                          <p:spTgt spid="17"/>
                                        </p:tgtEl>
                                      </p:cBhvr>
                                    </p:animEffect>
                                    <p:set>
                                      <p:cBhvr>
                                        <p:cTn id="67" dur="1" fill="hold">
                                          <p:stCondLst>
                                            <p:cond delay="499"/>
                                          </p:stCondLst>
                                        </p:cTn>
                                        <p:tgtEl>
                                          <p:spTgt spid="17"/>
                                        </p:tgtEl>
                                        <p:attrNameLst>
                                          <p:attrName>style.visibility</p:attrName>
                                        </p:attrNameLst>
                                      </p:cBhvr>
                                      <p:to>
                                        <p:strVal val="hidden"/>
                                      </p:to>
                                    </p:set>
                                  </p:childTnLst>
                                </p:cTn>
                              </p:par>
                              <p:par>
                                <p:cTn id="68" presetID="55" presetClass="entr" presetSubtype="0"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1000" fill="hold"/>
                                        <p:tgtEl>
                                          <p:spTgt spid="25"/>
                                        </p:tgtEl>
                                        <p:attrNameLst>
                                          <p:attrName>ppt_w</p:attrName>
                                        </p:attrNameLst>
                                      </p:cBhvr>
                                      <p:tavLst>
                                        <p:tav tm="0">
                                          <p:val>
                                            <p:strVal val="#ppt_w*0.70"/>
                                          </p:val>
                                        </p:tav>
                                        <p:tav tm="100000">
                                          <p:val>
                                            <p:strVal val="#ppt_w"/>
                                          </p:val>
                                        </p:tav>
                                      </p:tavLst>
                                    </p:anim>
                                    <p:anim calcmode="lin" valueType="num">
                                      <p:cBhvr>
                                        <p:cTn id="71" dur="1000" fill="hold"/>
                                        <p:tgtEl>
                                          <p:spTgt spid="25"/>
                                        </p:tgtEl>
                                        <p:attrNameLst>
                                          <p:attrName>ppt_h</p:attrName>
                                        </p:attrNameLst>
                                      </p:cBhvr>
                                      <p:tavLst>
                                        <p:tav tm="0">
                                          <p:val>
                                            <p:strVal val="#ppt_h"/>
                                          </p:val>
                                        </p:tav>
                                        <p:tav tm="100000">
                                          <p:val>
                                            <p:strVal val="#ppt_h"/>
                                          </p:val>
                                        </p:tav>
                                      </p:tavLst>
                                    </p:anim>
                                    <p:animEffect transition="in" filter="fade">
                                      <p:cBhvr>
                                        <p:cTn id="72" dur="1000"/>
                                        <p:tgtEl>
                                          <p:spTgt spid="25"/>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xit" presetSubtype="4" fill="hold" grpId="1" nodeType="clickEffect">
                                  <p:stCondLst>
                                    <p:cond delay="0"/>
                                  </p:stCondLst>
                                  <p:childTnLst>
                                    <p:animEffect transition="out" filter="wipe(down)">
                                      <p:cBhvr>
                                        <p:cTn id="76" dur="500"/>
                                        <p:tgtEl>
                                          <p:spTgt spid="20"/>
                                        </p:tgtEl>
                                      </p:cBhvr>
                                    </p:animEffect>
                                    <p:set>
                                      <p:cBhvr>
                                        <p:cTn id="77" dur="1" fill="hold">
                                          <p:stCondLst>
                                            <p:cond delay="499"/>
                                          </p:stCondLst>
                                        </p:cTn>
                                        <p:tgtEl>
                                          <p:spTgt spid="20"/>
                                        </p:tgtEl>
                                        <p:attrNameLst>
                                          <p:attrName>style.visibility</p:attrName>
                                        </p:attrNameLst>
                                      </p:cBhvr>
                                      <p:to>
                                        <p:strVal val="hidden"/>
                                      </p:to>
                                    </p:set>
                                  </p:childTnLst>
                                </p:cTn>
                              </p:par>
                              <p:par>
                                <p:cTn id="78" presetID="55" presetClass="entr"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1000" fill="hold"/>
                                        <p:tgtEl>
                                          <p:spTgt spid="26"/>
                                        </p:tgtEl>
                                        <p:attrNameLst>
                                          <p:attrName>ppt_w</p:attrName>
                                        </p:attrNameLst>
                                      </p:cBhvr>
                                      <p:tavLst>
                                        <p:tav tm="0">
                                          <p:val>
                                            <p:strVal val="#ppt_w*0.70"/>
                                          </p:val>
                                        </p:tav>
                                        <p:tav tm="100000">
                                          <p:val>
                                            <p:strVal val="#ppt_w"/>
                                          </p:val>
                                        </p:tav>
                                      </p:tavLst>
                                    </p:anim>
                                    <p:anim calcmode="lin" valueType="num">
                                      <p:cBhvr>
                                        <p:cTn id="81" dur="1000" fill="hold"/>
                                        <p:tgtEl>
                                          <p:spTgt spid="26"/>
                                        </p:tgtEl>
                                        <p:attrNameLst>
                                          <p:attrName>ppt_h</p:attrName>
                                        </p:attrNameLst>
                                      </p:cBhvr>
                                      <p:tavLst>
                                        <p:tav tm="0">
                                          <p:val>
                                            <p:strVal val="#ppt_h"/>
                                          </p:val>
                                        </p:tav>
                                        <p:tav tm="100000">
                                          <p:val>
                                            <p:strVal val="#ppt_h"/>
                                          </p:val>
                                        </p:tav>
                                      </p:tavLst>
                                    </p:anim>
                                    <p:animEffect transition="in" filter="fade">
                                      <p:cBhvr>
                                        <p:cTn id="82" dur="1000"/>
                                        <p:tgtEl>
                                          <p:spTgt spid="26"/>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xit" presetSubtype="4" fill="hold" grpId="1" nodeType="clickEffect">
                                  <p:stCondLst>
                                    <p:cond delay="0"/>
                                  </p:stCondLst>
                                  <p:childTnLst>
                                    <p:animEffect transition="out" filter="wipe(down)">
                                      <p:cBhvr>
                                        <p:cTn id="86" dur="500"/>
                                        <p:tgtEl>
                                          <p:spTgt spid="21"/>
                                        </p:tgtEl>
                                      </p:cBhvr>
                                    </p:animEffect>
                                    <p:set>
                                      <p:cBhvr>
                                        <p:cTn id="87" dur="1" fill="hold">
                                          <p:stCondLst>
                                            <p:cond delay="499"/>
                                          </p:stCondLst>
                                        </p:cTn>
                                        <p:tgtEl>
                                          <p:spTgt spid="21"/>
                                        </p:tgtEl>
                                        <p:attrNameLst>
                                          <p:attrName>style.visibility</p:attrName>
                                        </p:attrNameLst>
                                      </p:cBhvr>
                                      <p:to>
                                        <p:strVal val="hidden"/>
                                      </p:to>
                                    </p:set>
                                  </p:childTnLst>
                                </p:cTn>
                              </p:par>
                              <p:par>
                                <p:cTn id="88" presetID="55" presetClass="entr" presetSubtype="0" fill="hold" grpId="0" nodeType="withEffect">
                                  <p:stCondLst>
                                    <p:cond delay="0"/>
                                  </p:stCondLst>
                                  <p:childTnLst>
                                    <p:set>
                                      <p:cBhvr>
                                        <p:cTn id="89" dur="1" fill="hold">
                                          <p:stCondLst>
                                            <p:cond delay="0"/>
                                          </p:stCondLst>
                                        </p:cTn>
                                        <p:tgtEl>
                                          <p:spTgt spid="27"/>
                                        </p:tgtEl>
                                        <p:attrNameLst>
                                          <p:attrName>style.visibility</p:attrName>
                                        </p:attrNameLst>
                                      </p:cBhvr>
                                      <p:to>
                                        <p:strVal val="visible"/>
                                      </p:to>
                                    </p:set>
                                    <p:anim calcmode="lin" valueType="num">
                                      <p:cBhvr>
                                        <p:cTn id="90" dur="1000" fill="hold"/>
                                        <p:tgtEl>
                                          <p:spTgt spid="27"/>
                                        </p:tgtEl>
                                        <p:attrNameLst>
                                          <p:attrName>ppt_w</p:attrName>
                                        </p:attrNameLst>
                                      </p:cBhvr>
                                      <p:tavLst>
                                        <p:tav tm="0">
                                          <p:val>
                                            <p:strVal val="#ppt_w*0.70"/>
                                          </p:val>
                                        </p:tav>
                                        <p:tav tm="100000">
                                          <p:val>
                                            <p:strVal val="#ppt_w"/>
                                          </p:val>
                                        </p:tav>
                                      </p:tavLst>
                                    </p:anim>
                                    <p:anim calcmode="lin" valueType="num">
                                      <p:cBhvr>
                                        <p:cTn id="91" dur="1000" fill="hold"/>
                                        <p:tgtEl>
                                          <p:spTgt spid="27"/>
                                        </p:tgtEl>
                                        <p:attrNameLst>
                                          <p:attrName>ppt_h</p:attrName>
                                        </p:attrNameLst>
                                      </p:cBhvr>
                                      <p:tavLst>
                                        <p:tav tm="0">
                                          <p:val>
                                            <p:strVal val="#ppt_h"/>
                                          </p:val>
                                        </p:tav>
                                        <p:tav tm="100000">
                                          <p:val>
                                            <p:strVal val="#ppt_h"/>
                                          </p:val>
                                        </p:tav>
                                      </p:tavLst>
                                    </p:anim>
                                    <p:animEffect transition="in" filter="fade">
                                      <p:cBhvr>
                                        <p:cTn id="92" dur="1000"/>
                                        <p:tgtEl>
                                          <p:spTgt spid="27"/>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xit" presetSubtype="4" fill="hold" grpId="1" nodeType="clickEffect">
                                  <p:stCondLst>
                                    <p:cond delay="0"/>
                                  </p:stCondLst>
                                  <p:childTnLst>
                                    <p:animEffect transition="out" filter="wipe(down)">
                                      <p:cBhvr>
                                        <p:cTn id="96" dur="500"/>
                                        <p:tgtEl>
                                          <p:spTgt spid="22"/>
                                        </p:tgtEl>
                                      </p:cBhvr>
                                    </p:animEffect>
                                    <p:set>
                                      <p:cBhvr>
                                        <p:cTn id="97" dur="1" fill="hold">
                                          <p:stCondLst>
                                            <p:cond delay="499"/>
                                          </p:stCondLst>
                                        </p:cTn>
                                        <p:tgtEl>
                                          <p:spTgt spid="22"/>
                                        </p:tgtEl>
                                        <p:attrNameLst>
                                          <p:attrName>style.visibility</p:attrName>
                                        </p:attrNameLst>
                                      </p:cBhvr>
                                      <p:to>
                                        <p:strVal val="hidden"/>
                                      </p:to>
                                    </p:set>
                                  </p:childTnLst>
                                </p:cTn>
                              </p:par>
                              <p:par>
                                <p:cTn id="98" presetID="55" presetClass="entr" presetSubtype="0" fill="hold" grpId="0" nodeType="withEffect">
                                  <p:stCondLst>
                                    <p:cond delay="0"/>
                                  </p:stCondLst>
                                  <p:childTnLst>
                                    <p:set>
                                      <p:cBhvr>
                                        <p:cTn id="99" dur="1" fill="hold">
                                          <p:stCondLst>
                                            <p:cond delay="0"/>
                                          </p:stCondLst>
                                        </p:cTn>
                                        <p:tgtEl>
                                          <p:spTgt spid="28"/>
                                        </p:tgtEl>
                                        <p:attrNameLst>
                                          <p:attrName>style.visibility</p:attrName>
                                        </p:attrNameLst>
                                      </p:cBhvr>
                                      <p:to>
                                        <p:strVal val="visible"/>
                                      </p:to>
                                    </p:set>
                                    <p:anim calcmode="lin" valueType="num">
                                      <p:cBhvr>
                                        <p:cTn id="100" dur="1000" fill="hold"/>
                                        <p:tgtEl>
                                          <p:spTgt spid="28"/>
                                        </p:tgtEl>
                                        <p:attrNameLst>
                                          <p:attrName>ppt_w</p:attrName>
                                        </p:attrNameLst>
                                      </p:cBhvr>
                                      <p:tavLst>
                                        <p:tav tm="0">
                                          <p:val>
                                            <p:strVal val="#ppt_w*0.70"/>
                                          </p:val>
                                        </p:tav>
                                        <p:tav tm="100000">
                                          <p:val>
                                            <p:strVal val="#ppt_w"/>
                                          </p:val>
                                        </p:tav>
                                      </p:tavLst>
                                    </p:anim>
                                    <p:anim calcmode="lin" valueType="num">
                                      <p:cBhvr>
                                        <p:cTn id="101" dur="1000" fill="hold"/>
                                        <p:tgtEl>
                                          <p:spTgt spid="28"/>
                                        </p:tgtEl>
                                        <p:attrNameLst>
                                          <p:attrName>ppt_h</p:attrName>
                                        </p:attrNameLst>
                                      </p:cBhvr>
                                      <p:tavLst>
                                        <p:tav tm="0">
                                          <p:val>
                                            <p:strVal val="#ppt_h"/>
                                          </p:val>
                                        </p:tav>
                                        <p:tav tm="100000">
                                          <p:val>
                                            <p:strVal val="#ppt_h"/>
                                          </p:val>
                                        </p:tav>
                                      </p:tavLst>
                                    </p:anim>
                                    <p:animEffect transition="in" filter="fade">
                                      <p:cBhvr>
                                        <p:cTn id="102"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5" grpId="1"/>
      <p:bldP spid="16" grpId="0"/>
      <p:bldP spid="16" grpId="1"/>
      <p:bldP spid="17" grpId="0"/>
      <p:bldP spid="17" grpId="1"/>
      <p:bldP spid="20" grpId="0"/>
      <p:bldP spid="20" grpId="1"/>
      <p:bldP spid="21" grpId="0"/>
      <p:bldP spid="21" grpId="1"/>
      <p:bldP spid="22" grpId="0"/>
      <p:bldP spid="22" grpId="1"/>
      <p:bldP spid="23" grpId="0"/>
      <p:bldP spid="24" grpId="0"/>
      <p:bldP spid="25"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1">
            <a:extLst>
              <a:ext uri="{FF2B5EF4-FFF2-40B4-BE49-F238E27FC236}">
                <a16:creationId xmlns:a16="http://schemas.microsoft.com/office/drawing/2014/main" id="{650CA24B-D670-45C5-A180-C9655E34840C}"/>
              </a:ext>
            </a:extLst>
          </p:cNvPr>
          <p:cNvPicPr>
            <a:picLocks noChangeAspect="1"/>
          </p:cNvPicPr>
          <p:nvPr/>
        </p:nvPicPr>
        <p:blipFill>
          <a:blip r:embed="rId2"/>
          <a:stretch>
            <a:fillRect/>
          </a:stretch>
        </p:blipFill>
        <p:spPr>
          <a:xfrm>
            <a:off x="-14528" y="401782"/>
            <a:ext cx="12192001" cy="6456218"/>
          </a:xfrm>
          <a:prstGeom prst="rect">
            <a:avLst/>
          </a:prstGeom>
        </p:spPr>
      </p:pic>
      <p:sp>
        <p:nvSpPr>
          <p:cNvPr id="4" name="Text Box 5">
            <a:extLst>
              <a:ext uri="{FF2B5EF4-FFF2-40B4-BE49-F238E27FC236}">
                <a16:creationId xmlns:a16="http://schemas.microsoft.com/office/drawing/2014/main" id="{A996BF02-34D6-4093-AAEA-5055EA9A09A7}"/>
              </a:ext>
            </a:extLst>
          </p:cNvPr>
          <p:cNvSpPr txBox="1">
            <a:spLocks noChangeArrowheads="1"/>
          </p:cNvSpPr>
          <p:nvPr/>
        </p:nvSpPr>
        <p:spPr bwMode="auto">
          <a:xfrm>
            <a:off x="2088985" y="816638"/>
            <a:ext cx="65978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002060"/>
                </a:solidFill>
                <a:effectLst/>
                <a:uLnTx/>
                <a:uFillTx/>
                <a:latin typeface="+mj-lt"/>
                <a:ea typeface="+mn-ea"/>
                <a:cs typeface="Times New Roman" panose="02020603050405020304" pitchFamily="18" charset="0"/>
              </a:rPr>
              <a:t>Số</a:t>
            </a:r>
            <a:r>
              <a:rPr kumimoji="0" lang="en-US" altLang="en-US" sz="2800" b="1" i="0" u="none" strike="noStrike" kern="1200" cap="none" spc="0" normalizeH="0" noProof="0" dirty="0">
                <a:ln>
                  <a:noFill/>
                </a:ln>
                <a:solidFill>
                  <a:srgbClr val="002060"/>
                </a:solidFill>
                <a:effectLst/>
                <a:uLnTx/>
                <a:uFillTx/>
                <a:latin typeface="+mj-lt"/>
                <a:ea typeface="+mn-ea"/>
                <a:cs typeface="Times New Roman" panose="02020603050405020304" pitchFamily="18" charset="0"/>
              </a:rPr>
              <a:t> ?</a:t>
            </a:r>
            <a:endParaRPr kumimoji="0" lang="en-US" alt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5" name="Sun 3">
            <a:extLst>
              <a:ext uri="{FF2B5EF4-FFF2-40B4-BE49-F238E27FC236}">
                <a16:creationId xmlns:a16="http://schemas.microsoft.com/office/drawing/2014/main" id="{6B1406C0-A0D9-47B7-8D98-3B6DE0F83262}"/>
              </a:ext>
            </a:extLst>
          </p:cNvPr>
          <p:cNvSpPr/>
          <p:nvPr/>
        </p:nvSpPr>
        <p:spPr>
          <a:xfrm>
            <a:off x="917284" y="621417"/>
            <a:ext cx="978155" cy="1015607"/>
          </a:xfrm>
          <a:prstGeom prst="sun">
            <a:avLst/>
          </a:prstGeom>
          <a:solidFill>
            <a:srgbClr val="FF7707"/>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mj-lt"/>
              <a:ea typeface="+mn-ea"/>
              <a:cs typeface="+mn-cs"/>
            </a:endParaRPr>
          </a:p>
        </p:txBody>
      </p:sp>
      <p:pic>
        <p:nvPicPr>
          <p:cNvPr id="18" name="图片 7" descr="572005ec0a0c4">
            <a:extLst>
              <a:ext uri="{FF2B5EF4-FFF2-40B4-BE49-F238E27FC236}">
                <a16:creationId xmlns:a16="http://schemas.microsoft.com/office/drawing/2014/main" id="{FA790041-E7A8-40FE-859E-A8773A1900A6}"/>
              </a:ext>
            </a:extLst>
          </p:cNvPr>
          <p:cNvPicPr>
            <a:picLocks noChangeAspect="1"/>
          </p:cNvPicPr>
          <p:nvPr/>
        </p:nvPicPr>
        <p:blipFill rotWithShape="1">
          <a:blip r:embed="rId3"/>
          <a:srcRect r="38224" b="26546"/>
          <a:stretch/>
        </p:blipFill>
        <p:spPr>
          <a:xfrm>
            <a:off x="9545771" y="681712"/>
            <a:ext cx="2142240" cy="1439401"/>
          </a:xfrm>
          <a:prstGeom prst="rect">
            <a:avLst/>
          </a:prstGeom>
        </p:spPr>
      </p:pic>
      <p:sp>
        <p:nvSpPr>
          <p:cNvPr id="19" name="Rounded Rectangle 5">
            <a:extLst>
              <a:ext uri="{FF2B5EF4-FFF2-40B4-BE49-F238E27FC236}">
                <a16:creationId xmlns:a16="http://schemas.microsoft.com/office/drawing/2014/main" id="{65602BF7-D75A-4B91-8656-30436AEECFCB}"/>
              </a:ext>
            </a:extLst>
          </p:cNvPr>
          <p:cNvSpPr/>
          <p:nvPr/>
        </p:nvSpPr>
        <p:spPr>
          <a:xfrm>
            <a:off x="723738" y="816638"/>
            <a:ext cx="925519" cy="511205"/>
          </a:xfrm>
          <a:prstGeom prst="roundRect">
            <a:avLst/>
          </a:prstGeom>
          <a:noFill/>
          <a:ln w="28575" cap="flat" cmpd="sng" algn="ctr">
            <a:noFill/>
            <a:prstDash val="lgDashDot"/>
            <a:miter lim="800000"/>
          </a:ln>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0" cap="none" spc="0" normalizeH="0" baseline="0" noProof="0" dirty="0">
                <a:ln>
                  <a:noFill/>
                </a:ln>
                <a:solidFill>
                  <a:schemeClr val="bg1"/>
                </a:solidFill>
                <a:effectLst/>
                <a:uLnTx/>
                <a:uFillTx/>
                <a:latin typeface="+mj-lt"/>
                <a:ea typeface="+mn-ea"/>
                <a:cs typeface="Times New Roman" panose="02020603050405020304" pitchFamily="18" charset="0"/>
              </a:rPr>
              <a:t>   </a:t>
            </a:r>
            <a:r>
              <a:rPr kumimoji="0" lang="en-US" sz="3200" b="1" i="0" u="none" strike="noStrike" kern="0" cap="none" spc="0" normalizeH="0" baseline="0" noProof="0" dirty="0">
                <a:ln>
                  <a:noFill/>
                </a:ln>
                <a:solidFill>
                  <a:schemeClr val="bg1"/>
                </a:solidFill>
                <a:effectLst/>
                <a:uLnTx/>
                <a:uFillTx/>
                <a:latin typeface="+mj-lt"/>
                <a:ea typeface="+mn-ea"/>
                <a:cs typeface="Times New Roman" panose="02020603050405020304" pitchFamily="18" charset="0"/>
              </a:rPr>
              <a:t>4</a:t>
            </a:r>
            <a:r>
              <a:rPr kumimoji="0" lang="en-US" sz="3600" b="1" i="0" u="none" strike="noStrike" kern="0" cap="none" spc="0" normalizeH="0" baseline="0" noProof="0" dirty="0">
                <a:ln>
                  <a:noFill/>
                </a:ln>
                <a:solidFill>
                  <a:schemeClr val="bg1"/>
                </a:solidFill>
                <a:effectLst/>
                <a:uLnTx/>
                <a:uFillTx/>
                <a:latin typeface="+mj-lt"/>
                <a:ea typeface="+mn-ea"/>
                <a:cs typeface="Times New Roman" panose="02020603050405020304" pitchFamily="18" charset="0"/>
              </a:rPr>
              <a:t> </a:t>
            </a:r>
          </a:p>
        </p:txBody>
      </p:sp>
      <p:pic>
        <p:nvPicPr>
          <p:cNvPr id="23" name="Picture 1">
            <a:extLst>
              <a:ext uri="{FF2B5EF4-FFF2-40B4-BE49-F238E27FC236}">
                <a16:creationId xmlns:a16="http://schemas.microsoft.com/office/drawing/2014/main" id="{9836B69C-9921-42EF-9E42-D906095FA2E0}"/>
              </a:ext>
            </a:extLst>
          </p:cNvPr>
          <p:cNvPicPr>
            <a:picLocks noChangeAspect="1"/>
          </p:cNvPicPr>
          <p:nvPr/>
        </p:nvPicPr>
        <p:blipFill rotWithShape="1">
          <a:blip r:embed="rId4">
            <a:extLst>
              <a:ext uri="{28A0092B-C50C-407E-A947-70E740481C1C}">
                <a14:useLocalDpi xmlns:a14="http://schemas.microsoft.com/office/drawing/2010/main" val="0"/>
              </a:ext>
            </a:extLst>
          </a:blip>
          <a:srcRect l="1929" t="18018" r="65502" b="25899"/>
          <a:stretch/>
        </p:blipFill>
        <p:spPr>
          <a:xfrm>
            <a:off x="1130870" y="3058918"/>
            <a:ext cx="2978161" cy="2092036"/>
          </a:xfrm>
          <a:prstGeom prst="rect">
            <a:avLst/>
          </a:prstGeom>
        </p:spPr>
      </p:pic>
      <p:pic>
        <p:nvPicPr>
          <p:cNvPr id="24" name="Picture 1">
            <a:extLst>
              <a:ext uri="{FF2B5EF4-FFF2-40B4-BE49-F238E27FC236}">
                <a16:creationId xmlns:a16="http://schemas.microsoft.com/office/drawing/2014/main" id="{1F1540A7-FF18-4523-A676-724727EB2FAD}"/>
              </a:ext>
            </a:extLst>
          </p:cNvPr>
          <p:cNvPicPr>
            <a:picLocks noChangeAspect="1"/>
          </p:cNvPicPr>
          <p:nvPr/>
        </p:nvPicPr>
        <p:blipFill rotWithShape="1">
          <a:blip r:embed="rId4">
            <a:extLst>
              <a:ext uri="{28A0092B-C50C-407E-A947-70E740481C1C}">
                <a14:useLocalDpi xmlns:a14="http://schemas.microsoft.com/office/drawing/2010/main" val="0"/>
              </a:ext>
            </a:extLst>
          </a:blip>
          <a:srcRect l="34499" t="18017" r="34137" b="26152"/>
          <a:stretch/>
        </p:blipFill>
        <p:spPr>
          <a:xfrm>
            <a:off x="4761649" y="1039765"/>
            <a:ext cx="2978161" cy="2162695"/>
          </a:xfrm>
          <a:prstGeom prst="rect">
            <a:avLst/>
          </a:prstGeom>
        </p:spPr>
      </p:pic>
      <p:pic>
        <p:nvPicPr>
          <p:cNvPr id="25" name="Picture 1">
            <a:extLst>
              <a:ext uri="{FF2B5EF4-FFF2-40B4-BE49-F238E27FC236}">
                <a16:creationId xmlns:a16="http://schemas.microsoft.com/office/drawing/2014/main" id="{D3D6DC8B-EC7E-401C-83E0-8373775EBAD4}"/>
              </a:ext>
            </a:extLst>
          </p:cNvPr>
          <p:cNvPicPr>
            <a:picLocks noChangeAspect="1"/>
          </p:cNvPicPr>
          <p:nvPr/>
        </p:nvPicPr>
        <p:blipFill rotWithShape="1">
          <a:blip r:embed="rId4">
            <a:extLst>
              <a:ext uri="{28A0092B-C50C-407E-A947-70E740481C1C}">
                <a14:useLocalDpi xmlns:a14="http://schemas.microsoft.com/office/drawing/2010/main" val="0"/>
              </a:ext>
            </a:extLst>
          </a:blip>
          <a:srcRect l="66020" t="18018" r="1410" b="25899"/>
          <a:stretch/>
        </p:blipFill>
        <p:spPr>
          <a:xfrm>
            <a:off x="8392428" y="3202460"/>
            <a:ext cx="2978161" cy="2092036"/>
          </a:xfrm>
          <a:prstGeom prst="rect">
            <a:avLst/>
          </a:prstGeom>
        </p:spPr>
      </p:pic>
      <p:grpSp>
        <p:nvGrpSpPr>
          <p:cNvPr id="8" name="Nhóm 7">
            <a:extLst>
              <a:ext uri="{FF2B5EF4-FFF2-40B4-BE49-F238E27FC236}">
                <a16:creationId xmlns:a16="http://schemas.microsoft.com/office/drawing/2014/main" id="{D5C9044D-1455-41BA-AC97-8BE24D88A376}"/>
              </a:ext>
            </a:extLst>
          </p:cNvPr>
          <p:cNvGrpSpPr/>
          <p:nvPr/>
        </p:nvGrpSpPr>
        <p:grpSpPr>
          <a:xfrm>
            <a:off x="1258366" y="5418841"/>
            <a:ext cx="2850665" cy="585636"/>
            <a:chOff x="6154789" y="5349914"/>
            <a:chExt cx="2850665" cy="585636"/>
          </a:xfrm>
        </p:grpSpPr>
        <p:sp>
          <p:nvSpPr>
            <p:cNvPr id="27" name="Rounded Rectangle 5">
              <a:extLst>
                <a:ext uri="{FF2B5EF4-FFF2-40B4-BE49-F238E27FC236}">
                  <a16:creationId xmlns:a16="http://schemas.microsoft.com/office/drawing/2014/main" id="{6AF14DAD-5CC8-4AA5-8C74-92D194A278A7}"/>
                </a:ext>
              </a:extLst>
            </p:cNvPr>
            <p:cNvSpPr/>
            <p:nvPr/>
          </p:nvSpPr>
          <p:spPr>
            <a:xfrm>
              <a:off x="6154789" y="5349914"/>
              <a:ext cx="2850665"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5</a:t>
              </a:r>
              <a:r>
                <a:rPr kumimoji="0" lang="en-US" sz="3600" b="1" i="0" u="none" strike="noStrike" kern="0" cap="none" spc="0" normalizeH="0" baseline="0" noProof="0" dirty="0">
                  <a:ln>
                    <a:noFill/>
                  </a:ln>
                  <a:effectLst/>
                  <a:uLnTx/>
                  <a:uFillTx/>
                  <a:latin typeface="+mj-lt"/>
                  <a:ea typeface="+mn-ea"/>
                  <a:cs typeface="Times New Roman" panose="02020603050405020304" pitchFamily="18" charset="0"/>
                </a:rPr>
                <a:t> -     </a:t>
              </a: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endParaRPr kumimoji="0" lang="en-US" sz="3600" b="1" i="0" u="none" strike="noStrike" kern="0" cap="none" spc="0" normalizeH="0" baseline="0" noProof="0" dirty="0">
                <a:ln>
                  <a:noFill/>
                </a:ln>
                <a:effectLst/>
                <a:uLnTx/>
                <a:uFillTx/>
                <a:latin typeface="+mj-lt"/>
                <a:ea typeface="+mn-ea"/>
                <a:cs typeface="Times New Roman" panose="02020603050405020304" pitchFamily="18" charset="0"/>
              </a:endParaRPr>
            </a:p>
          </p:txBody>
        </p:sp>
        <p:sp>
          <p:nvSpPr>
            <p:cNvPr id="28" name="Hình chữ nhật: Góc Tròn 27">
              <a:extLst>
                <a:ext uri="{FF2B5EF4-FFF2-40B4-BE49-F238E27FC236}">
                  <a16:creationId xmlns:a16="http://schemas.microsoft.com/office/drawing/2014/main" id="{533D2B77-E1FB-401B-B0F5-C38B2CB7AC6D}"/>
                </a:ext>
              </a:extLst>
            </p:cNvPr>
            <p:cNvSpPr/>
            <p:nvPr/>
          </p:nvSpPr>
          <p:spPr>
            <a:xfrm>
              <a:off x="6916896" y="5449300"/>
              <a:ext cx="504626" cy="4771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29" name="Hình chữ nhật: Góc Tròn 28">
              <a:extLst>
                <a:ext uri="{FF2B5EF4-FFF2-40B4-BE49-F238E27FC236}">
                  <a16:creationId xmlns:a16="http://schemas.microsoft.com/office/drawing/2014/main" id="{3AC023FF-E6DF-481C-AF67-CBC920A6A07E}"/>
                </a:ext>
              </a:extLst>
            </p:cNvPr>
            <p:cNvSpPr/>
            <p:nvPr/>
          </p:nvSpPr>
          <p:spPr>
            <a:xfrm>
              <a:off x="7931316" y="5458366"/>
              <a:ext cx="504626" cy="4771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grpSp>
        <p:nvGrpSpPr>
          <p:cNvPr id="31" name="Nhóm 30">
            <a:extLst>
              <a:ext uri="{FF2B5EF4-FFF2-40B4-BE49-F238E27FC236}">
                <a16:creationId xmlns:a16="http://schemas.microsoft.com/office/drawing/2014/main" id="{8E9D0C62-AE8E-4388-91ED-32FE3714F0BE}"/>
              </a:ext>
            </a:extLst>
          </p:cNvPr>
          <p:cNvGrpSpPr/>
          <p:nvPr/>
        </p:nvGrpSpPr>
        <p:grpSpPr>
          <a:xfrm>
            <a:off x="5055579" y="3337073"/>
            <a:ext cx="2684231" cy="585636"/>
            <a:chOff x="4517882" y="3095349"/>
            <a:chExt cx="2521993" cy="585636"/>
          </a:xfrm>
        </p:grpSpPr>
        <p:sp>
          <p:nvSpPr>
            <p:cNvPr id="32" name="Rounded Rectangle 5">
              <a:extLst>
                <a:ext uri="{FF2B5EF4-FFF2-40B4-BE49-F238E27FC236}">
                  <a16:creationId xmlns:a16="http://schemas.microsoft.com/office/drawing/2014/main" id="{4512E134-41AC-426B-A088-A45AA0B7DB2E}"/>
                </a:ext>
              </a:extLst>
            </p:cNvPr>
            <p:cNvSpPr/>
            <p:nvPr/>
          </p:nvSpPr>
          <p:spPr>
            <a:xfrm>
              <a:off x="5089567" y="3095349"/>
              <a:ext cx="1600906"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effectLst/>
                  <a:uLnTx/>
                  <a:uFillTx/>
                  <a:latin typeface="+mj-lt"/>
                  <a:ea typeface="+mn-ea"/>
                  <a:cs typeface="Times New Roman" panose="02020603050405020304" pitchFamily="18" charset="0"/>
                </a:rPr>
                <a:t>-       </a:t>
              </a: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endParaRPr kumimoji="0" lang="en-US" sz="3600" b="1" i="0" u="none" strike="noStrike" kern="0" cap="none" spc="0" normalizeH="0" baseline="0" noProof="0" dirty="0">
                <a:ln>
                  <a:noFill/>
                </a:ln>
                <a:effectLst/>
                <a:uLnTx/>
                <a:uFillTx/>
                <a:latin typeface="+mj-lt"/>
                <a:ea typeface="+mn-ea"/>
                <a:cs typeface="Times New Roman" panose="02020603050405020304" pitchFamily="18" charset="0"/>
              </a:endParaRPr>
            </a:p>
          </p:txBody>
        </p:sp>
        <p:sp>
          <p:nvSpPr>
            <p:cNvPr id="33" name="Hình chữ nhật: Góc Tròn 32">
              <a:extLst>
                <a:ext uri="{FF2B5EF4-FFF2-40B4-BE49-F238E27FC236}">
                  <a16:creationId xmlns:a16="http://schemas.microsoft.com/office/drawing/2014/main" id="{BA0B5F49-1C39-439C-9F28-5A9ED03314DD}"/>
                </a:ext>
              </a:extLst>
            </p:cNvPr>
            <p:cNvSpPr/>
            <p:nvPr/>
          </p:nvSpPr>
          <p:spPr>
            <a:xfrm>
              <a:off x="5522099" y="3176553"/>
              <a:ext cx="504626" cy="4771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4" name="Hình chữ nhật: Góc Tròn 33">
              <a:extLst>
                <a:ext uri="{FF2B5EF4-FFF2-40B4-BE49-F238E27FC236}">
                  <a16:creationId xmlns:a16="http://schemas.microsoft.com/office/drawing/2014/main" id="{80FF0A8B-FD19-4A7D-9A3B-F952BD0DBB5B}"/>
                </a:ext>
              </a:extLst>
            </p:cNvPr>
            <p:cNvSpPr/>
            <p:nvPr/>
          </p:nvSpPr>
          <p:spPr>
            <a:xfrm>
              <a:off x="6535249" y="3176553"/>
              <a:ext cx="504626" cy="4771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35" name="Hình chữ nhật: Góc Tròn 34">
              <a:extLst>
                <a:ext uri="{FF2B5EF4-FFF2-40B4-BE49-F238E27FC236}">
                  <a16:creationId xmlns:a16="http://schemas.microsoft.com/office/drawing/2014/main" id="{E7E3FB34-664F-401C-A18D-022420FAEE72}"/>
                </a:ext>
              </a:extLst>
            </p:cNvPr>
            <p:cNvSpPr/>
            <p:nvPr/>
          </p:nvSpPr>
          <p:spPr>
            <a:xfrm>
              <a:off x="4517882" y="3176553"/>
              <a:ext cx="504626" cy="4771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grpSp>
        <p:nvGrpSpPr>
          <p:cNvPr id="36" name="Nhóm 35">
            <a:extLst>
              <a:ext uri="{FF2B5EF4-FFF2-40B4-BE49-F238E27FC236}">
                <a16:creationId xmlns:a16="http://schemas.microsoft.com/office/drawing/2014/main" id="{729B4E60-6C7D-438A-89CF-8D1AA0446C1B}"/>
              </a:ext>
            </a:extLst>
          </p:cNvPr>
          <p:cNvGrpSpPr/>
          <p:nvPr/>
        </p:nvGrpSpPr>
        <p:grpSpPr>
          <a:xfrm>
            <a:off x="8620511" y="5409775"/>
            <a:ext cx="2521993" cy="585636"/>
            <a:chOff x="4517881" y="3095349"/>
            <a:chExt cx="2521994" cy="585636"/>
          </a:xfrm>
        </p:grpSpPr>
        <p:sp>
          <p:nvSpPr>
            <p:cNvPr id="37" name="Rounded Rectangle 5">
              <a:extLst>
                <a:ext uri="{FF2B5EF4-FFF2-40B4-BE49-F238E27FC236}">
                  <a16:creationId xmlns:a16="http://schemas.microsoft.com/office/drawing/2014/main" id="{0BFBECFC-00B6-4412-9609-CB9C095EC6EE}"/>
                </a:ext>
              </a:extLst>
            </p:cNvPr>
            <p:cNvSpPr/>
            <p:nvPr/>
          </p:nvSpPr>
          <p:spPr>
            <a:xfrm>
              <a:off x="5089567" y="3095349"/>
              <a:ext cx="1818704"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effectLst/>
                  <a:uLnTx/>
                  <a:uFillTx/>
                  <a:latin typeface="+mj-lt"/>
                  <a:ea typeface="+mn-ea"/>
                  <a:cs typeface="Times New Roman" panose="02020603050405020304" pitchFamily="18" charset="0"/>
                </a:rPr>
                <a:t>-      </a:t>
              </a: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endParaRPr kumimoji="0" lang="en-US" sz="3600" b="1" i="0" u="none" strike="noStrike" kern="0" cap="none" spc="0" normalizeH="0" baseline="0" noProof="0" dirty="0">
                <a:ln>
                  <a:noFill/>
                </a:ln>
                <a:effectLst/>
                <a:uLnTx/>
                <a:uFillTx/>
                <a:latin typeface="+mj-lt"/>
                <a:ea typeface="+mn-ea"/>
                <a:cs typeface="Times New Roman" panose="02020603050405020304" pitchFamily="18" charset="0"/>
              </a:endParaRPr>
            </a:p>
          </p:txBody>
        </p:sp>
        <p:sp>
          <p:nvSpPr>
            <p:cNvPr id="38" name="Hình chữ nhật: Góc Tròn 37">
              <a:extLst>
                <a:ext uri="{FF2B5EF4-FFF2-40B4-BE49-F238E27FC236}">
                  <a16:creationId xmlns:a16="http://schemas.microsoft.com/office/drawing/2014/main" id="{5938DB64-7F9B-4595-BED1-66F04562E8D8}"/>
                </a:ext>
              </a:extLst>
            </p:cNvPr>
            <p:cNvSpPr/>
            <p:nvPr/>
          </p:nvSpPr>
          <p:spPr>
            <a:xfrm>
              <a:off x="5522099" y="3176553"/>
              <a:ext cx="504626" cy="4771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39" name="Hình chữ nhật: Góc Tròn 38">
              <a:extLst>
                <a:ext uri="{FF2B5EF4-FFF2-40B4-BE49-F238E27FC236}">
                  <a16:creationId xmlns:a16="http://schemas.microsoft.com/office/drawing/2014/main" id="{7480D449-DC38-4AC6-8CCB-B2DC3270A743}"/>
                </a:ext>
              </a:extLst>
            </p:cNvPr>
            <p:cNvSpPr/>
            <p:nvPr/>
          </p:nvSpPr>
          <p:spPr>
            <a:xfrm>
              <a:off x="6535249" y="3176553"/>
              <a:ext cx="504626" cy="4771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40" name="Hình chữ nhật: Góc Tròn 39">
              <a:extLst>
                <a:ext uri="{FF2B5EF4-FFF2-40B4-BE49-F238E27FC236}">
                  <a16:creationId xmlns:a16="http://schemas.microsoft.com/office/drawing/2014/main" id="{CB30F296-73E7-4F0D-91E1-157BB3A3B187}"/>
                </a:ext>
              </a:extLst>
            </p:cNvPr>
            <p:cNvSpPr/>
            <p:nvPr/>
          </p:nvSpPr>
          <p:spPr>
            <a:xfrm>
              <a:off x="4517881" y="3176553"/>
              <a:ext cx="504626" cy="47718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41" name="Rounded Rectangle 5">
            <a:extLst>
              <a:ext uri="{FF2B5EF4-FFF2-40B4-BE49-F238E27FC236}">
                <a16:creationId xmlns:a16="http://schemas.microsoft.com/office/drawing/2014/main" id="{1E4AE4E0-95F8-4F50-9DA9-701D0A0655D4}"/>
              </a:ext>
            </a:extLst>
          </p:cNvPr>
          <p:cNvSpPr/>
          <p:nvPr/>
        </p:nvSpPr>
        <p:spPr>
          <a:xfrm>
            <a:off x="2062646" y="5464001"/>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42" name="Rounded Rectangle 5">
            <a:extLst>
              <a:ext uri="{FF2B5EF4-FFF2-40B4-BE49-F238E27FC236}">
                <a16:creationId xmlns:a16="http://schemas.microsoft.com/office/drawing/2014/main" id="{1982197D-DCAB-4186-91E1-B9F8A3242682}"/>
              </a:ext>
            </a:extLst>
          </p:cNvPr>
          <p:cNvSpPr/>
          <p:nvPr/>
        </p:nvSpPr>
        <p:spPr>
          <a:xfrm>
            <a:off x="3076071" y="5464001"/>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43" name="Rounded Rectangle 5">
            <a:extLst>
              <a:ext uri="{FF2B5EF4-FFF2-40B4-BE49-F238E27FC236}">
                <a16:creationId xmlns:a16="http://schemas.microsoft.com/office/drawing/2014/main" id="{4891C200-54CA-4450-8C32-FBF6B498512C}"/>
              </a:ext>
            </a:extLst>
          </p:cNvPr>
          <p:cNvSpPr/>
          <p:nvPr/>
        </p:nvSpPr>
        <p:spPr>
          <a:xfrm>
            <a:off x="5101007" y="3362723"/>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44" name="Rounded Rectangle 5">
            <a:extLst>
              <a:ext uri="{FF2B5EF4-FFF2-40B4-BE49-F238E27FC236}">
                <a16:creationId xmlns:a16="http://schemas.microsoft.com/office/drawing/2014/main" id="{CA27BC0A-9D11-40DA-8655-1AE1111AF2C3}"/>
              </a:ext>
            </a:extLst>
          </p:cNvPr>
          <p:cNvSpPr/>
          <p:nvPr/>
        </p:nvSpPr>
        <p:spPr>
          <a:xfrm>
            <a:off x="6077679" y="3355305"/>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45" name="Rounded Rectangle 5">
            <a:extLst>
              <a:ext uri="{FF2B5EF4-FFF2-40B4-BE49-F238E27FC236}">
                <a16:creationId xmlns:a16="http://schemas.microsoft.com/office/drawing/2014/main" id="{BAF7E5B7-C252-4521-8028-0DFD9D282665}"/>
              </a:ext>
            </a:extLst>
          </p:cNvPr>
          <p:cNvSpPr/>
          <p:nvPr/>
        </p:nvSpPr>
        <p:spPr>
          <a:xfrm>
            <a:off x="7131015" y="3364321"/>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46" name="Rounded Rectangle 5">
            <a:extLst>
              <a:ext uri="{FF2B5EF4-FFF2-40B4-BE49-F238E27FC236}">
                <a16:creationId xmlns:a16="http://schemas.microsoft.com/office/drawing/2014/main" id="{E73BBE6C-B21D-4595-B30E-2CAF9B12C85C}"/>
              </a:ext>
            </a:extLst>
          </p:cNvPr>
          <p:cNvSpPr/>
          <p:nvPr/>
        </p:nvSpPr>
        <p:spPr>
          <a:xfrm>
            <a:off x="8686801" y="5418841"/>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47" name="Rounded Rectangle 5">
            <a:extLst>
              <a:ext uri="{FF2B5EF4-FFF2-40B4-BE49-F238E27FC236}">
                <a16:creationId xmlns:a16="http://schemas.microsoft.com/office/drawing/2014/main" id="{8409A2D8-9194-4CAB-9A07-5E4764708688}"/>
              </a:ext>
            </a:extLst>
          </p:cNvPr>
          <p:cNvSpPr/>
          <p:nvPr/>
        </p:nvSpPr>
        <p:spPr>
          <a:xfrm>
            <a:off x="9680581" y="5418841"/>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48" name="Rounded Rectangle 5">
            <a:extLst>
              <a:ext uri="{FF2B5EF4-FFF2-40B4-BE49-F238E27FC236}">
                <a16:creationId xmlns:a16="http://schemas.microsoft.com/office/drawing/2014/main" id="{13788D83-8183-4ADC-8866-AA212BD12FF9}"/>
              </a:ext>
            </a:extLst>
          </p:cNvPr>
          <p:cNvSpPr/>
          <p:nvPr/>
        </p:nvSpPr>
        <p:spPr>
          <a:xfrm>
            <a:off x="10683901" y="5450466"/>
            <a:ext cx="858148" cy="585636"/>
          </a:xfrm>
          <a:prstGeom prst="roundRect">
            <a:avLst/>
          </a:prstGeom>
          <a:noFill/>
          <a:ln w="28575" cap="flat" cmpd="sng" algn="ctr">
            <a:noFill/>
            <a:prstDash val="lgDashDot"/>
            <a:miter lim="800000"/>
          </a:ln>
          <a:effec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effectLst/>
                <a:uLnTx/>
                <a:uFillTx/>
                <a:latin typeface="+mj-lt"/>
                <a:ea typeface="+mn-ea"/>
                <a:cs typeface="Times New Roman" panose="02020603050405020304" pitchFamily="18" charset="0"/>
              </a:rPr>
              <a:t>?</a:t>
            </a:r>
          </a:p>
        </p:txBody>
      </p:sp>
      <p:sp>
        <p:nvSpPr>
          <p:cNvPr id="49" name="Rounded Rectangle 5">
            <a:extLst>
              <a:ext uri="{FF2B5EF4-FFF2-40B4-BE49-F238E27FC236}">
                <a16:creationId xmlns:a16="http://schemas.microsoft.com/office/drawing/2014/main" id="{E747A0B1-3FAD-4D39-A182-F6535F73B22C}"/>
              </a:ext>
            </a:extLst>
          </p:cNvPr>
          <p:cNvSpPr/>
          <p:nvPr/>
        </p:nvSpPr>
        <p:spPr>
          <a:xfrm>
            <a:off x="2060070" y="5458704"/>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1</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50" name="Rounded Rectangle 5">
            <a:extLst>
              <a:ext uri="{FF2B5EF4-FFF2-40B4-BE49-F238E27FC236}">
                <a16:creationId xmlns:a16="http://schemas.microsoft.com/office/drawing/2014/main" id="{37C8757F-4FFF-49AD-AEA2-D20A6B29A938}"/>
              </a:ext>
            </a:extLst>
          </p:cNvPr>
          <p:cNvSpPr/>
          <p:nvPr/>
        </p:nvSpPr>
        <p:spPr>
          <a:xfrm>
            <a:off x="3084550" y="5458704"/>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4</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51" name="Rounded Rectangle 5">
            <a:extLst>
              <a:ext uri="{FF2B5EF4-FFF2-40B4-BE49-F238E27FC236}">
                <a16:creationId xmlns:a16="http://schemas.microsoft.com/office/drawing/2014/main" id="{E4C27882-A48F-4523-AACF-6F9DEE4DFE46}"/>
              </a:ext>
            </a:extLst>
          </p:cNvPr>
          <p:cNvSpPr/>
          <p:nvPr/>
        </p:nvSpPr>
        <p:spPr>
          <a:xfrm>
            <a:off x="5091307" y="3348360"/>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5</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52" name="Rounded Rectangle 5">
            <a:extLst>
              <a:ext uri="{FF2B5EF4-FFF2-40B4-BE49-F238E27FC236}">
                <a16:creationId xmlns:a16="http://schemas.microsoft.com/office/drawing/2014/main" id="{F90B6ACD-5C23-457D-AEC9-444018B9AC19}"/>
              </a:ext>
            </a:extLst>
          </p:cNvPr>
          <p:cNvSpPr/>
          <p:nvPr/>
        </p:nvSpPr>
        <p:spPr>
          <a:xfrm>
            <a:off x="6077679" y="3352804"/>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3</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53" name="Rounded Rectangle 5">
            <a:extLst>
              <a:ext uri="{FF2B5EF4-FFF2-40B4-BE49-F238E27FC236}">
                <a16:creationId xmlns:a16="http://schemas.microsoft.com/office/drawing/2014/main" id="{E87659D8-A739-4330-A9D1-F6EC31D6385E}"/>
              </a:ext>
            </a:extLst>
          </p:cNvPr>
          <p:cNvSpPr/>
          <p:nvPr/>
        </p:nvSpPr>
        <p:spPr>
          <a:xfrm>
            <a:off x="7131015" y="3337073"/>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2</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54" name="Rounded Rectangle 5">
            <a:extLst>
              <a:ext uri="{FF2B5EF4-FFF2-40B4-BE49-F238E27FC236}">
                <a16:creationId xmlns:a16="http://schemas.microsoft.com/office/drawing/2014/main" id="{44DD5DBF-1FD1-4141-B662-CFE71A3F37DB}"/>
              </a:ext>
            </a:extLst>
          </p:cNvPr>
          <p:cNvSpPr/>
          <p:nvPr/>
        </p:nvSpPr>
        <p:spPr>
          <a:xfrm>
            <a:off x="8666701" y="5418841"/>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5</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55" name="Rounded Rectangle 5">
            <a:extLst>
              <a:ext uri="{FF2B5EF4-FFF2-40B4-BE49-F238E27FC236}">
                <a16:creationId xmlns:a16="http://schemas.microsoft.com/office/drawing/2014/main" id="{8F0D9B9A-A6D0-4713-BC89-D5D961C58EB7}"/>
              </a:ext>
            </a:extLst>
          </p:cNvPr>
          <p:cNvSpPr/>
          <p:nvPr/>
        </p:nvSpPr>
        <p:spPr>
          <a:xfrm>
            <a:off x="9675597" y="5412838"/>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5</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56" name="Rounded Rectangle 5">
            <a:extLst>
              <a:ext uri="{FF2B5EF4-FFF2-40B4-BE49-F238E27FC236}">
                <a16:creationId xmlns:a16="http://schemas.microsoft.com/office/drawing/2014/main" id="{D719723F-4296-4314-AD10-B261FD5D2219}"/>
              </a:ext>
            </a:extLst>
          </p:cNvPr>
          <p:cNvSpPr/>
          <p:nvPr/>
        </p:nvSpPr>
        <p:spPr>
          <a:xfrm>
            <a:off x="10688586" y="5412838"/>
            <a:ext cx="941294"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Times New Roman" panose="02020603050405020304" pitchFamily="18" charset="0"/>
              </a:rPr>
              <a:t>0</a:t>
            </a:r>
            <a:endParaRPr kumimoji="0" lang="en-US" sz="32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Tree>
    <p:extLst>
      <p:ext uri="{BB962C8B-B14F-4D97-AF65-F5344CB8AC3E}">
        <p14:creationId xmlns:p14="http://schemas.microsoft.com/office/powerpoint/2010/main" val="1069125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55"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1000" fill="hold"/>
                                        <p:tgtEl>
                                          <p:spTgt spid="41"/>
                                        </p:tgtEl>
                                        <p:attrNameLst>
                                          <p:attrName>ppt_w</p:attrName>
                                        </p:attrNameLst>
                                      </p:cBhvr>
                                      <p:tavLst>
                                        <p:tav tm="0">
                                          <p:val>
                                            <p:strVal val="#ppt_w*0.70"/>
                                          </p:val>
                                        </p:tav>
                                        <p:tav tm="100000">
                                          <p:val>
                                            <p:strVal val="#ppt_w"/>
                                          </p:val>
                                        </p:tav>
                                      </p:tavLst>
                                    </p:anim>
                                    <p:anim calcmode="lin" valueType="num">
                                      <p:cBhvr>
                                        <p:cTn id="23" dur="1000" fill="hold"/>
                                        <p:tgtEl>
                                          <p:spTgt spid="41"/>
                                        </p:tgtEl>
                                        <p:attrNameLst>
                                          <p:attrName>ppt_h</p:attrName>
                                        </p:attrNameLst>
                                      </p:cBhvr>
                                      <p:tavLst>
                                        <p:tav tm="0">
                                          <p:val>
                                            <p:strVal val="#ppt_h"/>
                                          </p:val>
                                        </p:tav>
                                        <p:tav tm="100000">
                                          <p:val>
                                            <p:strVal val="#ppt_h"/>
                                          </p:val>
                                        </p:tav>
                                      </p:tavLst>
                                    </p:anim>
                                    <p:animEffect transition="in" filter="fade">
                                      <p:cBhvr>
                                        <p:cTn id="24" dur="1000"/>
                                        <p:tgtEl>
                                          <p:spTgt spid="41"/>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1000" fill="hold"/>
                                        <p:tgtEl>
                                          <p:spTgt spid="42"/>
                                        </p:tgtEl>
                                        <p:attrNameLst>
                                          <p:attrName>ppt_w</p:attrName>
                                        </p:attrNameLst>
                                      </p:cBhvr>
                                      <p:tavLst>
                                        <p:tav tm="0">
                                          <p:val>
                                            <p:strVal val="#ppt_w*0.70"/>
                                          </p:val>
                                        </p:tav>
                                        <p:tav tm="100000">
                                          <p:val>
                                            <p:strVal val="#ppt_w"/>
                                          </p:val>
                                        </p:tav>
                                      </p:tavLst>
                                    </p:anim>
                                    <p:anim calcmode="lin" valueType="num">
                                      <p:cBhvr>
                                        <p:cTn id="28" dur="1000" fill="hold"/>
                                        <p:tgtEl>
                                          <p:spTgt spid="42"/>
                                        </p:tgtEl>
                                        <p:attrNameLst>
                                          <p:attrName>ppt_h</p:attrName>
                                        </p:attrNameLst>
                                      </p:cBhvr>
                                      <p:tavLst>
                                        <p:tav tm="0">
                                          <p:val>
                                            <p:strVal val="#ppt_h"/>
                                          </p:val>
                                        </p:tav>
                                        <p:tav tm="100000">
                                          <p:val>
                                            <p:strVal val="#ppt_h"/>
                                          </p:val>
                                        </p:tav>
                                      </p:tavLst>
                                    </p:anim>
                                    <p:animEffect transition="in" filter="fade">
                                      <p:cBhvr>
                                        <p:cTn id="29" dur="1000"/>
                                        <p:tgtEl>
                                          <p:spTgt spid="42"/>
                                        </p:tgtEl>
                                      </p:cBhvr>
                                    </p:animEffect>
                                  </p:childTnLst>
                                </p:cTn>
                              </p:par>
                            </p:childTnLst>
                          </p:cTn>
                        </p:par>
                        <p:par>
                          <p:cTn id="30" fill="hold">
                            <p:stCondLst>
                              <p:cond delay="1000"/>
                            </p:stCondLst>
                            <p:childTnLst>
                              <p:par>
                                <p:cTn id="31" presetID="47" presetClass="entr" presetSubtype="0"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22" presetClass="entr" presetSubtype="8"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500"/>
                                        <p:tgtEl>
                                          <p:spTgt spid="31"/>
                                        </p:tgtEl>
                                      </p:cBhvr>
                                    </p:animEffect>
                                  </p:childTnLst>
                                </p:cTn>
                              </p:par>
                              <p:par>
                                <p:cTn id="39" presetID="55" presetClass="entr" presetSubtype="0"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p:cTn id="41" dur="1000" fill="hold"/>
                                        <p:tgtEl>
                                          <p:spTgt spid="43"/>
                                        </p:tgtEl>
                                        <p:attrNameLst>
                                          <p:attrName>ppt_w</p:attrName>
                                        </p:attrNameLst>
                                      </p:cBhvr>
                                      <p:tavLst>
                                        <p:tav tm="0">
                                          <p:val>
                                            <p:strVal val="#ppt_w*0.70"/>
                                          </p:val>
                                        </p:tav>
                                        <p:tav tm="100000">
                                          <p:val>
                                            <p:strVal val="#ppt_w"/>
                                          </p:val>
                                        </p:tav>
                                      </p:tavLst>
                                    </p:anim>
                                    <p:anim calcmode="lin" valueType="num">
                                      <p:cBhvr>
                                        <p:cTn id="42" dur="1000" fill="hold"/>
                                        <p:tgtEl>
                                          <p:spTgt spid="43"/>
                                        </p:tgtEl>
                                        <p:attrNameLst>
                                          <p:attrName>ppt_h</p:attrName>
                                        </p:attrNameLst>
                                      </p:cBhvr>
                                      <p:tavLst>
                                        <p:tav tm="0">
                                          <p:val>
                                            <p:strVal val="#ppt_h"/>
                                          </p:val>
                                        </p:tav>
                                        <p:tav tm="100000">
                                          <p:val>
                                            <p:strVal val="#ppt_h"/>
                                          </p:val>
                                        </p:tav>
                                      </p:tavLst>
                                    </p:anim>
                                    <p:animEffect transition="in" filter="fade">
                                      <p:cBhvr>
                                        <p:cTn id="43" dur="1000"/>
                                        <p:tgtEl>
                                          <p:spTgt spid="43"/>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1000" fill="hold"/>
                                        <p:tgtEl>
                                          <p:spTgt spid="44"/>
                                        </p:tgtEl>
                                        <p:attrNameLst>
                                          <p:attrName>ppt_w</p:attrName>
                                        </p:attrNameLst>
                                      </p:cBhvr>
                                      <p:tavLst>
                                        <p:tav tm="0">
                                          <p:val>
                                            <p:strVal val="#ppt_w*0.70"/>
                                          </p:val>
                                        </p:tav>
                                        <p:tav tm="100000">
                                          <p:val>
                                            <p:strVal val="#ppt_w"/>
                                          </p:val>
                                        </p:tav>
                                      </p:tavLst>
                                    </p:anim>
                                    <p:anim calcmode="lin" valueType="num">
                                      <p:cBhvr>
                                        <p:cTn id="47" dur="1000" fill="hold"/>
                                        <p:tgtEl>
                                          <p:spTgt spid="44"/>
                                        </p:tgtEl>
                                        <p:attrNameLst>
                                          <p:attrName>ppt_h</p:attrName>
                                        </p:attrNameLst>
                                      </p:cBhvr>
                                      <p:tavLst>
                                        <p:tav tm="0">
                                          <p:val>
                                            <p:strVal val="#ppt_h"/>
                                          </p:val>
                                        </p:tav>
                                        <p:tav tm="100000">
                                          <p:val>
                                            <p:strVal val="#ppt_h"/>
                                          </p:val>
                                        </p:tav>
                                      </p:tavLst>
                                    </p:anim>
                                    <p:animEffect transition="in" filter="fade">
                                      <p:cBhvr>
                                        <p:cTn id="48" dur="1000"/>
                                        <p:tgtEl>
                                          <p:spTgt spid="44"/>
                                        </p:tgtEl>
                                      </p:cBhvr>
                                    </p:animEffect>
                                  </p:childTnLst>
                                </p:cTn>
                              </p:par>
                              <p:par>
                                <p:cTn id="49" presetID="55" presetClass="entr" presetSubtype="0"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p:cTn id="51" dur="1000" fill="hold"/>
                                        <p:tgtEl>
                                          <p:spTgt spid="45"/>
                                        </p:tgtEl>
                                        <p:attrNameLst>
                                          <p:attrName>ppt_w</p:attrName>
                                        </p:attrNameLst>
                                      </p:cBhvr>
                                      <p:tavLst>
                                        <p:tav tm="0">
                                          <p:val>
                                            <p:strVal val="#ppt_w*0.70"/>
                                          </p:val>
                                        </p:tav>
                                        <p:tav tm="100000">
                                          <p:val>
                                            <p:strVal val="#ppt_w"/>
                                          </p:val>
                                        </p:tav>
                                      </p:tavLst>
                                    </p:anim>
                                    <p:anim calcmode="lin" valueType="num">
                                      <p:cBhvr>
                                        <p:cTn id="52" dur="1000" fill="hold"/>
                                        <p:tgtEl>
                                          <p:spTgt spid="45"/>
                                        </p:tgtEl>
                                        <p:attrNameLst>
                                          <p:attrName>ppt_h</p:attrName>
                                        </p:attrNameLst>
                                      </p:cBhvr>
                                      <p:tavLst>
                                        <p:tav tm="0">
                                          <p:val>
                                            <p:strVal val="#ppt_h"/>
                                          </p:val>
                                        </p:tav>
                                        <p:tav tm="100000">
                                          <p:val>
                                            <p:strVal val="#ppt_h"/>
                                          </p:val>
                                        </p:tav>
                                      </p:tavLst>
                                    </p:anim>
                                    <p:animEffect transition="in" filter="fade">
                                      <p:cBhvr>
                                        <p:cTn id="53" dur="1000"/>
                                        <p:tgtEl>
                                          <p:spTgt spid="45"/>
                                        </p:tgtEl>
                                      </p:cBhvr>
                                    </p:animEffect>
                                  </p:childTnLst>
                                </p:cTn>
                              </p:par>
                            </p:childTnLst>
                          </p:cTn>
                        </p:par>
                        <p:par>
                          <p:cTn id="54" fill="hold">
                            <p:stCondLst>
                              <p:cond delay="2000"/>
                            </p:stCondLst>
                            <p:childTnLst>
                              <p:par>
                                <p:cTn id="55" presetID="22" presetClass="entr" presetSubtype="2"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right)">
                                      <p:cBhvr>
                                        <p:cTn id="57" dur="500"/>
                                        <p:tgtEl>
                                          <p:spTgt spid="25"/>
                                        </p:tgtEl>
                                      </p:cBhvr>
                                    </p:animEffect>
                                  </p:childTnLst>
                                </p:cTn>
                              </p:par>
                              <p:par>
                                <p:cTn id="58" presetID="22" presetClass="entr" presetSubtype="8" fill="hold"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55" presetClass="entr" presetSubtype="0"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p:cTn id="63" dur="1000" fill="hold"/>
                                        <p:tgtEl>
                                          <p:spTgt spid="46"/>
                                        </p:tgtEl>
                                        <p:attrNameLst>
                                          <p:attrName>ppt_w</p:attrName>
                                        </p:attrNameLst>
                                      </p:cBhvr>
                                      <p:tavLst>
                                        <p:tav tm="0">
                                          <p:val>
                                            <p:strVal val="#ppt_w*0.70"/>
                                          </p:val>
                                        </p:tav>
                                        <p:tav tm="100000">
                                          <p:val>
                                            <p:strVal val="#ppt_w"/>
                                          </p:val>
                                        </p:tav>
                                      </p:tavLst>
                                    </p:anim>
                                    <p:anim calcmode="lin" valueType="num">
                                      <p:cBhvr>
                                        <p:cTn id="64" dur="1000" fill="hold"/>
                                        <p:tgtEl>
                                          <p:spTgt spid="46"/>
                                        </p:tgtEl>
                                        <p:attrNameLst>
                                          <p:attrName>ppt_h</p:attrName>
                                        </p:attrNameLst>
                                      </p:cBhvr>
                                      <p:tavLst>
                                        <p:tav tm="0">
                                          <p:val>
                                            <p:strVal val="#ppt_h"/>
                                          </p:val>
                                        </p:tav>
                                        <p:tav tm="100000">
                                          <p:val>
                                            <p:strVal val="#ppt_h"/>
                                          </p:val>
                                        </p:tav>
                                      </p:tavLst>
                                    </p:anim>
                                    <p:animEffect transition="in" filter="fade">
                                      <p:cBhvr>
                                        <p:cTn id="65" dur="1000"/>
                                        <p:tgtEl>
                                          <p:spTgt spid="46"/>
                                        </p:tgtEl>
                                      </p:cBhvr>
                                    </p:animEffect>
                                  </p:childTnLst>
                                </p:cTn>
                              </p:par>
                              <p:par>
                                <p:cTn id="66" presetID="55" presetClass="entr" presetSubtype="0" fill="hold" grpId="0" nodeType="withEffect">
                                  <p:stCondLst>
                                    <p:cond delay="0"/>
                                  </p:stCondLst>
                                  <p:childTnLst>
                                    <p:set>
                                      <p:cBhvr>
                                        <p:cTn id="67" dur="1" fill="hold">
                                          <p:stCondLst>
                                            <p:cond delay="0"/>
                                          </p:stCondLst>
                                        </p:cTn>
                                        <p:tgtEl>
                                          <p:spTgt spid="47"/>
                                        </p:tgtEl>
                                        <p:attrNameLst>
                                          <p:attrName>style.visibility</p:attrName>
                                        </p:attrNameLst>
                                      </p:cBhvr>
                                      <p:to>
                                        <p:strVal val="visible"/>
                                      </p:to>
                                    </p:set>
                                    <p:anim calcmode="lin" valueType="num">
                                      <p:cBhvr>
                                        <p:cTn id="68" dur="1000" fill="hold"/>
                                        <p:tgtEl>
                                          <p:spTgt spid="47"/>
                                        </p:tgtEl>
                                        <p:attrNameLst>
                                          <p:attrName>ppt_w</p:attrName>
                                        </p:attrNameLst>
                                      </p:cBhvr>
                                      <p:tavLst>
                                        <p:tav tm="0">
                                          <p:val>
                                            <p:strVal val="#ppt_w*0.70"/>
                                          </p:val>
                                        </p:tav>
                                        <p:tav tm="100000">
                                          <p:val>
                                            <p:strVal val="#ppt_w"/>
                                          </p:val>
                                        </p:tav>
                                      </p:tavLst>
                                    </p:anim>
                                    <p:anim calcmode="lin" valueType="num">
                                      <p:cBhvr>
                                        <p:cTn id="69" dur="1000" fill="hold"/>
                                        <p:tgtEl>
                                          <p:spTgt spid="47"/>
                                        </p:tgtEl>
                                        <p:attrNameLst>
                                          <p:attrName>ppt_h</p:attrName>
                                        </p:attrNameLst>
                                      </p:cBhvr>
                                      <p:tavLst>
                                        <p:tav tm="0">
                                          <p:val>
                                            <p:strVal val="#ppt_h"/>
                                          </p:val>
                                        </p:tav>
                                        <p:tav tm="100000">
                                          <p:val>
                                            <p:strVal val="#ppt_h"/>
                                          </p:val>
                                        </p:tav>
                                      </p:tavLst>
                                    </p:anim>
                                    <p:animEffect transition="in" filter="fade">
                                      <p:cBhvr>
                                        <p:cTn id="70" dur="1000"/>
                                        <p:tgtEl>
                                          <p:spTgt spid="47"/>
                                        </p:tgtEl>
                                      </p:cBhvr>
                                    </p:animEffect>
                                  </p:childTnLst>
                                </p:cTn>
                              </p:par>
                              <p:par>
                                <p:cTn id="71" presetID="55" presetClass="entr" presetSubtype="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p:cTn id="73" dur="1000" fill="hold"/>
                                        <p:tgtEl>
                                          <p:spTgt spid="48"/>
                                        </p:tgtEl>
                                        <p:attrNameLst>
                                          <p:attrName>ppt_w</p:attrName>
                                        </p:attrNameLst>
                                      </p:cBhvr>
                                      <p:tavLst>
                                        <p:tav tm="0">
                                          <p:val>
                                            <p:strVal val="#ppt_w*0.70"/>
                                          </p:val>
                                        </p:tav>
                                        <p:tav tm="100000">
                                          <p:val>
                                            <p:strVal val="#ppt_w"/>
                                          </p:val>
                                        </p:tav>
                                      </p:tavLst>
                                    </p:anim>
                                    <p:anim calcmode="lin" valueType="num">
                                      <p:cBhvr>
                                        <p:cTn id="74" dur="1000" fill="hold"/>
                                        <p:tgtEl>
                                          <p:spTgt spid="48"/>
                                        </p:tgtEl>
                                        <p:attrNameLst>
                                          <p:attrName>ppt_h</p:attrName>
                                        </p:attrNameLst>
                                      </p:cBhvr>
                                      <p:tavLst>
                                        <p:tav tm="0">
                                          <p:val>
                                            <p:strVal val="#ppt_h"/>
                                          </p:val>
                                        </p:tav>
                                        <p:tav tm="100000">
                                          <p:val>
                                            <p:strVal val="#ppt_h"/>
                                          </p:val>
                                        </p:tav>
                                      </p:tavLst>
                                    </p:anim>
                                    <p:animEffect transition="in" filter="fade">
                                      <p:cBhvr>
                                        <p:cTn id="75" dur="1000"/>
                                        <p:tgtEl>
                                          <p:spTgt spid="48"/>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xit" presetSubtype="4" fill="hold" grpId="1" nodeType="clickEffect">
                                  <p:stCondLst>
                                    <p:cond delay="0"/>
                                  </p:stCondLst>
                                  <p:childTnLst>
                                    <p:animEffect transition="out" filter="wipe(down)">
                                      <p:cBhvr>
                                        <p:cTn id="79" dur="500"/>
                                        <p:tgtEl>
                                          <p:spTgt spid="41"/>
                                        </p:tgtEl>
                                      </p:cBhvr>
                                    </p:animEffect>
                                    <p:set>
                                      <p:cBhvr>
                                        <p:cTn id="80" dur="1" fill="hold">
                                          <p:stCondLst>
                                            <p:cond delay="499"/>
                                          </p:stCondLst>
                                        </p:cTn>
                                        <p:tgtEl>
                                          <p:spTgt spid="41"/>
                                        </p:tgtEl>
                                        <p:attrNameLst>
                                          <p:attrName>style.visibility</p:attrName>
                                        </p:attrNameLst>
                                      </p:cBhvr>
                                      <p:to>
                                        <p:strVal val="hidden"/>
                                      </p:to>
                                    </p:set>
                                  </p:childTnLst>
                                </p:cTn>
                              </p:par>
                              <p:par>
                                <p:cTn id="81" presetID="55" presetClass="entr" presetSubtype="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 calcmode="lin" valueType="num">
                                      <p:cBhvr>
                                        <p:cTn id="83" dur="1000" fill="hold"/>
                                        <p:tgtEl>
                                          <p:spTgt spid="49"/>
                                        </p:tgtEl>
                                        <p:attrNameLst>
                                          <p:attrName>ppt_w</p:attrName>
                                        </p:attrNameLst>
                                      </p:cBhvr>
                                      <p:tavLst>
                                        <p:tav tm="0">
                                          <p:val>
                                            <p:strVal val="#ppt_w*0.70"/>
                                          </p:val>
                                        </p:tav>
                                        <p:tav tm="100000">
                                          <p:val>
                                            <p:strVal val="#ppt_w"/>
                                          </p:val>
                                        </p:tav>
                                      </p:tavLst>
                                    </p:anim>
                                    <p:anim calcmode="lin" valueType="num">
                                      <p:cBhvr>
                                        <p:cTn id="84" dur="1000" fill="hold"/>
                                        <p:tgtEl>
                                          <p:spTgt spid="49"/>
                                        </p:tgtEl>
                                        <p:attrNameLst>
                                          <p:attrName>ppt_h</p:attrName>
                                        </p:attrNameLst>
                                      </p:cBhvr>
                                      <p:tavLst>
                                        <p:tav tm="0">
                                          <p:val>
                                            <p:strVal val="#ppt_h"/>
                                          </p:val>
                                        </p:tav>
                                        <p:tav tm="100000">
                                          <p:val>
                                            <p:strVal val="#ppt_h"/>
                                          </p:val>
                                        </p:tav>
                                      </p:tavLst>
                                    </p:anim>
                                    <p:animEffect transition="in" filter="fade">
                                      <p:cBhvr>
                                        <p:cTn id="85" dur="1000"/>
                                        <p:tgtEl>
                                          <p:spTgt spid="49"/>
                                        </p:tgtEl>
                                      </p:cBhvr>
                                    </p:animEffect>
                                  </p:childTnLst>
                                </p:cTn>
                              </p:par>
                              <p:par>
                                <p:cTn id="86" presetID="22" presetClass="exit" presetSubtype="4" fill="hold" grpId="1" nodeType="withEffect">
                                  <p:stCondLst>
                                    <p:cond delay="0"/>
                                  </p:stCondLst>
                                  <p:childTnLst>
                                    <p:animEffect transition="out" filter="wipe(down)">
                                      <p:cBhvr>
                                        <p:cTn id="87" dur="500"/>
                                        <p:tgtEl>
                                          <p:spTgt spid="42"/>
                                        </p:tgtEl>
                                      </p:cBhvr>
                                    </p:animEffect>
                                    <p:set>
                                      <p:cBhvr>
                                        <p:cTn id="88" dur="1" fill="hold">
                                          <p:stCondLst>
                                            <p:cond delay="499"/>
                                          </p:stCondLst>
                                        </p:cTn>
                                        <p:tgtEl>
                                          <p:spTgt spid="42"/>
                                        </p:tgtEl>
                                        <p:attrNameLst>
                                          <p:attrName>style.visibility</p:attrName>
                                        </p:attrNameLst>
                                      </p:cBhvr>
                                      <p:to>
                                        <p:strVal val="hidden"/>
                                      </p:to>
                                    </p:set>
                                  </p:childTnLst>
                                </p:cTn>
                              </p:par>
                              <p:par>
                                <p:cTn id="89" presetID="55" presetClass="entr" presetSubtype="0" fill="hold" grpId="0" nodeType="withEffect">
                                  <p:stCondLst>
                                    <p:cond delay="0"/>
                                  </p:stCondLst>
                                  <p:childTnLst>
                                    <p:set>
                                      <p:cBhvr>
                                        <p:cTn id="90" dur="1" fill="hold">
                                          <p:stCondLst>
                                            <p:cond delay="0"/>
                                          </p:stCondLst>
                                        </p:cTn>
                                        <p:tgtEl>
                                          <p:spTgt spid="50"/>
                                        </p:tgtEl>
                                        <p:attrNameLst>
                                          <p:attrName>style.visibility</p:attrName>
                                        </p:attrNameLst>
                                      </p:cBhvr>
                                      <p:to>
                                        <p:strVal val="visible"/>
                                      </p:to>
                                    </p:set>
                                    <p:anim calcmode="lin" valueType="num">
                                      <p:cBhvr>
                                        <p:cTn id="91" dur="1000" fill="hold"/>
                                        <p:tgtEl>
                                          <p:spTgt spid="50"/>
                                        </p:tgtEl>
                                        <p:attrNameLst>
                                          <p:attrName>ppt_w</p:attrName>
                                        </p:attrNameLst>
                                      </p:cBhvr>
                                      <p:tavLst>
                                        <p:tav tm="0">
                                          <p:val>
                                            <p:strVal val="#ppt_w*0.70"/>
                                          </p:val>
                                        </p:tav>
                                        <p:tav tm="100000">
                                          <p:val>
                                            <p:strVal val="#ppt_w"/>
                                          </p:val>
                                        </p:tav>
                                      </p:tavLst>
                                    </p:anim>
                                    <p:anim calcmode="lin" valueType="num">
                                      <p:cBhvr>
                                        <p:cTn id="92" dur="1000" fill="hold"/>
                                        <p:tgtEl>
                                          <p:spTgt spid="50"/>
                                        </p:tgtEl>
                                        <p:attrNameLst>
                                          <p:attrName>ppt_h</p:attrName>
                                        </p:attrNameLst>
                                      </p:cBhvr>
                                      <p:tavLst>
                                        <p:tav tm="0">
                                          <p:val>
                                            <p:strVal val="#ppt_h"/>
                                          </p:val>
                                        </p:tav>
                                        <p:tav tm="100000">
                                          <p:val>
                                            <p:strVal val="#ppt_h"/>
                                          </p:val>
                                        </p:tav>
                                      </p:tavLst>
                                    </p:anim>
                                    <p:animEffect transition="in" filter="fade">
                                      <p:cBhvr>
                                        <p:cTn id="93" dur="1000"/>
                                        <p:tgtEl>
                                          <p:spTgt spid="50"/>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xit" presetSubtype="4" fill="hold" grpId="1" nodeType="clickEffect">
                                  <p:stCondLst>
                                    <p:cond delay="0"/>
                                  </p:stCondLst>
                                  <p:childTnLst>
                                    <p:animEffect transition="out" filter="wipe(down)">
                                      <p:cBhvr>
                                        <p:cTn id="97" dur="500"/>
                                        <p:tgtEl>
                                          <p:spTgt spid="43"/>
                                        </p:tgtEl>
                                      </p:cBhvr>
                                    </p:animEffect>
                                    <p:set>
                                      <p:cBhvr>
                                        <p:cTn id="98" dur="1" fill="hold">
                                          <p:stCondLst>
                                            <p:cond delay="499"/>
                                          </p:stCondLst>
                                        </p:cTn>
                                        <p:tgtEl>
                                          <p:spTgt spid="43"/>
                                        </p:tgtEl>
                                        <p:attrNameLst>
                                          <p:attrName>style.visibility</p:attrName>
                                        </p:attrNameLst>
                                      </p:cBhvr>
                                      <p:to>
                                        <p:strVal val="hidden"/>
                                      </p:to>
                                    </p:set>
                                  </p:childTnLst>
                                </p:cTn>
                              </p:par>
                              <p:par>
                                <p:cTn id="99" presetID="55" presetClass="entr" presetSubtype="0" fill="hold" grpId="0" nodeType="withEffect">
                                  <p:stCondLst>
                                    <p:cond delay="0"/>
                                  </p:stCondLst>
                                  <p:childTnLst>
                                    <p:set>
                                      <p:cBhvr>
                                        <p:cTn id="100" dur="1" fill="hold">
                                          <p:stCondLst>
                                            <p:cond delay="0"/>
                                          </p:stCondLst>
                                        </p:cTn>
                                        <p:tgtEl>
                                          <p:spTgt spid="51"/>
                                        </p:tgtEl>
                                        <p:attrNameLst>
                                          <p:attrName>style.visibility</p:attrName>
                                        </p:attrNameLst>
                                      </p:cBhvr>
                                      <p:to>
                                        <p:strVal val="visible"/>
                                      </p:to>
                                    </p:set>
                                    <p:anim calcmode="lin" valueType="num">
                                      <p:cBhvr>
                                        <p:cTn id="101" dur="1000" fill="hold"/>
                                        <p:tgtEl>
                                          <p:spTgt spid="51"/>
                                        </p:tgtEl>
                                        <p:attrNameLst>
                                          <p:attrName>ppt_w</p:attrName>
                                        </p:attrNameLst>
                                      </p:cBhvr>
                                      <p:tavLst>
                                        <p:tav tm="0">
                                          <p:val>
                                            <p:strVal val="#ppt_w*0.70"/>
                                          </p:val>
                                        </p:tav>
                                        <p:tav tm="100000">
                                          <p:val>
                                            <p:strVal val="#ppt_w"/>
                                          </p:val>
                                        </p:tav>
                                      </p:tavLst>
                                    </p:anim>
                                    <p:anim calcmode="lin" valueType="num">
                                      <p:cBhvr>
                                        <p:cTn id="102" dur="1000" fill="hold"/>
                                        <p:tgtEl>
                                          <p:spTgt spid="51"/>
                                        </p:tgtEl>
                                        <p:attrNameLst>
                                          <p:attrName>ppt_h</p:attrName>
                                        </p:attrNameLst>
                                      </p:cBhvr>
                                      <p:tavLst>
                                        <p:tav tm="0">
                                          <p:val>
                                            <p:strVal val="#ppt_h"/>
                                          </p:val>
                                        </p:tav>
                                        <p:tav tm="100000">
                                          <p:val>
                                            <p:strVal val="#ppt_h"/>
                                          </p:val>
                                        </p:tav>
                                      </p:tavLst>
                                    </p:anim>
                                    <p:animEffect transition="in" filter="fade">
                                      <p:cBhvr>
                                        <p:cTn id="103" dur="1000"/>
                                        <p:tgtEl>
                                          <p:spTgt spid="51"/>
                                        </p:tgtEl>
                                      </p:cBhvr>
                                    </p:animEffect>
                                  </p:childTnLst>
                                </p:cTn>
                              </p:par>
                              <p:par>
                                <p:cTn id="104" presetID="22" presetClass="exit" presetSubtype="4" fill="hold" grpId="1" nodeType="withEffect">
                                  <p:stCondLst>
                                    <p:cond delay="0"/>
                                  </p:stCondLst>
                                  <p:childTnLst>
                                    <p:animEffect transition="out" filter="wipe(down)">
                                      <p:cBhvr>
                                        <p:cTn id="105" dur="500"/>
                                        <p:tgtEl>
                                          <p:spTgt spid="44"/>
                                        </p:tgtEl>
                                      </p:cBhvr>
                                    </p:animEffect>
                                    <p:set>
                                      <p:cBhvr>
                                        <p:cTn id="106" dur="1" fill="hold">
                                          <p:stCondLst>
                                            <p:cond delay="499"/>
                                          </p:stCondLst>
                                        </p:cTn>
                                        <p:tgtEl>
                                          <p:spTgt spid="44"/>
                                        </p:tgtEl>
                                        <p:attrNameLst>
                                          <p:attrName>style.visibility</p:attrName>
                                        </p:attrNameLst>
                                      </p:cBhvr>
                                      <p:to>
                                        <p:strVal val="hidden"/>
                                      </p:to>
                                    </p:set>
                                  </p:childTnLst>
                                </p:cTn>
                              </p:par>
                              <p:par>
                                <p:cTn id="107" presetID="55" presetClass="entr" presetSubtype="0" fill="hold" grpId="0" nodeType="withEffect">
                                  <p:stCondLst>
                                    <p:cond delay="0"/>
                                  </p:stCondLst>
                                  <p:childTnLst>
                                    <p:set>
                                      <p:cBhvr>
                                        <p:cTn id="108" dur="1" fill="hold">
                                          <p:stCondLst>
                                            <p:cond delay="0"/>
                                          </p:stCondLst>
                                        </p:cTn>
                                        <p:tgtEl>
                                          <p:spTgt spid="52"/>
                                        </p:tgtEl>
                                        <p:attrNameLst>
                                          <p:attrName>style.visibility</p:attrName>
                                        </p:attrNameLst>
                                      </p:cBhvr>
                                      <p:to>
                                        <p:strVal val="visible"/>
                                      </p:to>
                                    </p:set>
                                    <p:anim calcmode="lin" valueType="num">
                                      <p:cBhvr>
                                        <p:cTn id="109" dur="1000" fill="hold"/>
                                        <p:tgtEl>
                                          <p:spTgt spid="52"/>
                                        </p:tgtEl>
                                        <p:attrNameLst>
                                          <p:attrName>ppt_w</p:attrName>
                                        </p:attrNameLst>
                                      </p:cBhvr>
                                      <p:tavLst>
                                        <p:tav tm="0">
                                          <p:val>
                                            <p:strVal val="#ppt_w*0.70"/>
                                          </p:val>
                                        </p:tav>
                                        <p:tav tm="100000">
                                          <p:val>
                                            <p:strVal val="#ppt_w"/>
                                          </p:val>
                                        </p:tav>
                                      </p:tavLst>
                                    </p:anim>
                                    <p:anim calcmode="lin" valueType="num">
                                      <p:cBhvr>
                                        <p:cTn id="110" dur="1000" fill="hold"/>
                                        <p:tgtEl>
                                          <p:spTgt spid="52"/>
                                        </p:tgtEl>
                                        <p:attrNameLst>
                                          <p:attrName>ppt_h</p:attrName>
                                        </p:attrNameLst>
                                      </p:cBhvr>
                                      <p:tavLst>
                                        <p:tav tm="0">
                                          <p:val>
                                            <p:strVal val="#ppt_h"/>
                                          </p:val>
                                        </p:tav>
                                        <p:tav tm="100000">
                                          <p:val>
                                            <p:strVal val="#ppt_h"/>
                                          </p:val>
                                        </p:tav>
                                      </p:tavLst>
                                    </p:anim>
                                    <p:animEffect transition="in" filter="fade">
                                      <p:cBhvr>
                                        <p:cTn id="111" dur="1000"/>
                                        <p:tgtEl>
                                          <p:spTgt spid="52"/>
                                        </p:tgtEl>
                                      </p:cBhvr>
                                    </p:animEffect>
                                  </p:childTnLst>
                                </p:cTn>
                              </p:par>
                              <p:par>
                                <p:cTn id="112" presetID="22" presetClass="exit" presetSubtype="4" fill="hold" grpId="1" nodeType="withEffect">
                                  <p:stCondLst>
                                    <p:cond delay="0"/>
                                  </p:stCondLst>
                                  <p:childTnLst>
                                    <p:animEffect transition="out" filter="wipe(down)">
                                      <p:cBhvr>
                                        <p:cTn id="113" dur="500"/>
                                        <p:tgtEl>
                                          <p:spTgt spid="45"/>
                                        </p:tgtEl>
                                      </p:cBhvr>
                                    </p:animEffect>
                                    <p:set>
                                      <p:cBhvr>
                                        <p:cTn id="114" dur="1" fill="hold">
                                          <p:stCondLst>
                                            <p:cond delay="499"/>
                                          </p:stCondLst>
                                        </p:cTn>
                                        <p:tgtEl>
                                          <p:spTgt spid="45"/>
                                        </p:tgtEl>
                                        <p:attrNameLst>
                                          <p:attrName>style.visibility</p:attrName>
                                        </p:attrNameLst>
                                      </p:cBhvr>
                                      <p:to>
                                        <p:strVal val="hidden"/>
                                      </p:to>
                                    </p:set>
                                  </p:childTnLst>
                                </p:cTn>
                              </p:par>
                              <p:par>
                                <p:cTn id="115" presetID="55" presetClass="entr" presetSubtype="0" fill="hold" grpId="0" nodeType="withEffect">
                                  <p:stCondLst>
                                    <p:cond delay="0"/>
                                  </p:stCondLst>
                                  <p:childTnLst>
                                    <p:set>
                                      <p:cBhvr>
                                        <p:cTn id="116" dur="1" fill="hold">
                                          <p:stCondLst>
                                            <p:cond delay="0"/>
                                          </p:stCondLst>
                                        </p:cTn>
                                        <p:tgtEl>
                                          <p:spTgt spid="53"/>
                                        </p:tgtEl>
                                        <p:attrNameLst>
                                          <p:attrName>style.visibility</p:attrName>
                                        </p:attrNameLst>
                                      </p:cBhvr>
                                      <p:to>
                                        <p:strVal val="visible"/>
                                      </p:to>
                                    </p:set>
                                    <p:anim calcmode="lin" valueType="num">
                                      <p:cBhvr>
                                        <p:cTn id="117" dur="1000" fill="hold"/>
                                        <p:tgtEl>
                                          <p:spTgt spid="53"/>
                                        </p:tgtEl>
                                        <p:attrNameLst>
                                          <p:attrName>ppt_w</p:attrName>
                                        </p:attrNameLst>
                                      </p:cBhvr>
                                      <p:tavLst>
                                        <p:tav tm="0">
                                          <p:val>
                                            <p:strVal val="#ppt_w*0.70"/>
                                          </p:val>
                                        </p:tav>
                                        <p:tav tm="100000">
                                          <p:val>
                                            <p:strVal val="#ppt_w"/>
                                          </p:val>
                                        </p:tav>
                                      </p:tavLst>
                                    </p:anim>
                                    <p:anim calcmode="lin" valueType="num">
                                      <p:cBhvr>
                                        <p:cTn id="118" dur="1000" fill="hold"/>
                                        <p:tgtEl>
                                          <p:spTgt spid="53"/>
                                        </p:tgtEl>
                                        <p:attrNameLst>
                                          <p:attrName>ppt_h</p:attrName>
                                        </p:attrNameLst>
                                      </p:cBhvr>
                                      <p:tavLst>
                                        <p:tav tm="0">
                                          <p:val>
                                            <p:strVal val="#ppt_h"/>
                                          </p:val>
                                        </p:tav>
                                        <p:tav tm="100000">
                                          <p:val>
                                            <p:strVal val="#ppt_h"/>
                                          </p:val>
                                        </p:tav>
                                      </p:tavLst>
                                    </p:anim>
                                    <p:animEffect transition="in" filter="fade">
                                      <p:cBhvr>
                                        <p:cTn id="119" dur="1000"/>
                                        <p:tgtEl>
                                          <p:spTgt spid="53"/>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xit" presetSubtype="4" fill="hold" grpId="1" nodeType="clickEffect">
                                  <p:stCondLst>
                                    <p:cond delay="0"/>
                                  </p:stCondLst>
                                  <p:childTnLst>
                                    <p:animEffect transition="out" filter="wipe(down)">
                                      <p:cBhvr>
                                        <p:cTn id="123" dur="500"/>
                                        <p:tgtEl>
                                          <p:spTgt spid="46"/>
                                        </p:tgtEl>
                                      </p:cBhvr>
                                    </p:animEffect>
                                    <p:set>
                                      <p:cBhvr>
                                        <p:cTn id="124" dur="1" fill="hold">
                                          <p:stCondLst>
                                            <p:cond delay="499"/>
                                          </p:stCondLst>
                                        </p:cTn>
                                        <p:tgtEl>
                                          <p:spTgt spid="46"/>
                                        </p:tgtEl>
                                        <p:attrNameLst>
                                          <p:attrName>style.visibility</p:attrName>
                                        </p:attrNameLst>
                                      </p:cBhvr>
                                      <p:to>
                                        <p:strVal val="hidden"/>
                                      </p:to>
                                    </p:set>
                                  </p:childTnLst>
                                </p:cTn>
                              </p:par>
                              <p:par>
                                <p:cTn id="125" presetID="55" presetClass="entr" presetSubtype="0" fill="hold" grpId="0" nodeType="withEffect">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cBhvr>
                                        <p:cTn id="127" dur="1000" fill="hold"/>
                                        <p:tgtEl>
                                          <p:spTgt spid="54"/>
                                        </p:tgtEl>
                                        <p:attrNameLst>
                                          <p:attrName>ppt_w</p:attrName>
                                        </p:attrNameLst>
                                      </p:cBhvr>
                                      <p:tavLst>
                                        <p:tav tm="0">
                                          <p:val>
                                            <p:strVal val="#ppt_w*0.70"/>
                                          </p:val>
                                        </p:tav>
                                        <p:tav tm="100000">
                                          <p:val>
                                            <p:strVal val="#ppt_w"/>
                                          </p:val>
                                        </p:tav>
                                      </p:tavLst>
                                    </p:anim>
                                    <p:anim calcmode="lin" valueType="num">
                                      <p:cBhvr>
                                        <p:cTn id="128" dur="1000" fill="hold"/>
                                        <p:tgtEl>
                                          <p:spTgt spid="54"/>
                                        </p:tgtEl>
                                        <p:attrNameLst>
                                          <p:attrName>ppt_h</p:attrName>
                                        </p:attrNameLst>
                                      </p:cBhvr>
                                      <p:tavLst>
                                        <p:tav tm="0">
                                          <p:val>
                                            <p:strVal val="#ppt_h"/>
                                          </p:val>
                                        </p:tav>
                                        <p:tav tm="100000">
                                          <p:val>
                                            <p:strVal val="#ppt_h"/>
                                          </p:val>
                                        </p:tav>
                                      </p:tavLst>
                                    </p:anim>
                                    <p:animEffect transition="in" filter="fade">
                                      <p:cBhvr>
                                        <p:cTn id="129" dur="1000"/>
                                        <p:tgtEl>
                                          <p:spTgt spid="54"/>
                                        </p:tgtEl>
                                      </p:cBhvr>
                                    </p:animEffect>
                                  </p:childTnLst>
                                </p:cTn>
                              </p:par>
                              <p:par>
                                <p:cTn id="130" presetID="22" presetClass="exit" presetSubtype="4" fill="hold" grpId="1" nodeType="withEffect">
                                  <p:stCondLst>
                                    <p:cond delay="0"/>
                                  </p:stCondLst>
                                  <p:childTnLst>
                                    <p:animEffect transition="out" filter="wipe(down)">
                                      <p:cBhvr>
                                        <p:cTn id="131" dur="500"/>
                                        <p:tgtEl>
                                          <p:spTgt spid="47"/>
                                        </p:tgtEl>
                                      </p:cBhvr>
                                    </p:animEffect>
                                    <p:set>
                                      <p:cBhvr>
                                        <p:cTn id="132" dur="1" fill="hold">
                                          <p:stCondLst>
                                            <p:cond delay="499"/>
                                          </p:stCondLst>
                                        </p:cTn>
                                        <p:tgtEl>
                                          <p:spTgt spid="47"/>
                                        </p:tgtEl>
                                        <p:attrNameLst>
                                          <p:attrName>style.visibility</p:attrName>
                                        </p:attrNameLst>
                                      </p:cBhvr>
                                      <p:to>
                                        <p:strVal val="hidden"/>
                                      </p:to>
                                    </p:set>
                                  </p:childTnLst>
                                </p:cTn>
                              </p:par>
                              <p:par>
                                <p:cTn id="133" presetID="55" presetClass="entr" presetSubtype="0" fill="hold" grpId="0" nodeType="withEffect">
                                  <p:stCondLst>
                                    <p:cond delay="0"/>
                                  </p:stCondLst>
                                  <p:childTnLst>
                                    <p:set>
                                      <p:cBhvr>
                                        <p:cTn id="134" dur="1" fill="hold">
                                          <p:stCondLst>
                                            <p:cond delay="0"/>
                                          </p:stCondLst>
                                        </p:cTn>
                                        <p:tgtEl>
                                          <p:spTgt spid="55"/>
                                        </p:tgtEl>
                                        <p:attrNameLst>
                                          <p:attrName>style.visibility</p:attrName>
                                        </p:attrNameLst>
                                      </p:cBhvr>
                                      <p:to>
                                        <p:strVal val="visible"/>
                                      </p:to>
                                    </p:set>
                                    <p:anim calcmode="lin" valueType="num">
                                      <p:cBhvr>
                                        <p:cTn id="135" dur="1000" fill="hold"/>
                                        <p:tgtEl>
                                          <p:spTgt spid="55"/>
                                        </p:tgtEl>
                                        <p:attrNameLst>
                                          <p:attrName>ppt_w</p:attrName>
                                        </p:attrNameLst>
                                      </p:cBhvr>
                                      <p:tavLst>
                                        <p:tav tm="0">
                                          <p:val>
                                            <p:strVal val="#ppt_w*0.70"/>
                                          </p:val>
                                        </p:tav>
                                        <p:tav tm="100000">
                                          <p:val>
                                            <p:strVal val="#ppt_w"/>
                                          </p:val>
                                        </p:tav>
                                      </p:tavLst>
                                    </p:anim>
                                    <p:anim calcmode="lin" valueType="num">
                                      <p:cBhvr>
                                        <p:cTn id="136" dur="1000" fill="hold"/>
                                        <p:tgtEl>
                                          <p:spTgt spid="55"/>
                                        </p:tgtEl>
                                        <p:attrNameLst>
                                          <p:attrName>ppt_h</p:attrName>
                                        </p:attrNameLst>
                                      </p:cBhvr>
                                      <p:tavLst>
                                        <p:tav tm="0">
                                          <p:val>
                                            <p:strVal val="#ppt_h"/>
                                          </p:val>
                                        </p:tav>
                                        <p:tav tm="100000">
                                          <p:val>
                                            <p:strVal val="#ppt_h"/>
                                          </p:val>
                                        </p:tav>
                                      </p:tavLst>
                                    </p:anim>
                                    <p:animEffect transition="in" filter="fade">
                                      <p:cBhvr>
                                        <p:cTn id="137" dur="1000"/>
                                        <p:tgtEl>
                                          <p:spTgt spid="55"/>
                                        </p:tgtEl>
                                      </p:cBhvr>
                                    </p:animEffect>
                                  </p:childTnLst>
                                </p:cTn>
                              </p:par>
                              <p:par>
                                <p:cTn id="138" presetID="22" presetClass="exit" presetSubtype="4" fill="hold" grpId="1" nodeType="withEffect">
                                  <p:stCondLst>
                                    <p:cond delay="0"/>
                                  </p:stCondLst>
                                  <p:childTnLst>
                                    <p:animEffect transition="out" filter="wipe(down)">
                                      <p:cBhvr>
                                        <p:cTn id="139" dur="500"/>
                                        <p:tgtEl>
                                          <p:spTgt spid="48"/>
                                        </p:tgtEl>
                                      </p:cBhvr>
                                    </p:animEffect>
                                    <p:set>
                                      <p:cBhvr>
                                        <p:cTn id="140" dur="1" fill="hold">
                                          <p:stCondLst>
                                            <p:cond delay="499"/>
                                          </p:stCondLst>
                                        </p:cTn>
                                        <p:tgtEl>
                                          <p:spTgt spid="48"/>
                                        </p:tgtEl>
                                        <p:attrNameLst>
                                          <p:attrName>style.visibility</p:attrName>
                                        </p:attrNameLst>
                                      </p:cBhvr>
                                      <p:to>
                                        <p:strVal val="hidden"/>
                                      </p:to>
                                    </p:set>
                                  </p:childTnLst>
                                </p:cTn>
                              </p:par>
                              <p:par>
                                <p:cTn id="141" presetID="55" presetClass="entr" presetSubtype="0" fill="hold" grpId="0" nodeType="withEffect">
                                  <p:stCondLst>
                                    <p:cond delay="0"/>
                                  </p:stCondLst>
                                  <p:childTnLst>
                                    <p:set>
                                      <p:cBhvr>
                                        <p:cTn id="142" dur="1" fill="hold">
                                          <p:stCondLst>
                                            <p:cond delay="0"/>
                                          </p:stCondLst>
                                        </p:cTn>
                                        <p:tgtEl>
                                          <p:spTgt spid="56"/>
                                        </p:tgtEl>
                                        <p:attrNameLst>
                                          <p:attrName>style.visibility</p:attrName>
                                        </p:attrNameLst>
                                      </p:cBhvr>
                                      <p:to>
                                        <p:strVal val="visible"/>
                                      </p:to>
                                    </p:set>
                                    <p:anim calcmode="lin" valueType="num">
                                      <p:cBhvr>
                                        <p:cTn id="143" dur="1000" fill="hold"/>
                                        <p:tgtEl>
                                          <p:spTgt spid="56"/>
                                        </p:tgtEl>
                                        <p:attrNameLst>
                                          <p:attrName>ppt_w</p:attrName>
                                        </p:attrNameLst>
                                      </p:cBhvr>
                                      <p:tavLst>
                                        <p:tav tm="0">
                                          <p:val>
                                            <p:strVal val="#ppt_w*0.70"/>
                                          </p:val>
                                        </p:tav>
                                        <p:tav tm="100000">
                                          <p:val>
                                            <p:strVal val="#ppt_w"/>
                                          </p:val>
                                        </p:tav>
                                      </p:tavLst>
                                    </p:anim>
                                    <p:anim calcmode="lin" valueType="num">
                                      <p:cBhvr>
                                        <p:cTn id="144" dur="1000" fill="hold"/>
                                        <p:tgtEl>
                                          <p:spTgt spid="56"/>
                                        </p:tgtEl>
                                        <p:attrNameLst>
                                          <p:attrName>ppt_h</p:attrName>
                                        </p:attrNameLst>
                                      </p:cBhvr>
                                      <p:tavLst>
                                        <p:tav tm="0">
                                          <p:val>
                                            <p:strVal val="#ppt_h"/>
                                          </p:val>
                                        </p:tav>
                                        <p:tav tm="100000">
                                          <p:val>
                                            <p:strVal val="#ppt_h"/>
                                          </p:val>
                                        </p:tav>
                                      </p:tavLst>
                                    </p:anim>
                                    <p:animEffect transition="in" filter="fade">
                                      <p:cBhvr>
                                        <p:cTn id="145"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1" grpId="0"/>
      <p:bldP spid="41" grpId="1"/>
      <p:bldP spid="42" grpId="0"/>
      <p:bldP spid="42" grpId="1"/>
      <p:bldP spid="43" grpId="0"/>
      <p:bldP spid="43" grpId="1"/>
      <p:bldP spid="44" grpId="0"/>
      <p:bldP spid="44" grpId="1"/>
      <p:bldP spid="45" grpId="0"/>
      <p:bldP spid="45" grpId="1"/>
      <p:bldP spid="46" grpId="0"/>
      <p:bldP spid="46" grpId="1"/>
      <p:bldP spid="47" grpId="0"/>
      <p:bldP spid="47" grpId="1"/>
      <p:bldP spid="48" grpId="0"/>
      <p:bldP spid="48" grpId="1"/>
      <p:bldP spid="49" grpId="0"/>
      <p:bldP spid="50" grpId="0"/>
      <p:bldP spid="51" grpId="0"/>
      <p:bldP spid="52" grpId="0"/>
      <p:bldP spid="53" grpId="0"/>
      <p:bldP spid="54" grpId="0"/>
      <p:bldP spid="55" grpId="0"/>
      <p:bldP spid="5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1">
            <a:extLst>
              <a:ext uri="{FF2B5EF4-FFF2-40B4-BE49-F238E27FC236}">
                <a16:creationId xmlns:a16="http://schemas.microsoft.com/office/drawing/2014/main" id="{650CA24B-D670-45C5-A180-C9655E34840C}"/>
              </a:ext>
            </a:extLst>
          </p:cNvPr>
          <p:cNvPicPr>
            <a:picLocks noChangeAspect="1"/>
          </p:cNvPicPr>
          <p:nvPr/>
        </p:nvPicPr>
        <p:blipFill>
          <a:blip r:embed="rId2"/>
          <a:stretch>
            <a:fillRect/>
          </a:stretch>
        </p:blipFill>
        <p:spPr>
          <a:xfrm>
            <a:off x="0" y="401782"/>
            <a:ext cx="12192001" cy="6456218"/>
          </a:xfrm>
          <a:prstGeom prst="rect">
            <a:avLst/>
          </a:prstGeom>
        </p:spPr>
      </p:pic>
      <p:sp>
        <p:nvSpPr>
          <p:cNvPr id="4" name="Text Box 5">
            <a:extLst>
              <a:ext uri="{FF2B5EF4-FFF2-40B4-BE49-F238E27FC236}">
                <a16:creationId xmlns:a16="http://schemas.microsoft.com/office/drawing/2014/main" id="{A996BF02-34D6-4093-AAEA-5055EA9A09A7}"/>
              </a:ext>
            </a:extLst>
          </p:cNvPr>
          <p:cNvSpPr txBox="1">
            <a:spLocks noChangeArrowheads="1"/>
          </p:cNvSpPr>
          <p:nvPr/>
        </p:nvSpPr>
        <p:spPr bwMode="auto">
          <a:xfrm>
            <a:off x="2025567" y="861602"/>
            <a:ext cx="81408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800" b="1" i="0" u="none" strike="noStrike" kern="1200" cap="none" spc="0" normalizeH="0" baseline="0" noProof="0" dirty="0" err="1">
                <a:ln>
                  <a:noFill/>
                </a:ln>
                <a:solidFill>
                  <a:srgbClr val="002060"/>
                </a:solidFill>
                <a:effectLst/>
                <a:uLnTx/>
                <a:uFillTx/>
                <a:latin typeface="+mj-lt"/>
                <a:ea typeface="+mn-ea"/>
                <a:cs typeface="Times New Roman" panose="02020603050405020304" pitchFamily="18" charset="0"/>
              </a:rPr>
              <a:t>Xem</a:t>
            </a:r>
            <a:r>
              <a:rPr kumimoji="0" lang="en-US" alt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002060"/>
                </a:solidFill>
                <a:effectLst/>
                <a:uLnTx/>
                <a:uFillTx/>
                <a:latin typeface="+mj-lt"/>
                <a:ea typeface="+mn-ea"/>
                <a:cs typeface="Times New Roman" panose="02020603050405020304" pitchFamily="18" charset="0"/>
              </a:rPr>
              <a:t>tranh</a:t>
            </a:r>
            <a:r>
              <a:rPr kumimoji="0" lang="en-US" alt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 </a:t>
            </a:r>
            <a:r>
              <a:rPr kumimoji="0" lang="en-US" altLang="en-US" sz="2800" b="1" i="0" u="none" strike="noStrike" kern="1200" cap="none" spc="0" normalizeH="0" baseline="0" noProof="0" dirty="0" err="1">
                <a:ln>
                  <a:noFill/>
                </a:ln>
                <a:solidFill>
                  <a:srgbClr val="002060"/>
                </a:solidFill>
                <a:effectLst/>
                <a:uLnTx/>
                <a:uFillTx/>
                <a:latin typeface="+mj-lt"/>
                <a:ea typeface="+mn-ea"/>
                <a:cs typeface="Times New Roman" panose="02020603050405020304" pitchFamily="18" charset="0"/>
              </a:rPr>
              <a:t>rồi</a:t>
            </a:r>
            <a:r>
              <a:rPr kumimoji="0" lang="en-US" altLang="en-US" sz="2800" b="1" i="0" u="none" strike="noStrike" kern="1200" cap="none" spc="0" normalizeH="0" noProof="0" dirty="0">
                <a:ln>
                  <a:noFill/>
                </a:ln>
                <a:solidFill>
                  <a:srgbClr val="002060"/>
                </a:solidFill>
                <a:effectLst/>
                <a:uLnTx/>
                <a:uFillTx/>
                <a:latin typeface="+mj-lt"/>
                <a:ea typeface="+mn-ea"/>
                <a:cs typeface="Times New Roman" panose="02020603050405020304" pitchFamily="18" charset="0"/>
              </a:rPr>
              <a:t> </a:t>
            </a:r>
            <a:r>
              <a:rPr kumimoji="0" lang="en-US" altLang="en-US" sz="2800" b="1" i="0" u="none" strike="noStrike" kern="1200" cap="none" spc="0" normalizeH="0" noProof="0" dirty="0" err="1">
                <a:ln>
                  <a:noFill/>
                </a:ln>
                <a:solidFill>
                  <a:srgbClr val="002060"/>
                </a:solidFill>
                <a:effectLst/>
                <a:uLnTx/>
                <a:uFillTx/>
                <a:latin typeface="+mj-lt"/>
                <a:ea typeface="+mn-ea"/>
                <a:cs typeface="Times New Roman" panose="02020603050405020304" pitchFamily="18" charset="0"/>
              </a:rPr>
              <a:t>nêu</a:t>
            </a:r>
            <a:r>
              <a:rPr kumimoji="0" lang="en-US" altLang="en-US" sz="2800" b="1" i="0" u="none" strike="noStrike" kern="1200" cap="none" spc="0" normalizeH="0" noProof="0" dirty="0">
                <a:ln>
                  <a:noFill/>
                </a:ln>
                <a:solidFill>
                  <a:srgbClr val="002060"/>
                </a:solidFill>
                <a:effectLst/>
                <a:uLnTx/>
                <a:uFillTx/>
                <a:latin typeface="+mj-lt"/>
                <a:ea typeface="+mn-ea"/>
                <a:cs typeface="Times New Roman" panose="02020603050405020304" pitchFamily="18" charset="0"/>
              </a:rPr>
              <a:t> </a:t>
            </a:r>
            <a:r>
              <a:rPr kumimoji="0" lang="en-US" altLang="en-US" sz="2800" b="1" i="0" u="none" strike="noStrike" kern="1200" cap="none" spc="0" normalizeH="0" noProof="0" dirty="0" err="1">
                <a:ln>
                  <a:noFill/>
                </a:ln>
                <a:solidFill>
                  <a:srgbClr val="002060"/>
                </a:solidFill>
                <a:effectLst/>
                <a:uLnTx/>
                <a:uFillTx/>
                <a:latin typeface="+mj-lt"/>
                <a:ea typeface="+mn-ea"/>
                <a:cs typeface="Times New Roman" panose="02020603050405020304" pitchFamily="18" charset="0"/>
              </a:rPr>
              <a:t>các</a:t>
            </a:r>
            <a:r>
              <a:rPr kumimoji="0" lang="en-US" altLang="en-US" sz="2800" b="1" i="0" u="none" strike="noStrike" kern="1200" cap="none" spc="0" normalizeH="0" noProof="0" dirty="0">
                <a:ln>
                  <a:noFill/>
                </a:ln>
                <a:solidFill>
                  <a:srgbClr val="002060"/>
                </a:solidFill>
                <a:effectLst/>
                <a:uLnTx/>
                <a:uFillTx/>
                <a:latin typeface="+mj-lt"/>
                <a:ea typeface="+mn-ea"/>
                <a:cs typeface="Times New Roman" panose="02020603050405020304" pitchFamily="18" charset="0"/>
              </a:rPr>
              <a:t> </a:t>
            </a:r>
            <a:r>
              <a:rPr kumimoji="0" lang="en-US" altLang="en-US" sz="2800" b="1" i="0" u="none" strike="noStrike" kern="1200" cap="none" spc="0" normalizeH="0" noProof="0" dirty="0" err="1">
                <a:ln>
                  <a:noFill/>
                </a:ln>
                <a:solidFill>
                  <a:srgbClr val="002060"/>
                </a:solidFill>
                <a:effectLst/>
                <a:uLnTx/>
                <a:uFillTx/>
                <a:latin typeface="+mj-lt"/>
                <a:ea typeface="+mn-ea"/>
                <a:cs typeface="Times New Roman" panose="02020603050405020304" pitchFamily="18" charset="0"/>
              </a:rPr>
              <a:t>phép</a:t>
            </a:r>
            <a:r>
              <a:rPr kumimoji="0" lang="en-US" altLang="en-US" sz="2800" b="1" i="0" u="none" strike="noStrike" kern="1200" cap="none" spc="0" normalizeH="0" noProof="0" dirty="0">
                <a:ln>
                  <a:noFill/>
                </a:ln>
                <a:solidFill>
                  <a:srgbClr val="002060"/>
                </a:solidFill>
                <a:effectLst/>
                <a:uLnTx/>
                <a:uFillTx/>
                <a:latin typeface="+mj-lt"/>
                <a:ea typeface="+mn-ea"/>
                <a:cs typeface="Times New Roman" panose="02020603050405020304" pitchFamily="18" charset="0"/>
              </a:rPr>
              <a:t> </a:t>
            </a:r>
            <a:r>
              <a:rPr kumimoji="0" lang="en-US" altLang="en-US" sz="2800" b="1" i="0" u="none" strike="noStrike" kern="1200" cap="none" spc="0" normalizeH="0" noProof="0" dirty="0" err="1">
                <a:ln>
                  <a:noFill/>
                </a:ln>
                <a:solidFill>
                  <a:srgbClr val="002060"/>
                </a:solidFill>
                <a:effectLst/>
                <a:uLnTx/>
                <a:uFillTx/>
                <a:latin typeface="+mj-lt"/>
                <a:ea typeface="+mn-ea"/>
                <a:cs typeface="Times New Roman" panose="02020603050405020304" pitchFamily="18" charset="0"/>
              </a:rPr>
              <a:t>trừ</a:t>
            </a:r>
            <a:r>
              <a:rPr kumimoji="0" lang="en-US" altLang="en-US" sz="2800" b="1" i="0" u="none" strike="noStrike" kern="1200" cap="none" spc="0" normalizeH="0" noProof="0" dirty="0">
                <a:ln>
                  <a:noFill/>
                </a:ln>
                <a:solidFill>
                  <a:srgbClr val="002060"/>
                </a:solidFill>
                <a:effectLst/>
                <a:uLnTx/>
                <a:uFillTx/>
                <a:latin typeface="+mj-lt"/>
                <a:ea typeface="+mn-ea"/>
                <a:cs typeface="Times New Roman" panose="02020603050405020304" pitchFamily="18" charset="0"/>
              </a:rPr>
              <a:t> </a:t>
            </a:r>
            <a:r>
              <a:rPr kumimoji="0" lang="en-US" altLang="en-US" sz="2800" b="1" i="0" u="none" strike="noStrike" kern="1200" cap="none" spc="0" normalizeH="0" noProof="0" dirty="0" err="1">
                <a:ln>
                  <a:noFill/>
                </a:ln>
                <a:solidFill>
                  <a:srgbClr val="002060"/>
                </a:solidFill>
                <a:effectLst/>
                <a:uLnTx/>
                <a:uFillTx/>
                <a:latin typeface="+mj-lt"/>
                <a:ea typeface="+mn-ea"/>
                <a:cs typeface="Times New Roman" panose="02020603050405020304" pitchFamily="18" charset="0"/>
              </a:rPr>
              <a:t>thích</a:t>
            </a:r>
            <a:r>
              <a:rPr kumimoji="0" lang="en-US" altLang="en-US" sz="2800" b="1" i="0" u="none" strike="noStrike" kern="1200" cap="none" spc="0" normalizeH="0" noProof="0" dirty="0">
                <a:ln>
                  <a:noFill/>
                </a:ln>
                <a:solidFill>
                  <a:srgbClr val="002060"/>
                </a:solidFill>
                <a:effectLst/>
                <a:uLnTx/>
                <a:uFillTx/>
                <a:latin typeface="+mj-lt"/>
                <a:ea typeface="+mn-ea"/>
                <a:cs typeface="Times New Roman" panose="02020603050405020304" pitchFamily="18" charset="0"/>
              </a:rPr>
              <a:t> </a:t>
            </a:r>
            <a:r>
              <a:rPr kumimoji="0" lang="en-US" altLang="en-US" sz="2800" b="1" i="0" u="none" strike="noStrike" kern="1200" cap="none" spc="0" normalizeH="0" noProof="0" dirty="0" err="1">
                <a:ln>
                  <a:noFill/>
                </a:ln>
                <a:solidFill>
                  <a:srgbClr val="002060"/>
                </a:solidFill>
                <a:effectLst/>
                <a:uLnTx/>
                <a:uFillTx/>
                <a:latin typeface="+mj-lt"/>
                <a:ea typeface="+mn-ea"/>
                <a:cs typeface="Times New Roman" panose="02020603050405020304" pitchFamily="18" charset="0"/>
              </a:rPr>
              <a:t>hợp</a:t>
            </a:r>
            <a:r>
              <a:rPr kumimoji="0" lang="en-US" altLang="en-US" sz="2800" b="1" i="0" u="none" strike="noStrike" kern="1200" cap="none" spc="0" normalizeH="0" noProof="0" dirty="0">
                <a:ln>
                  <a:noFill/>
                </a:ln>
                <a:solidFill>
                  <a:srgbClr val="002060"/>
                </a:solidFill>
                <a:effectLst/>
                <a:uLnTx/>
                <a:uFillTx/>
                <a:latin typeface="+mj-lt"/>
                <a:ea typeface="+mn-ea"/>
                <a:cs typeface="Times New Roman" panose="02020603050405020304" pitchFamily="18" charset="0"/>
              </a:rPr>
              <a:t> :</a:t>
            </a:r>
            <a:endParaRPr kumimoji="0" lang="en-US" alt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5" name="Sun 3">
            <a:extLst>
              <a:ext uri="{FF2B5EF4-FFF2-40B4-BE49-F238E27FC236}">
                <a16:creationId xmlns:a16="http://schemas.microsoft.com/office/drawing/2014/main" id="{6B1406C0-A0D9-47B7-8D98-3B6DE0F83262}"/>
              </a:ext>
            </a:extLst>
          </p:cNvPr>
          <p:cNvSpPr/>
          <p:nvPr/>
        </p:nvSpPr>
        <p:spPr>
          <a:xfrm>
            <a:off x="917284" y="621417"/>
            <a:ext cx="978155" cy="1015607"/>
          </a:xfrm>
          <a:prstGeom prst="sun">
            <a:avLst/>
          </a:prstGeom>
          <a:solidFill>
            <a:srgbClr val="FF7707"/>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mj-lt"/>
              <a:ea typeface="+mn-ea"/>
              <a:cs typeface="+mn-cs"/>
            </a:endParaRPr>
          </a:p>
        </p:txBody>
      </p:sp>
      <p:pic>
        <p:nvPicPr>
          <p:cNvPr id="18" name="图片 7" descr="572005ec0a0c4">
            <a:extLst>
              <a:ext uri="{FF2B5EF4-FFF2-40B4-BE49-F238E27FC236}">
                <a16:creationId xmlns:a16="http://schemas.microsoft.com/office/drawing/2014/main" id="{FA790041-E7A8-40FE-859E-A8773A1900A6}"/>
              </a:ext>
            </a:extLst>
          </p:cNvPr>
          <p:cNvPicPr>
            <a:picLocks noChangeAspect="1"/>
          </p:cNvPicPr>
          <p:nvPr/>
        </p:nvPicPr>
        <p:blipFill rotWithShape="1">
          <a:blip r:embed="rId3"/>
          <a:srcRect r="38224" b="26546"/>
          <a:stretch/>
        </p:blipFill>
        <p:spPr>
          <a:xfrm>
            <a:off x="9545771" y="681712"/>
            <a:ext cx="2142240" cy="1439401"/>
          </a:xfrm>
          <a:prstGeom prst="rect">
            <a:avLst/>
          </a:prstGeom>
        </p:spPr>
      </p:pic>
      <p:sp>
        <p:nvSpPr>
          <p:cNvPr id="19" name="Rounded Rectangle 5">
            <a:extLst>
              <a:ext uri="{FF2B5EF4-FFF2-40B4-BE49-F238E27FC236}">
                <a16:creationId xmlns:a16="http://schemas.microsoft.com/office/drawing/2014/main" id="{65602BF7-D75A-4B91-8656-30436AEECFCB}"/>
              </a:ext>
            </a:extLst>
          </p:cNvPr>
          <p:cNvSpPr/>
          <p:nvPr/>
        </p:nvSpPr>
        <p:spPr>
          <a:xfrm>
            <a:off x="723738" y="873617"/>
            <a:ext cx="1036773" cy="511205"/>
          </a:xfrm>
          <a:prstGeom prst="roundRect">
            <a:avLst/>
          </a:prstGeom>
          <a:noFill/>
          <a:ln w="28575" cap="flat" cmpd="sng" algn="ctr">
            <a:noFill/>
            <a:prstDash val="lgDashDot"/>
            <a:miter lim="800000"/>
          </a:ln>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0" cap="none" spc="0" normalizeH="0" baseline="0" noProof="0" dirty="0">
                <a:ln>
                  <a:noFill/>
                </a:ln>
                <a:solidFill>
                  <a:prstClr val="black"/>
                </a:solidFill>
                <a:effectLst/>
                <a:uLnTx/>
                <a:uFillTx/>
                <a:latin typeface="+mj-lt"/>
                <a:ea typeface="+mn-ea"/>
                <a:cs typeface="Times New Roman" panose="02020603050405020304" pitchFamily="18" charset="0"/>
              </a:rPr>
              <a:t>   </a:t>
            </a:r>
            <a:r>
              <a:rPr kumimoji="0" lang="en-US" sz="3200" b="1" i="0" u="none" strike="noStrike" kern="0" cap="none" spc="0" normalizeH="0" baseline="0" noProof="0" dirty="0">
                <a:ln>
                  <a:noFill/>
                </a:ln>
                <a:solidFill>
                  <a:prstClr val="white"/>
                </a:solidFill>
                <a:effectLst/>
                <a:uLnTx/>
                <a:uFillTx/>
                <a:latin typeface="+mj-lt"/>
                <a:ea typeface="+mn-ea"/>
                <a:cs typeface="Times New Roman" panose="02020603050405020304" pitchFamily="18" charset="0"/>
              </a:rPr>
              <a:t>5</a:t>
            </a:r>
            <a:r>
              <a:rPr kumimoji="0" lang="en-US" sz="3600" b="1" i="0" u="none" strike="noStrike" kern="0" cap="none" spc="0" normalizeH="0" baseline="0" noProof="0" dirty="0">
                <a:ln>
                  <a:noFill/>
                </a:ln>
                <a:solidFill>
                  <a:prstClr val="black"/>
                </a:solidFill>
                <a:effectLst/>
                <a:uLnTx/>
                <a:uFillTx/>
                <a:latin typeface="+mj-lt"/>
                <a:ea typeface="+mn-ea"/>
                <a:cs typeface="Times New Roman" panose="02020603050405020304" pitchFamily="18" charset="0"/>
              </a:rPr>
              <a:t> </a:t>
            </a:r>
          </a:p>
        </p:txBody>
      </p:sp>
      <p:pic>
        <p:nvPicPr>
          <p:cNvPr id="6" name="Hình ảnh 5">
            <a:extLst>
              <a:ext uri="{FF2B5EF4-FFF2-40B4-BE49-F238E27FC236}">
                <a16:creationId xmlns:a16="http://schemas.microsoft.com/office/drawing/2014/main" id="{97905F81-DC4C-4303-8D11-B95BB81F6937}"/>
              </a:ext>
            </a:extLst>
          </p:cNvPr>
          <p:cNvPicPr>
            <a:picLocks noChangeAspect="1"/>
          </p:cNvPicPr>
          <p:nvPr/>
        </p:nvPicPr>
        <p:blipFill>
          <a:blip r:embed="rId4"/>
          <a:stretch>
            <a:fillRect/>
          </a:stretch>
        </p:blipFill>
        <p:spPr>
          <a:xfrm>
            <a:off x="2088985" y="1496291"/>
            <a:ext cx="7456786" cy="4959927"/>
          </a:xfrm>
          <a:prstGeom prst="rect">
            <a:avLst/>
          </a:prstGeom>
        </p:spPr>
      </p:pic>
      <p:sp>
        <p:nvSpPr>
          <p:cNvPr id="9" name="Rounded Rectangle 5">
            <a:extLst>
              <a:ext uri="{FF2B5EF4-FFF2-40B4-BE49-F238E27FC236}">
                <a16:creationId xmlns:a16="http://schemas.microsoft.com/office/drawing/2014/main" id="{CF0A0489-78FC-418A-9FBC-9FC6346AEA62}"/>
              </a:ext>
            </a:extLst>
          </p:cNvPr>
          <p:cNvSpPr/>
          <p:nvPr/>
        </p:nvSpPr>
        <p:spPr>
          <a:xfrm>
            <a:off x="9749608" y="5883685"/>
            <a:ext cx="3503221"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6 - 3 = 3</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10" name="Rounded Rectangle 5">
            <a:extLst>
              <a:ext uri="{FF2B5EF4-FFF2-40B4-BE49-F238E27FC236}">
                <a16:creationId xmlns:a16="http://schemas.microsoft.com/office/drawing/2014/main" id="{913D6134-4002-4C51-BD93-9E38DBE64494}"/>
              </a:ext>
            </a:extLst>
          </p:cNvPr>
          <p:cNvSpPr/>
          <p:nvPr/>
        </p:nvSpPr>
        <p:spPr>
          <a:xfrm>
            <a:off x="9749608" y="4736888"/>
            <a:ext cx="3503221"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3 - 1 = 2</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11" name="Rounded Rectangle 5">
            <a:extLst>
              <a:ext uri="{FF2B5EF4-FFF2-40B4-BE49-F238E27FC236}">
                <a16:creationId xmlns:a16="http://schemas.microsoft.com/office/drawing/2014/main" id="{124F9923-1A0E-4268-878C-632DB9EE0404}"/>
              </a:ext>
            </a:extLst>
          </p:cNvPr>
          <p:cNvSpPr/>
          <p:nvPr/>
        </p:nvSpPr>
        <p:spPr>
          <a:xfrm>
            <a:off x="9770192" y="5351250"/>
            <a:ext cx="3503221" cy="614362"/>
          </a:xfrm>
          <a:prstGeom prst="roundRect">
            <a:avLst/>
          </a:prstGeom>
          <a:noFill/>
          <a:ln w="28575">
            <a:no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rPr>
              <a:t>5 - 1 = 4</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2060"/>
              </a:solidFill>
              <a:effectLst/>
              <a:uLnTx/>
              <a:uFillTx/>
              <a:latin typeface="+mj-lt"/>
              <a:ea typeface="+mn-ea"/>
              <a:cs typeface="Times New Roman" panose="02020603050405020304" pitchFamily="18" charset="0"/>
            </a:endParaRPr>
          </a:p>
        </p:txBody>
      </p:sp>
      <p:sp>
        <p:nvSpPr>
          <p:cNvPr id="7" name="Hình Bầu dục 6">
            <a:extLst>
              <a:ext uri="{FF2B5EF4-FFF2-40B4-BE49-F238E27FC236}">
                <a16:creationId xmlns:a16="http://schemas.microsoft.com/office/drawing/2014/main" id="{1398F178-9D1A-41E7-A357-CE05F9DD6965}"/>
              </a:ext>
            </a:extLst>
          </p:cNvPr>
          <p:cNvSpPr/>
          <p:nvPr/>
        </p:nvSpPr>
        <p:spPr>
          <a:xfrm>
            <a:off x="5691115" y="2906973"/>
            <a:ext cx="3043451" cy="1241946"/>
          </a:xfrm>
          <a:prstGeom prst="ellipse">
            <a:avLst/>
          </a:prstGeom>
          <a:noFill/>
          <a:ln w="28575">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3" name="Hình Bầu dục 12">
            <a:extLst>
              <a:ext uri="{FF2B5EF4-FFF2-40B4-BE49-F238E27FC236}">
                <a16:creationId xmlns:a16="http://schemas.microsoft.com/office/drawing/2014/main" id="{F51B95BF-8CB6-43B8-83DD-1989422703E8}"/>
              </a:ext>
            </a:extLst>
          </p:cNvPr>
          <p:cNvSpPr/>
          <p:nvPr/>
        </p:nvSpPr>
        <p:spPr>
          <a:xfrm>
            <a:off x="5122903" y="4681595"/>
            <a:ext cx="3734494" cy="1241946"/>
          </a:xfrm>
          <a:prstGeom prst="ellipse">
            <a:avLst/>
          </a:prstGeom>
          <a:noFill/>
          <a:ln w="28575">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4" name="Hình Bầu dục 13">
            <a:extLst>
              <a:ext uri="{FF2B5EF4-FFF2-40B4-BE49-F238E27FC236}">
                <a16:creationId xmlns:a16="http://schemas.microsoft.com/office/drawing/2014/main" id="{0BF83542-1D17-4BD2-9805-45618CAB485C}"/>
              </a:ext>
            </a:extLst>
          </p:cNvPr>
          <p:cNvSpPr/>
          <p:nvPr/>
        </p:nvSpPr>
        <p:spPr>
          <a:xfrm rot="2406184">
            <a:off x="2731696" y="2527189"/>
            <a:ext cx="3043451" cy="1241946"/>
          </a:xfrm>
          <a:prstGeom prst="ellipse">
            <a:avLst/>
          </a:prstGeom>
          <a:noFill/>
          <a:ln w="28575">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Tree>
    <p:extLst>
      <p:ext uri="{BB962C8B-B14F-4D97-AF65-F5344CB8AC3E}">
        <p14:creationId xmlns:p14="http://schemas.microsoft.com/office/powerpoint/2010/main" val="105190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heel(1)">
                                      <p:cBhvr>
                                        <p:cTn id="25" dur="20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heel(1)">
                                      <p:cBhvr>
                                        <p:cTn id="35" dur="20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inVertical)">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1" grpId="0"/>
      <p:bldP spid="7"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57824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9D47E425E47CB488F1435F43C8957B5" ma:contentTypeVersion="2" ma:contentTypeDescription="Create a new document." ma:contentTypeScope="" ma:versionID="f35c3f30839fc5416e8349d06dfb72a4">
  <xsd:schema xmlns:xsd="http://www.w3.org/2001/XMLSchema" xmlns:xs="http://www.w3.org/2001/XMLSchema" xmlns:p="http://schemas.microsoft.com/office/2006/metadata/properties" xmlns:ns3="5bb8db90-ffca-41f9-bad5-86f86e202b47" targetNamespace="http://schemas.microsoft.com/office/2006/metadata/properties" ma:root="true" ma:fieldsID="f9e7f1b12e60cb0fb74142aeb6eb8817" ns3:_="">
    <xsd:import namespace="5bb8db90-ffca-41f9-bad5-86f86e202b47"/>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b8db90-ffca-41f9-bad5-86f86e202b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C9D2AC-8791-4845-BEDF-D503DA13ADAF}">
  <ds:schemaRefs>
    <ds:schemaRef ds:uri="http://schemas.microsoft.com/sharepoint/v3/contenttype/forms"/>
  </ds:schemaRefs>
</ds:datastoreItem>
</file>

<file path=customXml/itemProps2.xml><?xml version="1.0" encoding="utf-8"?>
<ds:datastoreItem xmlns:ds="http://schemas.openxmlformats.org/officeDocument/2006/customXml" ds:itemID="{52CC1B02-00CE-425B-B279-6F7610EE5A4A}">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5bb8db90-ffca-41f9-bad5-86f86e202b47"/>
    <ds:schemaRef ds:uri="http://www.w3.org/XML/1998/namespace"/>
  </ds:schemaRefs>
</ds:datastoreItem>
</file>

<file path=customXml/itemProps3.xml><?xml version="1.0" encoding="utf-8"?>
<ds:datastoreItem xmlns:ds="http://schemas.openxmlformats.org/officeDocument/2006/customXml" ds:itemID="{1F2BA52E-3A4F-4F8E-942E-60C6C43D93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b8db90-ffca-41f9-bad5-86f86e202b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221</TotalTime>
  <Words>347</Words>
  <Application>Microsoft Office PowerPoint</Application>
  <PresentationFormat>Widescreen</PresentationFormat>
  <Paragraphs>85</Paragraphs>
  <Slides>19</Slides>
  <Notes>0</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Times New Roman</vt:lpstr>
      <vt:lpstr>UTM Avo</vt:lpstr>
      <vt:lpstr>1_Office Theme</vt:lpstr>
      <vt:lpstr>Tuần 12 Bài 28: Luyện tập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trình bày PowerPoint</dc:title>
  <dc:creator>Bùi Thị Kim Huyền</dc:creator>
  <cp:lastModifiedBy>Ziczac</cp:lastModifiedBy>
  <cp:revision>78</cp:revision>
  <dcterms:created xsi:type="dcterms:W3CDTF">2021-11-04T05:29:51Z</dcterms:created>
  <dcterms:modified xsi:type="dcterms:W3CDTF">2022-01-24T03:42:49Z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0x010100F9D47E425E47CB488F1435F43C8957B5</vt:lpwstr>
  </property>
</Properties>
</file>