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26"/>
  </p:notesMasterIdLst>
  <p:sldIdLst>
    <p:sldId id="256" r:id="rId2"/>
    <p:sldId id="282" r:id="rId3"/>
    <p:sldId id="280" r:id="rId4"/>
    <p:sldId id="261" r:id="rId5"/>
    <p:sldId id="278" r:id="rId6"/>
    <p:sldId id="283" r:id="rId7"/>
    <p:sldId id="293" r:id="rId8"/>
    <p:sldId id="294" r:id="rId9"/>
    <p:sldId id="284" r:id="rId10"/>
    <p:sldId id="260" r:id="rId11"/>
    <p:sldId id="285" r:id="rId12"/>
    <p:sldId id="263" r:id="rId13"/>
    <p:sldId id="295" r:id="rId14"/>
    <p:sldId id="286" r:id="rId15"/>
    <p:sldId id="287" r:id="rId16"/>
    <p:sldId id="288" r:id="rId17"/>
    <p:sldId id="265" r:id="rId18"/>
    <p:sldId id="296" r:id="rId19"/>
    <p:sldId id="266" r:id="rId20"/>
    <p:sldId id="289" r:id="rId21"/>
    <p:sldId id="290" r:id="rId22"/>
    <p:sldId id="291" r:id="rId23"/>
    <p:sldId id="292" r:id="rId24"/>
    <p:sldId id="297" r:id="rId25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75" d="100"/>
          <a:sy n="75" d="100"/>
        </p:scale>
        <p:origin x="1950" y="8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AB5C59-9EB6-42BE-A129-345B134B81C6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AD26B7-94BB-4260-9226-B45E6C1691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2206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FBE8AA-52C3-4508-A74C-9B5F5222967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82758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64531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01903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FBE8AA-52C3-4508-A74C-9B5F52229672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34012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FBE8AA-52C3-4508-A74C-9B5F52229672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71744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FBE8AA-52C3-4508-A74C-9B5F52229672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54304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FBE8AA-52C3-4508-A74C-9B5F52229672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69842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3DCB69DA-0BC8-4C36-A362-D4A9A0E8D7B8}"/>
              </a:ext>
            </a:extLst>
          </p:cNvPr>
          <p:cNvSpPr/>
          <p:nvPr userDrawn="1"/>
        </p:nvSpPr>
        <p:spPr>
          <a:xfrm>
            <a:off x="11210926" y="95250"/>
            <a:ext cx="1082522" cy="1447800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754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 preserve="1">
  <p:cSld name="3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2" name="Google Shape;22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105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>
  <p:cSld name="3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148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>
  <p:cSld name="3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963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52400" y="-66676"/>
            <a:ext cx="12484100" cy="705167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272A0175-CF37-411D-A5D6-22E151DD0D1B}"/>
              </a:ext>
            </a:extLst>
          </p:cNvPr>
          <p:cNvSpPr/>
          <p:nvPr userDrawn="1"/>
        </p:nvSpPr>
        <p:spPr>
          <a:xfrm>
            <a:off x="10986522" y="66676"/>
            <a:ext cx="1082522" cy="1447800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0043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EFD9DF3D-D601-4B99-8E1D-0C7D6D6BE0FA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D91D898C-C652-48DD-8E29-A0E7DD0AE485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07215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33252" y="0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2" name="Google Shape;22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EFD9DF3D-D601-4B99-8E1D-0C7D6D6BE0FA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D91D898C-C652-48DD-8E29-A0E7DD0AE4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175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07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EFD9DF3D-D601-4B99-8E1D-0C7D6D6BE0FA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D91D898C-C652-48DD-8E29-A0E7DD0AE4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781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EFD9DF3D-D601-4B99-8E1D-0C7D6D6BE0FA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D91D898C-C652-48DD-8E29-A0E7DD0AE4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157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EFD9DF3D-D601-4B99-8E1D-0C7D6D6BE0FA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D91D898C-C652-48DD-8E29-A0E7DD0AE485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02546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34;p10">
            <a:extLst>
              <a:ext uri="{FF2B5EF4-FFF2-40B4-BE49-F238E27FC236}">
                <a16:creationId xmlns:a16="http://schemas.microsoft.com/office/drawing/2014/main" id="{2FDEB643-CC5E-4A3A-A467-1F1ADBCF14E4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90937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9DF3D-D601-4B99-8E1D-0C7D6D6BE0FA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D898C-C652-48DD-8E29-A0E7DD0AE4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9912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9DF3D-D601-4B99-8E1D-0C7D6D6BE0FA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D898C-C652-48DD-8E29-A0E7DD0AE4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8008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AEB1CE-0FE7-4A3F-A2A5-271229773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470BE2-4187-4783-A1E0-364C5A76E4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9DF3D-D601-4B99-8E1D-0C7D6D6BE0FA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FBFEF8-13B1-48C8-865C-795B0D88E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E3C3A0-F04C-48D7-8069-2979430B5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D898C-C652-48DD-8E29-A0E7DD0AE4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6765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F751F-05F1-44E5-A119-47EB97E1D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F99983-EACB-4C1D-A545-FF325435B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9DF3D-D601-4B99-8E1D-0C7D6D6BE0FA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D0216E-4293-4DD5-A2A0-01C453043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13FF1-BC68-4398-8A8E-7099D9C52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D898C-C652-48DD-8E29-A0E7DD0AE4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9711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EFD9DF3D-D601-4B99-8E1D-0C7D6D6BE0FA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9" name="Google Shape;9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/>
          </a:p>
        </p:txBody>
      </p:sp>
      <p:sp>
        <p:nvSpPr>
          <p:cNvPr id="10" name="Google Shape;10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D91D898C-C652-48DD-8E29-A0E7DD0AE4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37650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  <p:sldLayoutId id="2147483660" r:id="rId15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audio" Target="../media/audio2.wav"/><Relationship Id="rId7" Type="http://schemas.openxmlformats.org/officeDocument/2006/relationships/image" Target="../media/image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G"/><Relationship Id="rId5" Type="http://schemas.openxmlformats.org/officeDocument/2006/relationships/audio" Target="../media/audio4.wav"/><Relationship Id="rId10" Type="http://schemas.openxmlformats.org/officeDocument/2006/relationships/image" Target="../media/image10.png"/><Relationship Id="rId4" Type="http://schemas.openxmlformats.org/officeDocument/2006/relationships/audio" Target="../media/audio3.wav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6.png"/><Relationship Id="rId5" Type="http://schemas.microsoft.com/office/2007/relationships/hdphoto" Target="../media/hdphoto1.wdp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audio" Target="../media/audio1.wav"/><Relationship Id="rId7" Type="http://schemas.openxmlformats.org/officeDocument/2006/relationships/image" Target="../media/image22.png"/><Relationship Id="rId12" Type="http://schemas.openxmlformats.org/officeDocument/2006/relationships/image" Target="../media/image2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1.jpeg"/><Relationship Id="rId11" Type="http://schemas.microsoft.com/office/2007/relationships/hdphoto" Target="../media/hdphoto3.wdp"/><Relationship Id="rId5" Type="http://schemas.openxmlformats.org/officeDocument/2006/relationships/image" Target="../media/image20.jpeg"/><Relationship Id="rId10" Type="http://schemas.openxmlformats.org/officeDocument/2006/relationships/image" Target="../media/image24.png"/><Relationship Id="rId4" Type="http://schemas.openxmlformats.org/officeDocument/2006/relationships/image" Target="../media/image19.JPG"/><Relationship Id="rId9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tags" Target="../tags/tag3.xml"/><Relationship Id="rId7" Type="http://schemas.openxmlformats.org/officeDocument/2006/relationships/image" Target="../media/image30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19.JPG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8.png"/><Relationship Id="rId4" Type="http://schemas.microsoft.com/office/2007/relationships/hdphoto" Target="../media/hdphoto5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microsoft.com/office/2007/relationships/hdphoto" Target="../media/hdphoto6.wdp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266237" y="1730185"/>
            <a:ext cx="11791812" cy="234406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11</a:t>
            </a:r>
          </a:p>
          <a:p>
            <a:pPr>
              <a:lnSpc>
                <a:spcPct val="150000"/>
              </a:lnSpc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55: an – at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DDDBED8-1B93-4217-B36B-4131187776C7}"/>
              </a:ext>
            </a:extLst>
          </p:cNvPr>
          <p:cNvSpPr/>
          <p:nvPr/>
        </p:nvSpPr>
        <p:spPr>
          <a:xfrm>
            <a:off x="9494527" y="0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A2EFC39-FB59-415F-AA5F-D3329A01F617}"/>
              </a:ext>
            </a:extLst>
          </p:cNvPr>
          <p:cNvSpPr/>
          <p:nvPr/>
        </p:nvSpPr>
        <p:spPr>
          <a:xfrm>
            <a:off x="11012783" y="545360"/>
            <a:ext cx="9909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8633678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-134030" y="2124673"/>
            <a:ext cx="12817643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br>
              <a:rPr lang="en-US" sz="9600" b="1" dirty="0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</a:br>
            <a:r>
              <a:rPr lang="en-US" sz="6600" b="1" dirty="0" err="1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Khởi</a:t>
            </a:r>
            <a:r>
              <a:rPr lang="en-US" sz="6600" b="1" dirty="0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</a:t>
            </a:r>
            <a:r>
              <a:rPr lang="en-US" sz="6600" b="1" dirty="0" err="1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động</a:t>
            </a:r>
            <a:r>
              <a:rPr lang="en-US" sz="6600" b="1" dirty="0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Trò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chơi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: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Lật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tranh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đọc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chữ</a:t>
            </a:r>
            <a:endParaRPr lang="en-US" sz="6600" b="1" dirty="0">
              <a:solidFill>
                <a:srgbClr val="FF0000"/>
              </a:solidFill>
              <a:latin typeface="UTM Avo" panose="02040603050506020204" pitchFamily="18" charset="0"/>
              <a:ea typeface="Frankfurter" pitchFamily="2" charset="0"/>
              <a:cs typeface="Frankfurte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34091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269293" y="1718973"/>
            <a:ext cx="28471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>
                <a:latin typeface="UTM Avo" panose="02040603050506020204" pitchFamily="18" charset="0"/>
              </a:rPr>
              <a:t>lườm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04730" y="1679254"/>
            <a:ext cx="46541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>
                <a:latin typeface="UTM Avo" panose="02040603050506020204" pitchFamily="18" charset="0"/>
              </a:rPr>
              <a:t>quả mướp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04819" y="4004741"/>
            <a:ext cx="320033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>
                <a:latin typeface="UTM Avo" panose="02040603050506020204" pitchFamily="18" charset="0"/>
              </a:rPr>
              <a:t>gươm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943303" y="3858296"/>
            <a:ext cx="54945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>
                <a:latin typeface="UTM Avo" panose="02040603050506020204" pitchFamily="18" charset="0"/>
              </a:rPr>
              <a:t>bươm bướm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32702" y="741528"/>
            <a:ext cx="4925728" cy="277072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86014" y="3678349"/>
            <a:ext cx="4719137" cy="292285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43303" y="3632643"/>
            <a:ext cx="4835742" cy="312039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86014" y="741528"/>
            <a:ext cx="4719137" cy="2770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303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>
            <a:extLst>
              <a:ext uri="{FF2B5EF4-FFF2-40B4-BE49-F238E27FC236}">
                <a16:creationId xmlns:a16="http://schemas.microsoft.com/office/drawing/2014/main" id="{1B3D0A18-478D-40D5-9D21-72F8842272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3628" y="-559677"/>
            <a:ext cx="10404741" cy="767349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604786" y="779147"/>
            <a:ext cx="4187492" cy="895750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Bài</a:t>
            </a:r>
            <a:r>
              <a:rPr lang="en-US" sz="40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55: an - at 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1671484" y="1678143"/>
            <a:ext cx="4038600" cy="3682896"/>
            <a:chOff x="1828800" y="2641705"/>
            <a:chExt cx="4038600" cy="3682896"/>
          </a:xfrm>
        </p:grpSpPr>
        <p:sp>
          <p:nvSpPr>
            <p:cNvPr id="16" name="Oval 15"/>
            <p:cNvSpPr/>
            <p:nvPr/>
          </p:nvSpPr>
          <p:spPr>
            <a:xfrm>
              <a:off x="1828800" y="2641705"/>
              <a:ext cx="4038600" cy="3682896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6" rIns="91431" bIns="45716"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095499" y="3366363"/>
              <a:ext cx="3505201" cy="2092873"/>
            </a:xfrm>
            <a:prstGeom prst="rect">
              <a:avLst/>
            </a:prstGeom>
            <a:noFill/>
          </p:spPr>
          <p:txBody>
            <a:bodyPr wrap="square" lIns="91431" tIns="45716" rIns="91431" bIns="45716" rtlCol="0">
              <a:spAutoFit/>
            </a:bodyPr>
            <a:lstStyle/>
            <a:p>
              <a:pPr algn="ctr"/>
              <a:r>
                <a:rPr lang="en-US" sz="13000" dirty="0">
                  <a:solidFill>
                    <a:srgbClr val="008000"/>
                  </a:solidFill>
                  <a:latin typeface="UTM Avo" panose="02040603050506020204" pitchFamily="18" charset="0"/>
                </a:rPr>
                <a:t>an</a:t>
              </a: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6243484" y="1779638"/>
            <a:ext cx="4038600" cy="3682896"/>
            <a:chOff x="6400800" y="2743200"/>
            <a:chExt cx="4038600" cy="3682896"/>
          </a:xfrm>
        </p:grpSpPr>
        <p:sp>
          <p:nvSpPr>
            <p:cNvPr id="19" name="Oval 18"/>
            <p:cNvSpPr/>
            <p:nvPr/>
          </p:nvSpPr>
          <p:spPr>
            <a:xfrm>
              <a:off x="6400800" y="2743200"/>
              <a:ext cx="4038600" cy="3682896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6" rIns="91431" bIns="45716"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856927" y="3436716"/>
              <a:ext cx="3201473" cy="2092873"/>
            </a:xfrm>
            <a:prstGeom prst="rect">
              <a:avLst/>
            </a:prstGeom>
            <a:noFill/>
          </p:spPr>
          <p:txBody>
            <a:bodyPr wrap="square" lIns="91431" tIns="45716" rIns="91431" bIns="45716" rtlCol="0">
              <a:spAutoFit/>
            </a:bodyPr>
            <a:lstStyle/>
            <a:p>
              <a:pPr algn="ctr"/>
              <a:r>
                <a:rPr lang="en-US" sz="13000" dirty="0">
                  <a:solidFill>
                    <a:srgbClr val="008000"/>
                  </a:solidFill>
                  <a:latin typeface="UTM Avo" panose="02040603050506020204" pitchFamily="18" charset="0"/>
                </a:rPr>
                <a:t>at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206716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4207803" y="457892"/>
            <a:ext cx="3643658" cy="8098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UTM Avo" panose="02040603050506020204" pitchFamily="18" charset="0"/>
              </a:rPr>
              <a:t>1. </a:t>
            </a:r>
            <a:r>
              <a:rPr lang="en-US" sz="4400" dirty="0" err="1">
                <a:latin typeface="UTM Avo" panose="02040603050506020204" pitchFamily="18" charset="0"/>
              </a:rPr>
              <a:t>Làm</a:t>
            </a:r>
            <a:r>
              <a:rPr lang="en-US" sz="4400" dirty="0">
                <a:latin typeface="UTM Avo" panose="02040603050506020204" pitchFamily="18" charset="0"/>
              </a:rPr>
              <a:t> </a:t>
            </a:r>
            <a:r>
              <a:rPr lang="en-US" sz="4400" dirty="0" err="1">
                <a:latin typeface="UTM Avo" panose="02040603050506020204" pitchFamily="18" charset="0"/>
              </a:rPr>
              <a:t>quen</a:t>
            </a:r>
            <a:endParaRPr lang="en-US" sz="4400" dirty="0">
              <a:latin typeface="UTM Avo" panose="02040603050506020204" pitchFamily="18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1350269" y="4515637"/>
            <a:ext cx="3335588" cy="997397"/>
          </a:xfrm>
          <a:prstGeom prst="rect">
            <a:avLst/>
          </a:prstGeom>
          <a:solidFill>
            <a:srgbClr val="FF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bàn</a:t>
            </a:r>
            <a:endParaRPr lang="en-US" sz="54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pic>
        <p:nvPicPr>
          <p:cNvPr id="3076" name="Picture 4" descr="Bàn làm việc AT120SHL3DF - Bàn ghế Hòa Phá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0269" y="1380357"/>
            <a:ext cx="3395732" cy="2749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7629832" y="1779518"/>
            <a:ext cx="1855694" cy="1200321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en-US" sz="7200" dirty="0">
                <a:solidFill>
                  <a:srgbClr val="008000"/>
                </a:solidFill>
                <a:latin typeface="UTM Avo" panose="02040603050506020204" pitchFamily="18" charset="0"/>
              </a:rPr>
              <a:t>an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616385" y="2979839"/>
            <a:ext cx="941294" cy="871300"/>
          </a:xfrm>
          <a:prstGeom prst="round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latin typeface="UTM Avo" panose="02040603050506020204" pitchFamily="18" charset="0"/>
              </a:rPr>
              <a:t>a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571126" y="2979839"/>
            <a:ext cx="914400" cy="87130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latin typeface="UTM Avo" panose="02040603050506020204" pitchFamily="18" charset="0"/>
              </a:rPr>
              <a:t>n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029632" y="4515637"/>
            <a:ext cx="5513294" cy="900953"/>
          </a:xfrm>
          <a:prstGeom prst="round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latin typeface="UTM Avo" panose="02040603050506020204" pitchFamily="18" charset="0"/>
              </a:rPr>
              <a:t>a - </a:t>
            </a:r>
            <a:r>
              <a:rPr lang="en-US" sz="6000" dirty="0" err="1">
                <a:latin typeface="UTM Avo" panose="02040603050506020204" pitchFamily="18" charset="0"/>
              </a:rPr>
              <a:t>nờ</a:t>
            </a:r>
            <a:r>
              <a:rPr lang="en-US" sz="6000" dirty="0">
                <a:latin typeface="UTM Avo" panose="02040603050506020204" pitchFamily="18" charset="0"/>
              </a:rPr>
              <a:t> - an</a:t>
            </a:r>
          </a:p>
        </p:txBody>
      </p:sp>
    </p:spTree>
    <p:extLst>
      <p:ext uri="{BB962C8B-B14F-4D97-AF65-F5344CB8AC3E}">
        <p14:creationId xmlns:p14="http://schemas.microsoft.com/office/powerpoint/2010/main" val="1084092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53"/>
          <p:cNvSpPr/>
          <p:nvPr/>
        </p:nvSpPr>
        <p:spPr>
          <a:xfrm>
            <a:off x="966551" y="4126854"/>
            <a:ext cx="2630428" cy="1004789"/>
          </a:xfrm>
          <a:prstGeom prst="rect">
            <a:avLst/>
          </a:prstGeom>
          <a:solidFill>
            <a:srgbClr val="FF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dirty="0" err="1">
                <a:solidFill>
                  <a:schemeClr val="tx1"/>
                </a:solidFill>
                <a:latin typeface="UTM Avo" panose="02040603050506020204" pitchFamily="18" charset="0"/>
              </a:rPr>
              <a:t>nhà</a:t>
            </a:r>
            <a:r>
              <a:rPr lang="en-US" sz="48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4800" dirty="0" err="1">
                <a:solidFill>
                  <a:schemeClr val="tx1"/>
                </a:solidFill>
                <a:latin typeface="UTM Avo" panose="02040603050506020204" pitchFamily="18" charset="0"/>
              </a:rPr>
              <a:t>hát</a:t>
            </a:r>
            <a:endParaRPr lang="en-US" sz="48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pic>
        <p:nvPicPr>
          <p:cNvPr id="3074" name="Picture 2" descr="Địa chỉ Nhà hát Lớn Hà Nội nằm ở đâu | Viet Fun Travel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912" y="1418413"/>
            <a:ext cx="3440854" cy="2431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7737843" y="1388704"/>
            <a:ext cx="1855694" cy="1200321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en-US" sz="7200" dirty="0">
                <a:solidFill>
                  <a:srgbClr val="008000"/>
                </a:solidFill>
                <a:latin typeface="UTM Avo" panose="02040603050506020204" pitchFamily="18" charset="0"/>
              </a:rPr>
              <a:t>at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37843" y="2589026"/>
            <a:ext cx="941294" cy="871300"/>
          </a:xfrm>
          <a:prstGeom prst="round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latin typeface="UTM Avo" panose="02040603050506020204" pitchFamily="18" charset="0"/>
              </a:rPr>
              <a:t>a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692584" y="2589026"/>
            <a:ext cx="914400" cy="87130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latin typeface="UTM Avo" panose="02040603050506020204" pitchFamily="18" charset="0"/>
              </a:rPr>
              <a:t>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571676" y="4126854"/>
            <a:ext cx="6046694" cy="900953"/>
          </a:xfrm>
          <a:prstGeom prst="round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latin typeface="UTM Avo" panose="02040603050506020204" pitchFamily="18" charset="0"/>
              </a:rPr>
              <a:t>a - </a:t>
            </a:r>
            <a:r>
              <a:rPr lang="en-US" sz="6000" dirty="0" err="1">
                <a:latin typeface="UTM Avo" panose="02040603050506020204" pitchFamily="18" charset="0"/>
              </a:rPr>
              <a:t>tờ</a:t>
            </a:r>
            <a:r>
              <a:rPr lang="en-US" sz="6000" dirty="0">
                <a:latin typeface="UTM Avo" panose="02040603050506020204" pitchFamily="18" charset="0"/>
              </a:rPr>
              <a:t> - at</a:t>
            </a:r>
          </a:p>
        </p:txBody>
      </p:sp>
    </p:spTree>
    <p:extLst>
      <p:ext uri="{BB962C8B-B14F-4D97-AF65-F5344CB8AC3E}">
        <p14:creationId xmlns:p14="http://schemas.microsoft.com/office/powerpoint/2010/main" val="1538025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2"/>
          <p:cNvGrpSpPr/>
          <p:nvPr/>
        </p:nvGrpSpPr>
        <p:grpSpPr>
          <a:xfrm>
            <a:off x="9441011" y="4499483"/>
            <a:ext cx="1652436" cy="1825828"/>
            <a:chOff x="11173066" y="3333751"/>
            <a:chExt cx="2768600" cy="3059113"/>
          </a:xfrm>
        </p:grpSpPr>
        <p:sp>
          <p:nvSpPr>
            <p:cNvPr id="10" name="Freeform 5"/>
            <p:cNvSpPr/>
            <p:nvPr/>
          </p:nvSpPr>
          <p:spPr bwMode="auto">
            <a:xfrm>
              <a:off x="11627091" y="3333751"/>
              <a:ext cx="1863725" cy="2446338"/>
            </a:xfrm>
            <a:custGeom>
              <a:avLst/>
              <a:gdLst>
                <a:gd name="T0" fmla="*/ 179 w 496"/>
                <a:gd name="T1" fmla="*/ 59 h 650"/>
                <a:gd name="T2" fmla="*/ 402 w 496"/>
                <a:gd name="T3" fmla="*/ 112 h 650"/>
                <a:gd name="T4" fmla="*/ 463 w 496"/>
                <a:gd name="T5" fmla="*/ 303 h 650"/>
                <a:gd name="T6" fmla="*/ 443 w 496"/>
                <a:gd name="T7" fmla="*/ 442 h 650"/>
                <a:gd name="T8" fmla="*/ 440 w 496"/>
                <a:gd name="T9" fmla="*/ 495 h 650"/>
                <a:gd name="T10" fmla="*/ 237 w 496"/>
                <a:gd name="T11" fmla="*/ 649 h 650"/>
                <a:gd name="T12" fmla="*/ 54 w 496"/>
                <a:gd name="T13" fmla="*/ 499 h 650"/>
                <a:gd name="T14" fmla="*/ 59 w 496"/>
                <a:gd name="T15" fmla="*/ 446 h 650"/>
                <a:gd name="T16" fmla="*/ 39 w 496"/>
                <a:gd name="T17" fmla="*/ 295 h 650"/>
                <a:gd name="T18" fmla="*/ 179 w 496"/>
                <a:gd name="T19" fmla="*/ 5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6" h="650">
                  <a:moveTo>
                    <a:pt x="179" y="59"/>
                  </a:moveTo>
                  <a:cubicBezTo>
                    <a:pt x="198" y="28"/>
                    <a:pt x="342" y="0"/>
                    <a:pt x="402" y="112"/>
                  </a:cubicBezTo>
                  <a:cubicBezTo>
                    <a:pt x="461" y="224"/>
                    <a:pt x="431" y="264"/>
                    <a:pt x="463" y="303"/>
                  </a:cubicBezTo>
                  <a:cubicBezTo>
                    <a:pt x="496" y="343"/>
                    <a:pt x="465" y="434"/>
                    <a:pt x="443" y="442"/>
                  </a:cubicBezTo>
                  <a:cubicBezTo>
                    <a:pt x="420" y="450"/>
                    <a:pt x="429" y="481"/>
                    <a:pt x="440" y="495"/>
                  </a:cubicBezTo>
                  <a:cubicBezTo>
                    <a:pt x="487" y="553"/>
                    <a:pt x="419" y="650"/>
                    <a:pt x="237" y="649"/>
                  </a:cubicBezTo>
                  <a:cubicBezTo>
                    <a:pt x="42" y="648"/>
                    <a:pt x="4" y="535"/>
                    <a:pt x="54" y="499"/>
                  </a:cubicBezTo>
                  <a:cubicBezTo>
                    <a:pt x="70" y="488"/>
                    <a:pt x="77" y="466"/>
                    <a:pt x="59" y="446"/>
                  </a:cubicBezTo>
                  <a:cubicBezTo>
                    <a:pt x="41" y="427"/>
                    <a:pt x="0" y="354"/>
                    <a:pt x="39" y="295"/>
                  </a:cubicBezTo>
                  <a:cubicBezTo>
                    <a:pt x="77" y="235"/>
                    <a:pt x="44" y="59"/>
                    <a:pt x="179" y="59"/>
                  </a:cubicBezTo>
                </a:path>
              </a:pathLst>
            </a:custGeom>
            <a:solidFill>
              <a:srgbClr val="8060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1" name="Freeform 6"/>
            <p:cNvSpPr/>
            <p:nvPr/>
          </p:nvSpPr>
          <p:spPr bwMode="auto">
            <a:xfrm>
              <a:off x="11173066" y="5297489"/>
              <a:ext cx="2768600" cy="1095375"/>
            </a:xfrm>
            <a:custGeom>
              <a:avLst/>
              <a:gdLst>
                <a:gd name="T0" fmla="*/ 438 w 737"/>
                <a:gd name="T1" fmla="*/ 0 h 291"/>
                <a:gd name="T2" fmla="*/ 294 w 737"/>
                <a:gd name="T3" fmla="*/ 6 h 291"/>
                <a:gd name="T4" fmla="*/ 78 w 737"/>
                <a:gd name="T5" fmla="*/ 114 h 291"/>
                <a:gd name="T6" fmla="*/ 0 w 737"/>
                <a:gd name="T7" fmla="*/ 291 h 291"/>
                <a:gd name="T8" fmla="*/ 737 w 737"/>
                <a:gd name="T9" fmla="*/ 291 h 291"/>
                <a:gd name="T10" fmla="*/ 658 w 737"/>
                <a:gd name="T11" fmla="*/ 114 h 291"/>
                <a:gd name="T12" fmla="*/ 438 w 737"/>
                <a:gd name="T13" fmla="*/ 0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7" h="291">
                  <a:moveTo>
                    <a:pt x="438" y="0"/>
                  </a:moveTo>
                  <a:cubicBezTo>
                    <a:pt x="436" y="2"/>
                    <a:pt x="295" y="4"/>
                    <a:pt x="294" y="6"/>
                  </a:cubicBezTo>
                  <a:cubicBezTo>
                    <a:pt x="250" y="69"/>
                    <a:pt x="154" y="97"/>
                    <a:pt x="78" y="114"/>
                  </a:cubicBezTo>
                  <a:cubicBezTo>
                    <a:pt x="3" y="131"/>
                    <a:pt x="0" y="227"/>
                    <a:pt x="0" y="291"/>
                  </a:cubicBezTo>
                  <a:cubicBezTo>
                    <a:pt x="737" y="291"/>
                    <a:pt x="737" y="291"/>
                    <a:pt x="737" y="291"/>
                  </a:cubicBezTo>
                  <a:cubicBezTo>
                    <a:pt x="736" y="227"/>
                    <a:pt x="735" y="131"/>
                    <a:pt x="658" y="114"/>
                  </a:cubicBezTo>
                  <a:cubicBezTo>
                    <a:pt x="581" y="97"/>
                    <a:pt x="480" y="65"/>
                    <a:pt x="438" y="0"/>
                  </a:cubicBezTo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2" name="Freeform 7"/>
            <p:cNvSpPr/>
            <p:nvPr/>
          </p:nvSpPr>
          <p:spPr bwMode="auto">
            <a:xfrm>
              <a:off x="12277966" y="4421189"/>
              <a:ext cx="555625" cy="1339850"/>
            </a:xfrm>
            <a:custGeom>
              <a:avLst/>
              <a:gdLst>
                <a:gd name="T0" fmla="*/ 0 w 148"/>
                <a:gd name="T1" fmla="*/ 98 h 356"/>
                <a:gd name="T2" fmla="*/ 0 w 148"/>
                <a:gd name="T3" fmla="*/ 219 h 356"/>
                <a:gd name="T4" fmla="*/ 0 w 148"/>
                <a:gd name="T5" fmla="*/ 279 h 356"/>
                <a:gd name="T6" fmla="*/ 148 w 148"/>
                <a:gd name="T7" fmla="*/ 279 h 356"/>
                <a:gd name="T8" fmla="*/ 148 w 148"/>
                <a:gd name="T9" fmla="*/ 219 h 356"/>
                <a:gd name="T10" fmla="*/ 148 w 148"/>
                <a:gd name="T11" fmla="*/ 98 h 356"/>
                <a:gd name="T12" fmla="*/ 0 w 148"/>
                <a:gd name="T13" fmla="*/ 98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8" h="356">
                  <a:moveTo>
                    <a:pt x="0" y="98"/>
                  </a:moveTo>
                  <a:cubicBezTo>
                    <a:pt x="0" y="219"/>
                    <a:pt x="0" y="219"/>
                    <a:pt x="0" y="219"/>
                  </a:cubicBezTo>
                  <a:cubicBezTo>
                    <a:pt x="0" y="279"/>
                    <a:pt x="0" y="279"/>
                    <a:pt x="0" y="279"/>
                  </a:cubicBezTo>
                  <a:cubicBezTo>
                    <a:pt x="37" y="354"/>
                    <a:pt x="104" y="356"/>
                    <a:pt x="148" y="279"/>
                  </a:cubicBezTo>
                  <a:cubicBezTo>
                    <a:pt x="148" y="219"/>
                    <a:pt x="148" y="219"/>
                    <a:pt x="148" y="219"/>
                  </a:cubicBezTo>
                  <a:cubicBezTo>
                    <a:pt x="148" y="98"/>
                    <a:pt x="148" y="98"/>
                    <a:pt x="148" y="98"/>
                  </a:cubicBezTo>
                  <a:cubicBezTo>
                    <a:pt x="148" y="0"/>
                    <a:pt x="0" y="0"/>
                    <a:pt x="0" y="98"/>
                  </a:cubicBezTo>
                </a:path>
              </a:pathLst>
            </a:custGeom>
            <a:solidFill>
              <a:srgbClr val="F5D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3" name="Freeform 8"/>
            <p:cNvSpPr/>
            <p:nvPr/>
          </p:nvSpPr>
          <p:spPr bwMode="auto">
            <a:xfrm>
              <a:off x="13070129" y="4448176"/>
              <a:ext cx="285750" cy="412750"/>
            </a:xfrm>
            <a:custGeom>
              <a:avLst/>
              <a:gdLst>
                <a:gd name="T0" fmla="*/ 58 w 76"/>
                <a:gd name="T1" fmla="*/ 6 h 110"/>
                <a:gd name="T2" fmla="*/ 11 w 76"/>
                <a:gd name="T3" fmla="*/ 43 h 110"/>
                <a:gd name="T4" fmla="*/ 18 w 76"/>
                <a:gd name="T5" fmla="*/ 103 h 110"/>
                <a:gd name="T6" fmla="*/ 65 w 76"/>
                <a:gd name="T7" fmla="*/ 67 h 110"/>
                <a:gd name="T8" fmla="*/ 58 w 76"/>
                <a:gd name="T9" fmla="*/ 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110">
                  <a:moveTo>
                    <a:pt x="58" y="6"/>
                  </a:moveTo>
                  <a:cubicBezTo>
                    <a:pt x="43" y="0"/>
                    <a:pt x="22" y="16"/>
                    <a:pt x="11" y="43"/>
                  </a:cubicBezTo>
                  <a:cubicBezTo>
                    <a:pt x="0" y="69"/>
                    <a:pt x="3" y="97"/>
                    <a:pt x="18" y="103"/>
                  </a:cubicBezTo>
                  <a:cubicBezTo>
                    <a:pt x="33" y="110"/>
                    <a:pt x="54" y="94"/>
                    <a:pt x="65" y="67"/>
                  </a:cubicBezTo>
                  <a:cubicBezTo>
                    <a:pt x="76" y="40"/>
                    <a:pt x="73" y="13"/>
                    <a:pt x="58" y="6"/>
                  </a:cubicBezTo>
                  <a:close/>
                </a:path>
              </a:pathLst>
            </a:custGeom>
            <a:solidFill>
              <a:srgbClr val="F5D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4" name="Freeform 9"/>
            <p:cNvSpPr/>
            <p:nvPr/>
          </p:nvSpPr>
          <p:spPr bwMode="auto">
            <a:xfrm>
              <a:off x="11758854" y="4448176"/>
              <a:ext cx="282575" cy="412750"/>
            </a:xfrm>
            <a:custGeom>
              <a:avLst/>
              <a:gdLst>
                <a:gd name="T0" fmla="*/ 17 w 75"/>
                <a:gd name="T1" fmla="*/ 6 h 110"/>
                <a:gd name="T2" fmla="*/ 64 w 75"/>
                <a:gd name="T3" fmla="*/ 43 h 110"/>
                <a:gd name="T4" fmla="*/ 57 w 75"/>
                <a:gd name="T5" fmla="*/ 103 h 110"/>
                <a:gd name="T6" fmla="*/ 11 w 75"/>
                <a:gd name="T7" fmla="*/ 67 h 110"/>
                <a:gd name="T8" fmla="*/ 17 w 75"/>
                <a:gd name="T9" fmla="*/ 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110">
                  <a:moveTo>
                    <a:pt x="17" y="6"/>
                  </a:moveTo>
                  <a:cubicBezTo>
                    <a:pt x="32" y="0"/>
                    <a:pt x="53" y="16"/>
                    <a:pt x="64" y="43"/>
                  </a:cubicBezTo>
                  <a:cubicBezTo>
                    <a:pt x="75" y="69"/>
                    <a:pt x="72" y="97"/>
                    <a:pt x="57" y="103"/>
                  </a:cubicBezTo>
                  <a:cubicBezTo>
                    <a:pt x="42" y="110"/>
                    <a:pt x="21" y="94"/>
                    <a:pt x="11" y="67"/>
                  </a:cubicBezTo>
                  <a:cubicBezTo>
                    <a:pt x="0" y="40"/>
                    <a:pt x="3" y="13"/>
                    <a:pt x="17" y="6"/>
                  </a:cubicBezTo>
                  <a:close/>
                </a:path>
              </a:pathLst>
            </a:custGeom>
            <a:solidFill>
              <a:srgbClr val="F5D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5" name="Freeform 10"/>
            <p:cNvSpPr/>
            <p:nvPr/>
          </p:nvSpPr>
          <p:spPr bwMode="auto">
            <a:xfrm>
              <a:off x="12277966" y="5129214"/>
              <a:ext cx="555625" cy="192088"/>
            </a:xfrm>
            <a:custGeom>
              <a:avLst/>
              <a:gdLst>
                <a:gd name="T0" fmla="*/ 148 w 148"/>
                <a:gd name="T1" fmla="*/ 0 h 51"/>
                <a:gd name="T2" fmla="*/ 0 w 148"/>
                <a:gd name="T3" fmla="*/ 0 h 51"/>
                <a:gd name="T4" fmla="*/ 0 w 148"/>
                <a:gd name="T5" fmla="*/ 5 h 51"/>
                <a:gd name="T6" fmla="*/ 73 w 148"/>
                <a:gd name="T7" fmla="*/ 51 h 51"/>
                <a:gd name="T8" fmla="*/ 148 w 148"/>
                <a:gd name="T9" fmla="*/ 4 h 51"/>
                <a:gd name="T10" fmla="*/ 148 w 148"/>
                <a:gd name="T11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8" h="51">
                  <a:moveTo>
                    <a:pt x="14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47" y="51"/>
                    <a:pt x="73" y="51"/>
                  </a:cubicBezTo>
                  <a:cubicBezTo>
                    <a:pt x="100" y="51"/>
                    <a:pt x="148" y="4"/>
                    <a:pt x="148" y="4"/>
                  </a:cubicBezTo>
                  <a:cubicBezTo>
                    <a:pt x="148" y="0"/>
                    <a:pt x="148" y="0"/>
                    <a:pt x="148" y="0"/>
                  </a:cubicBezTo>
                </a:path>
              </a:pathLst>
            </a:custGeom>
            <a:solidFill>
              <a:srgbClr val="C4A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6" name="Freeform 11"/>
            <p:cNvSpPr/>
            <p:nvPr/>
          </p:nvSpPr>
          <p:spPr bwMode="auto">
            <a:xfrm>
              <a:off x="11792191" y="3567114"/>
              <a:ext cx="1525588" cy="1693863"/>
            </a:xfrm>
            <a:custGeom>
              <a:avLst/>
              <a:gdLst>
                <a:gd name="T0" fmla="*/ 203 w 406"/>
                <a:gd name="T1" fmla="*/ 450 h 450"/>
                <a:gd name="T2" fmla="*/ 31 w 406"/>
                <a:gd name="T3" fmla="*/ 266 h 450"/>
                <a:gd name="T4" fmla="*/ 203 w 406"/>
                <a:gd name="T5" fmla="*/ 0 h 450"/>
                <a:gd name="T6" fmla="*/ 376 w 406"/>
                <a:gd name="T7" fmla="*/ 266 h 450"/>
                <a:gd name="T8" fmla="*/ 203 w 406"/>
                <a:gd name="T9" fmla="*/ 450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6" h="450">
                  <a:moveTo>
                    <a:pt x="203" y="450"/>
                  </a:moveTo>
                  <a:cubicBezTo>
                    <a:pt x="157" y="450"/>
                    <a:pt x="60" y="374"/>
                    <a:pt x="31" y="266"/>
                  </a:cubicBezTo>
                  <a:cubicBezTo>
                    <a:pt x="0" y="157"/>
                    <a:pt x="57" y="0"/>
                    <a:pt x="203" y="0"/>
                  </a:cubicBezTo>
                  <a:cubicBezTo>
                    <a:pt x="349" y="0"/>
                    <a:pt x="406" y="157"/>
                    <a:pt x="376" y="266"/>
                  </a:cubicBezTo>
                  <a:cubicBezTo>
                    <a:pt x="346" y="374"/>
                    <a:pt x="249" y="450"/>
                    <a:pt x="203" y="450"/>
                  </a:cubicBezTo>
                  <a:close/>
                </a:path>
              </a:pathLst>
            </a:custGeom>
            <a:solidFill>
              <a:srgbClr val="F5D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7" name="Freeform 12"/>
            <p:cNvSpPr/>
            <p:nvPr/>
          </p:nvSpPr>
          <p:spPr bwMode="auto">
            <a:xfrm>
              <a:off x="11789016" y="3517901"/>
              <a:ext cx="1611313" cy="1169988"/>
            </a:xfrm>
            <a:custGeom>
              <a:avLst/>
              <a:gdLst>
                <a:gd name="T0" fmla="*/ 170 w 429"/>
                <a:gd name="T1" fmla="*/ 149 h 311"/>
                <a:gd name="T2" fmla="*/ 72 w 429"/>
                <a:gd name="T3" fmla="*/ 226 h 311"/>
                <a:gd name="T4" fmla="*/ 42 w 429"/>
                <a:gd name="T5" fmla="*/ 301 h 311"/>
                <a:gd name="T6" fmla="*/ 18 w 429"/>
                <a:gd name="T7" fmla="*/ 145 h 311"/>
                <a:gd name="T8" fmla="*/ 173 w 429"/>
                <a:gd name="T9" fmla="*/ 4 h 311"/>
                <a:gd name="T10" fmla="*/ 325 w 429"/>
                <a:gd name="T11" fmla="*/ 48 h 311"/>
                <a:gd name="T12" fmla="*/ 366 w 429"/>
                <a:gd name="T13" fmla="*/ 311 h 311"/>
                <a:gd name="T14" fmla="*/ 281 w 429"/>
                <a:gd name="T15" fmla="*/ 105 h 311"/>
                <a:gd name="T16" fmla="*/ 170 w 429"/>
                <a:gd name="T17" fmla="*/ 149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9" h="311">
                  <a:moveTo>
                    <a:pt x="170" y="149"/>
                  </a:moveTo>
                  <a:cubicBezTo>
                    <a:pt x="134" y="224"/>
                    <a:pt x="119" y="246"/>
                    <a:pt x="72" y="226"/>
                  </a:cubicBezTo>
                  <a:cubicBezTo>
                    <a:pt x="24" y="206"/>
                    <a:pt x="33" y="262"/>
                    <a:pt x="42" y="301"/>
                  </a:cubicBezTo>
                  <a:cubicBezTo>
                    <a:pt x="0" y="248"/>
                    <a:pt x="5" y="197"/>
                    <a:pt x="18" y="145"/>
                  </a:cubicBezTo>
                  <a:cubicBezTo>
                    <a:pt x="32" y="89"/>
                    <a:pt x="105" y="2"/>
                    <a:pt x="173" y="4"/>
                  </a:cubicBezTo>
                  <a:cubicBezTo>
                    <a:pt x="210" y="0"/>
                    <a:pt x="266" y="5"/>
                    <a:pt x="325" y="48"/>
                  </a:cubicBezTo>
                  <a:cubicBezTo>
                    <a:pt x="429" y="123"/>
                    <a:pt x="394" y="291"/>
                    <a:pt x="366" y="311"/>
                  </a:cubicBezTo>
                  <a:cubicBezTo>
                    <a:pt x="393" y="155"/>
                    <a:pt x="327" y="186"/>
                    <a:pt x="281" y="105"/>
                  </a:cubicBezTo>
                  <a:cubicBezTo>
                    <a:pt x="266" y="69"/>
                    <a:pt x="209" y="67"/>
                    <a:pt x="170" y="149"/>
                  </a:cubicBezTo>
                  <a:close/>
                </a:path>
              </a:pathLst>
            </a:custGeom>
            <a:solidFill>
              <a:srgbClr val="8060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8" name="Rectangle 13"/>
            <p:cNvSpPr>
              <a:spLocks noChangeArrowheads="1"/>
            </p:cNvSpPr>
            <p:nvPr/>
          </p:nvSpPr>
          <p:spPr bwMode="auto">
            <a:xfrm>
              <a:off x="12517679" y="5689601"/>
              <a:ext cx="60325" cy="7032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9" name="Rectangle 14"/>
            <p:cNvSpPr>
              <a:spLocks noChangeArrowheads="1"/>
            </p:cNvSpPr>
            <p:nvPr/>
          </p:nvSpPr>
          <p:spPr bwMode="auto">
            <a:xfrm>
              <a:off x="12517679" y="5689601"/>
              <a:ext cx="60325" cy="703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0" name="Freeform 15"/>
            <p:cNvSpPr/>
            <p:nvPr/>
          </p:nvSpPr>
          <p:spPr bwMode="auto">
            <a:xfrm>
              <a:off x="12077941" y="5321301"/>
              <a:ext cx="469900" cy="571500"/>
            </a:xfrm>
            <a:custGeom>
              <a:avLst/>
              <a:gdLst>
                <a:gd name="T0" fmla="*/ 126 w 296"/>
                <a:gd name="T1" fmla="*/ 0 h 360"/>
                <a:gd name="T2" fmla="*/ 0 w 296"/>
                <a:gd name="T3" fmla="*/ 113 h 360"/>
                <a:gd name="T4" fmla="*/ 161 w 296"/>
                <a:gd name="T5" fmla="*/ 360 h 360"/>
                <a:gd name="T6" fmla="*/ 296 w 296"/>
                <a:gd name="T7" fmla="*/ 230 h 360"/>
                <a:gd name="T8" fmla="*/ 126 w 296"/>
                <a:gd name="T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6" h="360">
                  <a:moveTo>
                    <a:pt x="126" y="0"/>
                  </a:moveTo>
                  <a:lnTo>
                    <a:pt x="0" y="113"/>
                  </a:lnTo>
                  <a:lnTo>
                    <a:pt x="161" y="360"/>
                  </a:lnTo>
                  <a:lnTo>
                    <a:pt x="296" y="230"/>
                  </a:lnTo>
                  <a:lnTo>
                    <a:pt x="1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1" name="Freeform 16"/>
            <p:cNvSpPr/>
            <p:nvPr/>
          </p:nvSpPr>
          <p:spPr bwMode="auto">
            <a:xfrm>
              <a:off x="12077941" y="5321301"/>
              <a:ext cx="469900" cy="571500"/>
            </a:xfrm>
            <a:custGeom>
              <a:avLst/>
              <a:gdLst>
                <a:gd name="T0" fmla="*/ 126 w 296"/>
                <a:gd name="T1" fmla="*/ 0 h 360"/>
                <a:gd name="T2" fmla="*/ 0 w 296"/>
                <a:gd name="T3" fmla="*/ 113 h 360"/>
                <a:gd name="T4" fmla="*/ 161 w 296"/>
                <a:gd name="T5" fmla="*/ 360 h 360"/>
                <a:gd name="T6" fmla="*/ 296 w 296"/>
                <a:gd name="T7" fmla="*/ 230 h 360"/>
                <a:gd name="T8" fmla="*/ 126 w 296"/>
                <a:gd name="T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6" h="360">
                  <a:moveTo>
                    <a:pt x="126" y="0"/>
                  </a:moveTo>
                  <a:lnTo>
                    <a:pt x="0" y="113"/>
                  </a:lnTo>
                  <a:lnTo>
                    <a:pt x="161" y="360"/>
                  </a:lnTo>
                  <a:lnTo>
                    <a:pt x="296" y="230"/>
                  </a:lnTo>
                  <a:lnTo>
                    <a:pt x="1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2" name="Freeform 17"/>
            <p:cNvSpPr/>
            <p:nvPr/>
          </p:nvSpPr>
          <p:spPr bwMode="auto">
            <a:xfrm>
              <a:off x="12547841" y="5321301"/>
              <a:ext cx="484188" cy="571500"/>
            </a:xfrm>
            <a:custGeom>
              <a:avLst/>
              <a:gdLst>
                <a:gd name="T0" fmla="*/ 180 w 305"/>
                <a:gd name="T1" fmla="*/ 0 h 360"/>
                <a:gd name="T2" fmla="*/ 305 w 305"/>
                <a:gd name="T3" fmla="*/ 118 h 360"/>
                <a:gd name="T4" fmla="*/ 137 w 305"/>
                <a:gd name="T5" fmla="*/ 360 h 360"/>
                <a:gd name="T6" fmla="*/ 0 w 305"/>
                <a:gd name="T7" fmla="*/ 230 h 360"/>
                <a:gd name="T8" fmla="*/ 180 w 305"/>
                <a:gd name="T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" h="360">
                  <a:moveTo>
                    <a:pt x="180" y="0"/>
                  </a:moveTo>
                  <a:lnTo>
                    <a:pt x="305" y="118"/>
                  </a:lnTo>
                  <a:lnTo>
                    <a:pt x="137" y="360"/>
                  </a:lnTo>
                  <a:lnTo>
                    <a:pt x="0" y="230"/>
                  </a:lnTo>
                  <a:lnTo>
                    <a:pt x="1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3" name="Freeform 18"/>
            <p:cNvSpPr/>
            <p:nvPr/>
          </p:nvSpPr>
          <p:spPr bwMode="auto">
            <a:xfrm>
              <a:off x="12547841" y="5321301"/>
              <a:ext cx="484188" cy="571500"/>
            </a:xfrm>
            <a:custGeom>
              <a:avLst/>
              <a:gdLst>
                <a:gd name="T0" fmla="*/ 180 w 305"/>
                <a:gd name="T1" fmla="*/ 0 h 360"/>
                <a:gd name="T2" fmla="*/ 305 w 305"/>
                <a:gd name="T3" fmla="*/ 118 h 360"/>
                <a:gd name="T4" fmla="*/ 137 w 305"/>
                <a:gd name="T5" fmla="*/ 360 h 360"/>
                <a:gd name="T6" fmla="*/ 0 w 305"/>
                <a:gd name="T7" fmla="*/ 230 h 360"/>
                <a:gd name="T8" fmla="*/ 180 w 305"/>
                <a:gd name="T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" h="360">
                  <a:moveTo>
                    <a:pt x="180" y="0"/>
                  </a:moveTo>
                  <a:lnTo>
                    <a:pt x="305" y="118"/>
                  </a:lnTo>
                  <a:lnTo>
                    <a:pt x="137" y="360"/>
                  </a:lnTo>
                  <a:lnTo>
                    <a:pt x="0" y="230"/>
                  </a:lnTo>
                  <a:lnTo>
                    <a:pt x="18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4" name="Freeform 19"/>
            <p:cNvSpPr>
              <a:spLocks noEditPoints="1"/>
            </p:cNvSpPr>
            <p:nvPr/>
          </p:nvSpPr>
          <p:spPr bwMode="auto">
            <a:xfrm>
              <a:off x="11969991" y="4349751"/>
              <a:ext cx="1185863" cy="436563"/>
            </a:xfrm>
            <a:custGeom>
              <a:avLst/>
              <a:gdLst>
                <a:gd name="T0" fmla="*/ 236 w 316"/>
                <a:gd name="T1" fmla="*/ 114 h 116"/>
                <a:gd name="T2" fmla="*/ 241 w 316"/>
                <a:gd name="T3" fmla="*/ 114 h 116"/>
                <a:gd name="T4" fmla="*/ 298 w 316"/>
                <a:gd name="T5" fmla="*/ 68 h 116"/>
                <a:gd name="T6" fmla="*/ 310 w 316"/>
                <a:gd name="T7" fmla="*/ 30 h 116"/>
                <a:gd name="T8" fmla="*/ 316 w 316"/>
                <a:gd name="T9" fmla="*/ 16 h 116"/>
                <a:gd name="T10" fmla="*/ 307 w 316"/>
                <a:gd name="T11" fmla="*/ 6 h 116"/>
                <a:gd name="T12" fmla="*/ 238 w 316"/>
                <a:gd name="T13" fmla="*/ 2 h 116"/>
                <a:gd name="T14" fmla="*/ 238 w 316"/>
                <a:gd name="T15" fmla="*/ 9 h 116"/>
                <a:gd name="T16" fmla="*/ 286 w 316"/>
                <a:gd name="T17" fmla="*/ 14 h 116"/>
                <a:gd name="T18" fmla="*/ 284 w 316"/>
                <a:gd name="T19" fmla="*/ 86 h 116"/>
                <a:gd name="T20" fmla="*/ 236 w 316"/>
                <a:gd name="T21" fmla="*/ 108 h 116"/>
                <a:gd name="T22" fmla="*/ 236 w 316"/>
                <a:gd name="T23" fmla="*/ 114 h 116"/>
                <a:gd name="T24" fmla="*/ 158 w 316"/>
                <a:gd name="T25" fmla="*/ 16 h 116"/>
                <a:gd name="T26" fmla="*/ 84 w 316"/>
                <a:gd name="T27" fmla="*/ 3 h 116"/>
                <a:gd name="T28" fmla="*/ 78 w 316"/>
                <a:gd name="T29" fmla="*/ 2 h 116"/>
                <a:gd name="T30" fmla="*/ 78 w 316"/>
                <a:gd name="T31" fmla="*/ 9 h 116"/>
                <a:gd name="T32" fmla="*/ 130 w 316"/>
                <a:gd name="T33" fmla="*/ 27 h 116"/>
                <a:gd name="T34" fmla="*/ 99 w 316"/>
                <a:gd name="T35" fmla="*/ 103 h 116"/>
                <a:gd name="T36" fmla="*/ 76 w 316"/>
                <a:gd name="T37" fmla="*/ 108 h 116"/>
                <a:gd name="T38" fmla="*/ 76 w 316"/>
                <a:gd name="T39" fmla="*/ 115 h 116"/>
                <a:gd name="T40" fmla="*/ 130 w 316"/>
                <a:gd name="T41" fmla="*/ 80 h 116"/>
                <a:gd name="T42" fmla="*/ 157 w 316"/>
                <a:gd name="T43" fmla="*/ 41 h 116"/>
                <a:gd name="T44" fmla="*/ 183 w 316"/>
                <a:gd name="T45" fmla="*/ 80 h 116"/>
                <a:gd name="T46" fmla="*/ 236 w 316"/>
                <a:gd name="T47" fmla="*/ 114 h 116"/>
                <a:gd name="T48" fmla="*/ 236 w 316"/>
                <a:gd name="T49" fmla="*/ 108 h 116"/>
                <a:gd name="T50" fmla="*/ 212 w 316"/>
                <a:gd name="T51" fmla="*/ 103 h 116"/>
                <a:gd name="T52" fmla="*/ 186 w 316"/>
                <a:gd name="T53" fmla="*/ 27 h 116"/>
                <a:gd name="T54" fmla="*/ 238 w 316"/>
                <a:gd name="T55" fmla="*/ 9 h 116"/>
                <a:gd name="T56" fmla="*/ 238 w 316"/>
                <a:gd name="T57" fmla="*/ 2 h 116"/>
                <a:gd name="T58" fmla="*/ 233 w 316"/>
                <a:gd name="T59" fmla="*/ 2 h 116"/>
                <a:gd name="T60" fmla="*/ 158 w 316"/>
                <a:gd name="T61" fmla="*/ 16 h 116"/>
                <a:gd name="T62" fmla="*/ 78 w 316"/>
                <a:gd name="T63" fmla="*/ 2 h 116"/>
                <a:gd name="T64" fmla="*/ 10 w 316"/>
                <a:gd name="T65" fmla="*/ 6 h 116"/>
                <a:gd name="T66" fmla="*/ 0 w 316"/>
                <a:gd name="T67" fmla="*/ 17 h 116"/>
                <a:gd name="T68" fmla="*/ 6 w 316"/>
                <a:gd name="T69" fmla="*/ 31 h 116"/>
                <a:gd name="T70" fmla="*/ 16 w 316"/>
                <a:gd name="T71" fmla="*/ 69 h 116"/>
                <a:gd name="T72" fmla="*/ 70 w 316"/>
                <a:gd name="T73" fmla="*/ 115 h 116"/>
                <a:gd name="T74" fmla="*/ 76 w 316"/>
                <a:gd name="T75" fmla="*/ 115 h 116"/>
                <a:gd name="T76" fmla="*/ 76 w 316"/>
                <a:gd name="T77" fmla="*/ 108 h 116"/>
                <a:gd name="T78" fmla="*/ 28 w 316"/>
                <a:gd name="T79" fmla="*/ 86 h 116"/>
                <a:gd name="T80" fmla="*/ 31 w 316"/>
                <a:gd name="T81" fmla="*/ 15 h 116"/>
                <a:gd name="T82" fmla="*/ 78 w 316"/>
                <a:gd name="T83" fmla="*/ 9 h 116"/>
                <a:gd name="T84" fmla="*/ 78 w 316"/>
                <a:gd name="T8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16" h="116">
                  <a:moveTo>
                    <a:pt x="236" y="114"/>
                  </a:moveTo>
                  <a:cubicBezTo>
                    <a:pt x="238" y="114"/>
                    <a:pt x="239" y="114"/>
                    <a:pt x="241" y="114"/>
                  </a:cubicBezTo>
                  <a:cubicBezTo>
                    <a:pt x="283" y="111"/>
                    <a:pt x="293" y="92"/>
                    <a:pt x="298" y="68"/>
                  </a:cubicBezTo>
                  <a:cubicBezTo>
                    <a:pt x="303" y="42"/>
                    <a:pt x="303" y="33"/>
                    <a:pt x="310" y="30"/>
                  </a:cubicBezTo>
                  <a:cubicBezTo>
                    <a:pt x="315" y="29"/>
                    <a:pt x="316" y="23"/>
                    <a:pt x="316" y="16"/>
                  </a:cubicBezTo>
                  <a:cubicBezTo>
                    <a:pt x="316" y="9"/>
                    <a:pt x="316" y="9"/>
                    <a:pt x="307" y="6"/>
                  </a:cubicBezTo>
                  <a:cubicBezTo>
                    <a:pt x="301" y="3"/>
                    <a:pt x="265" y="0"/>
                    <a:pt x="238" y="2"/>
                  </a:cubicBezTo>
                  <a:cubicBezTo>
                    <a:pt x="238" y="9"/>
                    <a:pt x="238" y="9"/>
                    <a:pt x="238" y="9"/>
                  </a:cubicBezTo>
                  <a:cubicBezTo>
                    <a:pt x="259" y="8"/>
                    <a:pt x="280" y="10"/>
                    <a:pt x="286" y="14"/>
                  </a:cubicBezTo>
                  <a:cubicBezTo>
                    <a:pt x="299" y="23"/>
                    <a:pt x="295" y="65"/>
                    <a:pt x="284" y="86"/>
                  </a:cubicBezTo>
                  <a:cubicBezTo>
                    <a:pt x="276" y="100"/>
                    <a:pt x="255" y="108"/>
                    <a:pt x="236" y="108"/>
                  </a:cubicBezTo>
                  <a:lnTo>
                    <a:pt x="236" y="114"/>
                  </a:lnTo>
                  <a:close/>
                  <a:moveTo>
                    <a:pt x="158" y="16"/>
                  </a:moveTo>
                  <a:cubicBezTo>
                    <a:pt x="149" y="16"/>
                    <a:pt x="111" y="5"/>
                    <a:pt x="84" y="3"/>
                  </a:cubicBezTo>
                  <a:cubicBezTo>
                    <a:pt x="82" y="2"/>
                    <a:pt x="80" y="2"/>
                    <a:pt x="78" y="2"/>
                  </a:cubicBezTo>
                  <a:cubicBezTo>
                    <a:pt x="78" y="9"/>
                    <a:pt x="78" y="9"/>
                    <a:pt x="78" y="9"/>
                  </a:cubicBezTo>
                  <a:cubicBezTo>
                    <a:pt x="100" y="10"/>
                    <a:pt x="122" y="15"/>
                    <a:pt x="130" y="27"/>
                  </a:cubicBezTo>
                  <a:cubicBezTo>
                    <a:pt x="143" y="46"/>
                    <a:pt x="120" y="93"/>
                    <a:pt x="99" y="103"/>
                  </a:cubicBezTo>
                  <a:cubicBezTo>
                    <a:pt x="93" y="107"/>
                    <a:pt x="85" y="108"/>
                    <a:pt x="76" y="108"/>
                  </a:cubicBezTo>
                  <a:cubicBezTo>
                    <a:pt x="76" y="115"/>
                    <a:pt x="76" y="115"/>
                    <a:pt x="76" y="115"/>
                  </a:cubicBezTo>
                  <a:cubicBezTo>
                    <a:pt x="112" y="115"/>
                    <a:pt x="126" y="89"/>
                    <a:pt x="130" y="80"/>
                  </a:cubicBezTo>
                  <a:cubicBezTo>
                    <a:pt x="138" y="64"/>
                    <a:pt x="137" y="41"/>
                    <a:pt x="157" y="41"/>
                  </a:cubicBezTo>
                  <a:cubicBezTo>
                    <a:pt x="178" y="41"/>
                    <a:pt x="175" y="63"/>
                    <a:pt x="183" y="80"/>
                  </a:cubicBezTo>
                  <a:cubicBezTo>
                    <a:pt x="187" y="88"/>
                    <a:pt x="199" y="116"/>
                    <a:pt x="236" y="114"/>
                  </a:cubicBezTo>
                  <a:cubicBezTo>
                    <a:pt x="236" y="108"/>
                    <a:pt x="236" y="108"/>
                    <a:pt x="236" y="108"/>
                  </a:cubicBezTo>
                  <a:cubicBezTo>
                    <a:pt x="227" y="108"/>
                    <a:pt x="218" y="106"/>
                    <a:pt x="212" y="103"/>
                  </a:cubicBezTo>
                  <a:cubicBezTo>
                    <a:pt x="192" y="93"/>
                    <a:pt x="172" y="46"/>
                    <a:pt x="186" y="27"/>
                  </a:cubicBezTo>
                  <a:cubicBezTo>
                    <a:pt x="194" y="15"/>
                    <a:pt x="216" y="10"/>
                    <a:pt x="238" y="9"/>
                  </a:cubicBezTo>
                  <a:cubicBezTo>
                    <a:pt x="238" y="2"/>
                    <a:pt x="238" y="2"/>
                    <a:pt x="238" y="2"/>
                  </a:cubicBezTo>
                  <a:cubicBezTo>
                    <a:pt x="237" y="2"/>
                    <a:pt x="235" y="2"/>
                    <a:pt x="233" y="2"/>
                  </a:cubicBezTo>
                  <a:cubicBezTo>
                    <a:pt x="209" y="4"/>
                    <a:pt x="180" y="15"/>
                    <a:pt x="158" y="16"/>
                  </a:cubicBezTo>
                  <a:close/>
                  <a:moveTo>
                    <a:pt x="78" y="2"/>
                  </a:moveTo>
                  <a:cubicBezTo>
                    <a:pt x="51" y="1"/>
                    <a:pt x="16" y="4"/>
                    <a:pt x="10" y="6"/>
                  </a:cubicBezTo>
                  <a:cubicBezTo>
                    <a:pt x="1" y="9"/>
                    <a:pt x="1" y="10"/>
                    <a:pt x="0" y="17"/>
                  </a:cubicBezTo>
                  <a:cubicBezTo>
                    <a:pt x="0" y="24"/>
                    <a:pt x="1" y="29"/>
                    <a:pt x="6" y="31"/>
                  </a:cubicBezTo>
                  <a:cubicBezTo>
                    <a:pt x="12" y="34"/>
                    <a:pt x="12" y="43"/>
                    <a:pt x="16" y="69"/>
                  </a:cubicBezTo>
                  <a:cubicBezTo>
                    <a:pt x="19" y="93"/>
                    <a:pt x="28" y="111"/>
                    <a:pt x="70" y="115"/>
                  </a:cubicBezTo>
                  <a:cubicBezTo>
                    <a:pt x="72" y="115"/>
                    <a:pt x="74" y="115"/>
                    <a:pt x="76" y="115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57" y="108"/>
                    <a:pt x="36" y="101"/>
                    <a:pt x="28" y="86"/>
                  </a:cubicBezTo>
                  <a:cubicBezTo>
                    <a:pt x="18" y="66"/>
                    <a:pt x="17" y="24"/>
                    <a:pt x="31" y="15"/>
                  </a:cubicBezTo>
                  <a:cubicBezTo>
                    <a:pt x="37" y="11"/>
                    <a:pt x="57" y="8"/>
                    <a:pt x="78" y="9"/>
                  </a:cubicBezTo>
                  <a:lnTo>
                    <a:pt x="78" y="2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5" name="Freeform 20"/>
            <p:cNvSpPr/>
            <p:nvPr/>
          </p:nvSpPr>
          <p:spPr bwMode="auto">
            <a:xfrm>
              <a:off x="12547841" y="5686426"/>
              <a:ext cx="3175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2479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6" name="Freeform 21"/>
            <p:cNvSpPr/>
            <p:nvPr/>
          </p:nvSpPr>
          <p:spPr bwMode="auto">
            <a:xfrm>
              <a:off x="12277966" y="5313364"/>
              <a:ext cx="555625" cy="373063"/>
            </a:xfrm>
            <a:custGeom>
              <a:avLst/>
              <a:gdLst>
                <a:gd name="T0" fmla="*/ 148 w 148"/>
                <a:gd name="T1" fmla="*/ 0 h 99"/>
                <a:gd name="T2" fmla="*/ 72 w 148"/>
                <a:gd name="T3" fmla="*/ 97 h 99"/>
                <a:gd name="T4" fmla="*/ 0 w 148"/>
                <a:gd name="T5" fmla="*/ 0 h 99"/>
                <a:gd name="T6" fmla="*/ 0 w 148"/>
                <a:gd name="T7" fmla="*/ 2 h 99"/>
                <a:gd name="T8" fmla="*/ 72 w 148"/>
                <a:gd name="T9" fmla="*/ 99 h 99"/>
                <a:gd name="T10" fmla="*/ 73 w 148"/>
                <a:gd name="T11" fmla="*/ 99 h 99"/>
                <a:gd name="T12" fmla="*/ 148 w 148"/>
                <a:gd name="T13" fmla="*/ 2 h 99"/>
                <a:gd name="T14" fmla="*/ 148 w 148"/>
                <a:gd name="T15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" h="99">
                  <a:moveTo>
                    <a:pt x="148" y="0"/>
                  </a:moveTo>
                  <a:cubicBezTo>
                    <a:pt x="72" y="97"/>
                    <a:pt x="72" y="97"/>
                    <a:pt x="72" y="9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72" y="99"/>
                    <a:pt x="72" y="99"/>
                    <a:pt x="72" y="99"/>
                  </a:cubicBezTo>
                  <a:cubicBezTo>
                    <a:pt x="72" y="99"/>
                    <a:pt x="72" y="99"/>
                    <a:pt x="73" y="99"/>
                  </a:cubicBezTo>
                  <a:cubicBezTo>
                    <a:pt x="148" y="2"/>
                    <a:pt x="148" y="2"/>
                    <a:pt x="148" y="2"/>
                  </a:cubicBezTo>
                  <a:cubicBezTo>
                    <a:pt x="148" y="0"/>
                    <a:pt x="148" y="0"/>
                    <a:pt x="148" y="0"/>
                  </a:cubicBezTo>
                </a:path>
              </a:pathLst>
            </a:custGeom>
            <a:solidFill>
              <a:srgbClr val="E9CA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1235792" y="4304047"/>
            <a:ext cx="1741501" cy="2002063"/>
            <a:chOff x="-2591081" y="3751264"/>
            <a:chExt cx="2917825" cy="3354388"/>
          </a:xfrm>
        </p:grpSpPr>
        <p:sp>
          <p:nvSpPr>
            <p:cNvPr id="28" name="Freeform 22"/>
            <p:cNvSpPr/>
            <p:nvPr/>
          </p:nvSpPr>
          <p:spPr bwMode="auto">
            <a:xfrm>
              <a:off x="-2591081" y="5780089"/>
              <a:ext cx="2917825" cy="1325563"/>
            </a:xfrm>
            <a:custGeom>
              <a:avLst/>
              <a:gdLst>
                <a:gd name="T0" fmla="*/ 311 w 777"/>
                <a:gd name="T1" fmla="*/ 0 h 352"/>
                <a:gd name="T2" fmla="*/ 67 w 777"/>
                <a:gd name="T3" fmla="*/ 133 h 352"/>
                <a:gd name="T4" fmla="*/ 0 w 777"/>
                <a:gd name="T5" fmla="*/ 352 h 352"/>
                <a:gd name="T6" fmla="*/ 389 w 777"/>
                <a:gd name="T7" fmla="*/ 352 h 352"/>
                <a:gd name="T8" fmla="*/ 777 w 777"/>
                <a:gd name="T9" fmla="*/ 352 h 352"/>
                <a:gd name="T10" fmla="*/ 710 w 777"/>
                <a:gd name="T11" fmla="*/ 133 h 352"/>
                <a:gd name="T12" fmla="*/ 468 w 777"/>
                <a:gd name="T13" fmla="*/ 1 h 352"/>
                <a:gd name="T14" fmla="*/ 311 w 777"/>
                <a:gd name="T15" fmla="*/ 0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7" h="352">
                  <a:moveTo>
                    <a:pt x="311" y="0"/>
                  </a:moveTo>
                  <a:cubicBezTo>
                    <a:pt x="139" y="75"/>
                    <a:pt x="88" y="115"/>
                    <a:pt x="67" y="133"/>
                  </a:cubicBezTo>
                  <a:cubicBezTo>
                    <a:pt x="36" y="161"/>
                    <a:pt x="19" y="264"/>
                    <a:pt x="0" y="352"/>
                  </a:cubicBezTo>
                  <a:cubicBezTo>
                    <a:pt x="389" y="352"/>
                    <a:pt x="389" y="352"/>
                    <a:pt x="389" y="352"/>
                  </a:cubicBezTo>
                  <a:cubicBezTo>
                    <a:pt x="777" y="352"/>
                    <a:pt x="777" y="352"/>
                    <a:pt x="777" y="352"/>
                  </a:cubicBezTo>
                  <a:cubicBezTo>
                    <a:pt x="759" y="264"/>
                    <a:pt x="741" y="161"/>
                    <a:pt x="710" y="133"/>
                  </a:cubicBezTo>
                  <a:cubicBezTo>
                    <a:pt x="690" y="115"/>
                    <a:pt x="640" y="76"/>
                    <a:pt x="468" y="1"/>
                  </a:cubicBezTo>
                  <a:cubicBezTo>
                    <a:pt x="311" y="0"/>
                    <a:pt x="311" y="0"/>
                    <a:pt x="311" y="0"/>
                  </a:cubicBezTo>
                </a:path>
              </a:pathLst>
            </a:custGeom>
            <a:solidFill>
              <a:srgbClr val="FFDE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9" name="Freeform 23"/>
            <p:cNvSpPr/>
            <p:nvPr/>
          </p:nvSpPr>
          <p:spPr bwMode="auto">
            <a:xfrm>
              <a:off x="-2591081" y="5780089"/>
              <a:ext cx="2917825" cy="1325563"/>
            </a:xfrm>
            <a:custGeom>
              <a:avLst/>
              <a:gdLst>
                <a:gd name="T0" fmla="*/ 311 w 777"/>
                <a:gd name="T1" fmla="*/ 0 h 352"/>
                <a:gd name="T2" fmla="*/ 67 w 777"/>
                <a:gd name="T3" fmla="*/ 133 h 352"/>
                <a:gd name="T4" fmla="*/ 0 w 777"/>
                <a:gd name="T5" fmla="*/ 352 h 352"/>
                <a:gd name="T6" fmla="*/ 389 w 777"/>
                <a:gd name="T7" fmla="*/ 352 h 352"/>
                <a:gd name="T8" fmla="*/ 777 w 777"/>
                <a:gd name="T9" fmla="*/ 352 h 352"/>
                <a:gd name="T10" fmla="*/ 710 w 777"/>
                <a:gd name="T11" fmla="*/ 133 h 352"/>
                <a:gd name="T12" fmla="*/ 468 w 777"/>
                <a:gd name="T13" fmla="*/ 1 h 352"/>
                <a:gd name="T14" fmla="*/ 311 w 777"/>
                <a:gd name="T15" fmla="*/ 0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7" h="352">
                  <a:moveTo>
                    <a:pt x="311" y="0"/>
                  </a:moveTo>
                  <a:cubicBezTo>
                    <a:pt x="139" y="75"/>
                    <a:pt x="88" y="115"/>
                    <a:pt x="67" y="133"/>
                  </a:cubicBezTo>
                  <a:cubicBezTo>
                    <a:pt x="36" y="161"/>
                    <a:pt x="19" y="264"/>
                    <a:pt x="0" y="352"/>
                  </a:cubicBezTo>
                  <a:cubicBezTo>
                    <a:pt x="389" y="352"/>
                    <a:pt x="389" y="352"/>
                    <a:pt x="389" y="352"/>
                  </a:cubicBezTo>
                  <a:cubicBezTo>
                    <a:pt x="777" y="352"/>
                    <a:pt x="777" y="352"/>
                    <a:pt x="777" y="352"/>
                  </a:cubicBezTo>
                  <a:cubicBezTo>
                    <a:pt x="759" y="264"/>
                    <a:pt x="741" y="161"/>
                    <a:pt x="710" y="133"/>
                  </a:cubicBezTo>
                  <a:cubicBezTo>
                    <a:pt x="690" y="115"/>
                    <a:pt x="640" y="76"/>
                    <a:pt x="468" y="1"/>
                  </a:cubicBezTo>
                  <a:cubicBezTo>
                    <a:pt x="311" y="0"/>
                    <a:pt x="311" y="0"/>
                    <a:pt x="311" y="0"/>
                  </a:cubicBezTo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0" name="Freeform 24"/>
            <p:cNvSpPr/>
            <p:nvPr/>
          </p:nvSpPr>
          <p:spPr bwMode="auto">
            <a:xfrm>
              <a:off x="-1446493" y="4829176"/>
              <a:ext cx="628650" cy="1312863"/>
            </a:xfrm>
            <a:custGeom>
              <a:avLst/>
              <a:gdLst>
                <a:gd name="T0" fmla="*/ 0 w 167"/>
                <a:gd name="T1" fmla="*/ 103 h 349"/>
                <a:gd name="T2" fmla="*/ 0 w 167"/>
                <a:gd name="T3" fmla="*/ 230 h 349"/>
                <a:gd name="T4" fmla="*/ 0 w 167"/>
                <a:gd name="T5" fmla="*/ 293 h 349"/>
                <a:gd name="T6" fmla="*/ 167 w 167"/>
                <a:gd name="T7" fmla="*/ 293 h 349"/>
                <a:gd name="T8" fmla="*/ 167 w 167"/>
                <a:gd name="T9" fmla="*/ 230 h 349"/>
                <a:gd name="T10" fmla="*/ 167 w 167"/>
                <a:gd name="T11" fmla="*/ 103 h 349"/>
                <a:gd name="T12" fmla="*/ 0 w 167"/>
                <a:gd name="T13" fmla="*/ 103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7" h="349">
                  <a:moveTo>
                    <a:pt x="0" y="103"/>
                  </a:moveTo>
                  <a:cubicBezTo>
                    <a:pt x="0" y="230"/>
                    <a:pt x="0" y="230"/>
                    <a:pt x="0" y="230"/>
                  </a:cubicBezTo>
                  <a:cubicBezTo>
                    <a:pt x="0" y="293"/>
                    <a:pt x="0" y="293"/>
                    <a:pt x="0" y="293"/>
                  </a:cubicBezTo>
                  <a:cubicBezTo>
                    <a:pt x="46" y="347"/>
                    <a:pt x="121" y="349"/>
                    <a:pt x="167" y="293"/>
                  </a:cubicBezTo>
                  <a:cubicBezTo>
                    <a:pt x="167" y="230"/>
                    <a:pt x="167" y="230"/>
                    <a:pt x="167" y="230"/>
                  </a:cubicBezTo>
                  <a:cubicBezTo>
                    <a:pt x="167" y="103"/>
                    <a:pt x="167" y="103"/>
                    <a:pt x="167" y="103"/>
                  </a:cubicBezTo>
                  <a:cubicBezTo>
                    <a:pt x="167" y="0"/>
                    <a:pt x="0" y="0"/>
                    <a:pt x="0" y="103"/>
                  </a:cubicBezTo>
                </a:path>
              </a:pathLst>
            </a:custGeom>
            <a:solidFill>
              <a:srgbClr val="FFDB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1" name="Freeform 25"/>
            <p:cNvSpPr/>
            <p:nvPr/>
          </p:nvSpPr>
          <p:spPr bwMode="auto">
            <a:xfrm>
              <a:off x="-1859243" y="4745039"/>
              <a:ext cx="263525" cy="384175"/>
            </a:xfrm>
            <a:custGeom>
              <a:avLst/>
              <a:gdLst>
                <a:gd name="T0" fmla="*/ 20 w 70"/>
                <a:gd name="T1" fmla="*/ 5 h 102"/>
                <a:gd name="T2" fmla="*/ 62 w 70"/>
                <a:gd name="T3" fmla="*/ 42 h 102"/>
                <a:gd name="T4" fmla="*/ 50 w 70"/>
                <a:gd name="T5" fmla="*/ 97 h 102"/>
                <a:gd name="T6" fmla="*/ 8 w 70"/>
                <a:gd name="T7" fmla="*/ 60 h 102"/>
                <a:gd name="T8" fmla="*/ 20 w 70"/>
                <a:gd name="T9" fmla="*/ 5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02">
                  <a:moveTo>
                    <a:pt x="20" y="5"/>
                  </a:moveTo>
                  <a:cubicBezTo>
                    <a:pt x="35" y="0"/>
                    <a:pt x="53" y="17"/>
                    <a:pt x="62" y="42"/>
                  </a:cubicBezTo>
                  <a:cubicBezTo>
                    <a:pt x="70" y="68"/>
                    <a:pt x="65" y="92"/>
                    <a:pt x="50" y="97"/>
                  </a:cubicBezTo>
                  <a:cubicBezTo>
                    <a:pt x="35" y="102"/>
                    <a:pt x="17" y="85"/>
                    <a:pt x="8" y="60"/>
                  </a:cubicBezTo>
                  <a:cubicBezTo>
                    <a:pt x="0" y="34"/>
                    <a:pt x="5" y="10"/>
                    <a:pt x="20" y="5"/>
                  </a:cubicBezTo>
                  <a:close/>
                </a:path>
              </a:pathLst>
            </a:custGeom>
            <a:solidFill>
              <a:srgbClr val="FFDB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2" name="Freeform 26"/>
            <p:cNvSpPr/>
            <p:nvPr/>
          </p:nvSpPr>
          <p:spPr bwMode="auto">
            <a:xfrm>
              <a:off x="-668618" y="4745039"/>
              <a:ext cx="263525" cy="384175"/>
            </a:xfrm>
            <a:custGeom>
              <a:avLst/>
              <a:gdLst>
                <a:gd name="T0" fmla="*/ 50 w 70"/>
                <a:gd name="T1" fmla="*/ 5 h 102"/>
                <a:gd name="T2" fmla="*/ 8 w 70"/>
                <a:gd name="T3" fmla="*/ 42 h 102"/>
                <a:gd name="T4" fmla="*/ 20 w 70"/>
                <a:gd name="T5" fmla="*/ 97 h 102"/>
                <a:gd name="T6" fmla="*/ 61 w 70"/>
                <a:gd name="T7" fmla="*/ 60 h 102"/>
                <a:gd name="T8" fmla="*/ 50 w 70"/>
                <a:gd name="T9" fmla="*/ 5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02">
                  <a:moveTo>
                    <a:pt x="50" y="5"/>
                  </a:moveTo>
                  <a:cubicBezTo>
                    <a:pt x="35" y="0"/>
                    <a:pt x="16" y="17"/>
                    <a:pt x="8" y="42"/>
                  </a:cubicBezTo>
                  <a:cubicBezTo>
                    <a:pt x="0" y="68"/>
                    <a:pt x="5" y="92"/>
                    <a:pt x="20" y="97"/>
                  </a:cubicBezTo>
                  <a:cubicBezTo>
                    <a:pt x="34" y="102"/>
                    <a:pt x="53" y="85"/>
                    <a:pt x="61" y="60"/>
                  </a:cubicBezTo>
                  <a:cubicBezTo>
                    <a:pt x="70" y="34"/>
                    <a:pt x="65" y="10"/>
                    <a:pt x="50" y="5"/>
                  </a:cubicBezTo>
                  <a:close/>
                </a:path>
              </a:pathLst>
            </a:custGeom>
            <a:solidFill>
              <a:srgbClr val="FFDB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3" name="Freeform 27"/>
            <p:cNvSpPr/>
            <p:nvPr/>
          </p:nvSpPr>
          <p:spPr bwMode="auto">
            <a:xfrm>
              <a:off x="-1565556" y="6084889"/>
              <a:ext cx="825500" cy="1020763"/>
            </a:xfrm>
            <a:custGeom>
              <a:avLst/>
              <a:gdLst>
                <a:gd name="T0" fmla="*/ 116 w 220"/>
                <a:gd name="T1" fmla="*/ 0 h 271"/>
                <a:gd name="T2" fmla="*/ 0 w 220"/>
                <a:gd name="T3" fmla="*/ 35 h 271"/>
                <a:gd name="T4" fmla="*/ 44 w 220"/>
                <a:gd name="T5" fmla="*/ 271 h 271"/>
                <a:gd name="T6" fmla="*/ 202 w 220"/>
                <a:gd name="T7" fmla="*/ 271 h 271"/>
                <a:gd name="T8" fmla="*/ 220 w 220"/>
                <a:gd name="T9" fmla="*/ 36 h 271"/>
                <a:gd name="T10" fmla="*/ 116 w 220"/>
                <a:gd name="T11" fmla="*/ 0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" h="271">
                  <a:moveTo>
                    <a:pt x="116" y="0"/>
                  </a:moveTo>
                  <a:cubicBezTo>
                    <a:pt x="116" y="0"/>
                    <a:pt x="0" y="28"/>
                    <a:pt x="0" y="35"/>
                  </a:cubicBezTo>
                  <a:cubicBezTo>
                    <a:pt x="0" y="42"/>
                    <a:pt x="44" y="271"/>
                    <a:pt x="44" y="271"/>
                  </a:cubicBezTo>
                  <a:cubicBezTo>
                    <a:pt x="202" y="271"/>
                    <a:pt x="202" y="271"/>
                    <a:pt x="202" y="271"/>
                  </a:cubicBezTo>
                  <a:cubicBezTo>
                    <a:pt x="220" y="36"/>
                    <a:pt x="220" y="36"/>
                    <a:pt x="220" y="36"/>
                  </a:cubicBezTo>
                  <a:cubicBezTo>
                    <a:pt x="116" y="0"/>
                    <a:pt x="116" y="0"/>
                    <a:pt x="11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4" name="Freeform 28"/>
            <p:cNvSpPr/>
            <p:nvPr/>
          </p:nvSpPr>
          <p:spPr bwMode="auto">
            <a:xfrm>
              <a:off x="-1856068" y="5788026"/>
              <a:ext cx="549275" cy="1317625"/>
            </a:xfrm>
            <a:custGeom>
              <a:avLst/>
              <a:gdLst>
                <a:gd name="T0" fmla="*/ 258 w 346"/>
                <a:gd name="T1" fmla="*/ 0 h 830"/>
                <a:gd name="T2" fmla="*/ 258 w 346"/>
                <a:gd name="T3" fmla="*/ 90 h 830"/>
                <a:gd name="T4" fmla="*/ 346 w 346"/>
                <a:gd name="T5" fmla="*/ 830 h 830"/>
                <a:gd name="T6" fmla="*/ 197 w 346"/>
                <a:gd name="T7" fmla="*/ 830 h 830"/>
                <a:gd name="T8" fmla="*/ 36 w 346"/>
                <a:gd name="T9" fmla="*/ 500 h 830"/>
                <a:gd name="T10" fmla="*/ 190 w 346"/>
                <a:gd name="T11" fmla="*/ 398 h 830"/>
                <a:gd name="T12" fmla="*/ 0 w 346"/>
                <a:gd name="T13" fmla="*/ 308 h 830"/>
                <a:gd name="T14" fmla="*/ 176 w 346"/>
                <a:gd name="T15" fmla="*/ 38 h 830"/>
                <a:gd name="T16" fmla="*/ 258 w 346"/>
                <a:gd name="T17" fmla="*/ 0 h 8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6" h="830">
                  <a:moveTo>
                    <a:pt x="258" y="0"/>
                  </a:moveTo>
                  <a:lnTo>
                    <a:pt x="258" y="90"/>
                  </a:lnTo>
                  <a:lnTo>
                    <a:pt x="346" y="830"/>
                  </a:lnTo>
                  <a:lnTo>
                    <a:pt x="197" y="830"/>
                  </a:lnTo>
                  <a:lnTo>
                    <a:pt x="36" y="500"/>
                  </a:lnTo>
                  <a:lnTo>
                    <a:pt x="190" y="398"/>
                  </a:lnTo>
                  <a:lnTo>
                    <a:pt x="0" y="308"/>
                  </a:lnTo>
                  <a:lnTo>
                    <a:pt x="176" y="38"/>
                  </a:lnTo>
                  <a:lnTo>
                    <a:pt x="258" y="0"/>
                  </a:lnTo>
                  <a:close/>
                </a:path>
              </a:pathLst>
            </a:custGeom>
            <a:solidFill>
              <a:srgbClr val="605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5" name="Freeform 29"/>
            <p:cNvSpPr/>
            <p:nvPr/>
          </p:nvSpPr>
          <p:spPr bwMode="auto">
            <a:xfrm>
              <a:off x="-954368" y="5788026"/>
              <a:ext cx="544513" cy="1317625"/>
            </a:xfrm>
            <a:custGeom>
              <a:avLst/>
              <a:gdLst>
                <a:gd name="T0" fmla="*/ 86 w 343"/>
                <a:gd name="T1" fmla="*/ 0 h 830"/>
                <a:gd name="T2" fmla="*/ 86 w 343"/>
                <a:gd name="T3" fmla="*/ 90 h 830"/>
                <a:gd name="T4" fmla="*/ 0 w 343"/>
                <a:gd name="T5" fmla="*/ 830 h 830"/>
                <a:gd name="T6" fmla="*/ 147 w 343"/>
                <a:gd name="T7" fmla="*/ 830 h 830"/>
                <a:gd name="T8" fmla="*/ 308 w 343"/>
                <a:gd name="T9" fmla="*/ 500 h 830"/>
                <a:gd name="T10" fmla="*/ 154 w 343"/>
                <a:gd name="T11" fmla="*/ 398 h 830"/>
                <a:gd name="T12" fmla="*/ 343 w 343"/>
                <a:gd name="T13" fmla="*/ 308 h 830"/>
                <a:gd name="T14" fmla="*/ 190 w 343"/>
                <a:gd name="T15" fmla="*/ 48 h 830"/>
                <a:gd name="T16" fmla="*/ 86 w 343"/>
                <a:gd name="T17" fmla="*/ 0 h 8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3" h="830">
                  <a:moveTo>
                    <a:pt x="86" y="0"/>
                  </a:moveTo>
                  <a:lnTo>
                    <a:pt x="86" y="90"/>
                  </a:lnTo>
                  <a:lnTo>
                    <a:pt x="0" y="830"/>
                  </a:lnTo>
                  <a:lnTo>
                    <a:pt x="147" y="830"/>
                  </a:lnTo>
                  <a:lnTo>
                    <a:pt x="308" y="500"/>
                  </a:lnTo>
                  <a:lnTo>
                    <a:pt x="154" y="398"/>
                  </a:lnTo>
                  <a:lnTo>
                    <a:pt x="343" y="308"/>
                  </a:lnTo>
                  <a:lnTo>
                    <a:pt x="190" y="48"/>
                  </a:lnTo>
                  <a:lnTo>
                    <a:pt x="86" y="0"/>
                  </a:lnTo>
                  <a:close/>
                </a:path>
              </a:pathLst>
            </a:custGeom>
            <a:solidFill>
              <a:srgbClr val="605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6" name="Freeform 30"/>
            <p:cNvSpPr/>
            <p:nvPr/>
          </p:nvSpPr>
          <p:spPr bwMode="auto">
            <a:xfrm>
              <a:off x="-1265518" y="6084889"/>
              <a:ext cx="269875" cy="263525"/>
            </a:xfrm>
            <a:custGeom>
              <a:avLst/>
              <a:gdLst>
                <a:gd name="T0" fmla="*/ 0 w 72"/>
                <a:gd name="T1" fmla="*/ 39 h 70"/>
                <a:gd name="T2" fmla="*/ 20 w 72"/>
                <a:gd name="T3" fmla="*/ 70 h 70"/>
                <a:gd name="T4" fmla="*/ 51 w 72"/>
                <a:gd name="T5" fmla="*/ 70 h 70"/>
                <a:gd name="T6" fmla="*/ 72 w 72"/>
                <a:gd name="T7" fmla="*/ 39 h 70"/>
                <a:gd name="T8" fmla="*/ 36 w 72"/>
                <a:gd name="T9" fmla="*/ 0 h 70"/>
                <a:gd name="T10" fmla="*/ 0 w 72"/>
                <a:gd name="T11" fmla="*/ 39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" h="70">
                  <a:moveTo>
                    <a:pt x="0" y="39"/>
                  </a:moveTo>
                  <a:cubicBezTo>
                    <a:pt x="20" y="70"/>
                    <a:pt x="20" y="70"/>
                    <a:pt x="20" y="70"/>
                  </a:cubicBezTo>
                  <a:cubicBezTo>
                    <a:pt x="31" y="70"/>
                    <a:pt x="41" y="70"/>
                    <a:pt x="51" y="70"/>
                  </a:cubicBezTo>
                  <a:cubicBezTo>
                    <a:pt x="72" y="39"/>
                    <a:pt x="72" y="39"/>
                    <a:pt x="72" y="39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0" y="39"/>
                    <a:pt x="0" y="39"/>
                    <a:pt x="0" y="39"/>
                  </a:cubicBezTo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7" name="Freeform 31"/>
            <p:cNvSpPr/>
            <p:nvPr/>
          </p:nvSpPr>
          <p:spPr bwMode="auto">
            <a:xfrm>
              <a:off x="-1298856" y="6348414"/>
              <a:ext cx="333375" cy="757238"/>
            </a:xfrm>
            <a:custGeom>
              <a:avLst/>
              <a:gdLst>
                <a:gd name="T0" fmla="*/ 68 w 210"/>
                <a:gd name="T1" fmla="*/ 0 h 477"/>
                <a:gd name="T2" fmla="*/ 0 w 210"/>
                <a:gd name="T3" fmla="*/ 477 h 477"/>
                <a:gd name="T4" fmla="*/ 210 w 210"/>
                <a:gd name="T5" fmla="*/ 477 h 477"/>
                <a:gd name="T6" fmla="*/ 142 w 210"/>
                <a:gd name="T7" fmla="*/ 0 h 477"/>
                <a:gd name="T8" fmla="*/ 68 w 210"/>
                <a:gd name="T9" fmla="*/ 0 h 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477">
                  <a:moveTo>
                    <a:pt x="68" y="0"/>
                  </a:moveTo>
                  <a:lnTo>
                    <a:pt x="0" y="477"/>
                  </a:lnTo>
                  <a:lnTo>
                    <a:pt x="210" y="477"/>
                  </a:lnTo>
                  <a:lnTo>
                    <a:pt x="142" y="0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8" name="Freeform 32"/>
            <p:cNvSpPr/>
            <p:nvPr/>
          </p:nvSpPr>
          <p:spPr bwMode="auto">
            <a:xfrm>
              <a:off x="-1298856" y="6348414"/>
              <a:ext cx="333375" cy="757238"/>
            </a:xfrm>
            <a:custGeom>
              <a:avLst/>
              <a:gdLst>
                <a:gd name="T0" fmla="*/ 68 w 210"/>
                <a:gd name="T1" fmla="*/ 0 h 477"/>
                <a:gd name="T2" fmla="*/ 0 w 210"/>
                <a:gd name="T3" fmla="*/ 477 h 477"/>
                <a:gd name="T4" fmla="*/ 210 w 210"/>
                <a:gd name="T5" fmla="*/ 477 h 477"/>
                <a:gd name="T6" fmla="*/ 142 w 210"/>
                <a:gd name="T7" fmla="*/ 0 h 477"/>
                <a:gd name="T8" fmla="*/ 68 w 210"/>
                <a:gd name="T9" fmla="*/ 0 h 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477">
                  <a:moveTo>
                    <a:pt x="68" y="0"/>
                  </a:moveTo>
                  <a:lnTo>
                    <a:pt x="0" y="477"/>
                  </a:lnTo>
                  <a:lnTo>
                    <a:pt x="210" y="477"/>
                  </a:lnTo>
                  <a:lnTo>
                    <a:pt x="142" y="0"/>
                  </a:lnTo>
                  <a:lnTo>
                    <a:pt x="6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9" name="Freeform 33"/>
            <p:cNvSpPr/>
            <p:nvPr/>
          </p:nvSpPr>
          <p:spPr bwMode="auto">
            <a:xfrm>
              <a:off x="-1471893" y="5694364"/>
              <a:ext cx="341313" cy="661988"/>
            </a:xfrm>
            <a:custGeom>
              <a:avLst/>
              <a:gdLst>
                <a:gd name="T0" fmla="*/ 16 w 215"/>
                <a:gd name="T1" fmla="*/ 0 h 417"/>
                <a:gd name="T2" fmla="*/ 0 w 215"/>
                <a:gd name="T3" fmla="*/ 66 h 417"/>
                <a:gd name="T4" fmla="*/ 47 w 215"/>
                <a:gd name="T5" fmla="*/ 417 h 417"/>
                <a:gd name="T6" fmla="*/ 215 w 215"/>
                <a:gd name="T7" fmla="*/ 246 h 417"/>
                <a:gd name="T8" fmla="*/ 16 w 215"/>
                <a:gd name="T9" fmla="*/ 0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417">
                  <a:moveTo>
                    <a:pt x="16" y="0"/>
                  </a:moveTo>
                  <a:lnTo>
                    <a:pt x="0" y="66"/>
                  </a:lnTo>
                  <a:lnTo>
                    <a:pt x="47" y="417"/>
                  </a:lnTo>
                  <a:lnTo>
                    <a:pt x="215" y="246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0" name="Freeform 34"/>
            <p:cNvSpPr/>
            <p:nvPr/>
          </p:nvSpPr>
          <p:spPr bwMode="auto">
            <a:xfrm>
              <a:off x="-1471893" y="5694364"/>
              <a:ext cx="341313" cy="661988"/>
            </a:xfrm>
            <a:custGeom>
              <a:avLst/>
              <a:gdLst>
                <a:gd name="T0" fmla="*/ 16 w 215"/>
                <a:gd name="T1" fmla="*/ 0 h 417"/>
                <a:gd name="T2" fmla="*/ 0 w 215"/>
                <a:gd name="T3" fmla="*/ 66 h 417"/>
                <a:gd name="T4" fmla="*/ 47 w 215"/>
                <a:gd name="T5" fmla="*/ 417 h 417"/>
                <a:gd name="T6" fmla="*/ 215 w 215"/>
                <a:gd name="T7" fmla="*/ 246 h 417"/>
                <a:gd name="T8" fmla="*/ 16 w 215"/>
                <a:gd name="T9" fmla="*/ 0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417">
                  <a:moveTo>
                    <a:pt x="16" y="0"/>
                  </a:moveTo>
                  <a:lnTo>
                    <a:pt x="0" y="66"/>
                  </a:lnTo>
                  <a:lnTo>
                    <a:pt x="47" y="417"/>
                  </a:lnTo>
                  <a:lnTo>
                    <a:pt x="215" y="246"/>
                  </a:lnTo>
                  <a:lnTo>
                    <a:pt x="1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1" name="Freeform 35"/>
            <p:cNvSpPr/>
            <p:nvPr/>
          </p:nvSpPr>
          <p:spPr bwMode="auto">
            <a:xfrm>
              <a:off x="-1446493" y="5562601"/>
              <a:ext cx="628650" cy="217488"/>
            </a:xfrm>
            <a:custGeom>
              <a:avLst/>
              <a:gdLst>
                <a:gd name="T0" fmla="*/ 0 w 167"/>
                <a:gd name="T1" fmla="*/ 0 h 58"/>
                <a:gd name="T2" fmla="*/ 0 w 167"/>
                <a:gd name="T3" fmla="*/ 6 h 58"/>
                <a:gd name="T4" fmla="*/ 84 w 167"/>
                <a:gd name="T5" fmla="*/ 58 h 58"/>
                <a:gd name="T6" fmla="*/ 86 w 167"/>
                <a:gd name="T7" fmla="*/ 58 h 58"/>
                <a:gd name="T8" fmla="*/ 167 w 167"/>
                <a:gd name="T9" fmla="*/ 9 h 58"/>
                <a:gd name="T10" fmla="*/ 167 w 167"/>
                <a:gd name="T11" fmla="*/ 0 h 58"/>
                <a:gd name="T12" fmla="*/ 0 w 167"/>
                <a:gd name="T13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7" h="58">
                  <a:moveTo>
                    <a:pt x="0" y="0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43" y="56"/>
                    <a:pt x="84" y="58"/>
                  </a:cubicBezTo>
                  <a:cubicBezTo>
                    <a:pt x="84" y="58"/>
                    <a:pt x="85" y="58"/>
                    <a:pt x="86" y="58"/>
                  </a:cubicBezTo>
                  <a:cubicBezTo>
                    <a:pt x="126" y="58"/>
                    <a:pt x="167" y="9"/>
                    <a:pt x="167" y="9"/>
                  </a:cubicBezTo>
                  <a:cubicBezTo>
                    <a:pt x="167" y="0"/>
                    <a:pt x="167" y="0"/>
                    <a:pt x="167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CCAF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2" name="Freeform 36"/>
            <p:cNvSpPr/>
            <p:nvPr/>
          </p:nvSpPr>
          <p:spPr bwMode="auto">
            <a:xfrm>
              <a:off x="-1892581" y="3751264"/>
              <a:ext cx="1603375" cy="1603375"/>
            </a:xfrm>
            <a:custGeom>
              <a:avLst/>
              <a:gdLst>
                <a:gd name="T0" fmla="*/ 335 w 427"/>
                <a:gd name="T1" fmla="*/ 61 h 426"/>
                <a:gd name="T2" fmla="*/ 403 w 427"/>
                <a:gd name="T3" fmla="*/ 129 h 426"/>
                <a:gd name="T4" fmla="*/ 207 w 427"/>
                <a:gd name="T5" fmla="*/ 424 h 426"/>
                <a:gd name="T6" fmla="*/ 33 w 427"/>
                <a:gd name="T7" fmla="*/ 332 h 426"/>
                <a:gd name="T8" fmla="*/ 50 w 427"/>
                <a:gd name="T9" fmla="*/ 82 h 426"/>
                <a:gd name="T10" fmla="*/ 335 w 427"/>
                <a:gd name="T11" fmla="*/ 61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7" h="426">
                  <a:moveTo>
                    <a:pt x="335" y="61"/>
                  </a:moveTo>
                  <a:cubicBezTo>
                    <a:pt x="373" y="67"/>
                    <a:pt x="394" y="94"/>
                    <a:pt x="403" y="129"/>
                  </a:cubicBezTo>
                  <a:cubicBezTo>
                    <a:pt x="427" y="222"/>
                    <a:pt x="377" y="422"/>
                    <a:pt x="207" y="424"/>
                  </a:cubicBezTo>
                  <a:cubicBezTo>
                    <a:pt x="119" y="426"/>
                    <a:pt x="56" y="403"/>
                    <a:pt x="33" y="332"/>
                  </a:cubicBezTo>
                  <a:cubicBezTo>
                    <a:pt x="10" y="261"/>
                    <a:pt x="0" y="146"/>
                    <a:pt x="50" y="82"/>
                  </a:cubicBezTo>
                  <a:cubicBezTo>
                    <a:pt x="113" y="1"/>
                    <a:pt x="246" y="0"/>
                    <a:pt x="335" y="61"/>
                  </a:cubicBezTo>
                  <a:close/>
                </a:path>
              </a:pathLst>
            </a:custGeom>
            <a:solidFill>
              <a:srgbClr val="755A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3" name="Freeform 37"/>
            <p:cNvSpPr/>
            <p:nvPr/>
          </p:nvSpPr>
          <p:spPr bwMode="auto">
            <a:xfrm>
              <a:off x="-2095781" y="3929064"/>
              <a:ext cx="1927225" cy="1779588"/>
            </a:xfrm>
            <a:custGeom>
              <a:avLst/>
              <a:gdLst>
                <a:gd name="T0" fmla="*/ 257 w 513"/>
                <a:gd name="T1" fmla="*/ 0 h 473"/>
                <a:gd name="T2" fmla="*/ 115 w 513"/>
                <a:gd name="T3" fmla="*/ 378 h 473"/>
                <a:gd name="T4" fmla="*/ 257 w 513"/>
                <a:gd name="T5" fmla="*/ 473 h 473"/>
                <a:gd name="T6" fmla="*/ 398 w 513"/>
                <a:gd name="T7" fmla="*/ 378 h 473"/>
                <a:gd name="T8" fmla="*/ 257 w 513"/>
                <a:gd name="T9" fmla="*/ 0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3" h="473">
                  <a:moveTo>
                    <a:pt x="257" y="0"/>
                  </a:moveTo>
                  <a:cubicBezTo>
                    <a:pt x="0" y="0"/>
                    <a:pt x="99" y="351"/>
                    <a:pt x="115" y="378"/>
                  </a:cubicBezTo>
                  <a:cubicBezTo>
                    <a:pt x="134" y="408"/>
                    <a:pt x="215" y="473"/>
                    <a:pt x="257" y="473"/>
                  </a:cubicBezTo>
                  <a:cubicBezTo>
                    <a:pt x="298" y="473"/>
                    <a:pt x="380" y="408"/>
                    <a:pt x="398" y="378"/>
                  </a:cubicBezTo>
                  <a:cubicBezTo>
                    <a:pt x="415" y="351"/>
                    <a:pt x="513" y="0"/>
                    <a:pt x="257" y="0"/>
                  </a:cubicBezTo>
                  <a:close/>
                </a:path>
              </a:pathLst>
            </a:custGeom>
            <a:solidFill>
              <a:srgbClr val="FFDB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4" name="Freeform 38"/>
            <p:cNvSpPr/>
            <p:nvPr/>
          </p:nvSpPr>
          <p:spPr bwMode="auto">
            <a:xfrm>
              <a:off x="-1944968" y="3883026"/>
              <a:ext cx="1619250" cy="1054100"/>
            </a:xfrm>
            <a:custGeom>
              <a:avLst/>
              <a:gdLst>
                <a:gd name="T0" fmla="*/ 93 w 431"/>
                <a:gd name="T1" fmla="*/ 122 h 280"/>
                <a:gd name="T2" fmla="*/ 215 w 431"/>
                <a:gd name="T3" fmla="*/ 126 h 280"/>
                <a:gd name="T4" fmla="*/ 392 w 431"/>
                <a:gd name="T5" fmla="*/ 247 h 280"/>
                <a:gd name="T6" fmla="*/ 223 w 431"/>
                <a:gd name="T7" fmla="*/ 7 h 280"/>
                <a:gd name="T8" fmla="*/ 44 w 431"/>
                <a:gd name="T9" fmla="*/ 280 h 280"/>
                <a:gd name="T10" fmla="*/ 93 w 431"/>
                <a:gd name="T11" fmla="*/ 122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1" h="280">
                  <a:moveTo>
                    <a:pt x="93" y="122"/>
                  </a:moveTo>
                  <a:cubicBezTo>
                    <a:pt x="138" y="150"/>
                    <a:pt x="174" y="109"/>
                    <a:pt x="215" y="126"/>
                  </a:cubicBezTo>
                  <a:cubicBezTo>
                    <a:pt x="256" y="144"/>
                    <a:pt x="368" y="59"/>
                    <a:pt x="392" y="247"/>
                  </a:cubicBezTo>
                  <a:cubicBezTo>
                    <a:pt x="431" y="110"/>
                    <a:pt x="372" y="13"/>
                    <a:pt x="223" y="7"/>
                  </a:cubicBezTo>
                  <a:cubicBezTo>
                    <a:pt x="64" y="0"/>
                    <a:pt x="0" y="145"/>
                    <a:pt x="44" y="280"/>
                  </a:cubicBezTo>
                  <a:cubicBezTo>
                    <a:pt x="41" y="206"/>
                    <a:pt x="59" y="159"/>
                    <a:pt x="93" y="122"/>
                  </a:cubicBezTo>
                  <a:close/>
                </a:path>
              </a:pathLst>
            </a:custGeom>
            <a:solidFill>
              <a:srgbClr val="755A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5" name="Freeform 39"/>
            <p:cNvSpPr/>
            <p:nvPr/>
          </p:nvSpPr>
          <p:spPr bwMode="auto">
            <a:xfrm>
              <a:off x="-1611593" y="4256089"/>
              <a:ext cx="612775" cy="153988"/>
            </a:xfrm>
            <a:custGeom>
              <a:avLst/>
              <a:gdLst>
                <a:gd name="T0" fmla="*/ 0 w 163"/>
                <a:gd name="T1" fmla="*/ 11 h 41"/>
                <a:gd name="T2" fmla="*/ 58 w 163"/>
                <a:gd name="T3" fmla="*/ 40 h 41"/>
                <a:gd name="T4" fmla="*/ 104 w 163"/>
                <a:gd name="T5" fmla="*/ 34 h 41"/>
                <a:gd name="T6" fmla="*/ 162 w 163"/>
                <a:gd name="T7" fmla="*/ 9 h 41"/>
                <a:gd name="T8" fmla="*/ 161 w 163"/>
                <a:gd name="T9" fmla="*/ 5 h 41"/>
                <a:gd name="T10" fmla="*/ 73 w 163"/>
                <a:gd name="T11" fmla="*/ 26 h 41"/>
                <a:gd name="T12" fmla="*/ 3 w 163"/>
                <a:gd name="T13" fmla="*/ 10 h 41"/>
                <a:gd name="T14" fmla="*/ 0 w 163"/>
                <a:gd name="T15" fmla="*/ 1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3" h="41">
                  <a:moveTo>
                    <a:pt x="0" y="11"/>
                  </a:moveTo>
                  <a:cubicBezTo>
                    <a:pt x="1" y="35"/>
                    <a:pt x="41" y="38"/>
                    <a:pt x="58" y="40"/>
                  </a:cubicBezTo>
                  <a:cubicBezTo>
                    <a:pt x="74" y="41"/>
                    <a:pt x="89" y="38"/>
                    <a:pt x="104" y="34"/>
                  </a:cubicBezTo>
                  <a:cubicBezTo>
                    <a:pt x="123" y="28"/>
                    <a:pt x="147" y="22"/>
                    <a:pt x="162" y="9"/>
                  </a:cubicBezTo>
                  <a:cubicBezTo>
                    <a:pt x="163" y="8"/>
                    <a:pt x="163" y="5"/>
                    <a:pt x="161" y="5"/>
                  </a:cubicBezTo>
                  <a:cubicBezTo>
                    <a:pt x="132" y="0"/>
                    <a:pt x="102" y="24"/>
                    <a:pt x="73" y="26"/>
                  </a:cubicBezTo>
                  <a:cubicBezTo>
                    <a:pt x="50" y="28"/>
                    <a:pt x="20" y="25"/>
                    <a:pt x="3" y="10"/>
                  </a:cubicBezTo>
                  <a:cubicBezTo>
                    <a:pt x="2" y="9"/>
                    <a:pt x="0" y="10"/>
                    <a:pt x="0" y="11"/>
                  </a:cubicBezTo>
                  <a:close/>
                </a:path>
              </a:pathLst>
            </a:custGeom>
            <a:solidFill>
              <a:srgbClr val="755A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6" name="Freeform 40"/>
            <p:cNvSpPr>
              <a:spLocks noEditPoints="1"/>
            </p:cNvSpPr>
            <p:nvPr/>
          </p:nvSpPr>
          <p:spPr bwMode="auto">
            <a:xfrm>
              <a:off x="-1716368" y="4730751"/>
              <a:ext cx="1182688" cy="433388"/>
            </a:xfrm>
            <a:custGeom>
              <a:avLst/>
              <a:gdLst>
                <a:gd name="T0" fmla="*/ 235 w 315"/>
                <a:gd name="T1" fmla="*/ 114 h 115"/>
                <a:gd name="T2" fmla="*/ 240 w 315"/>
                <a:gd name="T3" fmla="*/ 114 h 115"/>
                <a:gd name="T4" fmla="*/ 296 w 315"/>
                <a:gd name="T5" fmla="*/ 68 h 115"/>
                <a:gd name="T6" fmla="*/ 308 w 315"/>
                <a:gd name="T7" fmla="*/ 30 h 115"/>
                <a:gd name="T8" fmla="*/ 314 w 315"/>
                <a:gd name="T9" fmla="*/ 16 h 115"/>
                <a:gd name="T10" fmla="*/ 306 w 315"/>
                <a:gd name="T11" fmla="*/ 6 h 115"/>
                <a:gd name="T12" fmla="*/ 237 w 315"/>
                <a:gd name="T13" fmla="*/ 2 h 115"/>
                <a:gd name="T14" fmla="*/ 237 w 315"/>
                <a:gd name="T15" fmla="*/ 9 h 115"/>
                <a:gd name="T16" fmla="*/ 284 w 315"/>
                <a:gd name="T17" fmla="*/ 14 h 115"/>
                <a:gd name="T18" fmla="*/ 282 w 315"/>
                <a:gd name="T19" fmla="*/ 85 h 115"/>
                <a:gd name="T20" fmla="*/ 235 w 315"/>
                <a:gd name="T21" fmla="*/ 108 h 115"/>
                <a:gd name="T22" fmla="*/ 235 w 315"/>
                <a:gd name="T23" fmla="*/ 114 h 115"/>
                <a:gd name="T24" fmla="*/ 157 w 315"/>
                <a:gd name="T25" fmla="*/ 16 h 115"/>
                <a:gd name="T26" fmla="*/ 83 w 315"/>
                <a:gd name="T27" fmla="*/ 3 h 115"/>
                <a:gd name="T28" fmla="*/ 78 w 315"/>
                <a:gd name="T29" fmla="*/ 2 h 115"/>
                <a:gd name="T30" fmla="*/ 77 w 315"/>
                <a:gd name="T31" fmla="*/ 9 h 115"/>
                <a:gd name="T32" fmla="*/ 130 w 315"/>
                <a:gd name="T33" fmla="*/ 27 h 115"/>
                <a:gd name="T34" fmla="*/ 99 w 315"/>
                <a:gd name="T35" fmla="*/ 103 h 115"/>
                <a:gd name="T36" fmla="*/ 76 w 315"/>
                <a:gd name="T37" fmla="*/ 108 h 115"/>
                <a:gd name="T38" fmla="*/ 75 w 315"/>
                <a:gd name="T39" fmla="*/ 114 h 115"/>
                <a:gd name="T40" fmla="*/ 129 w 315"/>
                <a:gd name="T41" fmla="*/ 80 h 115"/>
                <a:gd name="T42" fmla="*/ 157 w 315"/>
                <a:gd name="T43" fmla="*/ 41 h 115"/>
                <a:gd name="T44" fmla="*/ 182 w 315"/>
                <a:gd name="T45" fmla="*/ 79 h 115"/>
                <a:gd name="T46" fmla="*/ 235 w 315"/>
                <a:gd name="T47" fmla="*/ 114 h 115"/>
                <a:gd name="T48" fmla="*/ 235 w 315"/>
                <a:gd name="T49" fmla="*/ 108 h 115"/>
                <a:gd name="T50" fmla="*/ 211 w 315"/>
                <a:gd name="T51" fmla="*/ 103 h 115"/>
                <a:gd name="T52" fmla="*/ 185 w 315"/>
                <a:gd name="T53" fmla="*/ 27 h 115"/>
                <a:gd name="T54" fmla="*/ 237 w 315"/>
                <a:gd name="T55" fmla="*/ 9 h 115"/>
                <a:gd name="T56" fmla="*/ 237 w 315"/>
                <a:gd name="T57" fmla="*/ 2 h 115"/>
                <a:gd name="T58" fmla="*/ 232 w 315"/>
                <a:gd name="T59" fmla="*/ 2 h 115"/>
                <a:gd name="T60" fmla="*/ 157 w 315"/>
                <a:gd name="T61" fmla="*/ 16 h 115"/>
                <a:gd name="T62" fmla="*/ 78 w 315"/>
                <a:gd name="T63" fmla="*/ 2 h 115"/>
                <a:gd name="T64" fmla="*/ 10 w 315"/>
                <a:gd name="T65" fmla="*/ 6 h 115"/>
                <a:gd name="T66" fmla="*/ 0 w 315"/>
                <a:gd name="T67" fmla="*/ 17 h 115"/>
                <a:gd name="T68" fmla="*/ 5 w 315"/>
                <a:gd name="T69" fmla="*/ 31 h 115"/>
                <a:gd name="T70" fmla="*/ 15 w 315"/>
                <a:gd name="T71" fmla="*/ 69 h 115"/>
                <a:gd name="T72" fmla="*/ 69 w 315"/>
                <a:gd name="T73" fmla="*/ 114 h 115"/>
                <a:gd name="T74" fmla="*/ 75 w 315"/>
                <a:gd name="T75" fmla="*/ 114 h 115"/>
                <a:gd name="T76" fmla="*/ 76 w 315"/>
                <a:gd name="T77" fmla="*/ 108 h 115"/>
                <a:gd name="T78" fmla="*/ 28 w 315"/>
                <a:gd name="T79" fmla="*/ 86 h 115"/>
                <a:gd name="T80" fmla="*/ 31 w 315"/>
                <a:gd name="T81" fmla="*/ 15 h 115"/>
                <a:gd name="T82" fmla="*/ 77 w 315"/>
                <a:gd name="T83" fmla="*/ 9 h 115"/>
                <a:gd name="T84" fmla="*/ 78 w 315"/>
                <a:gd name="T85" fmla="*/ 2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15" h="115">
                  <a:moveTo>
                    <a:pt x="235" y="114"/>
                  </a:moveTo>
                  <a:cubicBezTo>
                    <a:pt x="237" y="114"/>
                    <a:pt x="238" y="114"/>
                    <a:pt x="240" y="114"/>
                  </a:cubicBezTo>
                  <a:cubicBezTo>
                    <a:pt x="281" y="110"/>
                    <a:pt x="292" y="92"/>
                    <a:pt x="296" y="68"/>
                  </a:cubicBezTo>
                  <a:cubicBezTo>
                    <a:pt x="301" y="42"/>
                    <a:pt x="302" y="33"/>
                    <a:pt x="308" y="30"/>
                  </a:cubicBezTo>
                  <a:cubicBezTo>
                    <a:pt x="313" y="29"/>
                    <a:pt x="315" y="23"/>
                    <a:pt x="314" y="16"/>
                  </a:cubicBezTo>
                  <a:cubicBezTo>
                    <a:pt x="314" y="9"/>
                    <a:pt x="314" y="9"/>
                    <a:pt x="306" y="6"/>
                  </a:cubicBezTo>
                  <a:cubicBezTo>
                    <a:pt x="299" y="4"/>
                    <a:pt x="264" y="0"/>
                    <a:pt x="237" y="2"/>
                  </a:cubicBezTo>
                  <a:cubicBezTo>
                    <a:pt x="237" y="9"/>
                    <a:pt x="237" y="9"/>
                    <a:pt x="237" y="9"/>
                  </a:cubicBezTo>
                  <a:cubicBezTo>
                    <a:pt x="258" y="8"/>
                    <a:pt x="278" y="10"/>
                    <a:pt x="284" y="14"/>
                  </a:cubicBezTo>
                  <a:cubicBezTo>
                    <a:pt x="298" y="23"/>
                    <a:pt x="294" y="65"/>
                    <a:pt x="282" y="85"/>
                  </a:cubicBezTo>
                  <a:cubicBezTo>
                    <a:pt x="275" y="100"/>
                    <a:pt x="254" y="107"/>
                    <a:pt x="235" y="108"/>
                  </a:cubicBezTo>
                  <a:lnTo>
                    <a:pt x="235" y="114"/>
                  </a:lnTo>
                  <a:close/>
                  <a:moveTo>
                    <a:pt x="157" y="16"/>
                  </a:moveTo>
                  <a:cubicBezTo>
                    <a:pt x="148" y="16"/>
                    <a:pt x="110" y="5"/>
                    <a:pt x="83" y="3"/>
                  </a:cubicBezTo>
                  <a:cubicBezTo>
                    <a:pt x="82" y="3"/>
                    <a:pt x="80" y="2"/>
                    <a:pt x="78" y="2"/>
                  </a:cubicBezTo>
                  <a:cubicBezTo>
                    <a:pt x="77" y="9"/>
                    <a:pt x="77" y="9"/>
                    <a:pt x="77" y="9"/>
                  </a:cubicBezTo>
                  <a:cubicBezTo>
                    <a:pt x="99" y="10"/>
                    <a:pt x="122" y="15"/>
                    <a:pt x="130" y="27"/>
                  </a:cubicBezTo>
                  <a:cubicBezTo>
                    <a:pt x="142" y="46"/>
                    <a:pt x="119" y="93"/>
                    <a:pt x="99" y="103"/>
                  </a:cubicBezTo>
                  <a:cubicBezTo>
                    <a:pt x="93" y="106"/>
                    <a:pt x="84" y="108"/>
                    <a:pt x="76" y="108"/>
                  </a:cubicBezTo>
                  <a:cubicBezTo>
                    <a:pt x="75" y="114"/>
                    <a:pt x="75" y="114"/>
                    <a:pt x="75" y="114"/>
                  </a:cubicBezTo>
                  <a:cubicBezTo>
                    <a:pt x="112" y="115"/>
                    <a:pt x="125" y="89"/>
                    <a:pt x="129" y="80"/>
                  </a:cubicBezTo>
                  <a:cubicBezTo>
                    <a:pt x="138" y="64"/>
                    <a:pt x="136" y="41"/>
                    <a:pt x="157" y="41"/>
                  </a:cubicBezTo>
                  <a:cubicBezTo>
                    <a:pt x="177" y="41"/>
                    <a:pt x="175" y="63"/>
                    <a:pt x="182" y="79"/>
                  </a:cubicBezTo>
                  <a:cubicBezTo>
                    <a:pt x="186" y="88"/>
                    <a:pt x="198" y="115"/>
                    <a:pt x="235" y="114"/>
                  </a:cubicBezTo>
                  <a:cubicBezTo>
                    <a:pt x="235" y="108"/>
                    <a:pt x="235" y="108"/>
                    <a:pt x="235" y="108"/>
                  </a:cubicBezTo>
                  <a:cubicBezTo>
                    <a:pt x="226" y="108"/>
                    <a:pt x="217" y="106"/>
                    <a:pt x="211" y="103"/>
                  </a:cubicBezTo>
                  <a:cubicBezTo>
                    <a:pt x="191" y="92"/>
                    <a:pt x="171" y="46"/>
                    <a:pt x="185" y="27"/>
                  </a:cubicBezTo>
                  <a:cubicBezTo>
                    <a:pt x="193" y="15"/>
                    <a:pt x="215" y="10"/>
                    <a:pt x="237" y="9"/>
                  </a:cubicBezTo>
                  <a:cubicBezTo>
                    <a:pt x="237" y="2"/>
                    <a:pt x="237" y="2"/>
                    <a:pt x="237" y="2"/>
                  </a:cubicBezTo>
                  <a:cubicBezTo>
                    <a:pt x="235" y="2"/>
                    <a:pt x="234" y="2"/>
                    <a:pt x="232" y="2"/>
                  </a:cubicBezTo>
                  <a:cubicBezTo>
                    <a:pt x="208" y="5"/>
                    <a:pt x="179" y="15"/>
                    <a:pt x="157" y="16"/>
                  </a:cubicBezTo>
                  <a:close/>
                  <a:moveTo>
                    <a:pt x="78" y="2"/>
                  </a:moveTo>
                  <a:cubicBezTo>
                    <a:pt x="51" y="1"/>
                    <a:pt x="16" y="4"/>
                    <a:pt x="10" y="6"/>
                  </a:cubicBezTo>
                  <a:cubicBezTo>
                    <a:pt x="1" y="9"/>
                    <a:pt x="1" y="10"/>
                    <a:pt x="0" y="17"/>
                  </a:cubicBezTo>
                  <a:cubicBezTo>
                    <a:pt x="0" y="24"/>
                    <a:pt x="1" y="29"/>
                    <a:pt x="5" y="31"/>
                  </a:cubicBezTo>
                  <a:cubicBezTo>
                    <a:pt x="12" y="34"/>
                    <a:pt x="12" y="43"/>
                    <a:pt x="15" y="69"/>
                  </a:cubicBezTo>
                  <a:cubicBezTo>
                    <a:pt x="19" y="92"/>
                    <a:pt x="28" y="111"/>
                    <a:pt x="69" y="114"/>
                  </a:cubicBezTo>
                  <a:cubicBezTo>
                    <a:pt x="71" y="114"/>
                    <a:pt x="73" y="114"/>
                    <a:pt x="75" y="114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57" y="108"/>
                    <a:pt x="35" y="101"/>
                    <a:pt x="28" y="86"/>
                  </a:cubicBezTo>
                  <a:cubicBezTo>
                    <a:pt x="18" y="65"/>
                    <a:pt x="17" y="24"/>
                    <a:pt x="31" y="15"/>
                  </a:cubicBezTo>
                  <a:cubicBezTo>
                    <a:pt x="37" y="11"/>
                    <a:pt x="57" y="8"/>
                    <a:pt x="77" y="9"/>
                  </a:cubicBezTo>
                  <a:lnTo>
                    <a:pt x="78" y="2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7" name="Freeform 41"/>
            <p:cNvSpPr/>
            <p:nvPr/>
          </p:nvSpPr>
          <p:spPr bwMode="auto">
            <a:xfrm>
              <a:off x="-1130581" y="5694364"/>
              <a:ext cx="334963" cy="669925"/>
            </a:xfrm>
            <a:custGeom>
              <a:avLst/>
              <a:gdLst>
                <a:gd name="T0" fmla="*/ 197 w 211"/>
                <a:gd name="T1" fmla="*/ 0 h 422"/>
                <a:gd name="T2" fmla="*/ 211 w 211"/>
                <a:gd name="T3" fmla="*/ 66 h 422"/>
                <a:gd name="T4" fmla="*/ 166 w 211"/>
                <a:gd name="T5" fmla="*/ 422 h 422"/>
                <a:gd name="T6" fmla="*/ 0 w 211"/>
                <a:gd name="T7" fmla="*/ 246 h 422"/>
                <a:gd name="T8" fmla="*/ 197 w 211"/>
                <a:gd name="T9" fmla="*/ 0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1" h="422">
                  <a:moveTo>
                    <a:pt x="197" y="0"/>
                  </a:moveTo>
                  <a:lnTo>
                    <a:pt x="211" y="66"/>
                  </a:lnTo>
                  <a:lnTo>
                    <a:pt x="166" y="422"/>
                  </a:lnTo>
                  <a:lnTo>
                    <a:pt x="0" y="246"/>
                  </a:lnTo>
                  <a:lnTo>
                    <a:pt x="197" y="0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8" name="Freeform 42"/>
            <p:cNvSpPr/>
            <p:nvPr/>
          </p:nvSpPr>
          <p:spPr bwMode="auto">
            <a:xfrm>
              <a:off x="-1130581" y="5694364"/>
              <a:ext cx="334963" cy="669925"/>
            </a:xfrm>
            <a:custGeom>
              <a:avLst/>
              <a:gdLst>
                <a:gd name="T0" fmla="*/ 197 w 211"/>
                <a:gd name="T1" fmla="*/ 0 h 422"/>
                <a:gd name="T2" fmla="*/ 211 w 211"/>
                <a:gd name="T3" fmla="*/ 66 h 422"/>
                <a:gd name="T4" fmla="*/ 166 w 211"/>
                <a:gd name="T5" fmla="*/ 422 h 422"/>
                <a:gd name="T6" fmla="*/ 0 w 211"/>
                <a:gd name="T7" fmla="*/ 246 h 422"/>
                <a:gd name="T8" fmla="*/ 197 w 211"/>
                <a:gd name="T9" fmla="*/ 0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1" h="422">
                  <a:moveTo>
                    <a:pt x="197" y="0"/>
                  </a:moveTo>
                  <a:lnTo>
                    <a:pt x="211" y="66"/>
                  </a:lnTo>
                  <a:lnTo>
                    <a:pt x="166" y="422"/>
                  </a:lnTo>
                  <a:lnTo>
                    <a:pt x="0" y="246"/>
                  </a:lnTo>
                  <a:lnTo>
                    <a:pt x="19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9" name="Freeform 43"/>
            <p:cNvSpPr/>
            <p:nvPr/>
          </p:nvSpPr>
          <p:spPr bwMode="auto">
            <a:xfrm>
              <a:off x="-1446493" y="5686426"/>
              <a:ext cx="628650" cy="398463"/>
            </a:xfrm>
            <a:custGeom>
              <a:avLst/>
              <a:gdLst>
                <a:gd name="T0" fmla="*/ 396 w 396"/>
                <a:gd name="T1" fmla="*/ 0 h 251"/>
                <a:gd name="T2" fmla="*/ 199 w 396"/>
                <a:gd name="T3" fmla="*/ 244 h 251"/>
                <a:gd name="T4" fmla="*/ 0 w 396"/>
                <a:gd name="T5" fmla="*/ 0 h 251"/>
                <a:gd name="T6" fmla="*/ 0 w 396"/>
                <a:gd name="T7" fmla="*/ 5 h 251"/>
                <a:gd name="T8" fmla="*/ 199 w 396"/>
                <a:gd name="T9" fmla="*/ 251 h 251"/>
                <a:gd name="T10" fmla="*/ 396 w 396"/>
                <a:gd name="T11" fmla="*/ 5 h 251"/>
                <a:gd name="T12" fmla="*/ 396 w 396"/>
                <a:gd name="T13" fmla="*/ 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6" h="251">
                  <a:moveTo>
                    <a:pt x="396" y="0"/>
                  </a:moveTo>
                  <a:lnTo>
                    <a:pt x="199" y="244"/>
                  </a:lnTo>
                  <a:lnTo>
                    <a:pt x="0" y="0"/>
                  </a:lnTo>
                  <a:lnTo>
                    <a:pt x="0" y="5"/>
                  </a:lnTo>
                  <a:lnTo>
                    <a:pt x="199" y="251"/>
                  </a:lnTo>
                  <a:lnTo>
                    <a:pt x="396" y="5"/>
                  </a:lnTo>
                  <a:lnTo>
                    <a:pt x="396" y="0"/>
                  </a:lnTo>
                  <a:close/>
                </a:path>
              </a:pathLst>
            </a:custGeom>
            <a:solidFill>
              <a:srgbClr val="F2D0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50" name="Freeform 44"/>
            <p:cNvSpPr/>
            <p:nvPr/>
          </p:nvSpPr>
          <p:spPr bwMode="auto">
            <a:xfrm>
              <a:off x="-1446493" y="5686426"/>
              <a:ext cx="628650" cy="398463"/>
            </a:xfrm>
            <a:custGeom>
              <a:avLst/>
              <a:gdLst>
                <a:gd name="T0" fmla="*/ 396 w 396"/>
                <a:gd name="T1" fmla="*/ 0 h 251"/>
                <a:gd name="T2" fmla="*/ 199 w 396"/>
                <a:gd name="T3" fmla="*/ 244 h 251"/>
                <a:gd name="T4" fmla="*/ 0 w 396"/>
                <a:gd name="T5" fmla="*/ 0 h 251"/>
                <a:gd name="T6" fmla="*/ 0 w 396"/>
                <a:gd name="T7" fmla="*/ 5 h 251"/>
                <a:gd name="T8" fmla="*/ 199 w 396"/>
                <a:gd name="T9" fmla="*/ 251 h 251"/>
                <a:gd name="T10" fmla="*/ 396 w 396"/>
                <a:gd name="T11" fmla="*/ 5 h 251"/>
                <a:gd name="T12" fmla="*/ 396 w 396"/>
                <a:gd name="T13" fmla="*/ 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6" h="251">
                  <a:moveTo>
                    <a:pt x="396" y="0"/>
                  </a:moveTo>
                  <a:lnTo>
                    <a:pt x="199" y="244"/>
                  </a:lnTo>
                  <a:lnTo>
                    <a:pt x="0" y="0"/>
                  </a:lnTo>
                  <a:lnTo>
                    <a:pt x="0" y="5"/>
                  </a:lnTo>
                  <a:lnTo>
                    <a:pt x="199" y="251"/>
                  </a:lnTo>
                  <a:lnTo>
                    <a:pt x="396" y="5"/>
                  </a:lnTo>
                  <a:lnTo>
                    <a:pt x="39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51" name="Freeform 45"/>
            <p:cNvSpPr/>
            <p:nvPr/>
          </p:nvSpPr>
          <p:spPr bwMode="auto">
            <a:xfrm>
              <a:off x="-1073431" y="6348414"/>
              <a:ext cx="3175" cy="4763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  <a:gd name="T4" fmla="*/ 2 w 2"/>
                <a:gd name="T5" fmla="*/ 3 h 3"/>
                <a:gd name="T6" fmla="*/ 2 w 2"/>
                <a:gd name="T7" fmla="*/ 3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52" name="Freeform 46"/>
            <p:cNvSpPr/>
            <p:nvPr/>
          </p:nvSpPr>
          <p:spPr bwMode="auto">
            <a:xfrm>
              <a:off x="-1073431" y="6348414"/>
              <a:ext cx="3175" cy="4763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  <a:gd name="T4" fmla="*/ 2 w 2"/>
                <a:gd name="T5" fmla="*/ 3 h 3"/>
                <a:gd name="T6" fmla="*/ 2 w 2"/>
                <a:gd name="T7" fmla="*/ 3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53" name="Freeform 47"/>
            <p:cNvSpPr/>
            <p:nvPr/>
          </p:nvSpPr>
          <p:spPr bwMode="auto">
            <a:xfrm>
              <a:off x="-1190906" y="6348414"/>
              <a:ext cx="120650" cy="4763"/>
            </a:xfrm>
            <a:custGeom>
              <a:avLst/>
              <a:gdLst>
                <a:gd name="T0" fmla="*/ 74 w 76"/>
                <a:gd name="T1" fmla="*/ 0 h 3"/>
                <a:gd name="T2" fmla="*/ 0 w 76"/>
                <a:gd name="T3" fmla="*/ 0 h 3"/>
                <a:gd name="T4" fmla="*/ 0 w 76"/>
                <a:gd name="T5" fmla="*/ 3 h 3"/>
                <a:gd name="T6" fmla="*/ 76 w 76"/>
                <a:gd name="T7" fmla="*/ 3 h 3"/>
                <a:gd name="T8" fmla="*/ 74 w 76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3">
                  <a:moveTo>
                    <a:pt x="74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76" y="3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B53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54" name="Freeform 48"/>
            <p:cNvSpPr/>
            <p:nvPr/>
          </p:nvSpPr>
          <p:spPr bwMode="auto">
            <a:xfrm>
              <a:off x="-1190906" y="6348414"/>
              <a:ext cx="120650" cy="4763"/>
            </a:xfrm>
            <a:custGeom>
              <a:avLst/>
              <a:gdLst>
                <a:gd name="T0" fmla="*/ 74 w 76"/>
                <a:gd name="T1" fmla="*/ 0 h 3"/>
                <a:gd name="T2" fmla="*/ 0 w 76"/>
                <a:gd name="T3" fmla="*/ 0 h 3"/>
                <a:gd name="T4" fmla="*/ 0 w 76"/>
                <a:gd name="T5" fmla="*/ 3 h 3"/>
                <a:gd name="T6" fmla="*/ 76 w 76"/>
                <a:gd name="T7" fmla="*/ 3 h 3"/>
                <a:gd name="T8" fmla="*/ 74 w 76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3">
                  <a:moveTo>
                    <a:pt x="74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76" y="3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</p:grpSp>
      <p:sp>
        <p:nvSpPr>
          <p:cNvPr id="55" name="圆角矩形 23"/>
          <p:cNvSpPr/>
          <p:nvPr/>
        </p:nvSpPr>
        <p:spPr>
          <a:xfrm>
            <a:off x="3821035" y="514982"/>
            <a:ext cx="4598126" cy="1093156"/>
          </a:xfrm>
          <a:prstGeom prst="roundRect">
            <a:avLst>
              <a:gd name="adj" fmla="val 50000"/>
            </a:avLst>
          </a:prstGeom>
          <a:solidFill>
            <a:srgbClr val="629359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zh-CN" sz="6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+mn-cs"/>
              </a:rPr>
              <a:t>   </a:t>
            </a:r>
            <a:endParaRPr kumimoji="0" lang="zh-CN" altLang="en-US" sz="6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inpin heiti" charset="-122"/>
              <a:cs typeface="+mn-cs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4510176" y="514982"/>
            <a:ext cx="34391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So sánh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57" name="Freeform 6"/>
          <p:cNvSpPr/>
          <p:nvPr/>
        </p:nvSpPr>
        <p:spPr bwMode="auto">
          <a:xfrm rot="2187007">
            <a:off x="2837446" y="1396808"/>
            <a:ext cx="3207495" cy="4696403"/>
          </a:xfrm>
          <a:custGeom>
            <a:avLst/>
            <a:gdLst>
              <a:gd name="T0" fmla="*/ 146 w 176"/>
              <a:gd name="T1" fmla="*/ 141 h 201"/>
              <a:gd name="T2" fmla="*/ 142 w 176"/>
              <a:gd name="T3" fmla="*/ 29 h 201"/>
              <a:gd name="T4" fmla="*/ 30 w 176"/>
              <a:gd name="T5" fmla="*/ 34 h 201"/>
              <a:gd name="T6" fmla="*/ 35 w 176"/>
              <a:gd name="T7" fmla="*/ 146 h 201"/>
              <a:gd name="T8" fmla="*/ 60 w 176"/>
              <a:gd name="T9" fmla="*/ 161 h 201"/>
              <a:gd name="T10" fmla="*/ 53 w 176"/>
              <a:gd name="T11" fmla="*/ 201 h 201"/>
              <a:gd name="T12" fmla="*/ 90 w 176"/>
              <a:gd name="T13" fmla="*/ 167 h 201"/>
              <a:gd name="T14" fmla="*/ 146 w 176"/>
              <a:gd name="T15" fmla="*/ 141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76" h="201">
                <a:moveTo>
                  <a:pt x="146" y="141"/>
                </a:moveTo>
                <a:cubicBezTo>
                  <a:pt x="176" y="109"/>
                  <a:pt x="174" y="59"/>
                  <a:pt x="142" y="29"/>
                </a:cubicBezTo>
                <a:cubicBezTo>
                  <a:pt x="109" y="0"/>
                  <a:pt x="59" y="2"/>
                  <a:pt x="30" y="34"/>
                </a:cubicBezTo>
                <a:cubicBezTo>
                  <a:pt x="0" y="66"/>
                  <a:pt x="3" y="116"/>
                  <a:pt x="35" y="146"/>
                </a:cubicBezTo>
                <a:cubicBezTo>
                  <a:pt x="42" y="153"/>
                  <a:pt x="51" y="158"/>
                  <a:pt x="60" y="161"/>
                </a:cubicBezTo>
                <a:cubicBezTo>
                  <a:pt x="63" y="183"/>
                  <a:pt x="53" y="201"/>
                  <a:pt x="53" y="201"/>
                </a:cubicBezTo>
                <a:cubicBezTo>
                  <a:pt x="90" y="167"/>
                  <a:pt x="90" y="167"/>
                  <a:pt x="90" y="167"/>
                </a:cubicBezTo>
                <a:cubicBezTo>
                  <a:pt x="111" y="166"/>
                  <a:pt x="131" y="157"/>
                  <a:pt x="146" y="141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pin heiti" charset="-122"/>
              <a:ea typeface="+mn-ea"/>
              <a:cs typeface="+mn-cs"/>
            </a:endParaRPr>
          </a:p>
        </p:txBody>
      </p:sp>
      <p:sp>
        <p:nvSpPr>
          <p:cNvPr id="58" name="Freeform 6"/>
          <p:cNvSpPr/>
          <p:nvPr/>
        </p:nvSpPr>
        <p:spPr bwMode="auto">
          <a:xfrm rot="19444945" flipH="1">
            <a:off x="6135916" y="1359094"/>
            <a:ext cx="3289356" cy="4826257"/>
          </a:xfrm>
          <a:custGeom>
            <a:avLst/>
            <a:gdLst>
              <a:gd name="T0" fmla="*/ 146 w 176"/>
              <a:gd name="T1" fmla="*/ 141 h 201"/>
              <a:gd name="T2" fmla="*/ 142 w 176"/>
              <a:gd name="T3" fmla="*/ 29 h 201"/>
              <a:gd name="T4" fmla="*/ 30 w 176"/>
              <a:gd name="T5" fmla="*/ 34 h 201"/>
              <a:gd name="T6" fmla="*/ 35 w 176"/>
              <a:gd name="T7" fmla="*/ 146 h 201"/>
              <a:gd name="T8" fmla="*/ 60 w 176"/>
              <a:gd name="T9" fmla="*/ 161 h 201"/>
              <a:gd name="T10" fmla="*/ 53 w 176"/>
              <a:gd name="T11" fmla="*/ 201 h 201"/>
              <a:gd name="T12" fmla="*/ 90 w 176"/>
              <a:gd name="T13" fmla="*/ 167 h 201"/>
              <a:gd name="T14" fmla="*/ 146 w 176"/>
              <a:gd name="T15" fmla="*/ 141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76" h="201">
                <a:moveTo>
                  <a:pt x="146" y="141"/>
                </a:moveTo>
                <a:cubicBezTo>
                  <a:pt x="176" y="109"/>
                  <a:pt x="174" y="59"/>
                  <a:pt x="142" y="29"/>
                </a:cubicBezTo>
                <a:cubicBezTo>
                  <a:pt x="109" y="0"/>
                  <a:pt x="59" y="2"/>
                  <a:pt x="30" y="34"/>
                </a:cubicBezTo>
                <a:cubicBezTo>
                  <a:pt x="0" y="66"/>
                  <a:pt x="3" y="116"/>
                  <a:pt x="35" y="146"/>
                </a:cubicBezTo>
                <a:cubicBezTo>
                  <a:pt x="42" y="153"/>
                  <a:pt x="51" y="158"/>
                  <a:pt x="60" y="161"/>
                </a:cubicBezTo>
                <a:cubicBezTo>
                  <a:pt x="63" y="183"/>
                  <a:pt x="53" y="201"/>
                  <a:pt x="53" y="201"/>
                </a:cubicBezTo>
                <a:cubicBezTo>
                  <a:pt x="90" y="167"/>
                  <a:pt x="90" y="167"/>
                  <a:pt x="90" y="167"/>
                </a:cubicBezTo>
                <a:cubicBezTo>
                  <a:pt x="111" y="166"/>
                  <a:pt x="131" y="157"/>
                  <a:pt x="146" y="141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pin heiti" charset="-122"/>
              <a:ea typeface="+mn-ea"/>
              <a:cs typeface="+mn-cs"/>
            </a:endParaRPr>
          </a:p>
        </p:txBody>
      </p:sp>
      <p:sp>
        <p:nvSpPr>
          <p:cNvPr id="59" name="Rounded Rectangle 58"/>
          <p:cNvSpPr/>
          <p:nvPr/>
        </p:nvSpPr>
        <p:spPr>
          <a:xfrm>
            <a:off x="3548385" y="2605705"/>
            <a:ext cx="2148093" cy="1452847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ctr"/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a</a:t>
            </a:r>
            <a:r>
              <a:rPr kumimoji="0" lang="vi-VN" sz="9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</a:t>
            </a:r>
            <a:endParaRPr kumimoji="0" lang="en-US" sz="9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7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7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0" name="Rounded Rectangle 59"/>
          <p:cNvSpPr/>
          <p:nvPr/>
        </p:nvSpPr>
        <p:spPr>
          <a:xfrm>
            <a:off x="6346541" y="2605704"/>
            <a:ext cx="2148093" cy="1452847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ctr"/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a</a:t>
            </a:r>
            <a:r>
              <a:rPr kumimoji="0" lang="vi-VN" sz="9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</a:t>
            </a:r>
            <a:endParaRPr kumimoji="0" lang="en-US" sz="9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7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7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0045609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203" y="1516082"/>
            <a:ext cx="6243163" cy="5044252"/>
          </a:xfrm>
          <a:prstGeom prst="rect">
            <a:avLst/>
          </a:prstGeom>
        </p:spPr>
      </p:pic>
      <p:sp>
        <p:nvSpPr>
          <p:cNvPr id="5" name="流程图: 数据 13"/>
          <p:cNvSpPr/>
          <p:nvPr/>
        </p:nvSpPr>
        <p:spPr>
          <a:xfrm>
            <a:off x="3606154" y="740394"/>
            <a:ext cx="5157413" cy="518370"/>
          </a:xfrm>
          <a:custGeom>
            <a:avLst/>
            <a:gdLst/>
            <a:ahLst/>
            <a:cxnLst/>
            <a:rect l="l" t="t" r="r" b="b"/>
            <a:pathLst>
              <a:path w="2572699" h="576064">
                <a:moveTo>
                  <a:pt x="0" y="0"/>
                </a:moveTo>
                <a:lnTo>
                  <a:pt x="2572699" y="0"/>
                </a:lnTo>
                <a:lnTo>
                  <a:pt x="2223487" y="576064"/>
                </a:lnTo>
                <a:lnTo>
                  <a:pt x="0" y="576064"/>
                </a:lnTo>
                <a:close/>
              </a:path>
            </a:pathLst>
          </a:custGeom>
          <a:solidFill>
            <a:srgbClr val="FF0000">
              <a:alpha val="27000"/>
            </a:srgb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pin heiti" charset="-122"/>
              <a:ea typeface="inpin heiti" charset="-122"/>
              <a:cs typeface="+mn-cs"/>
            </a:endParaRPr>
          </a:p>
        </p:txBody>
      </p:sp>
      <p:sp>
        <p:nvSpPr>
          <p:cNvPr id="6" name="流程图: 数据 13"/>
          <p:cNvSpPr/>
          <p:nvPr/>
        </p:nvSpPr>
        <p:spPr>
          <a:xfrm>
            <a:off x="4171683" y="483076"/>
            <a:ext cx="4026354" cy="489621"/>
          </a:xfrm>
          <a:custGeom>
            <a:avLst/>
            <a:gdLst/>
            <a:ahLst/>
            <a:cxnLst/>
            <a:rect l="l" t="t" r="r" b="b"/>
            <a:pathLst>
              <a:path w="2572699" h="576064">
                <a:moveTo>
                  <a:pt x="0" y="0"/>
                </a:moveTo>
                <a:lnTo>
                  <a:pt x="2572699" y="0"/>
                </a:lnTo>
                <a:lnTo>
                  <a:pt x="2223487" y="576064"/>
                </a:lnTo>
                <a:lnTo>
                  <a:pt x="0" y="576064"/>
                </a:lnTo>
                <a:close/>
              </a:path>
            </a:pathLst>
          </a:custGeom>
          <a:solidFill>
            <a:srgbClr val="629359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pin heiti" charset="-122"/>
              <a:ea typeface="inpin heiti" charset="-122"/>
              <a:cs typeface="+mn-cs"/>
            </a:endParaRPr>
          </a:p>
        </p:txBody>
      </p:sp>
      <p:sp>
        <p:nvSpPr>
          <p:cNvPr id="7" name="TextBox 76"/>
          <p:cNvSpPr txBox="1"/>
          <p:nvPr/>
        </p:nvSpPr>
        <p:spPr>
          <a:xfrm>
            <a:off x="4710901" y="442223"/>
            <a:ext cx="22797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000" spc="300">
                <a:solidFill>
                  <a:srgbClr val="0070C0"/>
                </a:solidFill>
                <a:latin typeface="造字工房悦黑体验版常规体" pitchFamily="50" charset="-122"/>
                <a:ea typeface="造字工房悦黑体验版常规体" pitchFamily="50" charset="-122"/>
              </a:defRPr>
            </a:lvl1pPr>
          </a:lstStyle>
          <a:p>
            <a:pPr>
              <a:defRPr/>
            </a:pPr>
            <a:r>
              <a:rPr lang="vi-VN" sz="2800" b="1" dirty="0">
                <a:solidFill>
                  <a:schemeClr val="bg1"/>
                </a:solidFill>
                <a:latin typeface="UTM Avo" panose="02040603050506020204" pitchFamily="18" charset="0"/>
              </a:rPr>
              <a:t>Bảng gài</a:t>
            </a:r>
            <a:r>
              <a:rPr lang="vi-VN" sz="2800" b="1" spc="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endParaRPr lang="en-US" sz="2800" b="1" spc="0" dirty="0">
              <a:solidFill>
                <a:schemeClr val="bg1"/>
              </a:solidFill>
              <a:latin typeface="UTM Avo" panose="020406030505060202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044078" y="2119553"/>
            <a:ext cx="19682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a</a:t>
            </a:r>
            <a:r>
              <a:rPr kumimoji="0" lang="vi-VN" sz="7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027878" y="2038717"/>
            <a:ext cx="32555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200" b="1">
                <a:solidFill>
                  <a:prstClr val="black"/>
                </a:solidFill>
                <a:latin typeface="UTM Avo" panose="02040603050506020204" pitchFamily="18" charset="0"/>
              </a:rPr>
              <a:t>b</a:t>
            </a:r>
            <a:r>
              <a:rPr lang="en-US" sz="7200" b="1">
                <a:solidFill>
                  <a:srgbClr val="FF0000"/>
                </a:solidFill>
                <a:latin typeface="UTM Avo" panose="02040603050506020204" pitchFamily="18" charset="0"/>
              </a:rPr>
              <a:t>à</a:t>
            </a:r>
            <a:r>
              <a:rPr kumimoji="0" lang="vi-VN" sz="7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n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151700" y="4380301"/>
            <a:ext cx="19682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200" b="1">
                <a:solidFill>
                  <a:srgbClr val="FF0000"/>
                </a:solidFill>
                <a:latin typeface="UTM Avo" panose="02040603050506020204" pitchFamily="18" charset="0"/>
              </a:rPr>
              <a:t>a</a:t>
            </a:r>
            <a:r>
              <a:rPr lang="vi-VN" sz="7200" b="1">
                <a:solidFill>
                  <a:srgbClr val="FF0000"/>
                </a:solidFill>
                <a:latin typeface="UTM Avo" panose="02040603050506020204" pitchFamily="18" charset="0"/>
              </a:rPr>
              <a:t>t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381240" y="4299465"/>
            <a:ext cx="27015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200" b="1">
                <a:solidFill>
                  <a:prstClr val="black"/>
                </a:solidFill>
                <a:latin typeface="UTM Avo" panose="02040603050506020204" pitchFamily="18" charset="0"/>
              </a:rPr>
              <a:t>h</a:t>
            </a:r>
            <a:r>
              <a:rPr lang="en-US" sz="7200" b="1">
                <a:solidFill>
                  <a:srgbClr val="FF0000"/>
                </a:solidFill>
                <a:latin typeface="UTM Avo" panose="02040603050506020204" pitchFamily="18" charset="0"/>
              </a:rPr>
              <a:t>á</a:t>
            </a:r>
            <a:r>
              <a:rPr lang="vi-VN" sz="7200" b="1">
                <a:solidFill>
                  <a:srgbClr val="FF0000"/>
                </a:solidFill>
                <a:latin typeface="UTM Avo" panose="02040603050506020204" pitchFamily="18" charset="0"/>
              </a:rPr>
              <a:t>t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0259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828801" y="2029733"/>
            <a:ext cx="2342605" cy="1200321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en-US" sz="7200" dirty="0">
                <a:solidFill>
                  <a:schemeClr val="tx1"/>
                </a:solidFill>
                <a:latin typeface="UTM Avo" panose="02040603050506020204" pitchFamily="18" charset="0"/>
              </a:rPr>
              <a:t>an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11589" y="2029731"/>
            <a:ext cx="2333897" cy="1200321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en-US" sz="7200" dirty="0">
                <a:solidFill>
                  <a:schemeClr val="tx1"/>
                </a:solidFill>
                <a:latin typeface="UTM Avo" panose="02040603050506020204" pitchFamily="18" charset="0"/>
              </a:rPr>
              <a:t>at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101600" y="3927440"/>
            <a:ext cx="4021008" cy="900953"/>
          </a:xfrm>
          <a:prstGeom prst="roundRect">
            <a:avLst/>
          </a:prstGeom>
          <a:solidFill>
            <a:srgbClr val="0066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err="1">
                <a:latin typeface="UTM Avo" panose="02040603050506020204" pitchFamily="18" charset="0"/>
              </a:rPr>
              <a:t>bàn</a:t>
            </a:r>
            <a:endParaRPr lang="en-US" sz="6600" dirty="0">
              <a:latin typeface="UTM Avo" panose="02040603050506020204" pitchFamily="18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7148052" y="3927440"/>
            <a:ext cx="4080387" cy="900953"/>
          </a:xfrm>
          <a:prstGeom prst="roundRect">
            <a:avLst/>
          </a:prstGeom>
          <a:solidFill>
            <a:srgbClr val="0066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err="1">
                <a:latin typeface="UTM Avo" panose="02040603050506020204" pitchFamily="18" charset="0"/>
              </a:rPr>
              <a:t>nhà</a:t>
            </a:r>
            <a:r>
              <a:rPr lang="en-US" sz="6600" dirty="0">
                <a:latin typeface="UTM Avo" panose="02040603050506020204" pitchFamily="18" charset="0"/>
              </a:rPr>
              <a:t> </a:t>
            </a:r>
            <a:r>
              <a:rPr lang="en-US" sz="6600" dirty="0" err="1">
                <a:latin typeface="UTM Avo" panose="02040603050506020204" pitchFamily="18" charset="0"/>
              </a:rPr>
              <a:t>hát</a:t>
            </a:r>
            <a:endParaRPr lang="en-US" sz="6600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980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4" grpId="0" animBg="1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id="{431AFA33-AE91-4A61-A807-3A28EC76028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Marker/>
                    </a14:imgEffect>
                  </a14:imgLayer>
                </a14:imgProps>
              </a:ext>
            </a:extLst>
          </a:blip>
          <a:srcRect l="45559" t="6591" b="4038"/>
          <a:stretch/>
        </p:blipFill>
        <p:spPr>
          <a:xfrm>
            <a:off x="1" y="-134494"/>
            <a:ext cx="5780014" cy="6992494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F6AFA1B4-2960-4D3C-8A16-63FD261FE6C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4941" r="81278" b="5687"/>
          <a:stretch/>
        </p:blipFill>
        <p:spPr>
          <a:xfrm>
            <a:off x="10242499" y="107576"/>
            <a:ext cx="1949501" cy="6858000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5513969D-6B59-46AD-B71B-3BCE4BF7E7BC}"/>
              </a:ext>
            </a:extLst>
          </p:cNvPr>
          <p:cNvSpPr txBox="1"/>
          <p:nvPr/>
        </p:nvSpPr>
        <p:spPr>
          <a:xfrm>
            <a:off x="3180522" y="2435112"/>
            <a:ext cx="88391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UTM Avo" panose="02040603050506020204" pitchFamily="18" charset="0"/>
                <a:ea typeface="BrushScript" panose="02020500000000000000" pitchFamily="18" charset="0"/>
                <a:cs typeface="BrushScript" panose="02020500000000000000" pitchFamily="18" charset="0"/>
              </a:rPr>
              <a:t>Nghỉ</a:t>
            </a:r>
            <a:r>
              <a:rPr lang="en-US" altLang="zh-CN" sz="9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UTM Avo" panose="02040603050506020204" pitchFamily="18" charset="0"/>
                <a:ea typeface="BrushScript" panose="02020500000000000000" pitchFamily="18" charset="0"/>
                <a:cs typeface="BrushScript" panose="02020500000000000000" pitchFamily="18" charset="0"/>
              </a:rPr>
              <a:t> </a:t>
            </a:r>
            <a:r>
              <a:rPr lang="en-US" altLang="zh-CN" sz="96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UTM Avo" panose="02040603050506020204" pitchFamily="18" charset="0"/>
                <a:ea typeface="BrushScript" panose="02020500000000000000" pitchFamily="18" charset="0"/>
                <a:cs typeface="BrushScript" panose="02020500000000000000" pitchFamily="18" charset="0"/>
              </a:rPr>
              <a:t>giải</a:t>
            </a:r>
            <a:r>
              <a:rPr lang="en-US" altLang="zh-CN" sz="9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UTM Avo" panose="02040603050506020204" pitchFamily="18" charset="0"/>
                <a:ea typeface="BrushScript" panose="02020500000000000000" pitchFamily="18" charset="0"/>
                <a:cs typeface="BrushScript" panose="02020500000000000000" pitchFamily="18" charset="0"/>
              </a:rPr>
              <a:t> </a:t>
            </a:r>
            <a:r>
              <a:rPr lang="en-US" altLang="zh-CN" sz="96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UTM Avo" panose="02040603050506020204" pitchFamily="18" charset="0"/>
                <a:ea typeface="BrushScript" panose="02020500000000000000" pitchFamily="18" charset="0"/>
                <a:cs typeface="BrushScript" panose="02020500000000000000" pitchFamily="18" charset="0"/>
              </a:rPr>
              <a:t>lao</a:t>
            </a:r>
            <a:endParaRPr lang="zh-CN" altLang="en-US" sz="9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UTM Avo" panose="02040603050506020204" pitchFamily="18" charset="0"/>
              <a:ea typeface="BrushScript" panose="02020500000000000000" pitchFamily="18" charset="0"/>
              <a:cs typeface="BrushScript" panose="02020500000000000000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677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Monkey Banana Dance - Baby Monkey - Dance Along - Pinkfong Songs for Children_Trim">
            <a:hlinkClick r:id="" action="ppaction://media"/>
          </p:cNvPr>
          <p:cNvPicPr>
            <a:picLocks noGrp="1" noChangeAspect="1"/>
          </p:cNvPicPr>
          <p:nvPr>
            <p:ph idx="4294967295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B65AE85-A7FF-40CB-9F4D-5C06F63162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8125" y="100511"/>
            <a:ext cx="3086803" cy="137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900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Nhãn giúp ăn ngon, ngủ tốt, tăng trí nhớ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485" y="605742"/>
            <a:ext cx="2626082" cy="1567692"/>
          </a:xfrm>
          <a:prstGeom prst="rect">
            <a:avLst/>
          </a:prstGeom>
          <a:ln w="3175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Những quy định an toàn khi hàn điện mà thợ hàn cần phải nhớ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9316" y="599498"/>
            <a:ext cx="2576052" cy="1610032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Bát cơm/ chén cơm; Chén cơm Minh Long; Bát cơm gốm sứ Bát Tràng - Gốm Sứ HCM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667" b="92667" l="4000" r="96750">
                        <a14:foregroundMark x1="21500" y1="21667" x2="7000" y2="36167"/>
                        <a14:foregroundMark x1="73750" y1="24500" x2="93250" y2="33500"/>
                        <a14:foregroundMark x1="41250" y1="19333" x2="64750" y2="18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89" b="9297"/>
          <a:stretch/>
        </p:blipFill>
        <p:spPr bwMode="auto">
          <a:xfrm>
            <a:off x="8304151" y="599498"/>
            <a:ext cx="2823598" cy="1641521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500g hạt đỗ xanh - hạt đỗ xanh 500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77" b="11617"/>
          <a:stretch/>
        </p:blipFill>
        <p:spPr bwMode="auto">
          <a:xfrm>
            <a:off x="692238" y="4352414"/>
            <a:ext cx="2577792" cy="1972169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MÀN CHỤP TỰ BUNG CHỐNG MUỖI KHÔNG ĐÁY- Màn Chụp Gia Đình Tự Bung TIỆN DỤNG  - Mùng, màn ngủ Nhãn hàng OEM | DienMayHoangNgan.com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969" b="89927" l="4932" r="100000">
                        <a14:foregroundMark x1="58342" y1="13326" x2="5981" y2="58342"/>
                        <a14:foregroundMark x1="6611" y1="62749" x2="9864" y2="733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654" b="19711"/>
          <a:stretch/>
        </p:blipFill>
        <p:spPr bwMode="auto">
          <a:xfrm>
            <a:off x="4474049" y="4352414"/>
            <a:ext cx="2754773" cy="1923143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Ngan cỏ – Wikipedia tiếng Việt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1300" y="4352414"/>
            <a:ext cx="2656449" cy="1866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Group 18"/>
          <p:cNvGrpSpPr/>
          <p:nvPr/>
        </p:nvGrpSpPr>
        <p:grpSpPr>
          <a:xfrm>
            <a:off x="3167665" y="2757357"/>
            <a:ext cx="1828800" cy="1271534"/>
            <a:chOff x="1828800" y="2641705"/>
            <a:chExt cx="4038600" cy="3682896"/>
          </a:xfrm>
        </p:grpSpPr>
        <p:sp>
          <p:nvSpPr>
            <p:cNvPr id="20" name="Oval 19"/>
            <p:cNvSpPr/>
            <p:nvPr/>
          </p:nvSpPr>
          <p:spPr>
            <a:xfrm>
              <a:off x="1828800" y="2641705"/>
              <a:ext cx="4038600" cy="3682896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6" rIns="91431" bIns="45716"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095494" y="2641705"/>
              <a:ext cx="3505201" cy="1358177"/>
            </a:xfrm>
            <a:prstGeom prst="rect">
              <a:avLst/>
            </a:prstGeom>
            <a:noFill/>
          </p:spPr>
          <p:txBody>
            <a:bodyPr wrap="square" lIns="91431" tIns="45716" rIns="91431" bIns="45716" rtlCol="0">
              <a:spAutoFit/>
            </a:bodyPr>
            <a:lstStyle/>
            <a:p>
              <a:pPr algn="ctr"/>
              <a:r>
                <a:rPr lang="en-US" sz="6600" dirty="0">
                  <a:solidFill>
                    <a:srgbClr val="008000"/>
                  </a:solidFill>
                  <a:latin typeface="UTM Avo" panose="02040603050506020204" pitchFamily="18" charset="0"/>
                </a:rPr>
                <a:t>an</a:t>
              </a: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6475351" y="2804981"/>
            <a:ext cx="1828800" cy="1271534"/>
            <a:chOff x="1828800" y="2641705"/>
            <a:chExt cx="4038600" cy="3682896"/>
          </a:xfrm>
        </p:grpSpPr>
        <p:sp>
          <p:nvSpPr>
            <p:cNvPr id="33" name="Oval 32"/>
            <p:cNvSpPr/>
            <p:nvPr/>
          </p:nvSpPr>
          <p:spPr>
            <a:xfrm>
              <a:off x="1828800" y="2641705"/>
              <a:ext cx="4038600" cy="3682896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6" rIns="91431" bIns="45716" rtlCol="0" anchor="ctr"/>
            <a:lstStyle/>
            <a:p>
              <a:pPr algn="ctr"/>
              <a:endParaRPr lang="en-US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2095494" y="2641705"/>
              <a:ext cx="3505201" cy="3209198"/>
            </a:xfrm>
            <a:prstGeom prst="rect">
              <a:avLst/>
            </a:prstGeom>
            <a:noFill/>
          </p:spPr>
          <p:txBody>
            <a:bodyPr wrap="square" lIns="91431" tIns="45716" rIns="91431" bIns="45716" rtlCol="0">
              <a:spAutoFit/>
            </a:bodyPr>
            <a:lstStyle/>
            <a:p>
              <a:pPr algn="ctr"/>
              <a:r>
                <a:rPr lang="en-US" sz="6600" dirty="0">
                  <a:solidFill>
                    <a:srgbClr val="008000"/>
                  </a:solidFill>
                  <a:latin typeface="UTM Avo" panose="02040603050506020204" pitchFamily="18" charset="0"/>
                </a:rPr>
                <a:t>at</a:t>
              </a:r>
            </a:p>
          </p:txBody>
        </p:sp>
      </p:grpSp>
      <p:sp>
        <p:nvSpPr>
          <p:cNvPr id="3" name="Rectangle 2"/>
          <p:cNvSpPr/>
          <p:nvPr/>
        </p:nvSpPr>
        <p:spPr>
          <a:xfrm>
            <a:off x="2100687" y="-60854"/>
            <a:ext cx="79936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</a:rPr>
              <a:t>2.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Tiếng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nào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có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vần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</a:rPr>
              <a:t>an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</a:rPr>
              <a:t>?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Tiếng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nào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có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vần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</a:rPr>
              <a:t>at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</a:rPr>
              <a:t>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20584" y="2162829"/>
            <a:ext cx="11602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latin typeface="UTM Avo" panose="02040603050506020204" pitchFamily="18" charset="0"/>
              </a:rPr>
              <a:t>nhãn</a:t>
            </a:r>
            <a:endParaRPr lang="en-US" sz="2800" b="1" dirty="0">
              <a:latin typeface="UTM Avo" panose="02040603050506020204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437239" y="2145780"/>
            <a:ext cx="20844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latin typeface="UTM Avo" panose="02040603050506020204" pitchFamily="18" charset="0"/>
              </a:rPr>
              <a:t>thợ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hàn</a:t>
            </a:r>
            <a:endParaRPr lang="en-US" sz="2800" b="1" dirty="0">
              <a:latin typeface="UTM Avo" panose="02040603050506020204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9403055" y="2261390"/>
            <a:ext cx="20844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latin typeface="UTM Avo" panose="02040603050506020204" pitchFamily="18" charset="0"/>
              </a:rPr>
              <a:t>bát</a:t>
            </a:r>
            <a:endParaRPr lang="en-US" sz="2800" b="1" dirty="0">
              <a:latin typeface="UTM Avo" panose="02040603050506020204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279694" y="6297798"/>
            <a:ext cx="1990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latin typeface="UTM Avo" panose="02040603050506020204" pitchFamily="18" charset="0"/>
              </a:rPr>
              <a:t>hạt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đỗ</a:t>
            </a:r>
            <a:endParaRPr lang="en-US" sz="2800" b="1" dirty="0">
              <a:latin typeface="UTM Avo" panose="02040603050506020204" pitchFamily="18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048865" y="6217116"/>
            <a:ext cx="20844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latin typeface="UTM Avo" panose="02040603050506020204" pitchFamily="18" charset="0"/>
              </a:rPr>
              <a:t>màn</a:t>
            </a:r>
            <a:endParaRPr lang="en-US" sz="2800" b="1" dirty="0">
              <a:latin typeface="UTM Avo" panose="02040603050506020204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9132668" y="6138458"/>
            <a:ext cx="20844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latin typeface="UTM Avo" panose="02040603050506020204" pitchFamily="18" charset="0"/>
              </a:rPr>
              <a:t>ngan</a:t>
            </a:r>
            <a:endParaRPr lang="en-US" sz="2800" b="1" dirty="0">
              <a:latin typeface="UTM Avo" panose="02040603050506020204" pitchFamily="18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2792361" y="2209530"/>
            <a:ext cx="815206" cy="59545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H="1">
            <a:off x="4751642" y="2538535"/>
            <a:ext cx="765354" cy="437644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H="1" flipV="1">
            <a:off x="4813730" y="3690993"/>
            <a:ext cx="918476" cy="66142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H="1" flipV="1">
            <a:off x="4934839" y="3525165"/>
            <a:ext cx="3536461" cy="100853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flipH="1">
            <a:off x="8183379" y="2630624"/>
            <a:ext cx="1219676" cy="643273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H="1">
            <a:off x="3270030" y="3549796"/>
            <a:ext cx="3221885" cy="106301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0765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7" grpId="0"/>
      <p:bldP spid="38" grpId="0"/>
      <p:bldP spid="39" grpId="0"/>
      <p:bldP spid="40" grpId="0"/>
      <p:bldP spid="4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9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40650" y="1149531"/>
            <a:ext cx="4971784" cy="4725166"/>
          </a:xfrm>
          <a:prstGeom prst="rect">
            <a:avLst/>
          </a:prstGeom>
          <a:effectLst>
            <a:outerShdw blurRad="228600" dist="38100" dir="19800000" sx="102000" sy="102000" algn="tl" rotWithShape="0">
              <a:prstClr val="black">
                <a:alpha val="67000"/>
              </a:prstClr>
            </a:outerShdw>
          </a:effectLst>
        </p:spPr>
      </p:pic>
      <p:pic>
        <p:nvPicPr>
          <p:cNvPr id="6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8799" y="428562"/>
            <a:ext cx="4280882" cy="560440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024022" y="1737123"/>
            <a:ext cx="32266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5600" b="1" dirty="0">
                <a:solidFill>
                  <a:prstClr val="black"/>
                </a:solidFill>
                <a:latin typeface="UTM Avo" panose="02040603050506020204" pitchFamily="18" charset="0"/>
              </a:rPr>
              <a:t>Tập </a:t>
            </a:r>
            <a:r>
              <a:rPr kumimoji="0" lang="vi-VN" sz="5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đọc</a:t>
            </a:r>
            <a:r>
              <a:rPr kumimoji="0" lang="vi-VN" sz="5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endParaRPr kumimoji="0" lang="en-US" sz="5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8" name="图片 8" descr="觅元素58b0fbac4bf9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098" y="5625939"/>
            <a:ext cx="6605516" cy="81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27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98323" y="817764"/>
            <a:ext cx="11720052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3600" dirty="0" err="1">
                <a:solidFill>
                  <a:srgbClr val="D60093"/>
                </a:solidFill>
                <a:latin typeface="UTM Avo" panose="02040603050506020204" pitchFamily="18" charset="0"/>
              </a:rPr>
              <a:t>Giàn</a:t>
            </a:r>
            <a:r>
              <a:rPr lang="en-US" sz="3600" dirty="0">
                <a:solidFill>
                  <a:srgbClr val="D60093"/>
                </a:solidFill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rgbClr val="D60093"/>
                </a:solidFill>
                <a:latin typeface="UTM Avo" panose="02040603050506020204" pitchFamily="18" charset="0"/>
              </a:rPr>
              <a:t>mướp</a:t>
            </a:r>
            <a:endParaRPr lang="en-US" sz="3600" dirty="0">
              <a:solidFill>
                <a:srgbClr val="D60093"/>
              </a:solidFill>
              <a:latin typeface="UTM Avo" panose="02040603050506020204" pitchFamily="18" charset="0"/>
            </a:endParaRPr>
          </a:p>
          <a:p>
            <a:pPr marL="457200" lvl="1" indent="0" algn="just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3600" dirty="0">
                <a:latin typeface="UTM Avo" panose="02040603050506020204" pitchFamily="18" charset="0"/>
              </a:rPr>
              <a:t>       </a:t>
            </a:r>
            <a:r>
              <a:rPr lang="en-US" sz="3600" dirty="0" err="1">
                <a:latin typeface="UTM Avo" panose="02040603050506020204" pitchFamily="18" charset="0"/>
              </a:rPr>
              <a:t>Giàn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mướp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nhà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Hà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vừa</a:t>
            </a:r>
            <a:r>
              <a:rPr lang="en-US" sz="3600" dirty="0">
                <a:latin typeface="UTM Avo" panose="02040603050506020204" pitchFamily="18" charset="0"/>
              </a:rPr>
              <a:t> ra </a:t>
            </a:r>
            <a:r>
              <a:rPr lang="en-US" sz="3600" dirty="0" err="1">
                <a:latin typeface="UTM Avo" panose="02040603050506020204" pitchFamily="18" charset="0"/>
              </a:rPr>
              <a:t>nụ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đã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thơm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ngát</a:t>
            </a:r>
            <a:r>
              <a:rPr lang="en-US" sz="3600" dirty="0">
                <a:latin typeface="UTM Avo" panose="02040603050506020204" pitchFamily="18" charset="0"/>
              </a:rPr>
              <a:t>. </a:t>
            </a:r>
            <a:r>
              <a:rPr lang="en-US" sz="3600" dirty="0" err="1">
                <a:latin typeface="UTM Avo" panose="02040603050506020204" pitchFamily="18" charset="0"/>
              </a:rPr>
              <a:t>Lắm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hôm</a:t>
            </a:r>
            <a:r>
              <a:rPr lang="en-US" sz="3600" dirty="0">
                <a:latin typeface="UTM Avo" panose="02040603050506020204" pitchFamily="18" charset="0"/>
              </a:rPr>
              <a:t>, </a:t>
            </a:r>
            <a:r>
              <a:rPr lang="en-US" sz="3600" dirty="0" err="1">
                <a:latin typeface="UTM Avo" panose="02040603050506020204" pitchFamily="18" charset="0"/>
              </a:rPr>
              <a:t>Hà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vừa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đếm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nụ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vừa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khe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khẽ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hát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cho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giàn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mướp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nghe</a:t>
            </a:r>
            <a:r>
              <a:rPr lang="en-US" sz="3600" dirty="0">
                <a:latin typeface="UTM Avo" panose="02040603050506020204" pitchFamily="18" charset="0"/>
              </a:rPr>
              <a:t>. </a:t>
            </a:r>
            <a:r>
              <a:rPr lang="en-US" sz="3600" dirty="0" err="1">
                <a:latin typeface="UTM Avo" panose="02040603050506020204" pitchFamily="18" charset="0"/>
              </a:rPr>
              <a:t>Có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cả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đàn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bướm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về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tụ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họp</a:t>
            </a:r>
            <a:r>
              <a:rPr lang="en-US" sz="3600" dirty="0">
                <a:latin typeface="UTM Avo" panose="02040603050506020204" pitchFamily="18" charset="0"/>
              </a:rPr>
              <a:t>. </a:t>
            </a:r>
            <a:r>
              <a:rPr lang="en-US" sz="3600" dirty="0" err="1">
                <a:latin typeface="UTM Avo" panose="02040603050506020204" pitchFamily="18" charset="0"/>
              </a:rPr>
              <a:t>Có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lẽ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nhờ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thế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mà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mùa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hè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năm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đó</a:t>
            </a:r>
            <a:r>
              <a:rPr lang="en-US" sz="3600" dirty="0">
                <a:latin typeface="UTM Avo" panose="02040603050506020204" pitchFamily="18" charset="0"/>
              </a:rPr>
              <a:t>, </a:t>
            </a:r>
            <a:r>
              <a:rPr lang="en-US" sz="3600" dirty="0" err="1">
                <a:latin typeface="UTM Avo" panose="02040603050506020204" pitchFamily="18" charset="0"/>
              </a:rPr>
              <a:t>giàn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mướp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sớm</a:t>
            </a:r>
            <a:r>
              <a:rPr lang="en-US" sz="3600" dirty="0">
                <a:latin typeface="UTM Avo" panose="02040603050506020204" pitchFamily="18" charset="0"/>
              </a:rPr>
              <a:t> ra </a:t>
            </a:r>
            <a:r>
              <a:rPr lang="en-US" sz="3600" dirty="0" err="1">
                <a:latin typeface="UTM Avo" panose="02040603050506020204" pitchFamily="18" charset="0"/>
              </a:rPr>
              <a:t>quả</a:t>
            </a:r>
            <a:r>
              <a:rPr lang="en-US" sz="3600" dirty="0">
                <a:latin typeface="UTM Avo" panose="02040603050506020204" pitchFamily="18" charset="0"/>
              </a:rPr>
              <a:t>.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1364577" y="2507787"/>
            <a:ext cx="136724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10346344" y="2507787"/>
            <a:ext cx="136724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9864096" y="3313471"/>
            <a:ext cx="964496" cy="56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631138" y="4177584"/>
            <a:ext cx="964496" cy="56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8134978" y="4996469"/>
            <a:ext cx="964496" cy="56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757458" y="1609114"/>
            <a:ext cx="964496" cy="56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3893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848" y="0"/>
            <a:ext cx="10927152" cy="6287035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4068842" y="2125835"/>
            <a:ext cx="4054314" cy="2077345"/>
            <a:chOff x="5519614" y="2244135"/>
            <a:chExt cx="2014286" cy="1551642"/>
          </a:xfrm>
        </p:grpSpPr>
        <p:sp>
          <p:nvSpPr>
            <p:cNvPr id="9" name="TextBox 8"/>
            <p:cNvSpPr txBox="1"/>
            <p:nvPr/>
          </p:nvSpPr>
          <p:spPr>
            <a:xfrm>
              <a:off x="5519614" y="2244135"/>
              <a:ext cx="2014286" cy="6896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b="1" dirty="0" err="1">
                  <a:solidFill>
                    <a:srgbClr val="FF0000"/>
                  </a:solidFill>
                  <a:latin typeface="UTM Avo" pitchFamily="18" charset="0"/>
                </a:rPr>
                <a:t>giàn</a:t>
              </a:r>
              <a:r>
                <a:rPr lang="en-US" sz="5400" b="1" dirty="0">
                  <a:solidFill>
                    <a:srgbClr val="FF0000"/>
                  </a:solidFill>
                  <a:latin typeface="UTM Avo" pitchFamily="18" charset="0"/>
                </a:rPr>
                <a:t> </a:t>
              </a:r>
              <a:r>
                <a:rPr lang="en-US" sz="5400" b="1" dirty="0" err="1">
                  <a:solidFill>
                    <a:srgbClr val="FF0000"/>
                  </a:solidFill>
                  <a:latin typeface="UTM Avo" pitchFamily="18" charset="0"/>
                </a:rPr>
                <a:t>mướp</a:t>
              </a:r>
              <a:endParaRPr lang="en-US" sz="5400" b="1" dirty="0">
                <a:solidFill>
                  <a:srgbClr val="FF0000"/>
                </a:solidFill>
                <a:latin typeface="UTM Avo" pitchFamily="18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672967" y="3106109"/>
              <a:ext cx="671535" cy="6896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b="1" dirty="0" err="1">
                  <a:solidFill>
                    <a:srgbClr val="FF0000"/>
                  </a:solidFill>
                  <a:latin typeface="UTM Avo" pitchFamily="18" charset="0"/>
                </a:rPr>
                <a:t>hát</a:t>
              </a:r>
              <a:endParaRPr lang="en-US" sz="5400" b="1" dirty="0">
                <a:solidFill>
                  <a:srgbClr val="FF0000"/>
                </a:solidFill>
                <a:latin typeface="UTM Avo" pitchFamily="18" charset="0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4068842" y="4433865"/>
            <a:ext cx="385714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err="1">
                <a:solidFill>
                  <a:srgbClr val="FF0000"/>
                </a:solidFill>
                <a:latin typeface="UTM Avo" pitchFamily="18" charset="0"/>
              </a:rPr>
              <a:t>thơm</a:t>
            </a:r>
            <a:r>
              <a:rPr lang="en-US" sz="5400" b="1" dirty="0">
                <a:solidFill>
                  <a:srgbClr val="FF0000"/>
                </a:solidFill>
                <a:latin typeface="UTM Avo" pitchFamily="18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UTM Avo" pitchFamily="18" charset="0"/>
              </a:rPr>
              <a:t>ngát</a:t>
            </a:r>
            <a:endParaRPr lang="en-US" sz="5400" b="1" dirty="0">
              <a:solidFill>
                <a:srgbClr val="FF0000"/>
              </a:solidFill>
              <a:latin typeface="UTM Avo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28600" y="632240"/>
            <a:ext cx="4486100" cy="707886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4000" dirty="0" err="1">
                <a:solidFill>
                  <a:srgbClr val="FF0000"/>
                </a:solidFill>
                <a:latin typeface="UTM Avo" pitchFamily="18" charset="0"/>
              </a:rPr>
              <a:t>Luyện</a:t>
            </a:r>
            <a:r>
              <a:rPr lang="en-US" sz="4000" dirty="0">
                <a:solidFill>
                  <a:srgbClr val="FF0000"/>
                </a:solidFill>
                <a:latin typeface="UTM Avo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UTM Avo" pitchFamily="18" charset="0"/>
              </a:rPr>
              <a:t>đọc</a:t>
            </a:r>
            <a:r>
              <a:rPr lang="en-US" sz="4000" dirty="0">
                <a:solidFill>
                  <a:srgbClr val="FF0000"/>
                </a:solidFill>
                <a:latin typeface="UTM Avo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UTM Avo" pitchFamily="18" charset="0"/>
              </a:rPr>
              <a:t>từ</a:t>
            </a:r>
            <a:r>
              <a:rPr lang="en-US" sz="4000" dirty="0">
                <a:solidFill>
                  <a:srgbClr val="FF0000"/>
                </a:solidFill>
                <a:latin typeface="UTM Avo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UTM Avo" pitchFamily="18" charset="0"/>
              </a:rPr>
              <a:t>khó</a:t>
            </a:r>
            <a:endParaRPr lang="en-US" sz="4000" dirty="0">
              <a:solidFill>
                <a:srgbClr val="FF0000"/>
              </a:solidFill>
              <a:latin typeface="UTM Avo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329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98323" y="817764"/>
            <a:ext cx="11720052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3600" dirty="0" err="1">
                <a:solidFill>
                  <a:srgbClr val="D60093"/>
                </a:solidFill>
                <a:latin typeface="UTM Avo" panose="02040603050506020204" pitchFamily="18" charset="0"/>
              </a:rPr>
              <a:t>Giàn</a:t>
            </a:r>
            <a:r>
              <a:rPr lang="en-US" sz="3600" dirty="0">
                <a:solidFill>
                  <a:srgbClr val="D60093"/>
                </a:solidFill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rgbClr val="D60093"/>
                </a:solidFill>
                <a:latin typeface="UTM Avo" panose="02040603050506020204" pitchFamily="18" charset="0"/>
              </a:rPr>
              <a:t>mướp</a:t>
            </a:r>
            <a:endParaRPr lang="en-US" sz="3600" dirty="0">
              <a:solidFill>
                <a:srgbClr val="D60093"/>
              </a:solidFill>
              <a:latin typeface="UTM Avo" panose="02040603050506020204" pitchFamily="18" charset="0"/>
            </a:endParaRPr>
          </a:p>
          <a:p>
            <a:pPr marL="457200" lvl="1" indent="0" algn="just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3600" dirty="0">
                <a:latin typeface="UTM Avo" panose="02040603050506020204" pitchFamily="18" charset="0"/>
              </a:rPr>
              <a:t>       </a:t>
            </a:r>
            <a:r>
              <a:rPr lang="en-US" sz="3600" dirty="0" err="1">
                <a:latin typeface="UTM Avo" panose="02040603050506020204" pitchFamily="18" charset="0"/>
              </a:rPr>
              <a:t>Giàn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mướp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nhà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Hà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vừa</a:t>
            </a:r>
            <a:r>
              <a:rPr lang="en-US" sz="3600" dirty="0">
                <a:latin typeface="UTM Avo" panose="02040603050506020204" pitchFamily="18" charset="0"/>
              </a:rPr>
              <a:t> ra </a:t>
            </a:r>
            <a:r>
              <a:rPr lang="en-US" sz="3600" dirty="0" err="1">
                <a:latin typeface="UTM Avo" panose="02040603050506020204" pitchFamily="18" charset="0"/>
              </a:rPr>
              <a:t>nụ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đã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thơm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ngát</a:t>
            </a:r>
            <a:r>
              <a:rPr lang="en-US" sz="3600" dirty="0">
                <a:latin typeface="UTM Avo" panose="02040603050506020204" pitchFamily="18" charset="0"/>
              </a:rPr>
              <a:t>. </a:t>
            </a:r>
            <a:r>
              <a:rPr lang="en-US" sz="3600" dirty="0" err="1">
                <a:latin typeface="UTM Avo" panose="02040603050506020204" pitchFamily="18" charset="0"/>
              </a:rPr>
              <a:t>Lắm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hôm</a:t>
            </a:r>
            <a:r>
              <a:rPr lang="en-US" sz="3600" dirty="0">
                <a:latin typeface="UTM Avo" panose="02040603050506020204" pitchFamily="18" charset="0"/>
              </a:rPr>
              <a:t>, </a:t>
            </a:r>
            <a:r>
              <a:rPr lang="en-US" sz="3600" dirty="0" err="1">
                <a:latin typeface="UTM Avo" panose="02040603050506020204" pitchFamily="18" charset="0"/>
              </a:rPr>
              <a:t>Hà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vừa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đếm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nụ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vừa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khe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khẽ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hát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cho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giàn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mướp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nghe</a:t>
            </a:r>
            <a:r>
              <a:rPr lang="en-US" sz="3600" dirty="0">
                <a:latin typeface="UTM Avo" panose="02040603050506020204" pitchFamily="18" charset="0"/>
              </a:rPr>
              <a:t>. </a:t>
            </a:r>
            <a:r>
              <a:rPr lang="en-US" sz="3600" dirty="0" err="1">
                <a:latin typeface="UTM Avo" panose="02040603050506020204" pitchFamily="18" charset="0"/>
              </a:rPr>
              <a:t>Có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cả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đàn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bướm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về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tụ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họp</a:t>
            </a:r>
            <a:r>
              <a:rPr lang="en-US" sz="3600" dirty="0">
                <a:latin typeface="UTM Avo" panose="02040603050506020204" pitchFamily="18" charset="0"/>
              </a:rPr>
              <a:t>. </a:t>
            </a:r>
            <a:r>
              <a:rPr lang="en-US" sz="3600" dirty="0" err="1">
                <a:latin typeface="UTM Avo" panose="02040603050506020204" pitchFamily="18" charset="0"/>
              </a:rPr>
              <a:t>Có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lẽ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nhờ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thế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mà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mùa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hè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năm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đó</a:t>
            </a:r>
            <a:r>
              <a:rPr lang="en-US" sz="3600" dirty="0">
                <a:latin typeface="UTM Avo" panose="02040603050506020204" pitchFamily="18" charset="0"/>
              </a:rPr>
              <a:t>, </a:t>
            </a:r>
            <a:r>
              <a:rPr lang="en-US" sz="3600" dirty="0" err="1">
                <a:latin typeface="UTM Avo" panose="02040603050506020204" pitchFamily="18" charset="0"/>
              </a:rPr>
              <a:t>giàn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mướp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sớm</a:t>
            </a:r>
            <a:r>
              <a:rPr lang="en-US" sz="3600" dirty="0">
                <a:latin typeface="UTM Avo" panose="02040603050506020204" pitchFamily="18" charset="0"/>
              </a:rPr>
              <a:t> ra </a:t>
            </a:r>
            <a:r>
              <a:rPr lang="en-US" sz="3600" dirty="0" err="1">
                <a:latin typeface="UTM Avo" panose="02040603050506020204" pitchFamily="18" charset="0"/>
              </a:rPr>
              <a:t>quả</a:t>
            </a:r>
            <a:r>
              <a:rPr lang="en-US" sz="3600" dirty="0">
                <a:latin typeface="UTM Avo" panose="02040603050506020204" pitchFamily="18" charset="0"/>
              </a:rPr>
              <a:t>.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11713871" y="1957761"/>
            <a:ext cx="209007" cy="511561"/>
            <a:chOff x="3744685" y="1201783"/>
            <a:chExt cx="209007" cy="383178"/>
          </a:xfrm>
        </p:grpSpPr>
        <p:cxnSp>
          <p:nvCxnSpPr>
            <p:cNvPr id="12" name="Straight Connector 11"/>
            <p:cNvCxnSpPr/>
            <p:nvPr/>
          </p:nvCxnSpPr>
          <p:spPr>
            <a:xfrm flipH="1">
              <a:off x="3744685" y="1201783"/>
              <a:ext cx="139338" cy="383178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H="1">
              <a:off x="3814354" y="1201783"/>
              <a:ext cx="139338" cy="383178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>
            <a:off x="4456129" y="3548215"/>
            <a:ext cx="209007" cy="594227"/>
            <a:chOff x="3744685" y="1201783"/>
            <a:chExt cx="209007" cy="383178"/>
          </a:xfrm>
        </p:grpSpPr>
        <p:cxnSp>
          <p:nvCxnSpPr>
            <p:cNvPr id="15" name="Straight Connector 14"/>
            <p:cNvCxnSpPr/>
            <p:nvPr/>
          </p:nvCxnSpPr>
          <p:spPr>
            <a:xfrm flipH="1">
              <a:off x="3744685" y="1201783"/>
              <a:ext cx="139338" cy="383178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H="1">
              <a:off x="3814354" y="1201783"/>
              <a:ext cx="139338" cy="383178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/>
          <p:cNvGrpSpPr/>
          <p:nvPr/>
        </p:nvGrpSpPr>
        <p:grpSpPr>
          <a:xfrm>
            <a:off x="10878926" y="3630881"/>
            <a:ext cx="209007" cy="511561"/>
            <a:chOff x="3744685" y="1201783"/>
            <a:chExt cx="209007" cy="383178"/>
          </a:xfrm>
        </p:grpSpPr>
        <p:cxnSp>
          <p:nvCxnSpPr>
            <p:cNvPr id="18" name="Straight Connector 17"/>
            <p:cNvCxnSpPr/>
            <p:nvPr/>
          </p:nvCxnSpPr>
          <p:spPr>
            <a:xfrm flipH="1">
              <a:off x="3744685" y="1201783"/>
              <a:ext cx="139338" cy="383178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3814354" y="1201783"/>
              <a:ext cx="139338" cy="383178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>
            <a:off x="2230528" y="5252992"/>
            <a:ext cx="209007" cy="511561"/>
            <a:chOff x="3744685" y="1201783"/>
            <a:chExt cx="209007" cy="383178"/>
          </a:xfrm>
        </p:grpSpPr>
        <p:cxnSp>
          <p:nvCxnSpPr>
            <p:cNvPr id="21" name="Straight Connector 20"/>
            <p:cNvCxnSpPr/>
            <p:nvPr/>
          </p:nvCxnSpPr>
          <p:spPr>
            <a:xfrm flipH="1">
              <a:off x="3744685" y="1201783"/>
              <a:ext cx="139338" cy="383178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3814354" y="1201783"/>
              <a:ext cx="139338" cy="383178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" name="Straight Connector 6"/>
          <p:cNvCxnSpPr/>
          <p:nvPr/>
        </p:nvCxnSpPr>
        <p:spPr>
          <a:xfrm flipH="1">
            <a:off x="2851355" y="2737794"/>
            <a:ext cx="127819" cy="51127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988710" y="4470804"/>
            <a:ext cx="127819" cy="51127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7318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A_图片 1">
            <a:extLst>
              <a:ext uri="{FF2B5EF4-FFF2-40B4-BE49-F238E27FC236}">
                <a16:creationId xmlns:a16="http://schemas.microsoft.com/office/drawing/2014/main" id="{35D32B8A-2F83-411A-B0DA-86A87510319F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70060" y1="19463" x2="70060" y2="19463"/>
                        <a14:foregroundMark x1="75449" y1="21477" x2="75449" y2="2147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66713">
            <a:off x="-755243" y="5160506"/>
            <a:ext cx="2730307" cy="2459334"/>
          </a:xfrm>
          <a:prstGeom prst="rect">
            <a:avLst/>
          </a:prstGeom>
        </p:spPr>
      </p:pic>
      <p:pic>
        <p:nvPicPr>
          <p:cNvPr id="24" name="PA_图片 1">
            <a:extLst>
              <a:ext uri="{FF2B5EF4-FFF2-40B4-BE49-F238E27FC236}">
                <a16:creationId xmlns:a16="http://schemas.microsoft.com/office/drawing/2014/main" id="{35D32B8A-2F83-411A-B0DA-86A87510319F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70060" y1="19463" x2="70060" y2="19463"/>
                        <a14:foregroundMark x1="75449" y1="21477" x2="75449" y2="2147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66713">
            <a:off x="903226" y="5203666"/>
            <a:ext cx="2730307" cy="2459334"/>
          </a:xfrm>
          <a:prstGeom prst="rect">
            <a:avLst/>
          </a:prstGeom>
        </p:spPr>
      </p:pic>
      <p:pic>
        <p:nvPicPr>
          <p:cNvPr id="25" name="PA_图片 1">
            <a:extLst>
              <a:ext uri="{FF2B5EF4-FFF2-40B4-BE49-F238E27FC236}">
                <a16:creationId xmlns:a16="http://schemas.microsoft.com/office/drawing/2014/main" id="{35D32B8A-2F83-411A-B0DA-86A87510319F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70060" y1="19463" x2="70060" y2="19463"/>
                        <a14:foregroundMark x1="75449" y1="21477" x2="75449" y2="2147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66713">
            <a:off x="2561695" y="5246826"/>
            <a:ext cx="2730307" cy="2459334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3926849" y="973825"/>
            <a:ext cx="3993776" cy="59167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latin typeface="UTM Avo" panose="02040603050506020204" pitchFamily="18" charset="0"/>
              </a:rPr>
              <a:t>Những</a:t>
            </a:r>
            <a:r>
              <a:rPr lang="en-US" sz="2400" dirty="0">
                <a:latin typeface="UTM Avo" panose="02040603050506020204" pitchFamily="18" charset="0"/>
              </a:rPr>
              <a:t> ý </a:t>
            </a:r>
            <a:r>
              <a:rPr lang="en-US" sz="2400" dirty="0" err="1">
                <a:latin typeface="UTM Avo" panose="02040603050506020204" pitchFamily="18" charset="0"/>
              </a:rPr>
              <a:t>nào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đúng</a:t>
            </a:r>
            <a:r>
              <a:rPr lang="en-US" sz="2400" dirty="0">
                <a:latin typeface="UTM Avo" panose="02040603050506020204" pitchFamily="18" charset="0"/>
              </a:rPr>
              <a:t>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431231" y="1714823"/>
            <a:ext cx="7828876" cy="84716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UTM Avo" panose="02040603050506020204" pitchFamily="18" charset="0"/>
              </a:rPr>
              <a:t>a. </a:t>
            </a:r>
            <a:r>
              <a:rPr lang="en-US" sz="3200" dirty="0" err="1">
                <a:latin typeface="UTM Avo" panose="02040603050506020204" pitchFamily="18" charset="0"/>
              </a:rPr>
              <a:t>Giàn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mướp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thơm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ngát</a:t>
            </a:r>
            <a:r>
              <a:rPr lang="en-US" sz="3200" dirty="0">
                <a:latin typeface="UTM Avo" panose="02040603050506020204" pitchFamily="18" charset="0"/>
              </a:rPr>
              <a:t>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2431230" y="2766222"/>
            <a:ext cx="7828877" cy="84716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UTM Avo" panose="02040603050506020204" pitchFamily="18" charset="0"/>
              </a:rPr>
              <a:t>b. </a:t>
            </a:r>
            <a:r>
              <a:rPr lang="en-US" sz="3200" dirty="0" err="1">
                <a:latin typeface="UTM Avo" panose="02040603050506020204" pitchFamily="18" charset="0"/>
              </a:rPr>
              <a:t>Hà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khẽ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hát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cho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giàn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mướp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nghe</a:t>
            </a:r>
            <a:r>
              <a:rPr lang="en-US" sz="3200" dirty="0">
                <a:latin typeface="UTM Avo" panose="02040603050506020204" pitchFamily="18" charset="0"/>
              </a:rPr>
              <a:t>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2431230" y="3843106"/>
            <a:ext cx="7828877" cy="84716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UTM Avo" panose="02040603050506020204" pitchFamily="18" charset="0"/>
              </a:rPr>
              <a:t>c. </a:t>
            </a:r>
            <a:r>
              <a:rPr lang="en-US" sz="3200" dirty="0" err="1">
                <a:latin typeface="UTM Avo" panose="02040603050506020204" pitchFamily="18" charset="0"/>
              </a:rPr>
              <a:t>Năm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đó</a:t>
            </a:r>
            <a:r>
              <a:rPr lang="en-US" sz="3200" dirty="0">
                <a:latin typeface="UTM Avo" panose="02040603050506020204" pitchFamily="18" charset="0"/>
              </a:rPr>
              <a:t>, </a:t>
            </a:r>
            <a:r>
              <a:rPr lang="en-US" sz="3200" dirty="0" err="1">
                <a:latin typeface="UTM Avo" panose="02040603050506020204" pitchFamily="18" charset="0"/>
              </a:rPr>
              <a:t>giàn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mướp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chậm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ra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quả</a:t>
            </a:r>
            <a:r>
              <a:rPr lang="en-US" sz="3200" dirty="0">
                <a:latin typeface="UTM Avo" panose="02040603050506020204" pitchFamily="18" charset="0"/>
              </a:rPr>
              <a:t>.</a:t>
            </a:r>
          </a:p>
        </p:txBody>
      </p:sp>
      <p:sp>
        <p:nvSpPr>
          <p:cNvPr id="9" name="Donut 8"/>
          <p:cNvSpPr/>
          <p:nvPr/>
        </p:nvSpPr>
        <p:spPr>
          <a:xfrm>
            <a:off x="3575880" y="1850412"/>
            <a:ext cx="701936" cy="658906"/>
          </a:xfrm>
          <a:prstGeom prst="donut">
            <a:avLst>
              <a:gd name="adj" fmla="val 8988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8" name="Donut 37"/>
          <p:cNvSpPr/>
          <p:nvPr/>
        </p:nvSpPr>
        <p:spPr>
          <a:xfrm>
            <a:off x="2562304" y="2870289"/>
            <a:ext cx="701936" cy="658906"/>
          </a:xfrm>
          <a:prstGeom prst="donut">
            <a:avLst>
              <a:gd name="adj" fmla="val 8988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448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500">
        <p:random/>
      </p:transition>
    </mc:Choice>
    <mc:Fallback xmlns="">
      <p:transition spd="slow" advTm="4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8" grpId="0" animBg="1"/>
      <p:bldP spid="37" grpId="0" animBg="1"/>
      <p:bldP spid="9" grpId="0" animBg="1"/>
      <p:bldP spid="3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23851" y="352700"/>
            <a:ext cx="4376446" cy="576250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23851" y="2074832"/>
            <a:ext cx="43764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4800" b="1" dirty="0">
                <a:solidFill>
                  <a:prstClr val="black"/>
                </a:solidFill>
                <a:latin typeface="UTM Avo" panose="02040603050506020204" pitchFamily="18" charset="0"/>
              </a:rPr>
              <a:t>Tập</a:t>
            </a:r>
            <a:r>
              <a:rPr lang="en-US" sz="4800" b="1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kumimoji="0" lang="vi-VN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viết 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4" name="Picture 3" descr="Phim Hoạt Hình Học Sinh Học Sinh Cậu Bé, Phim Hoạt Hình, Nhà, Suốt ..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187" b="96250" l="9844" r="91719">
                        <a14:foregroundMark x1="42031" y1="53125" x2="71406" y2="82500"/>
                        <a14:foregroundMark x1="64219" y1="50469" x2="36094" y2="79219"/>
                        <a14:foregroundMark x1="46563" y1="49063" x2="57031" y2="49844"/>
                        <a14:foregroundMark x1="39375" y1="53125" x2="40000" y2="576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2878" y="742791"/>
            <a:ext cx="6569121" cy="5282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图片 8" descr="觅元素58b0fbac4bf9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023" y="5622865"/>
            <a:ext cx="6578221" cy="882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6180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9B6A8AA-FF9D-4CEC-BB45-A428792DF0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278" b="95067" l="9783" r="89946">
                        <a14:foregroundMark x1="25000" y1="78027" x2="26359" y2="71749"/>
                        <a14:foregroundMark x1="38859" y1="42152" x2="43750" y2="31390"/>
                        <a14:foregroundMark x1="68478" y1="33184" x2="76630" y2="36771"/>
                        <a14:foregroundMark x1="49457" y1="44843" x2="49457" y2="45740"/>
                        <a14:foregroundMark x1="30978" y1="12108" x2="30978" y2="12108"/>
                        <a14:foregroundMark x1="19565" y1="6726" x2="19565" y2="6726"/>
                        <a14:foregroundMark x1="37228" y1="18386" x2="36685" y2="19283"/>
                        <a14:foregroundMark x1="39402" y1="23318" x2="38587" y2="25561"/>
                        <a14:foregroundMark x1="43750" y1="13004" x2="43750" y2="13901"/>
                        <a14:foregroundMark x1="15217" y1="95067" x2="15217" y2="95067"/>
                        <a14:foregroundMark x1="33967" y1="13004" x2="33967" y2="1300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622185">
            <a:off x="8572222" y="4550113"/>
            <a:ext cx="3632651" cy="2470981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4961600" y="942299"/>
            <a:ext cx="2268799" cy="59167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UTM Avo" panose="02040603050506020204" pitchFamily="18" charset="0"/>
              </a:rPr>
              <a:t>4. </a:t>
            </a:r>
            <a:r>
              <a:rPr lang="en-US" sz="2400" dirty="0" err="1">
                <a:latin typeface="UTM Avo" panose="02040603050506020204" pitchFamily="18" charset="0"/>
              </a:rPr>
              <a:t>Tập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viết</a:t>
            </a:r>
            <a:endParaRPr lang="en-US" sz="2400" dirty="0">
              <a:latin typeface="UTM Avo" panose="020406030505060202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6"/>
          <a:srcRect l="18007" t="25447" r="16535" b="53482"/>
          <a:stretch/>
        </p:blipFill>
        <p:spPr>
          <a:xfrm>
            <a:off x="0" y="1799013"/>
            <a:ext cx="12192000" cy="2211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417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500">
        <p:random/>
      </p:transition>
    </mc:Choice>
    <mc:Fallback xmlns="">
      <p:transition spd="slow" advTm="5500">
        <p:random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r="2158"/>
          <a:stretch/>
        </p:blipFill>
        <p:spPr>
          <a:xfrm>
            <a:off x="2119313" y="1014412"/>
            <a:ext cx="7781772" cy="4829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707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082" y="823912"/>
            <a:ext cx="10591800" cy="521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463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625" y="1019175"/>
            <a:ext cx="6762750" cy="481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767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019" y="962025"/>
            <a:ext cx="10829925" cy="493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153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468813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heme/theme1.xml><?xml version="1.0" encoding="utf-8"?>
<a:theme xmlns:a="http://schemas.openxmlformats.org/drawingml/2006/main" name="HOC10 TEMPLAT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HOC10 TEMPLATE</Template>
  <TotalTime>258</TotalTime>
  <Words>277</Words>
  <Application>Microsoft Office PowerPoint</Application>
  <PresentationFormat>Widescreen</PresentationFormat>
  <Paragraphs>73</Paragraphs>
  <Slides>24</Slides>
  <Notes>7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Arial</vt:lpstr>
      <vt:lpstr>Calibri</vt:lpstr>
      <vt:lpstr>Calibri Light</vt:lpstr>
      <vt:lpstr>inpin heiti</vt:lpstr>
      <vt:lpstr>Times New Roman</vt:lpstr>
      <vt:lpstr>UTM Avo</vt:lpstr>
      <vt:lpstr>HOC10 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Ziczac</cp:lastModifiedBy>
  <cp:revision>61</cp:revision>
  <dcterms:created xsi:type="dcterms:W3CDTF">2020-08-11T07:25:03Z</dcterms:created>
  <dcterms:modified xsi:type="dcterms:W3CDTF">2022-01-26T04:31:52Z</dcterms:modified>
</cp:coreProperties>
</file>