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  <p:sldMasterId id="2147483660" r:id="rId2"/>
  </p:sldMasterIdLst>
  <p:notesMasterIdLst>
    <p:notesMasterId r:id="rId44"/>
  </p:notesMasterIdLst>
  <p:sldIdLst>
    <p:sldId id="421" r:id="rId3"/>
    <p:sldId id="413" r:id="rId4"/>
    <p:sldId id="381" r:id="rId5"/>
    <p:sldId id="399" r:id="rId6"/>
    <p:sldId id="367" r:id="rId7"/>
    <p:sldId id="361" r:id="rId8"/>
    <p:sldId id="373" r:id="rId9"/>
    <p:sldId id="374" r:id="rId10"/>
    <p:sldId id="365" r:id="rId11"/>
    <p:sldId id="283" r:id="rId12"/>
    <p:sldId id="287" r:id="rId13"/>
    <p:sldId id="284" r:id="rId14"/>
    <p:sldId id="288" r:id="rId15"/>
    <p:sldId id="337" r:id="rId16"/>
    <p:sldId id="338" r:id="rId17"/>
    <p:sldId id="416" r:id="rId18"/>
    <p:sldId id="415" r:id="rId19"/>
    <p:sldId id="331" r:id="rId20"/>
    <p:sldId id="383" r:id="rId21"/>
    <p:sldId id="376" r:id="rId22"/>
    <p:sldId id="380" r:id="rId23"/>
    <p:sldId id="389" r:id="rId24"/>
    <p:sldId id="392" r:id="rId25"/>
    <p:sldId id="401" r:id="rId26"/>
    <p:sldId id="402" r:id="rId27"/>
    <p:sldId id="403" r:id="rId28"/>
    <p:sldId id="405" r:id="rId29"/>
    <p:sldId id="420" r:id="rId30"/>
    <p:sldId id="419" r:id="rId31"/>
    <p:sldId id="387" r:id="rId32"/>
    <p:sldId id="335" r:id="rId33"/>
    <p:sldId id="332" r:id="rId34"/>
    <p:sldId id="333" r:id="rId35"/>
    <p:sldId id="334" r:id="rId36"/>
    <p:sldId id="303" r:id="rId37"/>
    <p:sldId id="304" r:id="rId38"/>
    <p:sldId id="305" r:id="rId39"/>
    <p:sldId id="341" r:id="rId40"/>
    <p:sldId id="327" r:id="rId41"/>
    <p:sldId id="348" r:id="rId42"/>
    <p:sldId id="342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FF7707"/>
    <a:srgbClr val="FFFF99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53" autoAdjust="0"/>
    <p:restoredTop sz="94660"/>
  </p:normalViewPr>
  <p:slideViewPr>
    <p:cSldViewPr snapToGrid="0">
      <p:cViewPr>
        <p:scale>
          <a:sx n="75" d="100"/>
          <a:sy n="75" d="100"/>
        </p:scale>
        <p:origin x="1872" y="8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62C2C2-886F-45FA-96BC-63C66C23737C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EEE560-06EC-44A8-AC12-6A964A316E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241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1/26/2022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F524D9E-D0D7-4EC6-B4E0-0BA34EE22A8B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8B2B3C3-DD96-4BBF-9B1F-7A26C80B0771}"/>
              </a:ext>
            </a:extLst>
          </p:cNvPr>
          <p:cNvSpPr/>
          <p:nvPr userDrawn="1"/>
        </p:nvSpPr>
        <p:spPr>
          <a:xfrm>
            <a:off x="11125200" y="131763"/>
            <a:ext cx="1168247" cy="135255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138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1/26/2022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0A0B861-256F-43AE-90F3-A3DB29751462}"/>
              </a:ext>
            </a:extLst>
          </p:cNvPr>
          <p:cNvSpPr/>
          <p:nvPr userDrawn="1"/>
        </p:nvSpPr>
        <p:spPr>
          <a:xfrm>
            <a:off x="11125200" y="131763"/>
            <a:ext cx="1168247" cy="135255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820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7121" y="4128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550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1/26/2022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5394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775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 preserve="1">
  <p:cSld name="3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1/26/2022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3E6FF54-4DE5-4200-AFA4-CACD338C4D7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600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>
  <p:cSld name="3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1/26/2022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640F03-5B1F-4D75-9934-F13E611D84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400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>
  <p:cSld name="3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1/26/2022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6742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1/26/2022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A5445A4-0EEB-4FAA-A6B9-C5E71FC0585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65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1E74B-C60B-40D4-B09D-8BA330F93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5CA7F6-0F5F-4B3D-9252-21F1963E02C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1223D8-1475-44A2-A7FD-48183B6BD0B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B393A0-BB35-4586-92DA-341CD3F72AF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326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1/26/2022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ACAC45A-0346-4108-8F59-EB4CC2141F71}"/>
              </a:ext>
            </a:extLst>
          </p:cNvPr>
          <p:cNvSpPr/>
          <p:nvPr userDrawn="1"/>
        </p:nvSpPr>
        <p:spPr>
          <a:xfrm>
            <a:off x="11125200" y="131763"/>
            <a:ext cx="1168247" cy="135255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7425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 preserve="1">
  <p:cSld name="3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5052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>
  <p:cSld name="3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1/26/2022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79765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>
  <p:cSld name="3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4113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27000" y="-127000"/>
            <a:ext cx="12496800" cy="70739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D1066C2D-AF5F-4901-BA00-958B1A326D9E}"/>
              </a:ext>
            </a:extLst>
          </p:cNvPr>
          <p:cNvSpPr/>
          <p:nvPr userDrawn="1"/>
        </p:nvSpPr>
        <p:spPr>
          <a:xfrm>
            <a:off x="11023753" y="103188"/>
            <a:ext cx="1168247" cy="135255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560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1CD53-0665-4135-977E-752191F0D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C5CBCC-89CA-4AAF-8626-9D02F9141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4BAA63-A04D-4817-B844-68F366F9D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C44-C5B0-4C26-A27C-018224218D01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99872E-7FD8-4B2D-80F1-D69134251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C19BAA-4E49-41A8-BA26-D25AF2303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43DD-ACF9-4513-8E01-F50442954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5983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27AB2-853A-4D2B-A094-C45051FEB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57091-AA31-40B1-9CB5-E01A27531A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6B5880-677B-46FE-8585-B09C756B0E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B6F1EF-68FB-4084-9AC2-F753E99A2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C44-C5B0-4C26-A27C-018224218D01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E357A0-1F20-4898-BAF1-933B145A4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0F4F28-C115-4837-80F7-E56049B78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43DD-ACF9-4513-8E01-F50442954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7439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67063-0B86-4DB2-B583-72174A7F08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2D8DDA-50FD-43C0-AFED-0BA3A13209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075962-7685-416C-8CC5-23DCF5798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C44-C5B0-4C26-A27C-018224218D01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193DCC-2330-44EA-98B3-51011E868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C4235B-F158-4961-B6F2-0D2328D8C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43DD-ACF9-4513-8E01-F50442954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490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C8534-99E5-4ECF-A062-85AE6761D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B9B11A-9FD1-4978-994E-F5FA0BDE8E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A813B2-68C2-4FF0-9488-10AC083D1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C44-C5B0-4C26-A27C-018224218D01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616CC7-F6A0-4C4C-AFEF-53ABEA0EF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7C9469-A8A4-4A35-862D-B977072D5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43DD-ACF9-4513-8E01-F50442954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1263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1CD53-0665-4135-977E-752191F0D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C5CBCC-89CA-4AAF-8626-9D02F9141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4BAA63-A04D-4817-B844-68F366F9D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C44-C5B0-4C26-A27C-018224218D01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99872E-7FD8-4B2D-80F1-D69134251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C19BAA-4E49-41A8-BA26-D25AF2303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43DD-ACF9-4513-8E01-F50442954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2404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27AB2-853A-4D2B-A094-C45051FEB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57091-AA31-40B1-9CB5-E01A27531A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6B5880-677B-46FE-8585-B09C756B0E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B6F1EF-68FB-4084-9AC2-F753E99A2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C44-C5B0-4C26-A27C-018224218D01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E357A0-1F20-4898-BAF1-933B145A4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0F4F28-C115-4837-80F7-E56049B78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43DD-ACF9-4513-8E01-F50442954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7417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5CCD86-7AA0-447D-B29A-B6F92660C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898FC9-0276-40F0-A588-CD411DC197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C20870-82F4-48C9-B2DE-64889AFCF7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8B7A44-3EBE-47E9-BBC3-87936E8392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294689-241E-42BA-9204-D031E55849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7B853A-CCCA-4927-B826-99DE3CB6D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C44-C5B0-4C26-A27C-018224218D01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6300B3-5ADB-4ACC-A892-643EDCB0D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161AC9-1B27-4933-9311-899D0A35D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43DD-ACF9-4513-8E01-F50442954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9310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EA901-924F-4A44-B53B-1D87889DE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ECA898-51E3-43C4-A185-732EDB9AE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C44-C5B0-4C26-A27C-018224218D01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1F31C9-463E-4161-B8DA-9AB24C7E3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FE8916-3172-4FB4-B47D-EC88BFB20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43DD-ACF9-4513-8E01-F50442954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0897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AC5D91-BD5F-4D77-9BD0-7AA352257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C44-C5B0-4C26-A27C-018224218D01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279188-D6BC-44F0-B07C-8E30D188A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8EFEF4-8584-4EAC-B5DE-D38A956B9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43DD-ACF9-4513-8E01-F50442954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3743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14C28-A972-4090-9F54-BAAD4C7BD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3E0635-2E69-40D5-BC94-4C97B0FCCC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448F6E-6CAB-494C-9EFB-B5B90FC98B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D6CBEA-5BFF-462D-967C-A9BE0DCD9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C44-C5B0-4C26-A27C-018224218D01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AEABE8-F85A-40F8-B48F-553B7345F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BD8906-0914-4113-8B76-931F67359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43DD-ACF9-4513-8E01-F50442954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7880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C12BB-BDB1-4BCC-A522-65E9E1095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E7830F-4D65-4413-BC6D-9016D609C1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2897C9-BB17-4C31-A08B-3E38A52964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639A02-B989-417F-8353-EF147532E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C44-C5B0-4C26-A27C-018224218D01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179894-F771-4771-B7CE-615D0A45E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A4FF91-5B4E-4BFB-9969-422EB3B83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43DD-ACF9-4513-8E01-F50442954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9773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4067F-7C46-4D6A-9A92-4D7BC8198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EE0CA4-FFAF-4164-8631-6DCF68D924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12EC22-9D5C-4F64-B7F0-F98632724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C44-C5B0-4C26-A27C-018224218D01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346A6E-7656-4F2C-890E-695E52733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87068F-8DFF-4130-BB57-381220D9C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43DD-ACF9-4513-8E01-F50442954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7077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98E62B-737A-41D7-B39E-683E16178F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B751FD-682B-4344-90CA-5FF3C7C166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7341D4-A446-47A8-8E60-4533ECB86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C44-C5B0-4C26-A27C-018224218D01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EBB5B5-9A52-42EC-A893-D95F463BD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C7175B-F631-46A3-A461-16C134518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43DD-ACF9-4513-8E01-F50442954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929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68855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  <p:sldLayoutId id="2147483760" r:id="rId17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D4D053-1809-4349-86A7-B07689CAF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377122-F523-4779-8414-631AA15692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812B5C-7AD6-4A0C-864B-64F3B5CB2A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626C44-C5B0-4C26-A27C-018224218D01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B82448-925E-486F-BB8D-6007C87945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D2DBAC-07C3-4952-A782-62B71C2FD0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9C43DD-ACF9-4513-8E01-F50442954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27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slide" Target="slide8.xml"/><Relationship Id="rId18" Type="http://schemas.openxmlformats.org/officeDocument/2006/relationships/image" Target="../media/image21.png"/><Relationship Id="rId3" Type="http://schemas.openxmlformats.org/officeDocument/2006/relationships/image" Target="../media/image16.jpeg"/><Relationship Id="rId7" Type="http://schemas.openxmlformats.org/officeDocument/2006/relationships/slide" Target="slide5.xml"/><Relationship Id="rId12" Type="http://schemas.openxmlformats.org/officeDocument/2006/relationships/image" Target="../media/image13.png"/><Relationship Id="rId17" Type="http://schemas.openxmlformats.org/officeDocument/2006/relationships/slide" Target="slide9.xml"/><Relationship Id="rId2" Type="http://schemas.openxmlformats.org/officeDocument/2006/relationships/image" Target="../media/image10.png"/><Relationship Id="rId16" Type="http://schemas.openxmlformats.org/officeDocument/2006/relationships/image" Target="../media/image20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11" Type="http://schemas.openxmlformats.org/officeDocument/2006/relationships/slide" Target="slide7.xml"/><Relationship Id="rId5" Type="http://schemas.openxmlformats.org/officeDocument/2006/relationships/image" Target="../media/image15.gif"/><Relationship Id="rId15" Type="http://schemas.openxmlformats.org/officeDocument/2006/relationships/image" Target="../media/image19.gif"/><Relationship Id="rId10" Type="http://schemas.openxmlformats.org/officeDocument/2006/relationships/image" Target="../media/image12.png"/><Relationship Id="rId4" Type="http://schemas.openxmlformats.org/officeDocument/2006/relationships/image" Target="../media/image17.gif"/><Relationship Id="rId9" Type="http://schemas.openxmlformats.org/officeDocument/2006/relationships/slide" Target="slide6.xml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slide" Target="slide4.xml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slide" Target="slide4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4.png"/><Relationship Id="rId4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7.png"/><Relationship Id="rId7" Type="http://schemas.openxmlformats.org/officeDocument/2006/relationships/image" Target="../media/image2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6" Type="http://schemas.openxmlformats.org/officeDocument/2006/relationships/slide" Target="slide4.xml"/><Relationship Id="rId5" Type="http://schemas.openxmlformats.org/officeDocument/2006/relationships/image" Target="../media/image21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30.png"/><Relationship Id="rId7" Type="http://schemas.openxmlformats.org/officeDocument/2006/relationships/image" Target="../media/image3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slide" Target="slide4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" Target="slide13.xml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" Target="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18" Type="http://schemas.openxmlformats.org/officeDocument/2006/relationships/image" Target="../media/image5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17" Type="http://schemas.openxmlformats.org/officeDocument/2006/relationships/image" Target="../media/image58.png"/><Relationship Id="rId2" Type="http://schemas.openxmlformats.org/officeDocument/2006/relationships/image" Target="../media/image43.png"/><Relationship Id="rId16" Type="http://schemas.openxmlformats.org/officeDocument/2006/relationships/image" Target="../media/image5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5" Type="http://schemas.openxmlformats.org/officeDocument/2006/relationships/image" Target="../media/image56.png"/><Relationship Id="rId10" Type="http://schemas.openxmlformats.org/officeDocument/2006/relationships/image" Target="../media/image51.png"/><Relationship Id="rId19" Type="http://schemas.openxmlformats.org/officeDocument/2006/relationships/image" Target="../media/image60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6.png"/><Relationship Id="rId7" Type="http://schemas.openxmlformats.org/officeDocument/2006/relationships/image" Target="../media/image4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9.png"/><Relationship Id="rId5" Type="http://schemas.openxmlformats.org/officeDocument/2006/relationships/image" Target="../media/image50.png"/><Relationship Id="rId10" Type="http://schemas.openxmlformats.org/officeDocument/2006/relationships/image" Target="../media/image53.png"/><Relationship Id="rId4" Type="http://schemas.openxmlformats.org/officeDocument/2006/relationships/image" Target="../media/image51.png"/><Relationship Id="rId9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4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6" Type="http://schemas.microsoft.com/office/2007/relationships/hdphoto" Target="../media/hdphoto1.wdp"/><Relationship Id="rId5" Type="http://schemas.openxmlformats.org/officeDocument/2006/relationships/image" Target="../media/image75.png"/><Relationship Id="rId4" Type="http://schemas.openxmlformats.org/officeDocument/2006/relationships/image" Target="../media/image7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4.png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5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66237" y="1730185"/>
            <a:ext cx="11791812" cy="234406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12</a:t>
            </a:r>
          </a:p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61: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ên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–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êt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DDBED8-1B93-4217-B36B-4131187776C7}"/>
              </a:ext>
            </a:extLst>
          </p:cNvPr>
          <p:cNvSpPr/>
          <p:nvPr/>
        </p:nvSpPr>
        <p:spPr>
          <a:xfrm>
            <a:off x="9494527" y="0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2EFC39-FB59-415F-AA5F-D3329A01F617}"/>
              </a:ext>
            </a:extLst>
          </p:cNvPr>
          <p:cNvSpPr/>
          <p:nvPr/>
        </p:nvSpPr>
        <p:spPr>
          <a:xfrm>
            <a:off x="11012783" y="545360"/>
            <a:ext cx="990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863367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:\NỀN PP\74425608_806001893190166_3441763237966643200_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6719"/>
            <a:ext cx="12192000" cy="6431281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227977" y="2449377"/>
            <a:ext cx="8023432" cy="184755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8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KHỞI ĐỘNG</a:t>
            </a:r>
            <a:endParaRPr kumimoji="0" lang="vi-VN" sz="8800" b="1" i="0" u="none" strike="noStrike" kern="1200" cap="none" spc="0" normalizeH="0" baseline="0" noProof="0" dirty="0">
              <a:ln w="6600">
                <a:solidFill>
                  <a:srgbClr val="ED7D31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tl" rotWithShape="0">
                  <a:srgbClr val="ED7D31"/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162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375E-6 -4.44444E-6 L 4.375E-6 -0.02407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4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4446"/>
          <a:stretch/>
        </p:blipFill>
        <p:spPr>
          <a:xfrm>
            <a:off x="0" y="758850"/>
            <a:ext cx="12193057" cy="6099150"/>
          </a:xfrm>
          <a:prstGeom prst="rect">
            <a:avLst/>
          </a:prstGeom>
        </p:spPr>
      </p:pic>
      <p:pic>
        <p:nvPicPr>
          <p:cNvPr id="5" name="1a">
            <a:extLst>
              <a:ext uri="{FF2B5EF4-FFF2-40B4-BE49-F238E27FC236}">
                <a16:creationId xmlns:a16="http://schemas.microsoft.com/office/drawing/2014/main" id="{8AF76E6A-287A-4FCE-9172-43EA65468B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835" y="1434270"/>
            <a:ext cx="3212870" cy="2172335"/>
          </a:xfrm>
          <a:prstGeom prst="rect">
            <a:avLst/>
          </a:prstGeom>
        </p:spPr>
      </p:pic>
      <p:pic>
        <p:nvPicPr>
          <p:cNvPr id="6" name="2a">
            <a:extLst>
              <a:ext uri="{FF2B5EF4-FFF2-40B4-BE49-F238E27FC236}">
                <a16:creationId xmlns:a16="http://schemas.microsoft.com/office/drawing/2014/main" id="{DD20E236-853F-4DAB-9F1C-A4D9EDB136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9361" y="1434270"/>
            <a:ext cx="3205203" cy="2168783"/>
          </a:xfrm>
          <a:prstGeom prst="rect">
            <a:avLst/>
          </a:prstGeom>
        </p:spPr>
      </p:pic>
      <p:pic>
        <p:nvPicPr>
          <p:cNvPr id="7" name="3a">
            <a:extLst>
              <a:ext uri="{FF2B5EF4-FFF2-40B4-BE49-F238E27FC236}">
                <a16:creationId xmlns:a16="http://schemas.microsoft.com/office/drawing/2014/main" id="{6958605E-82BB-4633-BA1A-5FE3B2AF2D1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835" y="3659131"/>
            <a:ext cx="3270183" cy="2112929"/>
          </a:xfrm>
          <a:prstGeom prst="rect">
            <a:avLst/>
          </a:prstGeom>
        </p:spPr>
      </p:pic>
      <p:pic>
        <p:nvPicPr>
          <p:cNvPr id="8" name="4a">
            <a:extLst>
              <a:ext uri="{FF2B5EF4-FFF2-40B4-BE49-F238E27FC236}">
                <a16:creationId xmlns:a16="http://schemas.microsoft.com/office/drawing/2014/main" id="{2FCE912D-BE94-4A90-8A79-567F06A1F96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685" y="3645483"/>
            <a:ext cx="3173458" cy="211292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111723" y="-282174"/>
            <a:ext cx="5372902" cy="11694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TRÒ</a:t>
            </a:r>
            <a:r>
              <a:rPr kumimoji="0" lang="en-US" sz="5400" b="1" i="0" u="none" strike="noStrike" kern="1200" cap="none" spc="0" normalizeH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 CHƠI</a:t>
            </a:r>
            <a:endParaRPr kumimoji="0" lang="vi-VN" sz="5400" b="1" i="0" u="none" strike="noStrike" kern="1200" cap="none" spc="0" normalizeH="0" baseline="0" noProof="0" dirty="0">
              <a:ln w="6600">
                <a:solidFill>
                  <a:srgbClr val="ED7D31"/>
                </a:solidFill>
                <a:prstDash val="solid"/>
              </a:ln>
              <a:solidFill>
                <a:schemeClr val="bg1"/>
              </a:solidFill>
              <a:effectLst>
                <a:outerShdw dist="38100" dir="2700000" algn="tl" rotWithShape="0">
                  <a:srgbClr val="ED7D31"/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99546" y="1692411"/>
            <a:ext cx="8196044" cy="401475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			</a:t>
            </a:r>
            <a:r>
              <a:rPr kumimoji="0" lang="en-US" sz="23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Cách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3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chơi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: </a:t>
            </a:r>
            <a:endParaRPr kumimoji="0" lang="vi-VN" sz="23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</a:t>
            </a:r>
            <a:r>
              <a:rPr kumimoji="0" lang="vi-VN" sz="2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- </a:t>
            </a:r>
            <a:r>
              <a:rPr lang="en-US" sz="2250" dirty="0" err="1">
                <a:solidFill>
                  <a:prstClr val="black"/>
                </a:solidFill>
                <a:latin typeface="UTM Avo" panose="02040603050506020204" pitchFamily="18" charset="0"/>
              </a:rPr>
              <a:t>Có</a:t>
            </a:r>
            <a:r>
              <a:rPr lang="en-US" sz="225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50" dirty="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4</a:t>
            </a:r>
            <a:r>
              <a:rPr lang="en-US" sz="2250" dirty="0">
                <a:solidFill>
                  <a:prstClr val="black"/>
                </a:solidFill>
                <a:latin typeface="UTM Avo" panose="02040603050506020204" pitchFamily="18" charset="0"/>
              </a:rPr>
              <a:t> ô </a:t>
            </a:r>
            <a:r>
              <a:rPr lang="en-US" sz="2250" dirty="0" err="1">
                <a:solidFill>
                  <a:prstClr val="black"/>
                </a:solidFill>
                <a:latin typeface="UTM Avo" panose="02040603050506020204" pitchFamily="18" charset="0"/>
              </a:rPr>
              <a:t>cửa</a:t>
            </a:r>
            <a:r>
              <a:rPr lang="en-US" sz="2250" dirty="0">
                <a:solidFill>
                  <a:prstClr val="black"/>
                </a:solidFill>
                <a:latin typeface="UTM Avo" panose="02040603050506020204" pitchFamily="18" charset="0"/>
              </a:rPr>
              <a:t> 1, 2, 3, 4 </a:t>
            </a:r>
            <a:r>
              <a:rPr lang="en-US" sz="2250" dirty="0" err="1">
                <a:solidFill>
                  <a:prstClr val="black"/>
                </a:solidFill>
                <a:latin typeface="UTM Avo" panose="02040603050506020204" pitchFamily="18" charset="0"/>
              </a:rPr>
              <a:t>tương</a:t>
            </a:r>
            <a:r>
              <a:rPr lang="en-US" sz="225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50" dirty="0" err="1">
                <a:solidFill>
                  <a:prstClr val="black"/>
                </a:solidFill>
                <a:latin typeface="UTM Avo" panose="02040603050506020204" pitchFamily="18" charset="0"/>
              </a:rPr>
              <a:t>ứng</a:t>
            </a:r>
            <a:r>
              <a:rPr lang="en-US" sz="225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50" dirty="0" err="1">
                <a:solidFill>
                  <a:prstClr val="black"/>
                </a:solidFill>
                <a:latin typeface="UTM Avo" panose="02040603050506020204" pitchFamily="18" charset="0"/>
              </a:rPr>
              <a:t>bên</a:t>
            </a:r>
            <a:r>
              <a:rPr lang="en-US" sz="225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50" dirty="0" err="1">
                <a:solidFill>
                  <a:prstClr val="black"/>
                </a:solidFill>
                <a:latin typeface="UTM Avo" panose="02040603050506020204" pitchFamily="18" charset="0"/>
              </a:rPr>
              <a:t>trong</a:t>
            </a:r>
            <a:r>
              <a:rPr lang="en-US" sz="225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50" dirty="0" err="1">
                <a:solidFill>
                  <a:prstClr val="black"/>
                </a:solidFill>
                <a:latin typeface="UTM Avo" panose="02040603050506020204" pitchFamily="18" charset="0"/>
              </a:rPr>
              <a:t>mỗi</a:t>
            </a:r>
            <a:r>
              <a:rPr lang="en-US" sz="2250" dirty="0">
                <a:solidFill>
                  <a:prstClr val="black"/>
                </a:solidFill>
                <a:latin typeface="UTM Avo" panose="02040603050506020204" pitchFamily="18" charset="0"/>
              </a:rPr>
              <a:t> ô </a:t>
            </a:r>
            <a:r>
              <a:rPr lang="en-US" sz="2250" dirty="0" err="1">
                <a:solidFill>
                  <a:prstClr val="black"/>
                </a:solidFill>
                <a:latin typeface="UTM Avo" panose="02040603050506020204" pitchFamily="18" charset="0"/>
              </a:rPr>
              <a:t>cửa</a:t>
            </a:r>
            <a:r>
              <a:rPr lang="en-US" sz="225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50" dirty="0" err="1">
                <a:solidFill>
                  <a:prstClr val="black"/>
                </a:solidFill>
                <a:latin typeface="UTM Avo" panose="02040603050506020204" pitchFamily="18" charset="0"/>
              </a:rPr>
              <a:t>là</a:t>
            </a:r>
            <a:r>
              <a:rPr lang="en-US" sz="225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50" dirty="0" err="1">
                <a:solidFill>
                  <a:prstClr val="black"/>
                </a:solidFill>
                <a:latin typeface="UTM Avo" panose="02040603050506020204" pitchFamily="18" charset="0"/>
              </a:rPr>
              <a:t>một</a:t>
            </a:r>
            <a:r>
              <a:rPr lang="en-US" sz="225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50" dirty="0" err="1">
                <a:solidFill>
                  <a:prstClr val="black"/>
                </a:solidFill>
                <a:latin typeface="UTM Avo" panose="02040603050506020204" pitchFamily="18" charset="0"/>
              </a:rPr>
              <a:t>yêu</a:t>
            </a:r>
            <a:r>
              <a:rPr lang="en-US" sz="225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50" dirty="0" err="1">
                <a:solidFill>
                  <a:prstClr val="black"/>
                </a:solidFill>
                <a:latin typeface="UTM Avo" panose="02040603050506020204" pitchFamily="18" charset="0"/>
              </a:rPr>
              <a:t>cầu</a:t>
            </a:r>
            <a:r>
              <a:rPr lang="en-US" sz="225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50" dirty="0" err="1">
                <a:solidFill>
                  <a:prstClr val="black"/>
                </a:solidFill>
                <a:latin typeface="UTM Avo" panose="02040603050506020204" pitchFamily="18" charset="0"/>
              </a:rPr>
              <a:t>và</a:t>
            </a:r>
            <a:r>
              <a:rPr lang="en-US" sz="2250" dirty="0">
                <a:solidFill>
                  <a:prstClr val="black"/>
                </a:solidFill>
                <a:latin typeface="UTM Avo" panose="02040603050506020204" pitchFamily="18" charset="0"/>
              </a:rPr>
              <a:t> 1 </a:t>
            </a:r>
            <a:r>
              <a:rPr lang="en-US" sz="2250" dirty="0" err="1">
                <a:solidFill>
                  <a:prstClr val="black"/>
                </a:solidFill>
                <a:latin typeface="UTM Avo" panose="02040603050506020204" pitchFamily="18" charset="0"/>
              </a:rPr>
              <a:t>mảnh</a:t>
            </a:r>
            <a:r>
              <a:rPr lang="en-US" sz="225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50" dirty="0" err="1">
                <a:solidFill>
                  <a:prstClr val="black"/>
                </a:solidFill>
                <a:latin typeface="UTM Avo" panose="02040603050506020204" pitchFamily="18" charset="0"/>
              </a:rPr>
              <a:t>ghép</a:t>
            </a:r>
            <a:r>
              <a:rPr lang="en-US" sz="225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50" dirty="0" err="1">
                <a:solidFill>
                  <a:prstClr val="black"/>
                </a:solidFill>
                <a:latin typeface="UTM Avo" panose="02040603050506020204" pitchFamily="18" charset="0"/>
              </a:rPr>
              <a:t>nhỏ</a:t>
            </a:r>
            <a:r>
              <a:rPr lang="en-US" sz="225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50" dirty="0" err="1">
                <a:solidFill>
                  <a:prstClr val="black"/>
                </a:solidFill>
                <a:latin typeface="UTM Avo" panose="02040603050506020204" pitchFamily="18" charset="0"/>
              </a:rPr>
              <a:t>của</a:t>
            </a:r>
            <a:r>
              <a:rPr lang="en-US" sz="225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50" dirty="0" err="1">
                <a:solidFill>
                  <a:prstClr val="black"/>
                </a:solidFill>
                <a:latin typeface="UTM Avo" panose="02040603050506020204" pitchFamily="18" charset="0"/>
              </a:rPr>
              <a:t>bức</a:t>
            </a:r>
            <a:r>
              <a:rPr lang="en-US" sz="225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50" dirty="0" err="1">
                <a:solidFill>
                  <a:prstClr val="black"/>
                </a:solidFill>
                <a:latin typeface="UTM Avo" panose="02040603050506020204" pitchFamily="18" charset="0"/>
              </a:rPr>
              <a:t>ảnh</a:t>
            </a:r>
            <a:r>
              <a:rPr lang="en-US" sz="225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50" dirty="0" err="1">
                <a:solidFill>
                  <a:prstClr val="black"/>
                </a:solidFill>
                <a:latin typeface="UTM Avo" panose="02040603050506020204" pitchFamily="18" charset="0"/>
              </a:rPr>
              <a:t>nền</a:t>
            </a:r>
            <a:r>
              <a:rPr kumimoji="0" lang="vi-VN" sz="225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25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 - </a:t>
            </a:r>
            <a:r>
              <a:rPr lang="en-US" sz="2250" noProof="0" dirty="0">
                <a:solidFill>
                  <a:prstClr val="black"/>
                </a:solidFill>
                <a:latin typeface="UTM Avo" panose="02040603050506020204" pitchFamily="18" charset="0"/>
              </a:rPr>
              <a:t>HS </a:t>
            </a:r>
            <a:r>
              <a:rPr lang="en-US" sz="2250" noProof="0" dirty="0" err="1">
                <a:solidFill>
                  <a:prstClr val="black"/>
                </a:solidFill>
                <a:latin typeface="UTM Avo" panose="02040603050506020204" pitchFamily="18" charset="0"/>
              </a:rPr>
              <a:t>chọn</a:t>
            </a:r>
            <a:r>
              <a:rPr lang="en-US" sz="2250" noProof="0" dirty="0">
                <a:solidFill>
                  <a:prstClr val="black"/>
                </a:solidFill>
                <a:latin typeface="UTM Avo" panose="02040603050506020204" pitchFamily="18" charset="0"/>
              </a:rPr>
              <a:t> ô </a:t>
            </a:r>
            <a:r>
              <a:rPr lang="en-US" sz="2250" noProof="0" dirty="0" err="1">
                <a:solidFill>
                  <a:prstClr val="black"/>
                </a:solidFill>
                <a:latin typeface="UTM Avo" panose="02040603050506020204" pitchFamily="18" charset="0"/>
              </a:rPr>
              <a:t>cửa</a:t>
            </a:r>
            <a:r>
              <a:rPr lang="en-US" sz="2250" noProof="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50" noProof="0" dirty="0" err="1">
                <a:solidFill>
                  <a:prstClr val="black"/>
                </a:solidFill>
                <a:latin typeface="UTM Avo" panose="02040603050506020204" pitchFamily="18" charset="0"/>
              </a:rPr>
              <a:t>mình</a:t>
            </a:r>
            <a:r>
              <a:rPr lang="en-US" sz="2250" noProof="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50" noProof="0" dirty="0" err="1">
                <a:solidFill>
                  <a:prstClr val="black"/>
                </a:solidFill>
                <a:latin typeface="UTM Avo" panose="02040603050506020204" pitchFamily="18" charset="0"/>
              </a:rPr>
              <a:t>thích</a:t>
            </a:r>
            <a:r>
              <a:rPr lang="en-US" sz="2250" noProof="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50" noProof="0" dirty="0" err="1">
                <a:solidFill>
                  <a:prstClr val="black"/>
                </a:solidFill>
                <a:latin typeface="UTM Avo" panose="02040603050506020204" pitchFamily="18" charset="0"/>
              </a:rPr>
              <a:t>nếu</a:t>
            </a:r>
            <a:r>
              <a:rPr lang="en-US" sz="2250" noProof="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50" noProof="0" dirty="0" err="1">
                <a:solidFill>
                  <a:prstClr val="black"/>
                </a:solidFill>
                <a:latin typeface="UTM Avo" panose="02040603050506020204" pitchFamily="18" charset="0"/>
              </a:rPr>
              <a:t>trả</a:t>
            </a:r>
            <a:r>
              <a:rPr lang="en-US" sz="2250" noProof="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50" noProof="0" dirty="0" err="1">
                <a:solidFill>
                  <a:prstClr val="black"/>
                </a:solidFill>
                <a:latin typeface="UTM Avo" panose="02040603050506020204" pitchFamily="18" charset="0"/>
              </a:rPr>
              <a:t>lời</a:t>
            </a:r>
            <a:r>
              <a:rPr lang="en-US" sz="2250" noProof="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50" noProof="0" dirty="0" err="1">
                <a:solidFill>
                  <a:prstClr val="black"/>
                </a:solidFill>
                <a:latin typeface="UTM Avo" panose="02040603050506020204" pitchFamily="18" charset="0"/>
              </a:rPr>
              <a:t>đúng</a:t>
            </a:r>
            <a:r>
              <a:rPr lang="en-US" sz="2250" dirty="0">
                <a:solidFill>
                  <a:prstClr val="black"/>
                </a:solidFill>
                <a:latin typeface="UTM Avo" panose="02040603050506020204" pitchFamily="18" charset="0"/>
              </a:rPr>
              <a:t> ô </a:t>
            </a:r>
            <a:r>
              <a:rPr lang="en-US" sz="2250" dirty="0" err="1">
                <a:solidFill>
                  <a:prstClr val="black"/>
                </a:solidFill>
                <a:latin typeface="UTM Avo" panose="02040603050506020204" pitchFamily="18" charset="0"/>
              </a:rPr>
              <a:t>cửa</a:t>
            </a:r>
            <a:r>
              <a:rPr lang="en-US" sz="225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50" dirty="0" err="1">
                <a:solidFill>
                  <a:prstClr val="black"/>
                </a:solidFill>
                <a:latin typeface="UTM Avo" panose="02040603050506020204" pitchFamily="18" charset="0"/>
              </a:rPr>
              <a:t>đó</a:t>
            </a:r>
            <a:r>
              <a:rPr lang="en-US" sz="225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50" dirty="0" err="1">
                <a:solidFill>
                  <a:prstClr val="black"/>
                </a:solidFill>
                <a:latin typeface="UTM Avo" panose="02040603050506020204" pitchFamily="18" charset="0"/>
              </a:rPr>
              <a:t>sẽ</a:t>
            </a:r>
            <a:r>
              <a:rPr lang="en-US" sz="225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50" dirty="0" err="1">
                <a:solidFill>
                  <a:prstClr val="black"/>
                </a:solidFill>
                <a:latin typeface="UTM Avo" panose="02040603050506020204" pitchFamily="18" charset="0"/>
              </a:rPr>
              <a:t>mở</a:t>
            </a:r>
            <a:r>
              <a:rPr lang="en-US" sz="225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50" dirty="0" err="1">
                <a:solidFill>
                  <a:prstClr val="black"/>
                </a:solidFill>
                <a:latin typeface="UTM Avo" panose="02040603050506020204" pitchFamily="18" charset="0"/>
              </a:rPr>
              <a:t>ra</a:t>
            </a:r>
            <a:r>
              <a:rPr lang="en-US" sz="225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50" dirty="0" err="1">
                <a:solidFill>
                  <a:prstClr val="black"/>
                </a:solidFill>
                <a:latin typeface="UTM Avo" panose="02040603050506020204" pitchFamily="18" charset="0"/>
              </a:rPr>
              <a:t>và</a:t>
            </a:r>
            <a:r>
              <a:rPr lang="en-US" sz="225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50" dirty="0" err="1">
                <a:solidFill>
                  <a:prstClr val="black"/>
                </a:solidFill>
                <a:latin typeface="UTM Avo" panose="02040603050506020204" pitchFamily="18" charset="0"/>
              </a:rPr>
              <a:t>mảnh</a:t>
            </a:r>
            <a:r>
              <a:rPr lang="en-US" sz="225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50" dirty="0" err="1">
                <a:solidFill>
                  <a:prstClr val="black"/>
                </a:solidFill>
                <a:latin typeface="UTM Avo" panose="02040603050506020204" pitchFamily="18" charset="0"/>
              </a:rPr>
              <a:t>ghép</a:t>
            </a:r>
            <a:r>
              <a:rPr lang="en-US" sz="225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50" dirty="0" err="1">
                <a:solidFill>
                  <a:prstClr val="black"/>
                </a:solidFill>
                <a:latin typeface="UTM Avo" panose="02040603050506020204" pitchFamily="18" charset="0"/>
              </a:rPr>
              <a:t>nhỏ</a:t>
            </a:r>
            <a:r>
              <a:rPr lang="en-US" sz="225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50" dirty="0" err="1">
                <a:solidFill>
                  <a:prstClr val="black"/>
                </a:solidFill>
                <a:latin typeface="UTM Avo" panose="02040603050506020204" pitchFamily="18" charset="0"/>
              </a:rPr>
              <a:t>của</a:t>
            </a:r>
            <a:r>
              <a:rPr lang="en-US" sz="225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50" dirty="0" err="1">
                <a:solidFill>
                  <a:prstClr val="black"/>
                </a:solidFill>
                <a:latin typeface="UTM Avo" panose="02040603050506020204" pitchFamily="18" charset="0"/>
              </a:rPr>
              <a:t>bức</a:t>
            </a:r>
            <a:r>
              <a:rPr lang="en-US" sz="225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50" dirty="0" err="1">
                <a:solidFill>
                  <a:prstClr val="black"/>
                </a:solidFill>
                <a:latin typeface="UTM Avo" panose="02040603050506020204" pitchFamily="18" charset="0"/>
              </a:rPr>
              <a:t>ảnh</a:t>
            </a:r>
            <a:r>
              <a:rPr lang="en-US" sz="225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50" dirty="0" err="1">
                <a:solidFill>
                  <a:prstClr val="black"/>
                </a:solidFill>
                <a:latin typeface="UTM Avo" panose="02040603050506020204" pitchFamily="18" charset="0"/>
              </a:rPr>
              <a:t>nền</a:t>
            </a:r>
            <a:r>
              <a:rPr lang="en-US" sz="225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50" dirty="0" err="1">
                <a:solidFill>
                  <a:prstClr val="black"/>
                </a:solidFill>
                <a:latin typeface="UTM Avo" panose="02040603050506020204" pitchFamily="18" charset="0"/>
              </a:rPr>
              <a:t>xuất</a:t>
            </a:r>
            <a:r>
              <a:rPr lang="en-US" sz="225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50" dirty="0" err="1">
                <a:solidFill>
                  <a:prstClr val="black"/>
                </a:solidFill>
                <a:latin typeface="UTM Avo" panose="02040603050506020204" pitchFamily="18" charset="0"/>
              </a:rPr>
              <a:t>hiện</a:t>
            </a:r>
            <a:r>
              <a:rPr lang="vi-VN" sz="2250" dirty="0">
                <a:solidFill>
                  <a:prstClr val="black"/>
                </a:solidFill>
                <a:latin typeface="Calibri" panose="020F0502020204030204"/>
              </a:rPr>
              <a:t>. </a:t>
            </a:r>
            <a:endParaRPr lang="en-US" sz="2250" dirty="0">
              <a:solidFill>
                <a:prstClr val="black"/>
              </a:solidFill>
              <a:latin typeface="UTM Avo" panose="020406030505060202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- </a:t>
            </a:r>
            <a:r>
              <a:rPr kumimoji="0" lang="en-US" sz="22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Mở</a:t>
            </a:r>
            <a:r>
              <a:rPr kumimoji="0" lang="en-US" sz="225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5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hết</a:t>
            </a:r>
            <a:r>
              <a:rPr kumimoji="0" lang="en-US" sz="225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4 ô </a:t>
            </a:r>
            <a:r>
              <a:rPr kumimoji="0" lang="en-US" sz="225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cửa</a:t>
            </a:r>
            <a:r>
              <a:rPr kumimoji="0" lang="en-US" sz="225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5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sẽ</a:t>
            </a:r>
            <a:r>
              <a:rPr kumimoji="0" lang="en-US" sz="225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5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xuất</a:t>
            </a:r>
            <a:r>
              <a:rPr kumimoji="0" lang="en-US" sz="225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5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hiện</a:t>
            </a:r>
            <a:r>
              <a:rPr kumimoji="0" lang="en-US" sz="225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5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hết</a:t>
            </a:r>
            <a:r>
              <a:rPr kumimoji="0" lang="en-US" sz="225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5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các</a:t>
            </a:r>
            <a:r>
              <a:rPr kumimoji="0" lang="en-US" sz="225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5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mảnh</a:t>
            </a:r>
            <a:r>
              <a:rPr kumimoji="0" lang="en-US" sz="225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5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ghép</a:t>
            </a:r>
            <a:r>
              <a:rPr kumimoji="0" lang="en-US" sz="225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5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nhỏ</a:t>
            </a:r>
            <a:r>
              <a:rPr kumimoji="0" lang="en-US" sz="225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, </a:t>
            </a:r>
            <a:r>
              <a:rPr kumimoji="0" lang="en-US" sz="225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ghép</a:t>
            </a:r>
            <a:r>
              <a:rPr kumimoji="0" lang="en-US" sz="225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4 </a:t>
            </a:r>
            <a:r>
              <a:rPr kumimoji="0" lang="en-US" sz="225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mảnh</a:t>
            </a:r>
            <a:r>
              <a:rPr kumimoji="0" lang="en-US" sz="225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5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nhỏ</a:t>
            </a:r>
            <a:r>
              <a:rPr kumimoji="0" lang="en-US" sz="225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5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lại</a:t>
            </a:r>
            <a:r>
              <a:rPr kumimoji="0" lang="en-US" sz="225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5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sẽ</a:t>
            </a:r>
            <a:r>
              <a:rPr kumimoji="0" lang="en-US" sz="225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5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thành</a:t>
            </a:r>
            <a:r>
              <a:rPr kumimoji="0" lang="en-US" sz="225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5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bức</a:t>
            </a:r>
            <a:r>
              <a:rPr kumimoji="0" lang="en-US" sz="225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5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ảnh</a:t>
            </a:r>
            <a:r>
              <a:rPr kumimoji="0" lang="en-US" sz="225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5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nền</a:t>
            </a:r>
            <a:r>
              <a:rPr kumimoji="0" lang="en-US" sz="225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- </a:t>
            </a:r>
            <a:r>
              <a:rPr kumimoji="0" lang="en-US" sz="22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Sau</a:t>
            </a:r>
            <a:r>
              <a:rPr kumimoji="0" lang="en-US" sz="2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khi</a:t>
            </a:r>
            <a:r>
              <a:rPr kumimoji="0" lang="en-US" sz="22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HS </a:t>
            </a:r>
            <a:r>
              <a:rPr kumimoji="0" lang="en-US" sz="22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đã</a:t>
            </a:r>
            <a:r>
              <a:rPr kumimoji="0" lang="en-US" sz="225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5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mở</a:t>
            </a:r>
            <a:r>
              <a:rPr kumimoji="0" lang="en-US" sz="225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5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hết</a:t>
            </a:r>
            <a:r>
              <a:rPr kumimoji="0" lang="en-US" sz="225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5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các</a:t>
            </a:r>
            <a:r>
              <a:rPr kumimoji="0" lang="en-US" sz="225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ô </a:t>
            </a:r>
            <a:r>
              <a:rPr kumimoji="0" lang="en-US" sz="225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cửa</a:t>
            </a:r>
            <a:r>
              <a:rPr kumimoji="0" lang="en-US" sz="225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GV </a:t>
            </a:r>
            <a:r>
              <a:rPr kumimoji="0" lang="en-US" sz="225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tích</a:t>
            </a:r>
            <a:r>
              <a:rPr kumimoji="0" lang="en-US" sz="225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5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chọn</a:t>
            </a:r>
            <a:r>
              <a:rPr kumimoji="0" lang="en-US" sz="225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5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vào</a:t>
            </a:r>
            <a:r>
              <a:rPr kumimoji="0" lang="en-US" sz="225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con </a:t>
            </a:r>
            <a:r>
              <a:rPr kumimoji="0" lang="en-US" sz="225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bướm</a:t>
            </a:r>
            <a:r>
              <a:rPr kumimoji="0" lang="en-US" sz="225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5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để</a:t>
            </a:r>
            <a:r>
              <a:rPr kumimoji="0" lang="en-US" sz="225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5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toàn</a:t>
            </a:r>
            <a:r>
              <a:rPr kumimoji="0" lang="en-US" sz="225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5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bộ</a:t>
            </a:r>
            <a:r>
              <a:rPr kumimoji="0" lang="en-US" sz="225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5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bức</a:t>
            </a:r>
            <a:r>
              <a:rPr kumimoji="0" lang="en-US" sz="225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5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ảnh</a:t>
            </a:r>
            <a:r>
              <a:rPr kumimoji="0" lang="en-US" sz="225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5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nền</a:t>
            </a:r>
            <a:r>
              <a:rPr kumimoji="0" lang="en-US" sz="225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5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xuất</a:t>
            </a:r>
            <a:r>
              <a:rPr kumimoji="0" lang="en-US" sz="225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25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hiện</a:t>
            </a:r>
            <a:r>
              <a:rPr lang="en-US" sz="2250" dirty="0">
                <a:solidFill>
                  <a:prstClr val="black"/>
                </a:solidFill>
                <a:latin typeface="UTM Avo" panose="020406030505060202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50" dirty="0">
                <a:solidFill>
                  <a:prstClr val="black"/>
                </a:solidFill>
                <a:latin typeface="UTM Avo" panose="02040603050506020204" pitchFamily="18" charset="0"/>
              </a:rPr>
              <a:t>- </a:t>
            </a:r>
            <a:r>
              <a:rPr lang="en-US" sz="2250" dirty="0" err="1">
                <a:solidFill>
                  <a:prstClr val="black"/>
                </a:solidFill>
                <a:latin typeface="UTM Avo" panose="02040603050506020204" pitchFamily="18" charset="0"/>
              </a:rPr>
              <a:t>Thông</a:t>
            </a:r>
            <a:r>
              <a:rPr lang="en-US" sz="2250" dirty="0">
                <a:solidFill>
                  <a:prstClr val="black"/>
                </a:solidFill>
                <a:latin typeface="UTM Avo" panose="02040603050506020204" pitchFamily="18" charset="0"/>
              </a:rPr>
              <a:t> qua </a:t>
            </a:r>
            <a:r>
              <a:rPr lang="en-US" sz="2250" dirty="0" err="1">
                <a:solidFill>
                  <a:prstClr val="black"/>
                </a:solidFill>
                <a:latin typeface="UTM Avo" panose="02040603050506020204" pitchFamily="18" charset="0"/>
              </a:rPr>
              <a:t>ảnh</a:t>
            </a:r>
            <a:r>
              <a:rPr lang="en-US" sz="225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50" dirty="0" err="1">
                <a:solidFill>
                  <a:prstClr val="black"/>
                </a:solidFill>
                <a:latin typeface="UTM Avo" panose="02040603050506020204" pitchFamily="18" charset="0"/>
              </a:rPr>
              <a:t>nền</a:t>
            </a:r>
            <a:r>
              <a:rPr lang="en-US" sz="225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50" dirty="0" err="1">
                <a:solidFill>
                  <a:prstClr val="black"/>
                </a:solidFill>
                <a:latin typeface="UTM Avo" panose="02040603050506020204" pitchFamily="18" charset="0"/>
              </a:rPr>
              <a:t>giới</a:t>
            </a:r>
            <a:r>
              <a:rPr lang="en-US" sz="225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50" dirty="0" err="1">
                <a:solidFill>
                  <a:prstClr val="black"/>
                </a:solidFill>
                <a:latin typeface="UTM Avo" panose="02040603050506020204" pitchFamily="18" charset="0"/>
              </a:rPr>
              <a:t>thiệu</a:t>
            </a:r>
            <a:r>
              <a:rPr lang="en-US" sz="225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50" dirty="0" err="1">
                <a:solidFill>
                  <a:prstClr val="black"/>
                </a:solidFill>
                <a:latin typeface="UTM Avo" panose="02040603050506020204" pitchFamily="18" charset="0"/>
              </a:rPr>
              <a:t>bài</a:t>
            </a:r>
            <a:r>
              <a:rPr lang="en-US" sz="225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250" dirty="0" err="1">
                <a:solidFill>
                  <a:prstClr val="black"/>
                </a:solidFill>
                <a:latin typeface="UTM Avo" panose="02040603050506020204" pitchFamily="18" charset="0"/>
              </a:rPr>
              <a:t>ên</a:t>
            </a:r>
            <a:r>
              <a:rPr lang="en-US" sz="2250" dirty="0">
                <a:solidFill>
                  <a:prstClr val="black"/>
                </a:solidFill>
                <a:latin typeface="UTM Avo" panose="02040603050506020204" pitchFamily="18" charset="0"/>
              </a:rPr>
              <a:t> - </a:t>
            </a:r>
            <a:r>
              <a:rPr lang="en-US" sz="2250" dirty="0" err="1">
                <a:solidFill>
                  <a:prstClr val="black"/>
                </a:solidFill>
                <a:latin typeface="UTM Avo" panose="02040603050506020204" pitchFamily="18" charset="0"/>
              </a:rPr>
              <a:t>êt</a:t>
            </a:r>
            <a:r>
              <a:rPr lang="en-US" sz="2250" dirty="0">
                <a:solidFill>
                  <a:prstClr val="black"/>
                </a:solidFill>
                <a:latin typeface="UTM Avo" panose="02040603050506020204" pitchFamily="18" charset="0"/>
              </a:rPr>
              <a:t>. </a:t>
            </a:r>
            <a:endParaRPr kumimoji="0" lang="en-US" sz="22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534BD2E-90FC-49F3-AC62-E2293F519BB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257" y="295923"/>
            <a:ext cx="868643" cy="64424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534BD2E-90FC-49F3-AC62-E2293F519BB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60" y="758850"/>
            <a:ext cx="868643" cy="644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542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91667E-6 -1.48148E-6 L -2.91667E-6 -0.02407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4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4446"/>
          <a:stretch/>
        </p:blipFill>
        <p:spPr>
          <a:xfrm>
            <a:off x="0" y="438303"/>
            <a:ext cx="12193057" cy="6419697"/>
          </a:xfrm>
          <a:prstGeom prst="rect">
            <a:avLst/>
          </a:prstGeom>
        </p:spPr>
      </p:pic>
      <p:pic>
        <p:nvPicPr>
          <p:cNvPr id="11" name="Picture 2" descr="NASA chế tạo tên lửa đẩy mạnh nhất từ trước tới nay - KhoaHoc.tv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89855" y="1406974"/>
            <a:ext cx="7334503" cy="4461563"/>
          </a:xfrm>
          <a:prstGeom prst="rect">
            <a:avLst/>
          </a:prstGeom>
          <a:noFill/>
        </p:spPr>
      </p:pic>
      <p:pic>
        <p:nvPicPr>
          <p:cNvPr id="12" name="Picture 11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069B54F1-CC45-43F6-97AD-194D52974A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9008">
            <a:off x="11579828" y="2844081"/>
            <a:ext cx="241845" cy="19619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534BD2E-90FC-49F3-AC62-E2293F519BB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068" y="131552"/>
            <a:ext cx="868643" cy="64424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E763278-C313-4EDF-987E-F22E2183753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5792"/>
            <a:ext cx="12191995" cy="6432208"/>
          </a:xfrm>
          <a:prstGeom prst="rect">
            <a:avLst/>
          </a:prstGeom>
        </p:spPr>
      </p:pic>
      <p:pic>
        <p:nvPicPr>
          <p:cNvPr id="15" name="1a">
            <a:hlinkClick r:id="rId7" action="ppaction://hlinksldjump"/>
            <a:extLst>
              <a:ext uri="{FF2B5EF4-FFF2-40B4-BE49-F238E27FC236}">
                <a16:creationId xmlns:a16="http://schemas.microsoft.com/office/drawing/2014/main" id="{8AF76E6A-287A-4FCE-9172-43EA65468B4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835" y="1434270"/>
            <a:ext cx="3212870" cy="2172335"/>
          </a:xfrm>
          <a:prstGeom prst="rect">
            <a:avLst/>
          </a:prstGeom>
        </p:spPr>
      </p:pic>
      <p:pic>
        <p:nvPicPr>
          <p:cNvPr id="16" name="2a">
            <a:hlinkClick r:id="rId9" action="ppaction://hlinksldjump"/>
            <a:extLst>
              <a:ext uri="{FF2B5EF4-FFF2-40B4-BE49-F238E27FC236}">
                <a16:creationId xmlns:a16="http://schemas.microsoft.com/office/drawing/2014/main" id="{DD20E236-853F-4DAB-9F1C-A4D9EDB1362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9361" y="1434270"/>
            <a:ext cx="3205203" cy="2168783"/>
          </a:xfrm>
          <a:prstGeom prst="rect">
            <a:avLst/>
          </a:prstGeom>
        </p:spPr>
      </p:pic>
      <p:pic>
        <p:nvPicPr>
          <p:cNvPr id="17" name="3a">
            <a:hlinkClick r:id="rId11" action="ppaction://hlinksldjump"/>
            <a:extLst>
              <a:ext uri="{FF2B5EF4-FFF2-40B4-BE49-F238E27FC236}">
                <a16:creationId xmlns:a16="http://schemas.microsoft.com/office/drawing/2014/main" id="{6958605E-82BB-4633-BA1A-5FE3B2AF2D1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835" y="3659131"/>
            <a:ext cx="3270183" cy="2112929"/>
          </a:xfrm>
          <a:prstGeom prst="rect">
            <a:avLst/>
          </a:prstGeom>
        </p:spPr>
      </p:pic>
      <p:pic>
        <p:nvPicPr>
          <p:cNvPr id="18" name="4a">
            <a:hlinkClick r:id="rId13" action="ppaction://hlinksldjump"/>
            <a:extLst>
              <a:ext uri="{FF2B5EF4-FFF2-40B4-BE49-F238E27FC236}">
                <a16:creationId xmlns:a16="http://schemas.microsoft.com/office/drawing/2014/main" id="{2FCE912D-BE94-4A90-8A79-567F06A1F96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685" y="3645483"/>
            <a:ext cx="3173458" cy="2112929"/>
          </a:xfrm>
          <a:prstGeom prst="rect">
            <a:avLst/>
          </a:prstGeom>
        </p:spPr>
      </p:pic>
      <p:pic>
        <p:nvPicPr>
          <p:cNvPr id="19" name="Picture 18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069B54F1-CC45-43F6-97AD-194D52974A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9008">
            <a:off x="11579833" y="2857144"/>
            <a:ext cx="241845" cy="196196"/>
          </a:xfrm>
          <a:prstGeom prst="rect">
            <a:avLst/>
          </a:prstGeom>
        </p:spPr>
      </p:pic>
      <p:pic>
        <p:nvPicPr>
          <p:cNvPr id="20" name="buom" descr="A insect on the ground&#10;&#10;Description generated with high confidence">
            <a:extLst>
              <a:ext uri="{FF2B5EF4-FFF2-40B4-BE49-F238E27FC236}">
                <a16:creationId xmlns:a16="http://schemas.microsoft.com/office/drawing/2014/main" id="{633BA60B-A834-4BA0-9477-2FB9465B37F1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70510">
            <a:off x="1694060" y="2223286"/>
            <a:ext cx="1484192" cy="144072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269E7C5-4EA5-4C44-AA00-1B2105BB828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426" y="4934926"/>
            <a:ext cx="506290" cy="50629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534BD2E-90FC-49F3-AC62-E2293F519BB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073" y="144615"/>
            <a:ext cx="868643" cy="644243"/>
          </a:xfrm>
          <a:prstGeom prst="rect">
            <a:avLst/>
          </a:prstGeom>
        </p:spPr>
      </p:pic>
      <p:pic>
        <p:nvPicPr>
          <p:cNvPr id="23" name="Picture 22">
            <a:hlinkClick r:id="rId17" action="ppaction://hlinksldjump"/>
            <a:extLst>
              <a:ext uri="{FF2B5EF4-FFF2-40B4-BE49-F238E27FC236}">
                <a16:creationId xmlns:a16="http://schemas.microsoft.com/office/drawing/2014/main" id="{490A87E2-6F22-4B14-A9C6-16CD95B0AB62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52" b="11202"/>
          <a:stretch/>
        </p:blipFill>
        <p:spPr>
          <a:xfrm>
            <a:off x="7409361" y="6263603"/>
            <a:ext cx="1506247" cy="558165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559558" y="1266317"/>
            <a:ext cx="2336100" cy="340519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NI-Zap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481029" y="5758412"/>
            <a:ext cx="2337526" cy="34051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Zap" pitchFamily="2" charset="0"/>
                <a:ea typeface="Tahoma" panose="020B0604030504040204" pitchFamily="34" charset="0"/>
                <a:cs typeface="Tahoma" panose="020B0604030504040204" pitchFamily="34" charset="0"/>
              </a:rPr>
              <a:t>Học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NI-Zap" pitchFamily="2" charset="0"/>
                <a:ea typeface="Tahoma" panose="020B0604030504040204" pitchFamily="34" charset="0"/>
                <a:cs typeface="Tahoma" panose="020B0604030504040204" pitchFamily="34" charset="0"/>
              </a:rPr>
              <a:t> 10.com</a:t>
            </a:r>
          </a:p>
        </p:txBody>
      </p:sp>
    </p:spTree>
    <p:extLst>
      <p:ext uri="{BB962C8B-B14F-4D97-AF65-F5344CB8AC3E}">
        <p14:creationId xmlns:p14="http://schemas.microsoft.com/office/powerpoint/2010/main" val="1505536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6" descr="E:\09----------------Diagrams September\22\Png\5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4624251"/>
            <a:ext cx="2292458" cy="2190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2" name="Shape 622"/>
          <p:cNvGrpSpPr/>
          <p:nvPr/>
        </p:nvGrpSpPr>
        <p:grpSpPr>
          <a:xfrm>
            <a:off x="10659290" y="567593"/>
            <a:ext cx="1389017" cy="1235082"/>
            <a:chOff x="5926225" y="921350"/>
            <a:chExt cx="517800" cy="504350"/>
          </a:xfrm>
        </p:grpSpPr>
        <p:sp>
          <p:nvSpPr>
            <p:cNvPr id="42" name="Shape 623"/>
            <p:cNvSpPr/>
            <p:nvPr/>
          </p:nvSpPr>
          <p:spPr>
            <a:xfrm>
              <a:off x="5926225" y="921350"/>
              <a:ext cx="517800" cy="504350"/>
            </a:xfrm>
            <a:custGeom>
              <a:avLst/>
              <a:gdLst/>
              <a:ahLst/>
              <a:cxnLst/>
              <a:rect l="0" t="0" r="0" b="0"/>
              <a:pathLst>
                <a:path w="20712" h="20174" extrusionOk="0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1C232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  <p:sp>
          <p:nvSpPr>
            <p:cNvPr id="43" name="Shape 624"/>
            <p:cNvSpPr/>
            <p:nvPr/>
          </p:nvSpPr>
          <p:spPr>
            <a:xfrm>
              <a:off x="6016600" y="1005000"/>
              <a:ext cx="337050" cy="337050"/>
            </a:xfrm>
            <a:custGeom>
              <a:avLst/>
              <a:gdLst/>
              <a:ahLst/>
              <a:cxnLst/>
              <a:rect l="0" t="0" r="0" b="0"/>
              <a:pathLst>
                <a:path w="13482" h="13482" extrusionOk="0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1C232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pic>
        <p:nvPicPr>
          <p:cNvPr id="44" name="图片 9">
            <a:extLst>
              <a:ext uri="{FF2B5EF4-FFF2-40B4-BE49-F238E27FC236}">
                <a16:creationId xmlns:a16="http://schemas.microsoft.com/office/drawing/2014/main" id="{C471F5D6-0ED0-484F-9E49-B8B0F5674E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9394" y="4440914"/>
            <a:ext cx="2342606" cy="2374059"/>
          </a:xfrm>
          <a:prstGeom prst="rect">
            <a:avLst/>
          </a:prstGeom>
        </p:spPr>
      </p:pic>
      <p:sp>
        <p:nvSpPr>
          <p:cNvPr id="45" name="Rectangle 44">
            <a:hlinkClick r:id="rId5" action="ppaction://hlinksldjump"/>
            <a:extLst>
              <a:ext uri="{FF2B5EF4-FFF2-40B4-BE49-F238E27FC236}">
                <a16:creationId xmlns:a16="http://schemas.microsoft.com/office/drawing/2014/main" id="{BAC73DBC-8EDB-4C1D-ADC5-59A21F8A3FCD}"/>
              </a:ext>
            </a:extLst>
          </p:cNvPr>
          <p:cNvSpPr/>
          <p:nvPr/>
        </p:nvSpPr>
        <p:spPr>
          <a:xfrm>
            <a:off x="6979920" y="6050280"/>
            <a:ext cx="2164080" cy="64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DD9DFFB-2E60-49B7-AEC5-067BDDE415E2}"/>
              </a:ext>
            </a:extLst>
          </p:cNvPr>
          <p:cNvSpPr txBox="1"/>
          <p:nvPr/>
        </p:nvSpPr>
        <p:spPr>
          <a:xfrm>
            <a:off x="1437500" y="1248796"/>
            <a:ext cx="97792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Điền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vần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en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hoặc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vần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et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thích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hợp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vào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chỗ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chấm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.  </a:t>
            </a:r>
          </a:p>
        </p:txBody>
      </p:sp>
      <p:grpSp>
        <p:nvGrpSpPr>
          <p:cNvPr id="48" name="Group 47"/>
          <p:cNvGrpSpPr/>
          <p:nvPr/>
        </p:nvGrpSpPr>
        <p:grpSpPr>
          <a:xfrm>
            <a:off x="2706403" y="3665832"/>
            <a:ext cx="5415148" cy="1116280"/>
            <a:chOff x="3621974" y="3158838"/>
            <a:chExt cx="5415148" cy="1116280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49" name="Rounded Rectangle 48"/>
            <p:cNvSpPr/>
            <p:nvPr/>
          </p:nvSpPr>
          <p:spPr>
            <a:xfrm>
              <a:off x="3621974" y="3158838"/>
              <a:ext cx="5415148" cy="1116280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itchFamily="18" charset="0"/>
                  <a:ea typeface="+mn-ea"/>
                  <a:cs typeface="+mn-cs"/>
                </a:rPr>
                <a:t>qu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itchFamily="18" charset="0"/>
                  <a:ea typeface="+mn-ea"/>
                  <a:cs typeface="+mn-cs"/>
                </a:rPr>
                <a:t>….. 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itchFamily="18" charset="0"/>
                  <a:ea typeface="+mn-ea"/>
                  <a:cs typeface="+mn-cs"/>
                </a:rPr>
                <a:t>nhà</a:t>
              </a:r>
              <a:endPara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endParaRPr>
            </a:p>
          </p:txBody>
        </p:sp>
        <p:cxnSp>
          <p:nvCxnSpPr>
            <p:cNvPr id="50" name="Straight Connector 49"/>
            <p:cNvCxnSpPr/>
            <p:nvPr/>
          </p:nvCxnSpPr>
          <p:spPr>
            <a:xfrm flipH="1">
              <a:off x="5700156" y="3372592"/>
              <a:ext cx="178130" cy="130629"/>
            </a:xfrm>
            <a:prstGeom prst="line">
              <a:avLst/>
            </a:prstGeom>
            <a:grpFill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1" name="TextBox 50"/>
          <p:cNvSpPr txBox="1"/>
          <p:nvPr/>
        </p:nvSpPr>
        <p:spPr>
          <a:xfrm>
            <a:off x="4555948" y="3755518"/>
            <a:ext cx="117565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 rotWithShape="1">
          <a:blip r:embed="rId6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485"/>
          <a:stretch/>
        </p:blipFill>
        <p:spPr>
          <a:xfrm>
            <a:off x="8516575" y="3665832"/>
            <a:ext cx="1573113" cy="105902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490A87E2-6F22-4B14-A9C6-16CD95B0AB6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52" b="11202"/>
          <a:stretch/>
        </p:blipFill>
        <p:spPr>
          <a:xfrm rot="10800000">
            <a:off x="7826998" y="6187827"/>
            <a:ext cx="2022396" cy="684397"/>
          </a:xfrm>
          <a:prstGeom prst="rect">
            <a:avLst/>
          </a:prstGeom>
        </p:spPr>
      </p:pic>
      <p:sp>
        <p:nvSpPr>
          <p:cNvPr id="55" name="Rectangle 54">
            <a:hlinkClick r:id="rId5" action="ppaction://hlinksldjump"/>
            <a:extLst>
              <a:ext uri="{FF2B5EF4-FFF2-40B4-BE49-F238E27FC236}">
                <a16:creationId xmlns:a16="http://schemas.microsoft.com/office/drawing/2014/main" id="{BAC73DBC-8EDB-4C1D-ADC5-59A21F8A3FCD}"/>
              </a:ext>
            </a:extLst>
          </p:cNvPr>
          <p:cNvSpPr/>
          <p:nvPr/>
        </p:nvSpPr>
        <p:spPr>
          <a:xfrm>
            <a:off x="7826998" y="6245079"/>
            <a:ext cx="1903856" cy="5985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61564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5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15">
            <a:extLst>
              <a:ext uri="{FF2B5EF4-FFF2-40B4-BE49-F238E27FC236}">
                <a16:creationId xmlns:a16="http://schemas.microsoft.com/office/drawing/2014/main" id="{D1D034BC-3C80-4037-8EE1-26A12C56E7F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78" b="31203"/>
          <a:stretch/>
        </p:blipFill>
        <p:spPr>
          <a:xfrm>
            <a:off x="73479" y="5149332"/>
            <a:ext cx="7075419" cy="1612293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7CF2F40B-0C06-41A2-98EB-3C7D4751E754}"/>
              </a:ext>
            </a:extLst>
          </p:cNvPr>
          <p:cNvSpPr txBox="1"/>
          <p:nvPr/>
        </p:nvSpPr>
        <p:spPr>
          <a:xfrm>
            <a:off x="316989" y="1895035"/>
            <a:ext cx="38776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Tranh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vẽ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gì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?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BA46285-AC70-4F24-87DC-EF5358B6E211}"/>
              </a:ext>
            </a:extLst>
          </p:cNvPr>
          <p:cNvSpPr txBox="1"/>
          <p:nvPr/>
        </p:nvSpPr>
        <p:spPr>
          <a:xfrm>
            <a:off x="572354" y="3445239"/>
            <a:ext cx="219322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lò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rèn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9" name="Picture 4" descr="Phố Lò Rèn đỏ lửa trong ngày Hà Nội nóng 40 độ 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38166" y="463241"/>
            <a:ext cx="7519260" cy="5365287"/>
          </a:xfrm>
          <a:prstGeom prst="rect">
            <a:avLst/>
          </a:prstGeom>
          <a:noFill/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5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485"/>
          <a:stretch/>
        </p:blipFill>
        <p:spPr>
          <a:xfrm>
            <a:off x="3002507" y="3070746"/>
            <a:ext cx="1376941" cy="143301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90A87E2-6F22-4B14-A9C6-16CD95B0AB6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52" b="11202"/>
          <a:stretch/>
        </p:blipFill>
        <p:spPr>
          <a:xfrm rot="10800000">
            <a:off x="9437762" y="5952878"/>
            <a:ext cx="2022396" cy="684397"/>
          </a:xfrm>
          <a:prstGeom prst="rect">
            <a:avLst/>
          </a:prstGeom>
        </p:spPr>
      </p:pic>
      <p:sp>
        <p:nvSpPr>
          <p:cNvPr id="32" name="Rectangle 31">
            <a:hlinkClick r:id="rId7" action="ppaction://hlinksldjump"/>
            <a:extLst>
              <a:ext uri="{FF2B5EF4-FFF2-40B4-BE49-F238E27FC236}">
                <a16:creationId xmlns:a16="http://schemas.microsoft.com/office/drawing/2014/main" id="{E8A3D8D8-1DFA-4A8B-9290-10ED9F0F074D}"/>
              </a:ext>
            </a:extLst>
          </p:cNvPr>
          <p:cNvSpPr/>
          <p:nvPr/>
        </p:nvSpPr>
        <p:spPr>
          <a:xfrm>
            <a:off x="9532674" y="5952878"/>
            <a:ext cx="1832572" cy="64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6946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5">
            <a:extLst>
              <a:ext uri="{FF2B5EF4-FFF2-40B4-BE49-F238E27FC236}">
                <a16:creationId xmlns:a16="http://schemas.microsoft.com/office/drawing/2014/main" id="{5F52833C-1D66-4A11-9DFF-00AFB7148A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8013"/>
            <a:ext cx="8840832" cy="2033268"/>
          </a:xfrm>
          <a:prstGeom prst="rect">
            <a:avLst/>
          </a:prstGeom>
        </p:spPr>
      </p:pic>
      <p:pic>
        <p:nvPicPr>
          <p:cNvPr id="3" name="图片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99" b="25800"/>
          <a:stretch/>
        </p:blipFill>
        <p:spPr>
          <a:xfrm>
            <a:off x="11423" y="4869558"/>
            <a:ext cx="1945473" cy="19702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0A87E2-6F22-4B14-A9C6-16CD95B0AB6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52" b="11202"/>
          <a:stretch/>
        </p:blipFill>
        <p:spPr>
          <a:xfrm rot="10800000">
            <a:off x="9355546" y="6147397"/>
            <a:ext cx="2022396" cy="684397"/>
          </a:xfrm>
          <a:prstGeom prst="rect">
            <a:avLst/>
          </a:prstGeom>
        </p:spPr>
      </p:pic>
      <p:sp>
        <p:nvSpPr>
          <p:cNvPr id="6" name="Rectangle 5">
            <a:hlinkClick r:id="rId6" action="ppaction://hlinksldjump"/>
            <a:extLst>
              <a:ext uri="{FF2B5EF4-FFF2-40B4-BE49-F238E27FC236}">
                <a16:creationId xmlns:a16="http://schemas.microsoft.com/office/drawing/2014/main" id="{51610815-90AC-4463-A02A-2631C4B67A8D}"/>
              </a:ext>
            </a:extLst>
          </p:cNvPr>
          <p:cNvSpPr/>
          <p:nvPr/>
        </p:nvSpPr>
        <p:spPr>
          <a:xfrm>
            <a:off x="9355546" y="6140539"/>
            <a:ext cx="2022396" cy="64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5EF1AB-B4D0-4F5F-8B39-FAE257D613F7}"/>
              </a:ext>
            </a:extLst>
          </p:cNvPr>
          <p:cNvSpPr txBox="1"/>
          <p:nvPr/>
        </p:nvSpPr>
        <p:spPr>
          <a:xfrm>
            <a:off x="455247" y="2618541"/>
            <a:ext cx="370293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Tranh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vẽ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gì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29C377-1663-4A93-951F-A769749FB432}"/>
              </a:ext>
            </a:extLst>
          </p:cNvPr>
          <p:cNvSpPr txBox="1"/>
          <p:nvPr/>
        </p:nvSpPr>
        <p:spPr>
          <a:xfrm>
            <a:off x="834031" y="3778967"/>
            <a:ext cx="141096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vẹt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9" name="Picture 2" descr="20 các loài chim cảnh nhỏ thường nuôi trong nhà ở Việt Nam – Bảo ...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308312" y="1473959"/>
            <a:ext cx="7619831" cy="4700734"/>
          </a:xfrm>
          <a:prstGeom prst="rect">
            <a:avLst/>
          </a:prstGeom>
          <a:noFill/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8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485"/>
          <a:stretch/>
        </p:blipFill>
        <p:spPr>
          <a:xfrm>
            <a:off x="2395618" y="3514293"/>
            <a:ext cx="1737655" cy="1362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8918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7">
            <a:extLst>
              <a:ext uri="{FF2B5EF4-FFF2-40B4-BE49-F238E27FC236}">
                <a16:creationId xmlns:a16="http://schemas.microsoft.com/office/drawing/2014/main" id="{55AFD542-B6EA-471C-B6A5-3565E23FE932}"/>
              </a:ext>
            </a:extLst>
          </p:cNvPr>
          <p:cNvSpPr/>
          <p:nvPr/>
        </p:nvSpPr>
        <p:spPr>
          <a:xfrm>
            <a:off x="2651914" y="1928366"/>
            <a:ext cx="5235332" cy="232973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5" name="圆角矩形 50"/>
          <p:cNvSpPr/>
          <p:nvPr/>
        </p:nvSpPr>
        <p:spPr>
          <a:xfrm rot="5400000" flipV="1">
            <a:off x="4042886" y="1622977"/>
            <a:ext cx="859038" cy="271037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666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sp>
        <p:nvSpPr>
          <p:cNvPr id="6" name="圆角矩形 58"/>
          <p:cNvSpPr/>
          <p:nvPr/>
        </p:nvSpPr>
        <p:spPr>
          <a:xfrm rot="5400000" flipV="1">
            <a:off x="5583007" y="-3408102"/>
            <a:ext cx="1690597" cy="9680510"/>
          </a:xfrm>
          <a:prstGeom prst="roundRect">
            <a:avLst>
              <a:gd name="adj" fmla="val 50000"/>
            </a:avLst>
          </a:prstGeom>
          <a:solidFill>
            <a:schemeClr val="accent2">
              <a:lumMod val="75000"/>
            </a:schemeClr>
          </a:solidFill>
          <a:ln w="666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pic>
        <p:nvPicPr>
          <p:cNvPr id="7" name="图片 2" descr="觅元素584a986cb28d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2" y="464025"/>
            <a:ext cx="2167869" cy="62046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90A87E2-6F22-4B14-A9C6-16CD95B0AB6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52" b="11202"/>
          <a:stretch/>
        </p:blipFill>
        <p:spPr>
          <a:xfrm rot="10800000">
            <a:off x="9333409" y="6081637"/>
            <a:ext cx="2022396" cy="684397"/>
          </a:xfrm>
          <a:prstGeom prst="rect">
            <a:avLst/>
          </a:prstGeom>
        </p:spPr>
      </p:pic>
      <p:sp>
        <p:nvSpPr>
          <p:cNvPr id="12" name="Rectangle 11">
            <a:hlinkClick r:id="rId5" action="ppaction://hlinksldjump"/>
            <a:extLst>
              <a:ext uri="{FF2B5EF4-FFF2-40B4-BE49-F238E27FC236}">
                <a16:creationId xmlns:a16="http://schemas.microsoft.com/office/drawing/2014/main" id="{1D6E0EC9-6BBF-42E5-9782-CD06E7F07821}"/>
              </a:ext>
            </a:extLst>
          </p:cNvPr>
          <p:cNvSpPr/>
          <p:nvPr/>
        </p:nvSpPr>
        <p:spPr>
          <a:xfrm>
            <a:off x="9450165" y="6048678"/>
            <a:ext cx="1905640" cy="64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FA92D6B-6B91-4DB9-A69B-6920AF53839F}"/>
              </a:ext>
            </a:extLst>
          </p:cNvPr>
          <p:cNvSpPr txBox="1"/>
          <p:nvPr/>
        </p:nvSpPr>
        <p:spPr>
          <a:xfrm>
            <a:off x="2211429" y="638545"/>
            <a:ext cx="87340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         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Cái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gì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bật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sáng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trong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đêm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 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Giúp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cho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nhà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dưới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nhà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trên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sáng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ngời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chemeClr val="bg1"/>
                </a:solidFill>
                <a:latin typeface="UTM Avo" pitchFamily="18" charset="0"/>
                <a:cs typeface="Times New Roman" panose="02020603050405020304" pitchFamily="18" charset="0"/>
              </a:rPr>
              <a:t>         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                  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Là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1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gì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?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6E535D8-67EC-45C9-8FD9-E06670C45FE9}"/>
              </a:ext>
            </a:extLst>
          </p:cNvPr>
          <p:cNvSpPr txBox="1"/>
          <p:nvPr/>
        </p:nvSpPr>
        <p:spPr>
          <a:xfrm>
            <a:off x="3682137" y="2448865"/>
            <a:ext cx="19587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itchFamily="18" charset="0"/>
                <a:ea typeface="+mn-ea"/>
                <a:cs typeface="Times New Roman" panose="02020603050405020304" pitchFamily="18" charset="0"/>
              </a:rPr>
              <a:t>đèn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6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485"/>
          <a:stretch/>
        </p:blipFill>
        <p:spPr>
          <a:xfrm>
            <a:off x="6035835" y="2387218"/>
            <a:ext cx="1569928" cy="139760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6776" y="2548646"/>
            <a:ext cx="3185464" cy="350569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3115">
            <a:off x="2523754" y="3660278"/>
            <a:ext cx="3863889" cy="3028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119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5">
            <a:extLst>
              <a:ext uri="{FF2B5EF4-FFF2-40B4-BE49-F238E27FC236}">
                <a16:creationId xmlns:a16="http://schemas.microsoft.com/office/drawing/2014/main" id="{BAE6986A-66C4-461B-8573-53BD2C1323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53" y="2136588"/>
            <a:ext cx="12182806" cy="430733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3305575" y="1002838"/>
            <a:ext cx="394173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8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Khởi động</a:t>
            </a:r>
          </a:p>
        </p:txBody>
      </p:sp>
      <p:sp>
        <p:nvSpPr>
          <p:cNvPr id="11" name="Oval 342"/>
          <p:cNvSpPr>
            <a:spLocks noChangeArrowheads="1"/>
          </p:cNvSpPr>
          <p:nvPr/>
        </p:nvSpPr>
        <p:spPr bwMode="auto">
          <a:xfrm>
            <a:off x="2729451" y="1058775"/>
            <a:ext cx="6720974" cy="5171988"/>
          </a:xfrm>
          <a:prstGeom prst="ellipse">
            <a:avLst/>
          </a:prstGeom>
          <a:solidFill>
            <a:schemeClr val="bg2">
              <a:alpha val="50195"/>
            </a:schemeClr>
          </a:solidFill>
          <a:ln w="19050" cap="rnd">
            <a:solidFill>
              <a:schemeClr val="bg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ulim" pitchFamily="34" charset="-127"/>
              <a:ea typeface="Gulim" pitchFamily="34" charset="-127"/>
              <a:cs typeface="Arial" charset="0"/>
              <a:sym typeface="Gulim" pitchFamily="34" charset="-127"/>
            </a:endParaRPr>
          </a:p>
        </p:txBody>
      </p:sp>
      <p:grpSp>
        <p:nvGrpSpPr>
          <p:cNvPr id="13" name="Nhóm 20"/>
          <p:cNvGrpSpPr>
            <a:grpSpLocks/>
          </p:cNvGrpSpPr>
          <p:nvPr/>
        </p:nvGrpSpPr>
        <p:grpSpPr bwMode="auto">
          <a:xfrm>
            <a:off x="3670662" y="234383"/>
            <a:ext cx="4847726" cy="3006474"/>
            <a:chOff x="3662355" y="2042380"/>
            <a:chExt cx="1465276" cy="1465276"/>
          </a:xfrm>
        </p:grpSpPr>
        <p:sp>
          <p:nvSpPr>
            <p:cNvPr id="14" name="Oval 343"/>
            <p:cNvSpPr>
              <a:spLocks noChangeArrowheads="1"/>
            </p:cNvSpPr>
            <p:nvPr/>
          </p:nvSpPr>
          <p:spPr bwMode="auto">
            <a:xfrm>
              <a:off x="3662355" y="2042380"/>
              <a:ext cx="1465276" cy="1465276"/>
            </a:xfrm>
            <a:prstGeom prst="ellipse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575757"/>
                </a:gs>
              </a:gsLst>
              <a:lin ang="5400000" scaled="1"/>
            </a:gradFill>
            <a:ln w="19050" cmpd="sng">
              <a:solidFill>
                <a:schemeClr val="bg1"/>
              </a:solidFill>
              <a:round/>
              <a:headEnd/>
              <a:tailEnd/>
            </a:ln>
            <a:scene3d>
              <a:camera prst="orthographicFront"/>
              <a:lightRig rig="twoPt" dir="t">
                <a:rot lat="0" lon="0" rev="4200000"/>
              </a:lightRig>
            </a:scene3d>
            <a:sp3d prstMaterial="metal">
              <a:bevelT w="762000" h="203200"/>
            </a:sp3d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lim" pitchFamily="34" charset="-127"/>
                <a:ea typeface="Gulim" pitchFamily="34" charset="-127"/>
                <a:cs typeface="Arial" charset="0"/>
                <a:sym typeface="Gulim" pitchFamily="34" charset="-127"/>
              </a:endParaRPr>
            </a:p>
          </p:txBody>
        </p:sp>
        <p:sp>
          <p:nvSpPr>
            <p:cNvPr id="15" name="Oval 346"/>
            <p:cNvSpPr>
              <a:spLocks noChangeArrowheads="1"/>
            </p:cNvSpPr>
            <p:nvPr/>
          </p:nvSpPr>
          <p:spPr bwMode="auto">
            <a:xfrm>
              <a:off x="3791504" y="2172004"/>
              <a:ext cx="1206978" cy="1206978"/>
            </a:xfrm>
            <a:prstGeom prst="ellipse">
              <a:avLst/>
            </a:prstGeom>
            <a:gradFill rotWithShape="1">
              <a:gsLst>
                <a:gs pos="0">
                  <a:schemeClr val="tx2">
                    <a:lumMod val="50000"/>
                  </a:schemeClr>
                </a:gs>
                <a:gs pos="100000">
                  <a:schemeClr val="tx2"/>
                </a:gs>
              </a:gsLst>
              <a:lin ang="5400000" scaled="1"/>
            </a:gradFill>
            <a:ln w="19050" cmpd="sng">
              <a:solidFill>
                <a:schemeClr val="bg1"/>
              </a:solidFill>
              <a:round/>
              <a:headEnd/>
              <a:tailEnd/>
            </a:ln>
            <a:scene3d>
              <a:camera prst="orthographicFront"/>
              <a:lightRig rig="flat" dir="t">
                <a:rot lat="0" lon="0" rev="13800000"/>
              </a:lightRig>
            </a:scene3d>
            <a:sp3d prstMaterial="softEdge"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lim" pitchFamily="34" charset="-127"/>
                <a:ea typeface="Gulim" pitchFamily="34" charset="-127"/>
                <a:cs typeface="Arial" charset="0"/>
                <a:sym typeface="Gulim" pitchFamily="34" charset="-127"/>
              </a:endParaRPr>
            </a:p>
          </p:txBody>
        </p:sp>
        <p:sp>
          <p:nvSpPr>
            <p:cNvPr id="16" name="WordArt 359"/>
            <p:cNvSpPr>
              <a:spLocks noChangeArrowheads="1" noChangeShapeType="1" noTextEdit="1"/>
            </p:cNvSpPr>
            <p:nvPr/>
          </p:nvSpPr>
          <p:spPr bwMode="auto">
            <a:xfrm>
              <a:off x="3932143" y="2426734"/>
              <a:ext cx="955649" cy="75672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0" cap="none" spc="-70" normalizeH="0" baseline="0" noProof="0" dirty="0" err="1">
                  <a:ln w="9525">
                    <a:noFill/>
                    <a:round/>
                    <a:headEnd/>
                    <a:tailEnd/>
                  </a:ln>
                  <a:solidFill>
                    <a:prstClr val="white"/>
                  </a:solidFill>
                  <a:effectLst>
                    <a:outerShdw dist="38100" algn="l" rotWithShape="0">
                      <a:srgbClr val="000000"/>
                    </a:outerShdw>
                  </a:effectLst>
                  <a:uLnTx/>
                  <a:uFillTx/>
                  <a:latin typeface="UTM Avo"/>
                  <a:ea typeface="+mn-ea"/>
                  <a:cs typeface="Arial"/>
                </a:rPr>
                <a:t>Bài</a:t>
              </a:r>
              <a:r>
                <a:rPr kumimoji="0" lang="en-US" sz="1400" b="1" i="0" u="none" strike="noStrike" kern="10" cap="none" spc="-70" normalizeH="0" baseline="0" noProof="0" dirty="0">
                  <a:ln w="9525">
                    <a:noFill/>
                    <a:round/>
                    <a:headEnd/>
                    <a:tailEnd/>
                  </a:ln>
                  <a:solidFill>
                    <a:prstClr val="white"/>
                  </a:solidFill>
                  <a:effectLst>
                    <a:outerShdw dist="38100" algn="l" rotWithShape="0">
                      <a:srgbClr val="000000"/>
                    </a:outerShdw>
                  </a:effectLst>
                  <a:uLnTx/>
                  <a:uFillTx/>
                  <a:latin typeface="UTM Avo"/>
                  <a:ea typeface="+mn-ea"/>
                  <a:cs typeface="Arial"/>
                </a:rPr>
                <a:t> 61</a:t>
              </a:r>
            </a:p>
          </p:txBody>
        </p:sp>
      </p:grpSp>
      <p:grpSp>
        <p:nvGrpSpPr>
          <p:cNvPr id="17" name="Nhóm 21"/>
          <p:cNvGrpSpPr>
            <a:grpSpLocks/>
          </p:cNvGrpSpPr>
          <p:nvPr/>
        </p:nvGrpSpPr>
        <p:grpSpPr bwMode="auto">
          <a:xfrm>
            <a:off x="621242" y="3227684"/>
            <a:ext cx="4628414" cy="3003079"/>
            <a:chOff x="2672843" y="3723222"/>
            <a:chExt cx="1464327" cy="1464327"/>
          </a:xfrm>
        </p:grpSpPr>
        <p:sp>
          <p:nvSpPr>
            <p:cNvPr id="18" name="Oval 344"/>
            <p:cNvSpPr>
              <a:spLocks noChangeArrowheads="1"/>
            </p:cNvSpPr>
            <p:nvPr/>
          </p:nvSpPr>
          <p:spPr bwMode="auto">
            <a:xfrm>
              <a:off x="2672843" y="3723222"/>
              <a:ext cx="1464327" cy="1464327"/>
            </a:xfrm>
            <a:prstGeom prst="ellipse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575757"/>
                </a:gs>
              </a:gsLst>
              <a:lin ang="5400000" scaled="1"/>
            </a:gradFill>
            <a:ln w="19050" cmpd="sng">
              <a:solidFill>
                <a:schemeClr val="bg1"/>
              </a:solidFill>
              <a:round/>
              <a:headEnd/>
              <a:tailEnd/>
            </a:ln>
            <a:scene3d>
              <a:camera prst="orthographicFront"/>
              <a:lightRig rig="twoPt" dir="t">
                <a:rot lat="0" lon="0" rev="4200000"/>
              </a:lightRig>
            </a:scene3d>
            <a:sp3d prstMaterial="metal">
              <a:bevelT w="762000" h="203200"/>
            </a:sp3d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lim" pitchFamily="34" charset="-127"/>
                <a:ea typeface="Gulim" pitchFamily="34" charset="-127"/>
                <a:cs typeface="Arial" charset="0"/>
                <a:sym typeface="Gulim" pitchFamily="34" charset="-127"/>
              </a:endParaRPr>
            </a:p>
          </p:txBody>
        </p:sp>
        <p:sp>
          <p:nvSpPr>
            <p:cNvPr id="19" name="Oval 347"/>
            <p:cNvSpPr>
              <a:spLocks noChangeArrowheads="1"/>
            </p:cNvSpPr>
            <p:nvPr/>
          </p:nvSpPr>
          <p:spPr bwMode="auto">
            <a:xfrm>
              <a:off x="2800900" y="3850947"/>
              <a:ext cx="1206978" cy="1206978"/>
            </a:xfrm>
            <a:prstGeom prst="ellipse">
              <a:avLst/>
            </a:prstGeom>
            <a:solidFill>
              <a:schemeClr val="accent1"/>
            </a:solidFill>
            <a:ln w="19050" cmpd="sng">
              <a:solidFill>
                <a:schemeClr val="bg1"/>
              </a:solidFill>
              <a:round/>
              <a:headEnd/>
              <a:tailEnd/>
            </a:ln>
            <a:scene3d>
              <a:camera prst="orthographicFront"/>
              <a:lightRig rig="flat" dir="t">
                <a:rot lat="0" lon="0" rev="13800000"/>
              </a:lightRig>
            </a:scene3d>
            <a:sp3d prstMaterial="softEdge"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lim" pitchFamily="34" charset="-127"/>
                <a:ea typeface="Gulim" pitchFamily="34" charset="-127"/>
                <a:cs typeface="Arial" charset="0"/>
                <a:sym typeface="Gulim" pitchFamily="34" charset="-127"/>
              </a:endParaRPr>
            </a:p>
          </p:txBody>
        </p:sp>
      </p:grpSp>
      <p:grpSp>
        <p:nvGrpSpPr>
          <p:cNvPr id="20" name="Nhóm 22"/>
          <p:cNvGrpSpPr>
            <a:grpSpLocks/>
          </p:cNvGrpSpPr>
          <p:nvPr/>
        </p:nvGrpSpPr>
        <p:grpSpPr bwMode="auto">
          <a:xfrm>
            <a:off x="6891122" y="3240857"/>
            <a:ext cx="4827385" cy="3003079"/>
            <a:chOff x="4653768" y="3722273"/>
            <a:chExt cx="1464327" cy="1464327"/>
          </a:xfrm>
        </p:grpSpPr>
        <p:sp>
          <p:nvSpPr>
            <p:cNvPr id="21" name="Oval 345"/>
            <p:cNvSpPr>
              <a:spLocks noChangeArrowheads="1"/>
            </p:cNvSpPr>
            <p:nvPr/>
          </p:nvSpPr>
          <p:spPr bwMode="auto">
            <a:xfrm>
              <a:off x="4653768" y="3722273"/>
              <a:ext cx="1464327" cy="1464327"/>
            </a:xfrm>
            <a:prstGeom prst="ellipse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575757"/>
                </a:gs>
              </a:gsLst>
              <a:lin ang="5400000" scaled="1"/>
            </a:gradFill>
            <a:ln w="19050" cmpd="sng">
              <a:solidFill>
                <a:schemeClr val="bg1"/>
              </a:solidFill>
              <a:round/>
              <a:headEnd/>
              <a:tailEnd/>
            </a:ln>
            <a:scene3d>
              <a:camera prst="orthographicFront"/>
              <a:lightRig rig="twoPt" dir="t">
                <a:rot lat="0" lon="0" rev="4200000"/>
              </a:lightRig>
            </a:scene3d>
            <a:sp3d prstMaterial="metal">
              <a:bevelT w="762000" h="203200"/>
            </a:sp3d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lim" pitchFamily="34" charset="-127"/>
                <a:ea typeface="Gulim" pitchFamily="34" charset="-127"/>
                <a:cs typeface="Arial" charset="0"/>
                <a:sym typeface="Gulim" pitchFamily="34" charset="-127"/>
              </a:endParaRPr>
            </a:p>
          </p:txBody>
        </p:sp>
        <p:sp>
          <p:nvSpPr>
            <p:cNvPr id="22" name="Oval 348"/>
            <p:cNvSpPr>
              <a:spLocks noChangeArrowheads="1"/>
            </p:cNvSpPr>
            <p:nvPr/>
          </p:nvSpPr>
          <p:spPr bwMode="auto">
            <a:xfrm>
              <a:off x="4781967" y="3851897"/>
              <a:ext cx="1206978" cy="1206978"/>
            </a:xfrm>
            <a:prstGeom prst="ellipse">
              <a:avLst/>
            </a:prstGeom>
            <a:gradFill flip="none" rotWithShape="1">
              <a:gsLst>
                <a:gs pos="0">
                  <a:srgbClr val="743700"/>
                </a:gs>
                <a:gs pos="100000">
                  <a:srgbClr val="FF7800"/>
                </a:gs>
              </a:gsLst>
              <a:lin ang="5400000" scaled="1"/>
              <a:tileRect/>
            </a:gradFill>
            <a:ln w="19050" cmpd="sng">
              <a:solidFill>
                <a:schemeClr val="bg1"/>
              </a:solidFill>
              <a:round/>
              <a:headEnd/>
              <a:tailEnd/>
            </a:ln>
            <a:scene3d>
              <a:camera prst="orthographicFront"/>
              <a:lightRig rig="flat" dir="t">
                <a:rot lat="0" lon="0" rev="13800000"/>
              </a:lightRig>
            </a:scene3d>
            <a:sp3d prstMaterial="softEdge"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ulim" pitchFamily="34" charset="-127"/>
                <a:ea typeface="Gulim" pitchFamily="34" charset="-127"/>
                <a:cs typeface="Arial" charset="0"/>
                <a:sym typeface="Gulim" pitchFamily="34" charset="-127"/>
              </a:endParaRPr>
            </a:p>
          </p:txBody>
        </p:sp>
      </p:grpSp>
      <p:sp>
        <p:nvSpPr>
          <p:cNvPr id="23" name="WordArt 359"/>
          <p:cNvSpPr>
            <a:spLocks noChangeArrowheads="1" noChangeShapeType="1" noTextEdit="1"/>
          </p:cNvSpPr>
          <p:nvPr/>
        </p:nvSpPr>
        <p:spPr bwMode="auto">
          <a:xfrm>
            <a:off x="8518388" y="3861675"/>
            <a:ext cx="1840196" cy="1510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0" cap="none" spc="-70" normalizeH="0" baseline="0" noProof="0" dirty="0" err="1">
                <a:ln w="9525">
                  <a:noFill/>
                  <a:round/>
                  <a:headEnd/>
                  <a:tailEnd/>
                </a:ln>
                <a:solidFill>
                  <a:prstClr val="white"/>
                </a:solidFill>
                <a:effectLst>
                  <a:outerShdw dist="38100" algn="l" rotWithShape="0">
                    <a:srgbClr val="000000"/>
                  </a:outerShdw>
                </a:effectLst>
                <a:uLnTx/>
                <a:uFillTx/>
                <a:latin typeface="UTM Avo"/>
                <a:ea typeface="+mn-ea"/>
                <a:cs typeface="Arial"/>
              </a:rPr>
              <a:t>êt</a:t>
            </a:r>
            <a:endParaRPr kumimoji="0" lang="en-US" sz="1400" b="1" i="0" u="none" strike="noStrike" kern="10" cap="none" spc="-70" normalizeH="0" baseline="0" noProof="0" dirty="0">
              <a:ln w="9525">
                <a:noFill/>
                <a:round/>
                <a:headEnd/>
                <a:tailEnd/>
              </a:ln>
              <a:solidFill>
                <a:prstClr val="white"/>
              </a:solidFill>
              <a:effectLst>
                <a:outerShdw dist="38100" algn="l" rotWithShape="0">
                  <a:srgbClr val="000000"/>
                </a:outerShdw>
              </a:effectLst>
              <a:uLnTx/>
              <a:uFillTx/>
              <a:latin typeface="UTM Avo"/>
              <a:ea typeface="+mn-ea"/>
              <a:cs typeface="Arial"/>
            </a:endParaRPr>
          </a:p>
        </p:txBody>
      </p:sp>
      <p:sp>
        <p:nvSpPr>
          <p:cNvPr id="24" name="WordArt 359"/>
          <p:cNvSpPr>
            <a:spLocks noChangeArrowheads="1" noChangeShapeType="1" noTextEdit="1"/>
          </p:cNvSpPr>
          <p:nvPr/>
        </p:nvSpPr>
        <p:spPr bwMode="auto">
          <a:xfrm>
            <a:off x="1728848" y="3985443"/>
            <a:ext cx="2261867" cy="150073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0" cap="none" spc="-70" normalizeH="0" baseline="0" noProof="0" dirty="0" err="1">
                <a:ln w="9525">
                  <a:noFill/>
                  <a:round/>
                  <a:headEnd/>
                  <a:tailEnd/>
                </a:ln>
                <a:solidFill>
                  <a:prstClr val="white"/>
                </a:solidFill>
                <a:effectLst>
                  <a:outerShdw dist="38100" algn="l" rotWithShape="0">
                    <a:srgbClr val="000000"/>
                  </a:outerShdw>
                </a:effectLst>
                <a:uLnTx/>
                <a:uFillTx/>
                <a:latin typeface="UTM Avo"/>
                <a:ea typeface="+mn-ea"/>
                <a:cs typeface="Arial"/>
              </a:rPr>
              <a:t>ên</a:t>
            </a:r>
            <a:endParaRPr kumimoji="0" lang="en-US" sz="1400" b="1" i="0" u="none" strike="noStrike" kern="10" cap="none" spc="-70" normalizeH="0" baseline="0" noProof="0" dirty="0">
              <a:ln w="9525">
                <a:noFill/>
                <a:round/>
                <a:headEnd/>
                <a:tailEnd/>
              </a:ln>
              <a:solidFill>
                <a:prstClr val="white"/>
              </a:solidFill>
              <a:effectLst>
                <a:outerShdw dist="38100" algn="l" rotWithShape="0">
                  <a:srgbClr val="000000"/>
                </a:outerShdw>
              </a:effectLst>
              <a:uLnTx/>
              <a:uFillTx/>
              <a:latin typeface="UTM Avo"/>
              <a:ea typeface="+mn-ea"/>
              <a:cs typeface="Arial"/>
            </a:endParaRPr>
          </a:p>
        </p:txBody>
      </p:sp>
      <p:pic>
        <p:nvPicPr>
          <p:cNvPr id="25" name="Picture 2" descr="NASA chế tạo tên lửa đẩy mạnh nhất từ trước tới nay - KhoaHoc.tv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242" y="377823"/>
            <a:ext cx="11282521" cy="58529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1274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0.02083 L -1.03646 -0.02083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82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梯形 1">
            <a:extLst>
              <a:ext uri="{FF2B5EF4-FFF2-40B4-BE49-F238E27FC236}">
                <a16:creationId xmlns:a16="http://schemas.microsoft.com/office/drawing/2014/main" id="{BC5CDD15-6D6E-48E1-B6BB-8631F4E6ACAA}"/>
              </a:ext>
            </a:extLst>
          </p:cNvPr>
          <p:cNvSpPr/>
          <p:nvPr/>
        </p:nvSpPr>
        <p:spPr>
          <a:xfrm flipV="1">
            <a:off x="2325190" y="209005"/>
            <a:ext cx="7276010" cy="797442"/>
          </a:xfrm>
          <a:prstGeom prst="trapezoid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zihun35hao-jindianyahei" panose="00000500000000000000" pitchFamily="2" charset="-122"/>
              <a:ea typeface="zihun35hao-jindianyahei" panose="00000500000000000000" pitchFamily="2" charset="-122"/>
              <a:sym typeface="zihun35hao-jindianyahei" panose="00000500000000000000" pitchFamily="2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E0354893-BF44-428C-9A5D-D86753371D0A}"/>
              </a:ext>
            </a:extLst>
          </p:cNvPr>
          <p:cNvGrpSpPr/>
          <p:nvPr/>
        </p:nvGrpSpPr>
        <p:grpSpPr>
          <a:xfrm>
            <a:off x="2782834" y="235131"/>
            <a:ext cx="6453051" cy="641950"/>
            <a:chOff x="3802275" y="8482"/>
            <a:chExt cx="4589917" cy="641950"/>
          </a:xfrm>
        </p:grpSpPr>
        <p:pic>
          <p:nvPicPr>
            <p:cNvPr id="7" name="图片 3">
              <a:extLst>
                <a:ext uri="{FF2B5EF4-FFF2-40B4-BE49-F238E27FC236}">
                  <a16:creationId xmlns:a16="http://schemas.microsoft.com/office/drawing/2014/main" id="{D945F582-C588-4E75-933D-11B98F3535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741" t="31212" r="592" b="38675"/>
            <a:stretch/>
          </p:blipFill>
          <p:spPr>
            <a:xfrm>
              <a:off x="7423152" y="42532"/>
              <a:ext cx="969040" cy="587524"/>
            </a:xfrm>
            <a:prstGeom prst="rect">
              <a:avLst/>
            </a:prstGeom>
          </p:spPr>
        </p:pic>
        <p:pic>
          <p:nvPicPr>
            <p:cNvPr id="8" name="图片 4">
              <a:extLst>
                <a:ext uri="{FF2B5EF4-FFF2-40B4-BE49-F238E27FC236}">
                  <a16:creationId xmlns:a16="http://schemas.microsoft.com/office/drawing/2014/main" id="{D1EE69B2-BE1F-4866-B52E-5AF22D5A19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411" r="50063" b="37423"/>
            <a:stretch/>
          </p:blipFill>
          <p:spPr>
            <a:xfrm>
              <a:off x="3802275" y="8482"/>
              <a:ext cx="966575" cy="641950"/>
            </a:xfrm>
            <a:prstGeom prst="rect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4325070" y="228289"/>
            <a:ext cx="35484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1: Làm quen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3846634" y="6601539"/>
            <a:ext cx="184731" cy="707886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endParaRPr lang="en-US" sz="4000" b="1" dirty="0">
              <a:solidFill>
                <a:srgbClr val="FF0000"/>
              </a:solidFill>
              <a:latin typeface=".VnAvant" panose="020B7200000000000000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152102" y="5095411"/>
            <a:ext cx="42605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tên lửa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7506949" y="5095410"/>
            <a:ext cx="19682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ên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944" y="1207596"/>
            <a:ext cx="5453701" cy="39841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2" name="TextBox 51"/>
          <p:cNvSpPr txBox="1"/>
          <p:nvPr/>
        </p:nvSpPr>
        <p:spPr>
          <a:xfrm>
            <a:off x="1883823" y="1167255"/>
            <a:ext cx="32140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7200" b="1" dirty="0">
                <a:solidFill>
                  <a:prstClr val="black"/>
                </a:solidFill>
                <a:latin typeface="UTM Avo" panose="02040603050506020204" pitchFamily="18" charset="0"/>
              </a:rPr>
              <a:t>t</a:t>
            </a:r>
            <a:r>
              <a:rPr lang="vi-VN" sz="7200" b="1" noProof="0" dirty="0">
                <a:solidFill>
                  <a:srgbClr val="FF0000"/>
                </a:solidFill>
                <a:latin typeface="UTM Avo" panose="02040603050506020204" pitchFamily="18" charset="0"/>
              </a:rPr>
              <a:t>ê</a:t>
            </a:r>
            <a:r>
              <a:rPr kumimoji="0" lang="vi-VN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1495486" y="2379283"/>
            <a:ext cx="2590800" cy="1567239"/>
            <a:chOff x="623132" y="895350"/>
            <a:chExt cx="2590800" cy="1223433"/>
          </a:xfrm>
        </p:grpSpPr>
        <p:pic>
          <p:nvPicPr>
            <p:cNvPr id="54" name="Picture 53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61" t="3284" r="2655" b="5372"/>
            <a:stretch/>
          </p:blipFill>
          <p:spPr>
            <a:xfrm>
              <a:off x="623132" y="895350"/>
              <a:ext cx="2590800" cy="1223433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 rot="21410999">
              <a:off x="1559298" y="1227871"/>
              <a:ext cx="718466" cy="5525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.VnAvant" panose="020B7200000000000000" pitchFamily="34" charset="0"/>
                </a:rPr>
                <a:t>ên</a:t>
              </a:r>
              <a:endPara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.VnAvant" panose="020B7200000000000000" pitchFamily="34" charset="0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-1733325" y="4397734"/>
            <a:ext cx="1733033" cy="1555001"/>
            <a:chOff x="-1780154" y="1948438"/>
            <a:chExt cx="1733033" cy="1213880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780154" y="1948438"/>
              <a:ext cx="1733033" cy="1213880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 rot="21402552">
              <a:off x="-1136298" y="2327865"/>
              <a:ext cx="442750" cy="5525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accent2">
                      <a:lumMod val="75000"/>
                    </a:schemeClr>
                  </a:solidFill>
                  <a:latin typeface=".VnAvant" panose="020B7200000000000000" pitchFamily="34" charset="0"/>
                </a:rPr>
                <a:t>ê</a:t>
              </a: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1071926" y="4247589"/>
            <a:ext cx="3378129" cy="1793505"/>
            <a:chOff x="244793" y="1918740"/>
            <a:chExt cx="3580250" cy="1295400"/>
          </a:xfrm>
        </p:grpSpPr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793" y="1918740"/>
              <a:ext cx="3580250" cy="1295400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 rot="21403784">
              <a:off x="1249307" y="2407517"/>
              <a:ext cx="469241" cy="5112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.VnAvant" panose="020B7200000000000000" pitchFamily="34" charset="0"/>
                </a:rPr>
                <a:t>ê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 rot="21443673">
              <a:off x="2479357" y="2266602"/>
              <a:ext cx="49244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.VnAvant" panose="020B7200000000000000" pitchFamily="34" charset="0"/>
                </a:rPr>
                <a:t>n</a:t>
              </a: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4570621" y="4397734"/>
            <a:ext cx="1475757" cy="1555001"/>
            <a:chOff x="4023285" y="779186"/>
            <a:chExt cx="1600223" cy="1257887"/>
          </a:xfrm>
        </p:grpSpPr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3285" y="779186"/>
              <a:ext cx="1600223" cy="1257887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/>
          </p:nvSpPr>
          <p:spPr>
            <a:xfrm rot="21443673">
              <a:off x="4615947" y="1025588"/>
              <a:ext cx="464642" cy="765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.VnAvant" panose="020B7200000000000000" pitchFamily="34" charset="0"/>
                </a:rPr>
                <a:t>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9104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7 L -0.14753 0.00231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83" y="116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9 -0.02153 L 0.24492 0.0081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66" y="1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6" presetClass="exit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5" dur="1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600"/>
                            </p:stCondLst>
                            <p:childTnLst>
                              <p:par>
                                <p:cTn id="48" presetID="16" presetClass="exit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9" dur="1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700"/>
                            </p:stCondLst>
                            <p:childTnLst>
                              <p:par>
                                <p:cTn id="5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2" grpId="0"/>
      <p:bldP spid="36" grpId="0"/>
      <p:bldP spid="37" grpId="0"/>
      <p:bldP spid="5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1" descr="64a8e9e6f0a315977ad9af715ccf7ba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823284" y="5591057"/>
            <a:ext cx="3055652" cy="1047746"/>
          </a:xfrm>
          <a:prstGeom prst="rect">
            <a:avLst/>
          </a:prstGeom>
        </p:spPr>
      </p:pic>
      <p:pic>
        <p:nvPicPr>
          <p:cNvPr id="5" name="Picture 3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 l="50745" t="27390" r="19183" b="35661"/>
          <a:stretch>
            <a:fillRect/>
          </a:stretch>
        </p:blipFill>
        <p:spPr bwMode="auto">
          <a:xfrm>
            <a:off x="1877341" y="743070"/>
            <a:ext cx="8794670" cy="432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59841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梯形 1">
            <a:extLst>
              <a:ext uri="{FF2B5EF4-FFF2-40B4-BE49-F238E27FC236}">
                <a16:creationId xmlns:a16="http://schemas.microsoft.com/office/drawing/2014/main" id="{BC5CDD15-6D6E-48E1-B6BB-8631F4E6ACAA}"/>
              </a:ext>
            </a:extLst>
          </p:cNvPr>
          <p:cNvSpPr/>
          <p:nvPr/>
        </p:nvSpPr>
        <p:spPr>
          <a:xfrm flipV="1">
            <a:off x="2325190" y="209005"/>
            <a:ext cx="7276010" cy="797442"/>
          </a:xfrm>
          <a:prstGeom prst="trapezoid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ihun35hao-jindianyahei" panose="00000500000000000000" pitchFamily="2" charset="-122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E0354893-BF44-428C-9A5D-D86753371D0A}"/>
              </a:ext>
            </a:extLst>
          </p:cNvPr>
          <p:cNvGrpSpPr/>
          <p:nvPr/>
        </p:nvGrpSpPr>
        <p:grpSpPr>
          <a:xfrm>
            <a:off x="2782834" y="235131"/>
            <a:ext cx="6453051" cy="641950"/>
            <a:chOff x="3802275" y="8482"/>
            <a:chExt cx="4589917" cy="641950"/>
          </a:xfrm>
        </p:grpSpPr>
        <p:pic>
          <p:nvPicPr>
            <p:cNvPr id="7" name="图片 3">
              <a:extLst>
                <a:ext uri="{FF2B5EF4-FFF2-40B4-BE49-F238E27FC236}">
                  <a16:creationId xmlns:a16="http://schemas.microsoft.com/office/drawing/2014/main" id="{D945F582-C588-4E75-933D-11B98F3535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741" t="31212" r="592" b="38675"/>
            <a:stretch/>
          </p:blipFill>
          <p:spPr>
            <a:xfrm>
              <a:off x="7423152" y="42532"/>
              <a:ext cx="969040" cy="587524"/>
            </a:xfrm>
            <a:prstGeom prst="rect">
              <a:avLst/>
            </a:prstGeom>
          </p:spPr>
        </p:pic>
        <p:pic>
          <p:nvPicPr>
            <p:cNvPr id="8" name="图片 4">
              <a:extLst>
                <a:ext uri="{FF2B5EF4-FFF2-40B4-BE49-F238E27FC236}">
                  <a16:creationId xmlns:a16="http://schemas.microsoft.com/office/drawing/2014/main" id="{D1EE69B2-BE1F-4866-B52E-5AF22D5A19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411" r="50063" b="37423"/>
            <a:stretch/>
          </p:blipFill>
          <p:spPr>
            <a:xfrm>
              <a:off x="3802275" y="8482"/>
              <a:ext cx="966575" cy="641950"/>
            </a:xfrm>
            <a:prstGeom prst="rect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4325070" y="228289"/>
            <a:ext cx="35484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1: Làm quen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759366" y="5180428"/>
            <a:ext cx="27301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8000" b="1" dirty="0">
                <a:solidFill>
                  <a:prstClr val="black"/>
                </a:solidFill>
                <a:latin typeface="UTM Avo" panose="02040603050506020204" pitchFamily="18" charset="0"/>
              </a:rPr>
              <a:t>tết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114155" y="5184601"/>
            <a:ext cx="19682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8000" b="1" dirty="0">
                <a:solidFill>
                  <a:srgbClr val="FF0000"/>
                </a:solidFill>
                <a:latin typeface="UTM Avo" panose="02040603050506020204" pitchFamily="18" charset="0"/>
              </a:rPr>
              <a:t>êt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889479" y="1384734"/>
            <a:ext cx="27011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7200" b="1" dirty="0">
                <a:solidFill>
                  <a:prstClr val="black"/>
                </a:solidFill>
                <a:latin typeface="UTM Avo" panose="02040603050506020204" pitchFamily="18" charset="0"/>
              </a:rPr>
              <a:t>t</a:t>
            </a:r>
            <a:r>
              <a:rPr lang="vi-VN" sz="7200" b="1" dirty="0">
                <a:solidFill>
                  <a:srgbClr val="FF0000"/>
                </a:solidFill>
                <a:latin typeface="UTM Avo" panose="02040603050506020204" pitchFamily="18" charset="0"/>
              </a:rPr>
              <a:t>ế</a:t>
            </a:r>
            <a:r>
              <a:rPr kumimoji="0" lang="vi-VN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21" name="Picture 3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 l="50745" t="27390" r="19183" b="35661"/>
          <a:stretch>
            <a:fillRect/>
          </a:stretch>
        </p:blipFill>
        <p:spPr bwMode="auto">
          <a:xfrm>
            <a:off x="5760720" y="1188718"/>
            <a:ext cx="6244045" cy="3862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" name="Group 17"/>
          <p:cNvGrpSpPr/>
          <p:nvPr/>
        </p:nvGrpSpPr>
        <p:grpSpPr>
          <a:xfrm>
            <a:off x="1487434" y="2661924"/>
            <a:ext cx="2590800" cy="1493773"/>
            <a:chOff x="623132" y="895350"/>
            <a:chExt cx="2590800" cy="1223433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61" t="3284" r="2655" b="5372"/>
            <a:stretch/>
          </p:blipFill>
          <p:spPr>
            <a:xfrm>
              <a:off x="623132" y="895350"/>
              <a:ext cx="2590800" cy="1223433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>
            <a:xfrm rot="21410999">
              <a:off x="1561824" y="1279628"/>
              <a:ext cx="964091" cy="579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.VnAvant" panose="020B7200000000000000" pitchFamily="34" charset="0"/>
                </a:rPr>
                <a:t>êt</a:t>
              </a:r>
              <a:endParaRPr 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.VnAvant" panose="020B7200000000000000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-1828976" y="4579178"/>
            <a:ext cx="1733033" cy="1520665"/>
            <a:chOff x="-1881685" y="1956646"/>
            <a:chExt cx="1733033" cy="1213880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881685" y="1956646"/>
              <a:ext cx="1733033" cy="1213880"/>
            </a:xfrm>
            <a:prstGeom prst="rect">
              <a:avLst/>
            </a:prstGeom>
          </p:spPr>
        </p:pic>
        <p:sp>
          <p:nvSpPr>
            <p:cNvPr id="28" name="TextBox 27"/>
            <p:cNvSpPr txBox="1"/>
            <p:nvPr/>
          </p:nvSpPr>
          <p:spPr>
            <a:xfrm rot="21402552">
              <a:off x="-1136298" y="2321625"/>
              <a:ext cx="442750" cy="5650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accent2">
                      <a:lumMod val="75000"/>
                    </a:schemeClr>
                  </a:solidFill>
                  <a:latin typeface=".VnAvant" panose="020B7200000000000000" pitchFamily="34" charset="0"/>
                </a:rPr>
                <a:t>ê</a:t>
              </a: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5120717" y="4563587"/>
            <a:ext cx="1605167" cy="1533992"/>
            <a:chOff x="4130638" y="1956831"/>
            <a:chExt cx="1739414" cy="1224519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0638" y="1956831"/>
              <a:ext cx="1739414" cy="1224519"/>
            </a:xfrm>
            <a:prstGeom prst="rect">
              <a:avLst/>
            </a:prstGeom>
          </p:spPr>
        </p:pic>
        <p:sp>
          <p:nvSpPr>
            <p:cNvPr id="31" name="TextBox 30"/>
            <p:cNvSpPr txBox="1"/>
            <p:nvPr/>
          </p:nvSpPr>
          <p:spPr>
            <a:xfrm rot="21350287">
              <a:off x="4932349" y="2195721"/>
              <a:ext cx="36686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rgbClr val="0070C0"/>
                  </a:solidFill>
                  <a:latin typeface=".VnAvant" panose="020B7200000000000000" pitchFamily="34" charset="0"/>
                </a:rPr>
                <a:t>t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813214" y="4563586"/>
            <a:ext cx="3917943" cy="1683693"/>
            <a:chOff x="244793" y="1918740"/>
            <a:chExt cx="3580250" cy="1295400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793" y="1918740"/>
              <a:ext cx="3580250" cy="129540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 rot="21403784">
              <a:off x="1281633" y="2390844"/>
              <a:ext cx="404589" cy="5446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.VnAvant" panose="020B7200000000000000" pitchFamily="34" charset="0"/>
                </a:rPr>
                <a:t>ê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 rot="21443673">
              <a:off x="2548912" y="2293061"/>
              <a:ext cx="353331" cy="6549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.VnAvant" panose="020B7200000000000000" pitchFamily="34" charset="0"/>
                </a:rPr>
                <a:t>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7819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4.81481E-6 L -0.20625 0.01436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12" y="718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474 0.00579 L 0.24167 0.01759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20" y="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9" grpId="0"/>
      <p:bldP spid="20" grpId="0"/>
      <p:bldP spid="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415127" y="3985384"/>
            <a:ext cx="47256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8000" b="1" dirty="0">
                <a:solidFill>
                  <a:prstClr val="black"/>
                </a:solidFill>
                <a:latin typeface="UTM Avo" panose="02040603050506020204" pitchFamily="18" charset="0"/>
              </a:rPr>
              <a:t>t</a:t>
            </a:r>
            <a:r>
              <a:rPr lang="vi-VN" sz="8000" b="1" dirty="0">
                <a:solidFill>
                  <a:srgbClr val="FF0000"/>
                </a:solidFill>
                <a:latin typeface="UTM Avo" panose="02040603050506020204" pitchFamily="18" charset="0"/>
              </a:rPr>
              <a:t>ê</a:t>
            </a: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 </a:t>
            </a: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lửa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719350" y="5222270"/>
            <a:ext cx="19682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8000" b="1" noProof="0" dirty="0">
                <a:solidFill>
                  <a:srgbClr val="FF0000"/>
                </a:solidFill>
                <a:latin typeface="UTM Avo" panose="02040603050506020204" pitchFamily="18" charset="0"/>
              </a:rPr>
              <a:t>ê</a:t>
            </a: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102163" y="3924957"/>
            <a:ext cx="340830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8000" b="1" dirty="0">
                <a:solidFill>
                  <a:prstClr val="black"/>
                </a:solidFill>
                <a:latin typeface="UTM Avo" panose="02040603050506020204" pitchFamily="18" charset="0"/>
              </a:rPr>
              <a:t>t</a:t>
            </a:r>
            <a:r>
              <a:rPr lang="vi-VN" sz="8000" b="1" dirty="0">
                <a:solidFill>
                  <a:srgbClr val="FF0000"/>
                </a:solidFill>
                <a:latin typeface="UTM Avo" panose="02040603050506020204" pitchFamily="18" charset="0"/>
              </a:rPr>
              <a:t>ết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489428" y="5060598"/>
            <a:ext cx="19682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8000" b="1" dirty="0">
                <a:solidFill>
                  <a:srgbClr val="FF0000"/>
                </a:solidFill>
                <a:latin typeface="UTM Avo" panose="02040603050506020204" pitchFamily="18" charset="0"/>
              </a:rPr>
              <a:t>êt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9" name="Picture 3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 l="50745" t="27390" r="19183" b="35661"/>
          <a:stretch>
            <a:fillRect/>
          </a:stretch>
        </p:blipFill>
        <p:spPr bwMode="auto">
          <a:xfrm>
            <a:off x="7038474" y="533222"/>
            <a:ext cx="4302492" cy="3010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484" y="531522"/>
            <a:ext cx="4499296" cy="3024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60574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6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ChangeArrowheads="1"/>
          </p:cNvSpPr>
          <p:nvPr/>
        </p:nvSpPr>
        <p:spPr bwMode="gray">
          <a:xfrm>
            <a:off x="850392" y="486278"/>
            <a:ext cx="5442036" cy="5137630"/>
          </a:xfrm>
          <a:custGeom>
            <a:avLst/>
            <a:gdLst>
              <a:gd name="G0" fmla="+- 1914 0 0"/>
              <a:gd name="G1" fmla="+- 21600 0 1914"/>
              <a:gd name="G2" fmla="+- 21600 0 1914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914" y="10800"/>
                </a:moveTo>
                <a:cubicBezTo>
                  <a:pt x="1914" y="15708"/>
                  <a:pt x="5892" y="19686"/>
                  <a:pt x="10800" y="19686"/>
                </a:cubicBezTo>
                <a:cubicBezTo>
                  <a:pt x="15708" y="19686"/>
                  <a:pt x="19686" y="15708"/>
                  <a:pt x="19686" y="10800"/>
                </a:cubicBezTo>
                <a:cubicBezTo>
                  <a:pt x="19686" y="5892"/>
                  <a:pt x="15708" y="1914"/>
                  <a:pt x="10800" y="1914"/>
                </a:cubicBezTo>
                <a:cubicBezTo>
                  <a:pt x="5892" y="1914"/>
                  <a:pt x="1914" y="5892"/>
                  <a:pt x="1914" y="10800"/>
                </a:cubicBezTo>
                <a:close/>
              </a:path>
            </a:pathLst>
          </a:custGeom>
          <a:gradFill rotWithShape="1">
            <a:gsLst>
              <a:gs pos="0">
                <a:schemeClr val="accent1">
                  <a:gamma/>
                  <a:tint val="60784"/>
                  <a:invGamma/>
                  <a:alpha val="12000"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tint val="60784"/>
                  <a:invGamma/>
                  <a:alpha val="12000"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cs typeface="Arial" charset="0"/>
            </a:endParaRP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gray">
          <a:xfrm>
            <a:off x="1450784" y="1234092"/>
            <a:ext cx="3777019" cy="3395645"/>
          </a:xfrm>
          <a:prstGeom prst="ellipse">
            <a:avLst/>
          </a:prstGeom>
          <a:gradFill rotWithShape="1">
            <a:gsLst>
              <a:gs pos="0">
                <a:schemeClr val="accent2">
                  <a:gamma/>
                  <a:tint val="56471"/>
                  <a:invGamma/>
                </a:schemeClr>
              </a:gs>
              <a:gs pos="100000">
                <a:schemeClr val="accent2"/>
              </a:gs>
            </a:gsLst>
            <a:path path="shape">
              <a:fillToRect l="50000" t="50000" r="50000" b="50000"/>
            </a:path>
          </a:gradFill>
          <a:ln w="28575" algn="ctr">
            <a:solidFill>
              <a:srgbClr val="FFFFFF"/>
            </a:solidFill>
            <a:round/>
            <a:headEnd/>
            <a:tailEnd/>
          </a:ln>
          <a:effectLst/>
          <a:scene3d>
            <a:camera prst="orthographicFront"/>
            <a:lightRig rig="flat" dir="t">
              <a:rot lat="0" lon="0" rev="2400000"/>
            </a:lightRig>
          </a:scene3d>
          <a:sp3d prstMaterial="softEdge">
            <a:bevelT w="762000" h="965200"/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cs typeface="Arial" charset="0"/>
            </a:endParaRP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gray">
          <a:xfrm>
            <a:off x="5935693" y="807345"/>
            <a:ext cx="5128976" cy="193764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5882"/>
                  <a:invGamma/>
                </a:schemeClr>
              </a:gs>
            </a:gsLst>
            <a:lin ang="0" scaled="1"/>
          </a:gradFill>
          <a:ln w="3810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0" b="1" noProof="0" dirty="0" err="1">
                <a:latin typeface="UTM Avo" panose="02040603050506020204" pitchFamily="18" charset="0"/>
                <a:cs typeface="Arial" charset="0"/>
              </a:rPr>
              <a:t>ê</a:t>
            </a:r>
            <a:r>
              <a:rPr lang="en-US" sz="12000" b="1" noProof="0" dirty="0" err="1">
                <a:solidFill>
                  <a:srgbClr val="FFFF00"/>
                </a:solidFill>
                <a:latin typeface="UTM Avo" panose="02040603050506020204" pitchFamily="18" charset="0"/>
                <a:cs typeface="Arial" charset="0"/>
              </a:rPr>
              <a:t>n</a:t>
            </a:r>
            <a:endParaRPr kumimoji="0" lang="en-US" sz="12000" b="1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UTM Avo" panose="02040603050506020204" pitchFamily="18" charset="0"/>
              <a:cs typeface="Arial" charset="0"/>
            </a:endParaRPr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gray">
          <a:xfrm>
            <a:off x="6112564" y="3593674"/>
            <a:ext cx="4423923" cy="1886340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38100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0" b="1" dirty="0" err="1">
                <a:latin typeface="UTM Avo" panose="02040603050506020204" pitchFamily="18" charset="0"/>
                <a:cs typeface="Arial" charset="0"/>
              </a:rPr>
              <a:t>ê</a:t>
            </a:r>
            <a:r>
              <a:rPr lang="en-US" sz="12000" b="1" dirty="0" err="1">
                <a:solidFill>
                  <a:srgbClr val="00B050"/>
                </a:solidFill>
                <a:latin typeface="UTM Avo" panose="02040603050506020204" pitchFamily="18" charset="0"/>
                <a:cs typeface="Arial" charset="0"/>
              </a:rPr>
              <a:t>t</a:t>
            </a:r>
            <a:endParaRPr kumimoji="0" lang="en-US" sz="12000" b="1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UTM Avo" panose="02040603050506020204" pitchFamily="18" charset="0"/>
              <a:cs typeface="Arial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27331" y="2270194"/>
            <a:ext cx="44239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b="1" dirty="0">
                <a:solidFill>
                  <a:prstClr val="black"/>
                </a:solidFill>
                <a:latin typeface="UTM Avo" panose="02040603050506020204" pitchFamily="18" charset="0"/>
              </a:rPr>
              <a:t>So </a:t>
            </a:r>
            <a:r>
              <a:rPr lang="en-US" sz="6000" b="1" dirty="0" err="1">
                <a:solidFill>
                  <a:prstClr val="black"/>
                </a:solidFill>
                <a:latin typeface="UTM Avo" panose="02040603050506020204" pitchFamily="18" charset="0"/>
              </a:rPr>
              <a:t>sánh</a:t>
            </a:r>
            <a:endParaRPr kumimoji="0" lang="vi-VN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31446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118" y="1498958"/>
            <a:ext cx="5490981" cy="5044252"/>
          </a:xfrm>
          <a:prstGeom prst="rect">
            <a:avLst/>
          </a:prstGeom>
        </p:spPr>
      </p:pic>
      <p:sp>
        <p:nvSpPr>
          <p:cNvPr id="5" name="流程图: 数据 13"/>
          <p:cNvSpPr/>
          <p:nvPr/>
        </p:nvSpPr>
        <p:spPr>
          <a:xfrm>
            <a:off x="3606154" y="740394"/>
            <a:ext cx="5157413" cy="518370"/>
          </a:xfrm>
          <a:custGeom>
            <a:avLst/>
            <a:gdLst/>
            <a:ahLst/>
            <a:cxnLst/>
            <a:rect l="l" t="t" r="r" b="b"/>
            <a:pathLst>
              <a:path w="2572699" h="576064">
                <a:moveTo>
                  <a:pt x="0" y="0"/>
                </a:moveTo>
                <a:lnTo>
                  <a:pt x="2572699" y="0"/>
                </a:lnTo>
                <a:lnTo>
                  <a:pt x="2223487" y="576064"/>
                </a:lnTo>
                <a:lnTo>
                  <a:pt x="0" y="576064"/>
                </a:lnTo>
                <a:close/>
              </a:path>
            </a:pathLst>
          </a:custGeom>
          <a:solidFill>
            <a:srgbClr val="FF0000">
              <a:alpha val="27000"/>
            </a:srgb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sp>
        <p:nvSpPr>
          <p:cNvPr id="6" name="流程图: 数据 13"/>
          <p:cNvSpPr/>
          <p:nvPr/>
        </p:nvSpPr>
        <p:spPr>
          <a:xfrm>
            <a:off x="4171683" y="483076"/>
            <a:ext cx="4026354" cy="489621"/>
          </a:xfrm>
          <a:custGeom>
            <a:avLst/>
            <a:gdLst/>
            <a:ahLst/>
            <a:cxnLst/>
            <a:rect l="l" t="t" r="r" b="b"/>
            <a:pathLst>
              <a:path w="2572699" h="576064">
                <a:moveTo>
                  <a:pt x="0" y="0"/>
                </a:moveTo>
                <a:lnTo>
                  <a:pt x="2572699" y="0"/>
                </a:lnTo>
                <a:lnTo>
                  <a:pt x="2223487" y="576064"/>
                </a:lnTo>
                <a:lnTo>
                  <a:pt x="0" y="576064"/>
                </a:lnTo>
                <a:close/>
              </a:path>
            </a:pathLst>
          </a:custGeom>
          <a:solidFill>
            <a:srgbClr val="629359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npin heiti" charset="-122"/>
              <a:ea typeface="inpin heiti" charset="-122"/>
              <a:cs typeface="+mn-cs"/>
            </a:endParaRPr>
          </a:p>
        </p:txBody>
      </p:sp>
      <p:sp>
        <p:nvSpPr>
          <p:cNvPr id="7" name="TextBox 76"/>
          <p:cNvSpPr txBox="1"/>
          <p:nvPr/>
        </p:nvSpPr>
        <p:spPr>
          <a:xfrm>
            <a:off x="4710901" y="442223"/>
            <a:ext cx="22797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spc="300">
                <a:solidFill>
                  <a:srgbClr val="0070C0"/>
                </a:solidFill>
                <a:latin typeface="造字工房悦黑体验版常规体" pitchFamily="50" charset="-122"/>
                <a:ea typeface="造字工房悦黑体验版常规体" pitchFamily="50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3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造字工房悦黑体验版常规体" pitchFamily="50" charset="-122"/>
                <a:cs typeface="+mn-cs"/>
              </a:rPr>
              <a:t>Bảng gài</a:t>
            </a: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造字工房悦黑体验版常规体" pitchFamily="50" charset="-122"/>
                <a:cs typeface="+mn-cs"/>
              </a:rPr>
              <a:t>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造字工房悦黑体验版常规体" pitchFamily="50" charset="-122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06552" y="1917078"/>
            <a:ext cx="19682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8000" b="1" noProof="0" dirty="0">
                <a:solidFill>
                  <a:srgbClr val="FF0000"/>
                </a:solidFill>
                <a:latin typeface="UTM Avo" panose="02040603050506020204" pitchFamily="18" charset="0"/>
              </a:rPr>
              <a:t>ê</a:t>
            </a: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942742" y="1891881"/>
            <a:ext cx="40778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8000" b="1" dirty="0">
                <a:solidFill>
                  <a:prstClr val="black"/>
                </a:solidFill>
                <a:latin typeface="UTM Avo" panose="02040603050506020204" pitchFamily="18" charset="0"/>
              </a:rPr>
              <a:t>t</a:t>
            </a:r>
            <a:r>
              <a:rPr lang="vi-VN" sz="8000" b="1" noProof="0" dirty="0">
                <a:solidFill>
                  <a:srgbClr val="FF0000"/>
                </a:solidFill>
                <a:latin typeface="UTM Avo" panose="02040603050506020204" pitchFamily="18" charset="0"/>
              </a:rPr>
              <a:t>ê</a:t>
            </a: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 </a:t>
            </a: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lửa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038212" y="4133962"/>
            <a:ext cx="19682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8000" b="1" noProof="0" dirty="0">
                <a:solidFill>
                  <a:srgbClr val="FF0000"/>
                </a:solidFill>
                <a:latin typeface="UTM Avo" panose="02040603050506020204" pitchFamily="18" charset="0"/>
              </a:rPr>
              <a:t>ê</a:t>
            </a: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763567" y="4133962"/>
            <a:ext cx="340830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8000" b="1" dirty="0">
                <a:solidFill>
                  <a:prstClr val="black"/>
                </a:solidFill>
                <a:latin typeface="UTM Avo" panose="02040603050506020204" pitchFamily="18" charset="0"/>
              </a:rPr>
              <a:t>t</a:t>
            </a:r>
            <a:r>
              <a:rPr lang="vi-VN" sz="8000" b="1" dirty="0">
                <a:solidFill>
                  <a:srgbClr val="FF0000"/>
                </a:solidFill>
                <a:latin typeface="UTM Avo" panose="02040603050506020204" pitchFamily="18" charset="0"/>
              </a:rPr>
              <a:t>ế</a:t>
            </a: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8097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31"/>
          <p:cNvSpPr/>
          <p:nvPr/>
        </p:nvSpPr>
        <p:spPr>
          <a:xfrm>
            <a:off x="204950" y="671158"/>
            <a:ext cx="2829785" cy="1646966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  <a:gd name="connsiteX0-333" fmla="*/ 128078 w 687378"/>
              <a:gd name="connsiteY0-334" fmla="*/ 58090 h 647015"/>
              <a:gd name="connsiteX1-335" fmla="*/ 571432 w 687378"/>
              <a:gd name="connsiteY1-336" fmla="*/ 16673 h 647015"/>
              <a:gd name="connsiteX2-337" fmla="*/ 659670 w 687378"/>
              <a:gd name="connsiteY2-338" fmla="*/ 330492 h 647015"/>
              <a:gd name="connsiteX3-339" fmla="*/ 331423 w 687378"/>
              <a:gd name="connsiteY3-340" fmla="*/ 647015 h 647015"/>
              <a:gd name="connsiteX4-341" fmla="*/ 3176 w 687378"/>
              <a:gd name="connsiteY4-342" fmla="*/ 330492 h 647015"/>
              <a:gd name="connsiteX5-343" fmla="*/ 62645 w 687378"/>
              <a:gd name="connsiteY5-344" fmla="*/ 127576 h 647015"/>
              <a:gd name="connsiteX0-345" fmla="*/ 128078 w 677145"/>
              <a:gd name="connsiteY0-346" fmla="*/ 58090 h 663933"/>
              <a:gd name="connsiteX1-347" fmla="*/ 571432 w 677145"/>
              <a:gd name="connsiteY1-348" fmla="*/ 16673 h 663933"/>
              <a:gd name="connsiteX2-349" fmla="*/ 659670 w 677145"/>
              <a:gd name="connsiteY2-350" fmla="*/ 330492 h 663933"/>
              <a:gd name="connsiteX3-351" fmla="*/ 559815 w 677145"/>
              <a:gd name="connsiteY3-352" fmla="*/ 663933 h 663933"/>
              <a:gd name="connsiteX4-353" fmla="*/ 3176 w 677145"/>
              <a:gd name="connsiteY4-354" fmla="*/ 330492 h 663933"/>
              <a:gd name="connsiteX5-355" fmla="*/ 62645 w 677145"/>
              <a:gd name="connsiteY5-356" fmla="*/ 127576 h 663933"/>
              <a:gd name="connsiteX0-357" fmla="*/ 101940 w 644966"/>
              <a:gd name="connsiteY0-358" fmla="*/ 58090 h 685888"/>
              <a:gd name="connsiteX1-359" fmla="*/ 545294 w 644966"/>
              <a:gd name="connsiteY1-360" fmla="*/ 16673 h 685888"/>
              <a:gd name="connsiteX2-361" fmla="*/ 633532 w 644966"/>
              <a:gd name="connsiteY2-362" fmla="*/ 330492 h 685888"/>
              <a:gd name="connsiteX3-363" fmla="*/ 533677 w 644966"/>
              <a:gd name="connsiteY3-364" fmla="*/ 663933 h 685888"/>
              <a:gd name="connsiteX4-365" fmla="*/ 10874 w 644966"/>
              <a:gd name="connsiteY4-366" fmla="*/ 575801 h 685888"/>
              <a:gd name="connsiteX5-367" fmla="*/ 36507 w 644966"/>
              <a:gd name="connsiteY5-368" fmla="*/ 127576 h 685888"/>
              <a:gd name="connsiteX0-369" fmla="*/ 101940 w 642626"/>
              <a:gd name="connsiteY0-370" fmla="*/ 58090 h 654766"/>
              <a:gd name="connsiteX1-371" fmla="*/ 545294 w 642626"/>
              <a:gd name="connsiteY1-372" fmla="*/ 16673 h 654766"/>
              <a:gd name="connsiteX2-373" fmla="*/ 633532 w 642626"/>
              <a:gd name="connsiteY2-374" fmla="*/ 330492 h 654766"/>
              <a:gd name="connsiteX3-375" fmla="*/ 567513 w 642626"/>
              <a:gd name="connsiteY3-376" fmla="*/ 613179 h 654766"/>
              <a:gd name="connsiteX4-377" fmla="*/ 10874 w 642626"/>
              <a:gd name="connsiteY4-378" fmla="*/ 575801 h 654766"/>
              <a:gd name="connsiteX5-379" fmla="*/ 36507 w 642626"/>
              <a:gd name="connsiteY5-380" fmla="*/ 127576 h 654766"/>
              <a:gd name="connsiteX0-381" fmla="*/ 101940 w 642626"/>
              <a:gd name="connsiteY0-382" fmla="*/ 30477 h 627153"/>
              <a:gd name="connsiteX1-383" fmla="*/ 545294 w 642626"/>
              <a:gd name="connsiteY1-384" fmla="*/ 31354 h 627153"/>
              <a:gd name="connsiteX2-385" fmla="*/ 633532 w 642626"/>
              <a:gd name="connsiteY2-386" fmla="*/ 302879 h 627153"/>
              <a:gd name="connsiteX3-387" fmla="*/ 567513 w 642626"/>
              <a:gd name="connsiteY3-388" fmla="*/ 585566 h 627153"/>
              <a:gd name="connsiteX4-389" fmla="*/ 10874 w 642626"/>
              <a:gd name="connsiteY4-390" fmla="*/ 548188 h 627153"/>
              <a:gd name="connsiteX5-391" fmla="*/ 36507 w 642626"/>
              <a:gd name="connsiteY5-392" fmla="*/ 99963 h 627153"/>
              <a:gd name="connsiteX0-393" fmla="*/ 101940 w 641803"/>
              <a:gd name="connsiteY0-394" fmla="*/ 32533 h 629209"/>
              <a:gd name="connsiteX1-395" fmla="*/ 545294 w 641803"/>
              <a:gd name="connsiteY1-396" fmla="*/ 33410 h 629209"/>
              <a:gd name="connsiteX2-397" fmla="*/ 633532 w 641803"/>
              <a:gd name="connsiteY2-398" fmla="*/ 304935 h 629209"/>
              <a:gd name="connsiteX3-399" fmla="*/ 567513 w 641803"/>
              <a:gd name="connsiteY3-400" fmla="*/ 587622 h 629209"/>
              <a:gd name="connsiteX4-401" fmla="*/ 10874 w 641803"/>
              <a:gd name="connsiteY4-402" fmla="*/ 550244 h 629209"/>
              <a:gd name="connsiteX5-403" fmla="*/ 36507 w 641803"/>
              <a:gd name="connsiteY5-404" fmla="*/ 102019 h 629209"/>
              <a:gd name="connsiteX0-405" fmla="*/ 93785 w 633648"/>
              <a:gd name="connsiteY0-406" fmla="*/ 32533 h 629209"/>
              <a:gd name="connsiteX1-407" fmla="*/ 537139 w 633648"/>
              <a:gd name="connsiteY1-408" fmla="*/ 33410 h 629209"/>
              <a:gd name="connsiteX2-409" fmla="*/ 625377 w 633648"/>
              <a:gd name="connsiteY2-410" fmla="*/ 304935 h 629209"/>
              <a:gd name="connsiteX3-411" fmla="*/ 559358 w 633648"/>
              <a:gd name="connsiteY3-412" fmla="*/ 587622 h 629209"/>
              <a:gd name="connsiteX4-413" fmla="*/ 2719 w 633648"/>
              <a:gd name="connsiteY4-414" fmla="*/ 550244 h 629209"/>
              <a:gd name="connsiteX5-415" fmla="*/ 28352 w 633648"/>
              <a:gd name="connsiteY5-416" fmla="*/ 102019 h 629209"/>
              <a:gd name="connsiteX0-417" fmla="*/ 103603 w 643466"/>
              <a:gd name="connsiteY0-418" fmla="*/ 32533 h 629209"/>
              <a:gd name="connsiteX1-419" fmla="*/ 546957 w 643466"/>
              <a:gd name="connsiteY1-420" fmla="*/ 33410 h 629209"/>
              <a:gd name="connsiteX2-421" fmla="*/ 635195 w 643466"/>
              <a:gd name="connsiteY2-422" fmla="*/ 304935 h 629209"/>
              <a:gd name="connsiteX3-423" fmla="*/ 569176 w 643466"/>
              <a:gd name="connsiteY3-424" fmla="*/ 587622 h 629209"/>
              <a:gd name="connsiteX4-425" fmla="*/ 12537 w 643466"/>
              <a:gd name="connsiteY4-426" fmla="*/ 550244 h 629209"/>
              <a:gd name="connsiteX5-427" fmla="*/ 4334 w 643466"/>
              <a:gd name="connsiteY5-428" fmla="*/ 102019 h 629209"/>
              <a:gd name="connsiteX0-429" fmla="*/ 103603 w 643466"/>
              <a:gd name="connsiteY0-430" fmla="*/ 32533 h 613248"/>
              <a:gd name="connsiteX1-431" fmla="*/ 546957 w 643466"/>
              <a:gd name="connsiteY1-432" fmla="*/ 33410 h 613248"/>
              <a:gd name="connsiteX2-433" fmla="*/ 635195 w 643466"/>
              <a:gd name="connsiteY2-434" fmla="*/ 304935 h 613248"/>
              <a:gd name="connsiteX3-435" fmla="*/ 569176 w 643466"/>
              <a:gd name="connsiteY3-436" fmla="*/ 587622 h 613248"/>
              <a:gd name="connsiteX4-437" fmla="*/ 12537 w 643466"/>
              <a:gd name="connsiteY4-438" fmla="*/ 518643 h 613248"/>
              <a:gd name="connsiteX5-439" fmla="*/ 4334 w 643466"/>
              <a:gd name="connsiteY5-440" fmla="*/ 102019 h 613248"/>
              <a:gd name="connsiteX0-441" fmla="*/ 103603 w 622280"/>
              <a:gd name="connsiteY0-442" fmla="*/ 51723 h 632438"/>
              <a:gd name="connsiteX1-443" fmla="*/ 546957 w 622280"/>
              <a:gd name="connsiteY1-444" fmla="*/ 52600 h 632438"/>
              <a:gd name="connsiteX2-445" fmla="*/ 569176 w 622280"/>
              <a:gd name="connsiteY2-446" fmla="*/ 606812 h 632438"/>
              <a:gd name="connsiteX3-447" fmla="*/ 12537 w 622280"/>
              <a:gd name="connsiteY3-448" fmla="*/ 537833 h 632438"/>
              <a:gd name="connsiteX4-449" fmla="*/ 4334 w 622280"/>
              <a:gd name="connsiteY4-450" fmla="*/ 121209 h 632438"/>
              <a:gd name="connsiteX0-451" fmla="*/ 103603 w 640916"/>
              <a:gd name="connsiteY0-452" fmla="*/ 51277 h 628066"/>
              <a:gd name="connsiteX1-453" fmla="*/ 546957 w 640916"/>
              <a:gd name="connsiteY1-454" fmla="*/ 52154 h 628066"/>
              <a:gd name="connsiteX2-455" fmla="*/ 595444 w 640916"/>
              <a:gd name="connsiteY2-456" fmla="*/ 600046 h 628066"/>
              <a:gd name="connsiteX3-457" fmla="*/ 12537 w 640916"/>
              <a:gd name="connsiteY3-458" fmla="*/ 537387 h 628066"/>
              <a:gd name="connsiteX4-459" fmla="*/ 4334 w 640916"/>
              <a:gd name="connsiteY4-460" fmla="*/ 120763 h 628066"/>
              <a:gd name="connsiteX0-461" fmla="*/ 103603 w 629940"/>
              <a:gd name="connsiteY0-462" fmla="*/ 26437 h 603226"/>
              <a:gd name="connsiteX1-463" fmla="*/ 546957 w 629940"/>
              <a:gd name="connsiteY1-464" fmla="*/ 27314 h 603226"/>
              <a:gd name="connsiteX2-465" fmla="*/ 595444 w 629940"/>
              <a:gd name="connsiteY2-466" fmla="*/ 575206 h 603226"/>
              <a:gd name="connsiteX3-467" fmla="*/ 12537 w 629940"/>
              <a:gd name="connsiteY3-468" fmla="*/ 512547 h 603226"/>
              <a:gd name="connsiteX4-469" fmla="*/ 4334 w 629940"/>
              <a:gd name="connsiteY4-470" fmla="*/ 95923 h 603226"/>
              <a:gd name="connsiteX0-471" fmla="*/ 103603 w 651443"/>
              <a:gd name="connsiteY0-472" fmla="*/ 20041 h 614843"/>
              <a:gd name="connsiteX1-473" fmla="*/ 608249 w 651443"/>
              <a:gd name="connsiteY1-474" fmla="*/ 39879 h 614843"/>
              <a:gd name="connsiteX2-475" fmla="*/ 595444 w 651443"/>
              <a:gd name="connsiteY2-476" fmla="*/ 568810 h 614843"/>
              <a:gd name="connsiteX3-477" fmla="*/ 12537 w 651443"/>
              <a:gd name="connsiteY3-478" fmla="*/ 506151 h 614843"/>
              <a:gd name="connsiteX4-479" fmla="*/ 4334 w 651443"/>
              <a:gd name="connsiteY4-480" fmla="*/ 89527 h 614843"/>
              <a:gd name="connsiteX0-481" fmla="*/ 103603 w 640788"/>
              <a:gd name="connsiteY0-482" fmla="*/ 20041 h 614843"/>
              <a:gd name="connsiteX1-483" fmla="*/ 581981 w 640788"/>
              <a:gd name="connsiteY1-484" fmla="*/ 39879 h 614843"/>
              <a:gd name="connsiteX2-485" fmla="*/ 595444 w 640788"/>
              <a:gd name="connsiteY2-486" fmla="*/ 568810 h 614843"/>
              <a:gd name="connsiteX3-487" fmla="*/ 12537 w 640788"/>
              <a:gd name="connsiteY3-488" fmla="*/ 506151 h 614843"/>
              <a:gd name="connsiteX4-489" fmla="*/ 4334 w 640788"/>
              <a:gd name="connsiteY4-490" fmla="*/ 89527 h 614843"/>
              <a:gd name="connsiteX0-491" fmla="*/ 103603 w 673655"/>
              <a:gd name="connsiteY0-492" fmla="*/ 38763 h 618146"/>
              <a:gd name="connsiteX1-493" fmla="*/ 581981 w 673655"/>
              <a:gd name="connsiteY1-494" fmla="*/ 58601 h 618146"/>
              <a:gd name="connsiteX2-495" fmla="*/ 621713 w 673655"/>
              <a:gd name="connsiteY2-496" fmla="*/ 562250 h 618146"/>
              <a:gd name="connsiteX3-497" fmla="*/ 12537 w 673655"/>
              <a:gd name="connsiteY3-498" fmla="*/ 524873 h 618146"/>
              <a:gd name="connsiteX4-499" fmla="*/ 4334 w 673655"/>
              <a:gd name="connsiteY4-500" fmla="*/ 108249 h 618146"/>
              <a:gd name="connsiteX0-501" fmla="*/ 103603 w 654750"/>
              <a:gd name="connsiteY0-502" fmla="*/ 38763 h 605787"/>
              <a:gd name="connsiteX1-503" fmla="*/ 581981 w 654750"/>
              <a:gd name="connsiteY1-504" fmla="*/ 58601 h 605787"/>
              <a:gd name="connsiteX2-505" fmla="*/ 621713 w 654750"/>
              <a:gd name="connsiteY2-506" fmla="*/ 562250 h 605787"/>
              <a:gd name="connsiteX3-507" fmla="*/ 12537 w 654750"/>
              <a:gd name="connsiteY3-508" fmla="*/ 524873 h 605787"/>
              <a:gd name="connsiteX4-509" fmla="*/ 4334 w 654750"/>
              <a:gd name="connsiteY4-510" fmla="*/ 108249 h 605787"/>
              <a:gd name="connsiteX0-511" fmla="*/ 103603 w 643734"/>
              <a:gd name="connsiteY0-512" fmla="*/ 31800 h 598824"/>
              <a:gd name="connsiteX1-513" fmla="*/ 581981 w 643734"/>
              <a:gd name="connsiteY1-514" fmla="*/ 51638 h 598824"/>
              <a:gd name="connsiteX2-515" fmla="*/ 621713 w 643734"/>
              <a:gd name="connsiteY2-516" fmla="*/ 555287 h 598824"/>
              <a:gd name="connsiteX3-517" fmla="*/ 12537 w 643734"/>
              <a:gd name="connsiteY3-518" fmla="*/ 517910 h 598824"/>
              <a:gd name="connsiteX4-519" fmla="*/ 4334 w 643734"/>
              <a:gd name="connsiteY4-520" fmla="*/ 101286 h 598824"/>
              <a:gd name="connsiteX0-521" fmla="*/ 103603 w 643734"/>
              <a:gd name="connsiteY0-522" fmla="*/ 24551 h 591575"/>
              <a:gd name="connsiteX1-523" fmla="*/ 581981 w 643734"/>
              <a:gd name="connsiteY1-524" fmla="*/ 44389 h 591575"/>
              <a:gd name="connsiteX2-525" fmla="*/ 621713 w 643734"/>
              <a:gd name="connsiteY2-526" fmla="*/ 548038 h 591575"/>
              <a:gd name="connsiteX3-527" fmla="*/ 12537 w 643734"/>
              <a:gd name="connsiteY3-528" fmla="*/ 510661 h 591575"/>
              <a:gd name="connsiteX4-529" fmla="*/ 4334 w 643734"/>
              <a:gd name="connsiteY4-530" fmla="*/ 94037 h 591575"/>
              <a:gd name="connsiteX0-531" fmla="*/ 103603 w 643734"/>
              <a:gd name="connsiteY0-532" fmla="*/ 20135 h 587159"/>
              <a:gd name="connsiteX1-533" fmla="*/ 581981 w 643734"/>
              <a:gd name="connsiteY1-534" fmla="*/ 39973 h 587159"/>
              <a:gd name="connsiteX2-535" fmla="*/ 621713 w 643734"/>
              <a:gd name="connsiteY2-536" fmla="*/ 543622 h 587159"/>
              <a:gd name="connsiteX3-537" fmla="*/ 12537 w 643734"/>
              <a:gd name="connsiteY3-538" fmla="*/ 506245 h 587159"/>
              <a:gd name="connsiteX4-539" fmla="*/ 4334 w 643734"/>
              <a:gd name="connsiteY4-540" fmla="*/ 89621 h 587159"/>
              <a:gd name="connsiteX0-541" fmla="*/ 51067 w 657504"/>
              <a:gd name="connsiteY0-542" fmla="*/ 31623 h 592327"/>
              <a:gd name="connsiteX1-543" fmla="*/ 581981 w 657504"/>
              <a:gd name="connsiteY1-544" fmla="*/ 45141 h 592327"/>
              <a:gd name="connsiteX2-545" fmla="*/ 621713 w 657504"/>
              <a:gd name="connsiteY2-546" fmla="*/ 548790 h 592327"/>
              <a:gd name="connsiteX3-547" fmla="*/ 12537 w 657504"/>
              <a:gd name="connsiteY3-548" fmla="*/ 511413 h 592327"/>
              <a:gd name="connsiteX4-549" fmla="*/ 4334 w 657504"/>
              <a:gd name="connsiteY4-550" fmla="*/ 94789 h 592327"/>
              <a:gd name="connsiteX0-551" fmla="*/ 51067 w 676118"/>
              <a:gd name="connsiteY0-552" fmla="*/ 31623 h 604686"/>
              <a:gd name="connsiteX1-553" fmla="*/ 581981 w 676118"/>
              <a:gd name="connsiteY1-554" fmla="*/ 45141 h 604686"/>
              <a:gd name="connsiteX2-555" fmla="*/ 621713 w 676118"/>
              <a:gd name="connsiteY2-556" fmla="*/ 548790 h 604686"/>
              <a:gd name="connsiteX3-557" fmla="*/ 12537 w 676118"/>
              <a:gd name="connsiteY3-558" fmla="*/ 511413 h 604686"/>
              <a:gd name="connsiteX4-559" fmla="*/ 4334 w 676118"/>
              <a:gd name="connsiteY4-560" fmla="*/ 94789 h 604686"/>
              <a:gd name="connsiteX0-561" fmla="*/ 51067 w 659741"/>
              <a:gd name="connsiteY0-562" fmla="*/ 18182 h 591245"/>
              <a:gd name="connsiteX1-563" fmla="*/ 581981 w 659741"/>
              <a:gd name="connsiteY1-564" fmla="*/ 31700 h 591245"/>
              <a:gd name="connsiteX2-565" fmla="*/ 621713 w 659741"/>
              <a:gd name="connsiteY2-566" fmla="*/ 535349 h 591245"/>
              <a:gd name="connsiteX3-567" fmla="*/ 12537 w 659741"/>
              <a:gd name="connsiteY3-568" fmla="*/ 497972 h 591245"/>
              <a:gd name="connsiteX4-569" fmla="*/ 4334 w 659741"/>
              <a:gd name="connsiteY4-570" fmla="*/ 81348 h 591245"/>
              <a:gd name="connsiteX0-571" fmla="*/ 51067 w 671131"/>
              <a:gd name="connsiteY0-572" fmla="*/ 18182 h 591245"/>
              <a:gd name="connsiteX1-573" fmla="*/ 617005 w 671131"/>
              <a:gd name="connsiteY1-574" fmla="*/ 31700 h 591245"/>
              <a:gd name="connsiteX2-575" fmla="*/ 621713 w 671131"/>
              <a:gd name="connsiteY2-576" fmla="*/ 535349 h 591245"/>
              <a:gd name="connsiteX3-577" fmla="*/ 12537 w 671131"/>
              <a:gd name="connsiteY3-578" fmla="*/ 497972 h 591245"/>
              <a:gd name="connsiteX4-579" fmla="*/ 4334 w 671131"/>
              <a:gd name="connsiteY4-580" fmla="*/ 81348 h 591245"/>
              <a:gd name="connsiteX0-581" fmla="*/ 51067 w 648099"/>
              <a:gd name="connsiteY0-582" fmla="*/ 18182 h 578886"/>
              <a:gd name="connsiteX1-583" fmla="*/ 617005 w 648099"/>
              <a:gd name="connsiteY1-584" fmla="*/ 31700 h 578886"/>
              <a:gd name="connsiteX2-585" fmla="*/ 621713 w 648099"/>
              <a:gd name="connsiteY2-586" fmla="*/ 535349 h 578886"/>
              <a:gd name="connsiteX3-587" fmla="*/ 12537 w 648099"/>
              <a:gd name="connsiteY3-588" fmla="*/ 497972 h 578886"/>
              <a:gd name="connsiteX4-589" fmla="*/ 4334 w 648099"/>
              <a:gd name="connsiteY4-590" fmla="*/ 81348 h 578886"/>
              <a:gd name="connsiteX0-591" fmla="*/ 51067 w 648099"/>
              <a:gd name="connsiteY0-592" fmla="*/ 18182 h 565791"/>
              <a:gd name="connsiteX1-593" fmla="*/ 617005 w 648099"/>
              <a:gd name="connsiteY1-594" fmla="*/ 31700 h 565791"/>
              <a:gd name="connsiteX2-595" fmla="*/ 621713 w 648099"/>
              <a:gd name="connsiteY2-596" fmla="*/ 535349 h 565791"/>
              <a:gd name="connsiteX3-597" fmla="*/ 12537 w 648099"/>
              <a:gd name="connsiteY3-598" fmla="*/ 497972 h 565791"/>
              <a:gd name="connsiteX4-599" fmla="*/ 4334 w 648099"/>
              <a:gd name="connsiteY4-600" fmla="*/ 81348 h 565791"/>
            </a:gdLst>
            <a:ahLst/>
            <a:cxnLst>
              <a:cxn ang="0">
                <a:pos x="connsiteX0-591" y="connsiteY0-592"/>
              </a:cxn>
              <a:cxn ang="0">
                <a:pos x="connsiteX1-593" y="connsiteY1-594"/>
              </a:cxn>
              <a:cxn ang="0">
                <a:pos x="connsiteX2-595" y="connsiteY2-596"/>
              </a:cxn>
              <a:cxn ang="0">
                <a:pos x="connsiteX3-597" y="connsiteY3-598"/>
              </a:cxn>
              <a:cxn ang="0">
                <a:pos x="connsiteX4-599" y="connsiteY4-600"/>
              </a:cxn>
            </a:cxnLst>
            <a:rect l="l" t="t" r="r" b="b"/>
            <a:pathLst>
              <a:path w="648099" h="565791">
                <a:moveTo>
                  <a:pt x="51067" y="18182"/>
                </a:moveTo>
                <a:cubicBezTo>
                  <a:pt x="281003" y="7261"/>
                  <a:pt x="591945" y="-22893"/>
                  <a:pt x="617005" y="31700"/>
                </a:cubicBezTo>
                <a:cubicBezTo>
                  <a:pt x="642065" y="86293"/>
                  <a:pt x="669922" y="489239"/>
                  <a:pt x="621713" y="535349"/>
                </a:cubicBezTo>
                <a:cubicBezTo>
                  <a:pt x="573504" y="581459"/>
                  <a:pt x="32838" y="579874"/>
                  <a:pt x="12537" y="497972"/>
                </a:cubicBezTo>
                <a:cubicBezTo>
                  <a:pt x="992" y="378148"/>
                  <a:pt x="-4426" y="189998"/>
                  <a:pt x="4334" y="81348"/>
                </a:cubicBezTo>
              </a:path>
            </a:pathLst>
          </a:custGeom>
          <a:solidFill>
            <a:schemeClr val="bg1"/>
          </a:solidFill>
          <a:ln w="38100" cap="rnd">
            <a:solidFill>
              <a:schemeClr val="accent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方正静蕾简体" panose="02000000000000000000" pitchFamily="2" charset="-122"/>
              <a:cs typeface="+mn-cs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-409902" y="2534658"/>
            <a:ext cx="3812206" cy="1933103"/>
            <a:chOff x="6994" y="3566754"/>
            <a:chExt cx="2286000" cy="748929"/>
          </a:xfrm>
        </p:grpSpPr>
        <p:sp>
          <p:nvSpPr>
            <p:cNvPr id="9" name="椭圆 31"/>
            <p:cNvSpPr/>
            <p:nvPr/>
          </p:nvSpPr>
          <p:spPr>
            <a:xfrm>
              <a:off x="324064" y="3566754"/>
              <a:ext cx="1657313" cy="748929"/>
            </a:xfrm>
            <a:custGeom>
              <a:avLst/>
              <a:gdLst>
                <a:gd name="connsiteX0" fmla="*/ 0 w 656493"/>
                <a:gd name="connsiteY0" fmla="*/ 316523 h 633046"/>
                <a:gd name="connsiteX1" fmla="*/ 328247 w 656493"/>
                <a:gd name="connsiteY1" fmla="*/ 0 h 633046"/>
                <a:gd name="connsiteX2" fmla="*/ 656494 w 656493"/>
                <a:gd name="connsiteY2" fmla="*/ 316523 h 633046"/>
                <a:gd name="connsiteX3" fmla="*/ 328247 w 656493"/>
                <a:gd name="connsiteY3" fmla="*/ 633046 h 633046"/>
                <a:gd name="connsiteX4" fmla="*/ 0 w 656493"/>
                <a:gd name="connsiteY4" fmla="*/ 316523 h 633046"/>
                <a:gd name="connsiteX0-1" fmla="*/ 328247 w 656494"/>
                <a:gd name="connsiteY0-2" fmla="*/ 0 h 633046"/>
                <a:gd name="connsiteX1-3" fmla="*/ 656494 w 656494"/>
                <a:gd name="connsiteY1-4" fmla="*/ 316523 h 633046"/>
                <a:gd name="connsiteX2-5" fmla="*/ 328247 w 656494"/>
                <a:gd name="connsiteY2-6" fmla="*/ 633046 h 633046"/>
                <a:gd name="connsiteX3-7" fmla="*/ 0 w 656494"/>
                <a:gd name="connsiteY3-8" fmla="*/ 316523 h 633046"/>
                <a:gd name="connsiteX4-9" fmla="*/ 419687 w 656494"/>
                <a:gd name="connsiteY4-10" fmla="*/ 91440 h 633046"/>
                <a:gd name="connsiteX0-11" fmla="*/ 402964 w 731211"/>
                <a:gd name="connsiteY0-12" fmla="*/ 0 h 633046"/>
                <a:gd name="connsiteX1-13" fmla="*/ 731211 w 731211"/>
                <a:gd name="connsiteY1-14" fmla="*/ 316523 h 633046"/>
                <a:gd name="connsiteX2-15" fmla="*/ 402964 w 731211"/>
                <a:gd name="connsiteY2-16" fmla="*/ 633046 h 633046"/>
                <a:gd name="connsiteX3-17" fmla="*/ 74717 w 731211"/>
                <a:gd name="connsiteY3-18" fmla="*/ 316523 h 633046"/>
                <a:gd name="connsiteX4-19" fmla="*/ 161895 w 731211"/>
                <a:gd name="connsiteY4-20" fmla="*/ 152400 h 633046"/>
                <a:gd name="connsiteX0-21" fmla="*/ 353700 w 681947"/>
                <a:gd name="connsiteY0-22" fmla="*/ 0 h 633046"/>
                <a:gd name="connsiteX1-23" fmla="*/ 681947 w 681947"/>
                <a:gd name="connsiteY1-24" fmla="*/ 316523 h 633046"/>
                <a:gd name="connsiteX2-25" fmla="*/ 353700 w 681947"/>
                <a:gd name="connsiteY2-26" fmla="*/ 633046 h 633046"/>
                <a:gd name="connsiteX3-27" fmla="*/ 25453 w 681947"/>
                <a:gd name="connsiteY3-28" fmla="*/ 316523 h 633046"/>
                <a:gd name="connsiteX4-29" fmla="*/ 112631 w 681947"/>
                <a:gd name="connsiteY4-30" fmla="*/ 152400 h 633046"/>
                <a:gd name="connsiteX0-31" fmla="*/ 341249 w 669496"/>
                <a:gd name="connsiteY0-32" fmla="*/ 0 h 633046"/>
                <a:gd name="connsiteX1-33" fmla="*/ 669496 w 669496"/>
                <a:gd name="connsiteY1-34" fmla="*/ 316523 h 633046"/>
                <a:gd name="connsiteX2-35" fmla="*/ 341249 w 669496"/>
                <a:gd name="connsiteY2-36" fmla="*/ 633046 h 633046"/>
                <a:gd name="connsiteX3-37" fmla="*/ 13002 w 669496"/>
                <a:gd name="connsiteY3-38" fmla="*/ 316523 h 633046"/>
                <a:gd name="connsiteX4-39" fmla="*/ 100180 w 669496"/>
                <a:gd name="connsiteY4-40" fmla="*/ 152400 h 633046"/>
                <a:gd name="connsiteX0-41" fmla="*/ 347951 w 676198"/>
                <a:gd name="connsiteY0-42" fmla="*/ 0 h 633046"/>
                <a:gd name="connsiteX1-43" fmla="*/ 676198 w 676198"/>
                <a:gd name="connsiteY1-44" fmla="*/ 316523 h 633046"/>
                <a:gd name="connsiteX2-45" fmla="*/ 347951 w 676198"/>
                <a:gd name="connsiteY2-46" fmla="*/ 633046 h 633046"/>
                <a:gd name="connsiteX3-47" fmla="*/ 19704 w 676198"/>
                <a:gd name="connsiteY3-48" fmla="*/ 316523 h 633046"/>
                <a:gd name="connsiteX4-49" fmla="*/ 79173 w 676198"/>
                <a:gd name="connsiteY4-50" fmla="*/ 113607 h 633046"/>
                <a:gd name="connsiteX0-51" fmla="*/ 333371 w 661618"/>
                <a:gd name="connsiteY0-52" fmla="*/ 0 h 633046"/>
                <a:gd name="connsiteX1-53" fmla="*/ 661618 w 661618"/>
                <a:gd name="connsiteY1-54" fmla="*/ 316523 h 633046"/>
                <a:gd name="connsiteX2-55" fmla="*/ 333371 w 661618"/>
                <a:gd name="connsiteY2-56" fmla="*/ 633046 h 633046"/>
                <a:gd name="connsiteX3-57" fmla="*/ 5124 w 661618"/>
                <a:gd name="connsiteY3-58" fmla="*/ 316523 h 633046"/>
                <a:gd name="connsiteX4-59" fmla="*/ 64593 w 661618"/>
                <a:gd name="connsiteY4-60" fmla="*/ 113607 h 633046"/>
                <a:gd name="connsiteX0-61" fmla="*/ 178200 w 661618"/>
                <a:gd name="connsiteY0-62" fmla="*/ 0 h 583170"/>
                <a:gd name="connsiteX1-63" fmla="*/ 661618 w 661618"/>
                <a:gd name="connsiteY1-64" fmla="*/ 266647 h 583170"/>
                <a:gd name="connsiteX2-65" fmla="*/ 333371 w 661618"/>
                <a:gd name="connsiteY2-66" fmla="*/ 583170 h 583170"/>
                <a:gd name="connsiteX3-67" fmla="*/ 5124 w 661618"/>
                <a:gd name="connsiteY3-68" fmla="*/ 266647 h 583170"/>
                <a:gd name="connsiteX4-69" fmla="*/ 64593 w 661618"/>
                <a:gd name="connsiteY4-70" fmla="*/ 63731 h 583170"/>
                <a:gd name="connsiteX0-71" fmla="*/ 178200 w 662133"/>
                <a:gd name="connsiteY0-72" fmla="*/ 66578 h 649748"/>
                <a:gd name="connsiteX1-73" fmla="*/ 412660 w 662133"/>
                <a:gd name="connsiteY1-74" fmla="*/ 10947 h 649748"/>
                <a:gd name="connsiteX2-75" fmla="*/ 661618 w 662133"/>
                <a:gd name="connsiteY2-76" fmla="*/ 333225 h 649748"/>
                <a:gd name="connsiteX3-77" fmla="*/ 333371 w 662133"/>
                <a:gd name="connsiteY3-78" fmla="*/ 649748 h 649748"/>
                <a:gd name="connsiteX4-79" fmla="*/ 5124 w 662133"/>
                <a:gd name="connsiteY4-80" fmla="*/ 333225 h 649748"/>
                <a:gd name="connsiteX5" fmla="*/ 64593 w 662133"/>
                <a:gd name="connsiteY5" fmla="*/ 130309 h 649748"/>
                <a:gd name="connsiteX0-81" fmla="*/ 178200 w 662148"/>
                <a:gd name="connsiteY0-82" fmla="*/ 66578 h 649748"/>
                <a:gd name="connsiteX1-83" fmla="*/ 412660 w 662148"/>
                <a:gd name="connsiteY1-84" fmla="*/ 10947 h 649748"/>
                <a:gd name="connsiteX2-85" fmla="*/ 661618 w 662148"/>
                <a:gd name="connsiteY2-86" fmla="*/ 333225 h 649748"/>
                <a:gd name="connsiteX3-87" fmla="*/ 333371 w 662148"/>
                <a:gd name="connsiteY3-88" fmla="*/ 649748 h 649748"/>
                <a:gd name="connsiteX4-89" fmla="*/ 5124 w 662148"/>
                <a:gd name="connsiteY4-90" fmla="*/ 333225 h 649748"/>
                <a:gd name="connsiteX5-91" fmla="*/ 64593 w 662148"/>
                <a:gd name="connsiteY5-92" fmla="*/ 130309 h 649748"/>
                <a:gd name="connsiteX0-93" fmla="*/ 178200 w 662148"/>
                <a:gd name="connsiteY0-94" fmla="*/ 61032 h 644202"/>
                <a:gd name="connsiteX1-95" fmla="*/ 412660 w 662148"/>
                <a:gd name="connsiteY1-96" fmla="*/ 5401 h 644202"/>
                <a:gd name="connsiteX2-97" fmla="*/ 661618 w 662148"/>
                <a:gd name="connsiteY2-98" fmla="*/ 327679 h 644202"/>
                <a:gd name="connsiteX3-99" fmla="*/ 333371 w 662148"/>
                <a:gd name="connsiteY3-100" fmla="*/ 644202 h 644202"/>
                <a:gd name="connsiteX4-101" fmla="*/ 5124 w 662148"/>
                <a:gd name="connsiteY4-102" fmla="*/ 327679 h 644202"/>
                <a:gd name="connsiteX5-103" fmla="*/ 64593 w 662148"/>
                <a:gd name="connsiteY5-104" fmla="*/ 124763 h 644202"/>
                <a:gd name="connsiteX0-105" fmla="*/ 178200 w 662148"/>
                <a:gd name="connsiteY0-106" fmla="*/ 75865 h 659035"/>
                <a:gd name="connsiteX1-107" fmla="*/ 168819 w 662148"/>
                <a:gd name="connsiteY1-108" fmla="*/ 31317 h 659035"/>
                <a:gd name="connsiteX2-109" fmla="*/ 412660 w 662148"/>
                <a:gd name="connsiteY2-110" fmla="*/ 20234 h 659035"/>
                <a:gd name="connsiteX3-111" fmla="*/ 661618 w 662148"/>
                <a:gd name="connsiteY3-112" fmla="*/ 342512 h 659035"/>
                <a:gd name="connsiteX4-113" fmla="*/ 333371 w 662148"/>
                <a:gd name="connsiteY4-114" fmla="*/ 659035 h 659035"/>
                <a:gd name="connsiteX5-115" fmla="*/ 5124 w 662148"/>
                <a:gd name="connsiteY5-116" fmla="*/ 342512 h 659035"/>
                <a:gd name="connsiteX6" fmla="*/ 64593 w 662148"/>
                <a:gd name="connsiteY6" fmla="*/ 139596 h 659035"/>
                <a:gd name="connsiteX0-117" fmla="*/ 178200 w 662148"/>
                <a:gd name="connsiteY0-118" fmla="*/ 68901 h 652071"/>
                <a:gd name="connsiteX1-119" fmla="*/ 130026 w 662148"/>
                <a:gd name="connsiteY1-120" fmla="*/ 68688 h 652071"/>
                <a:gd name="connsiteX2-121" fmla="*/ 412660 w 662148"/>
                <a:gd name="connsiteY2-122" fmla="*/ 13270 h 652071"/>
                <a:gd name="connsiteX3-123" fmla="*/ 661618 w 662148"/>
                <a:gd name="connsiteY3-124" fmla="*/ 335548 h 652071"/>
                <a:gd name="connsiteX4-125" fmla="*/ 333371 w 662148"/>
                <a:gd name="connsiteY4-126" fmla="*/ 652071 h 652071"/>
                <a:gd name="connsiteX5-127" fmla="*/ 5124 w 662148"/>
                <a:gd name="connsiteY5-128" fmla="*/ 335548 h 652071"/>
                <a:gd name="connsiteX6-129" fmla="*/ 64593 w 662148"/>
                <a:gd name="connsiteY6-130" fmla="*/ 132632 h 652071"/>
                <a:gd name="connsiteX0-131" fmla="*/ 178200 w 662220"/>
                <a:gd name="connsiteY0-132" fmla="*/ 68901 h 652071"/>
                <a:gd name="connsiteX1-133" fmla="*/ 130026 w 662220"/>
                <a:gd name="connsiteY1-134" fmla="*/ 68688 h 652071"/>
                <a:gd name="connsiteX2-135" fmla="*/ 412660 w 662220"/>
                <a:gd name="connsiteY2-136" fmla="*/ 13270 h 652071"/>
                <a:gd name="connsiteX3-137" fmla="*/ 661618 w 662220"/>
                <a:gd name="connsiteY3-138" fmla="*/ 335548 h 652071"/>
                <a:gd name="connsiteX4-139" fmla="*/ 333371 w 662220"/>
                <a:gd name="connsiteY4-140" fmla="*/ 652071 h 652071"/>
                <a:gd name="connsiteX5-141" fmla="*/ 5124 w 662220"/>
                <a:gd name="connsiteY5-142" fmla="*/ 335548 h 652071"/>
                <a:gd name="connsiteX6-143" fmla="*/ 64593 w 662220"/>
                <a:gd name="connsiteY6-144" fmla="*/ 132632 h 652071"/>
                <a:gd name="connsiteX0-145" fmla="*/ 178200 w 662220"/>
                <a:gd name="connsiteY0-146" fmla="*/ 58449 h 641619"/>
                <a:gd name="connsiteX1-147" fmla="*/ 130026 w 662220"/>
                <a:gd name="connsiteY1-148" fmla="*/ 58236 h 641619"/>
                <a:gd name="connsiteX2-149" fmla="*/ 412660 w 662220"/>
                <a:gd name="connsiteY2-150" fmla="*/ 2818 h 641619"/>
                <a:gd name="connsiteX3-151" fmla="*/ 661618 w 662220"/>
                <a:gd name="connsiteY3-152" fmla="*/ 325096 h 641619"/>
                <a:gd name="connsiteX4-153" fmla="*/ 333371 w 662220"/>
                <a:gd name="connsiteY4-154" fmla="*/ 641619 h 641619"/>
                <a:gd name="connsiteX5-155" fmla="*/ 5124 w 662220"/>
                <a:gd name="connsiteY5-156" fmla="*/ 325096 h 641619"/>
                <a:gd name="connsiteX6-157" fmla="*/ 64593 w 662220"/>
                <a:gd name="connsiteY6-158" fmla="*/ 122180 h 641619"/>
                <a:gd name="connsiteX0-159" fmla="*/ 178200 w 662220"/>
                <a:gd name="connsiteY0-160" fmla="*/ 58449 h 641619"/>
                <a:gd name="connsiteX1-161" fmla="*/ 130026 w 662220"/>
                <a:gd name="connsiteY1-162" fmla="*/ 58236 h 641619"/>
                <a:gd name="connsiteX2-163" fmla="*/ 412660 w 662220"/>
                <a:gd name="connsiteY2-164" fmla="*/ 2818 h 641619"/>
                <a:gd name="connsiteX3-165" fmla="*/ 661618 w 662220"/>
                <a:gd name="connsiteY3-166" fmla="*/ 325096 h 641619"/>
                <a:gd name="connsiteX4-167" fmla="*/ 333371 w 662220"/>
                <a:gd name="connsiteY4-168" fmla="*/ 641619 h 641619"/>
                <a:gd name="connsiteX5-169" fmla="*/ 5124 w 662220"/>
                <a:gd name="connsiteY5-170" fmla="*/ 325096 h 641619"/>
                <a:gd name="connsiteX6-171" fmla="*/ 64593 w 662220"/>
                <a:gd name="connsiteY6-172" fmla="*/ 122180 h 641619"/>
                <a:gd name="connsiteX0-173" fmla="*/ 178200 w 662220"/>
                <a:gd name="connsiteY0-174" fmla="*/ 58449 h 641619"/>
                <a:gd name="connsiteX1-175" fmla="*/ 130026 w 662220"/>
                <a:gd name="connsiteY1-176" fmla="*/ 58236 h 641619"/>
                <a:gd name="connsiteX2-177" fmla="*/ 412660 w 662220"/>
                <a:gd name="connsiteY2-178" fmla="*/ 2818 h 641619"/>
                <a:gd name="connsiteX3-179" fmla="*/ 661618 w 662220"/>
                <a:gd name="connsiteY3-180" fmla="*/ 325096 h 641619"/>
                <a:gd name="connsiteX4-181" fmla="*/ 333371 w 662220"/>
                <a:gd name="connsiteY4-182" fmla="*/ 641619 h 641619"/>
                <a:gd name="connsiteX5-183" fmla="*/ 5124 w 662220"/>
                <a:gd name="connsiteY5-184" fmla="*/ 325096 h 641619"/>
                <a:gd name="connsiteX6-185" fmla="*/ 64593 w 662220"/>
                <a:gd name="connsiteY6-186" fmla="*/ 122180 h 641619"/>
                <a:gd name="connsiteX0-187" fmla="*/ 178200 w 662220"/>
                <a:gd name="connsiteY0-188" fmla="*/ 58449 h 641619"/>
                <a:gd name="connsiteX1-189" fmla="*/ 130026 w 662220"/>
                <a:gd name="connsiteY1-190" fmla="*/ 58236 h 641619"/>
                <a:gd name="connsiteX2-191" fmla="*/ 412660 w 662220"/>
                <a:gd name="connsiteY2-192" fmla="*/ 2818 h 641619"/>
                <a:gd name="connsiteX3-193" fmla="*/ 661618 w 662220"/>
                <a:gd name="connsiteY3-194" fmla="*/ 325096 h 641619"/>
                <a:gd name="connsiteX4-195" fmla="*/ 333371 w 662220"/>
                <a:gd name="connsiteY4-196" fmla="*/ 641619 h 641619"/>
                <a:gd name="connsiteX5-197" fmla="*/ 5124 w 662220"/>
                <a:gd name="connsiteY5-198" fmla="*/ 325096 h 641619"/>
                <a:gd name="connsiteX6-199" fmla="*/ 64593 w 662220"/>
                <a:gd name="connsiteY6-200" fmla="*/ 122180 h 641619"/>
                <a:gd name="connsiteX0-201" fmla="*/ 178200 w 662220"/>
                <a:gd name="connsiteY0-202" fmla="*/ 58449 h 641619"/>
                <a:gd name="connsiteX1-203" fmla="*/ 130026 w 662220"/>
                <a:gd name="connsiteY1-204" fmla="*/ 58236 h 641619"/>
                <a:gd name="connsiteX2-205" fmla="*/ 412660 w 662220"/>
                <a:gd name="connsiteY2-206" fmla="*/ 2818 h 641619"/>
                <a:gd name="connsiteX3-207" fmla="*/ 661618 w 662220"/>
                <a:gd name="connsiteY3-208" fmla="*/ 325096 h 641619"/>
                <a:gd name="connsiteX4-209" fmla="*/ 333371 w 662220"/>
                <a:gd name="connsiteY4-210" fmla="*/ 641619 h 641619"/>
                <a:gd name="connsiteX5-211" fmla="*/ 5124 w 662220"/>
                <a:gd name="connsiteY5-212" fmla="*/ 325096 h 641619"/>
                <a:gd name="connsiteX6-213" fmla="*/ 64593 w 662220"/>
                <a:gd name="connsiteY6-214" fmla="*/ 122180 h 641619"/>
                <a:gd name="connsiteX0-215" fmla="*/ 176252 w 660272"/>
                <a:gd name="connsiteY0-216" fmla="*/ 58449 h 641619"/>
                <a:gd name="connsiteX1-217" fmla="*/ 128078 w 660272"/>
                <a:gd name="connsiteY1-218" fmla="*/ 58236 h 641619"/>
                <a:gd name="connsiteX2-219" fmla="*/ 410712 w 660272"/>
                <a:gd name="connsiteY2-220" fmla="*/ 2818 h 641619"/>
                <a:gd name="connsiteX3-221" fmla="*/ 659670 w 660272"/>
                <a:gd name="connsiteY3-222" fmla="*/ 325096 h 641619"/>
                <a:gd name="connsiteX4-223" fmla="*/ 331423 w 660272"/>
                <a:gd name="connsiteY4-224" fmla="*/ 641619 h 641619"/>
                <a:gd name="connsiteX5-225" fmla="*/ 3176 w 660272"/>
                <a:gd name="connsiteY5-226" fmla="*/ 325096 h 641619"/>
                <a:gd name="connsiteX6-227" fmla="*/ 62645 w 660272"/>
                <a:gd name="connsiteY6-228" fmla="*/ 122180 h 641619"/>
                <a:gd name="connsiteX0-229" fmla="*/ 253837 w 660272"/>
                <a:gd name="connsiteY0-230" fmla="*/ 30740 h 641619"/>
                <a:gd name="connsiteX1-231" fmla="*/ 128078 w 660272"/>
                <a:gd name="connsiteY1-232" fmla="*/ 58236 h 641619"/>
                <a:gd name="connsiteX2-233" fmla="*/ 410712 w 660272"/>
                <a:gd name="connsiteY2-234" fmla="*/ 2818 h 641619"/>
                <a:gd name="connsiteX3-235" fmla="*/ 659670 w 660272"/>
                <a:gd name="connsiteY3-236" fmla="*/ 325096 h 641619"/>
                <a:gd name="connsiteX4-237" fmla="*/ 331423 w 660272"/>
                <a:gd name="connsiteY4-238" fmla="*/ 641619 h 641619"/>
                <a:gd name="connsiteX5-239" fmla="*/ 3176 w 660272"/>
                <a:gd name="connsiteY5-240" fmla="*/ 325096 h 641619"/>
                <a:gd name="connsiteX6-241" fmla="*/ 62645 w 660272"/>
                <a:gd name="connsiteY6-242" fmla="*/ 122180 h 641619"/>
                <a:gd name="connsiteX0-243" fmla="*/ 253837 w 660191"/>
                <a:gd name="connsiteY0-244" fmla="*/ 41069 h 651948"/>
                <a:gd name="connsiteX1-245" fmla="*/ 161329 w 660191"/>
                <a:gd name="connsiteY1-246" fmla="*/ 63023 h 651948"/>
                <a:gd name="connsiteX2-247" fmla="*/ 410712 w 660191"/>
                <a:gd name="connsiteY2-248" fmla="*/ 13147 h 651948"/>
                <a:gd name="connsiteX3-249" fmla="*/ 659670 w 660191"/>
                <a:gd name="connsiteY3-250" fmla="*/ 335425 h 651948"/>
                <a:gd name="connsiteX4-251" fmla="*/ 331423 w 660191"/>
                <a:gd name="connsiteY4-252" fmla="*/ 651948 h 651948"/>
                <a:gd name="connsiteX5-253" fmla="*/ 3176 w 660191"/>
                <a:gd name="connsiteY5-254" fmla="*/ 335425 h 651948"/>
                <a:gd name="connsiteX6-255" fmla="*/ 62645 w 660191"/>
                <a:gd name="connsiteY6-256" fmla="*/ 132509 h 651948"/>
                <a:gd name="connsiteX0-257" fmla="*/ 253837 w 660897"/>
                <a:gd name="connsiteY0-258" fmla="*/ 45475 h 656354"/>
                <a:gd name="connsiteX1-259" fmla="*/ 161329 w 660897"/>
                <a:gd name="connsiteY1-260" fmla="*/ 67429 h 656354"/>
                <a:gd name="connsiteX2-261" fmla="*/ 410712 w 660897"/>
                <a:gd name="connsiteY2-262" fmla="*/ 17553 h 656354"/>
                <a:gd name="connsiteX3-263" fmla="*/ 659670 w 660897"/>
                <a:gd name="connsiteY3-264" fmla="*/ 339831 h 656354"/>
                <a:gd name="connsiteX4-265" fmla="*/ 331423 w 660897"/>
                <a:gd name="connsiteY4-266" fmla="*/ 656354 h 656354"/>
                <a:gd name="connsiteX5-267" fmla="*/ 3176 w 660897"/>
                <a:gd name="connsiteY5-268" fmla="*/ 339831 h 656354"/>
                <a:gd name="connsiteX6-269" fmla="*/ 62645 w 660897"/>
                <a:gd name="connsiteY6-270" fmla="*/ 136915 h 656354"/>
                <a:gd name="connsiteX0-271" fmla="*/ 253837 w 660406"/>
                <a:gd name="connsiteY0-272" fmla="*/ 41070 h 651949"/>
                <a:gd name="connsiteX1-273" fmla="*/ 161329 w 660406"/>
                <a:gd name="connsiteY1-274" fmla="*/ 63024 h 651949"/>
                <a:gd name="connsiteX2-275" fmla="*/ 410712 w 660406"/>
                <a:gd name="connsiteY2-276" fmla="*/ 13148 h 651949"/>
                <a:gd name="connsiteX3-277" fmla="*/ 659670 w 660406"/>
                <a:gd name="connsiteY3-278" fmla="*/ 335426 h 651949"/>
                <a:gd name="connsiteX4-279" fmla="*/ 331423 w 660406"/>
                <a:gd name="connsiteY4-280" fmla="*/ 651949 h 651949"/>
                <a:gd name="connsiteX5-281" fmla="*/ 3176 w 660406"/>
                <a:gd name="connsiteY5-282" fmla="*/ 335426 h 651949"/>
                <a:gd name="connsiteX6-283" fmla="*/ 62645 w 660406"/>
                <a:gd name="connsiteY6-284" fmla="*/ 132510 h 651949"/>
                <a:gd name="connsiteX0-285" fmla="*/ 161329 w 660406"/>
                <a:gd name="connsiteY0-286" fmla="*/ 63024 h 651949"/>
                <a:gd name="connsiteX1-287" fmla="*/ 410712 w 660406"/>
                <a:gd name="connsiteY1-288" fmla="*/ 13148 h 651949"/>
                <a:gd name="connsiteX2-289" fmla="*/ 659670 w 660406"/>
                <a:gd name="connsiteY2-290" fmla="*/ 335426 h 651949"/>
                <a:gd name="connsiteX3-291" fmla="*/ 331423 w 660406"/>
                <a:gd name="connsiteY3-292" fmla="*/ 651949 h 651949"/>
                <a:gd name="connsiteX4-293" fmla="*/ 3176 w 660406"/>
                <a:gd name="connsiteY4-294" fmla="*/ 335426 h 651949"/>
                <a:gd name="connsiteX5-295" fmla="*/ 62645 w 660406"/>
                <a:gd name="connsiteY5-296" fmla="*/ 132510 h 651949"/>
                <a:gd name="connsiteX0-297" fmla="*/ 128078 w 660207"/>
                <a:gd name="connsiteY0-298" fmla="*/ 63024 h 651949"/>
                <a:gd name="connsiteX1-299" fmla="*/ 410712 w 660207"/>
                <a:gd name="connsiteY1-300" fmla="*/ 13148 h 651949"/>
                <a:gd name="connsiteX2-301" fmla="*/ 659670 w 660207"/>
                <a:gd name="connsiteY2-302" fmla="*/ 335426 h 651949"/>
                <a:gd name="connsiteX3-303" fmla="*/ 331423 w 660207"/>
                <a:gd name="connsiteY3-304" fmla="*/ 651949 h 651949"/>
                <a:gd name="connsiteX4-305" fmla="*/ 3176 w 660207"/>
                <a:gd name="connsiteY4-306" fmla="*/ 335426 h 651949"/>
                <a:gd name="connsiteX5-307" fmla="*/ 62645 w 660207"/>
                <a:gd name="connsiteY5-308" fmla="*/ 132510 h 651949"/>
                <a:gd name="connsiteX0-309" fmla="*/ 128078 w 660438"/>
                <a:gd name="connsiteY0-310" fmla="*/ 60888 h 649813"/>
                <a:gd name="connsiteX1-311" fmla="*/ 410712 w 660438"/>
                <a:gd name="connsiteY1-312" fmla="*/ 11012 h 649813"/>
                <a:gd name="connsiteX2-313" fmla="*/ 659670 w 660438"/>
                <a:gd name="connsiteY2-314" fmla="*/ 333290 h 649813"/>
                <a:gd name="connsiteX3-315" fmla="*/ 331423 w 660438"/>
                <a:gd name="connsiteY3-316" fmla="*/ 649813 h 649813"/>
                <a:gd name="connsiteX4-317" fmla="*/ 3176 w 660438"/>
                <a:gd name="connsiteY4-318" fmla="*/ 333290 h 649813"/>
                <a:gd name="connsiteX5-319" fmla="*/ 62645 w 660438"/>
                <a:gd name="connsiteY5-320" fmla="*/ 130374 h 649813"/>
                <a:gd name="connsiteX0-321" fmla="*/ 128078 w 660438"/>
                <a:gd name="connsiteY0-322" fmla="*/ 64927 h 653852"/>
                <a:gd name="connsiteX1-323" fmla="*/ 410712 w 660438"/>
                <a:gd name="connsiteY1-324" fmla="*/ 15051 h 653852"/>
                <a:gd name="connsiteX2-325" fmla="*/ 659670 w 660438"/>
                <a:gd name="connsiteY2-326" fmla="*/ 337329 h 653852"/>
                <a:gd name="connsiteX3-327" fmla="*/ 331423 w 660438"/>
                <a:gd name="connsiteY3-328" fmla="*/ 653852 h 653852"/>
                <a:gd name="connsiteX4-329" fmla="*/ 3176 w 660438"/>
                <a:gd name="connsiteY4-330" fmla="*/ 337329 h 653852"/>
                <a:gd name="connsiteX5-331" fmla="*/ 62645 w 660438"/>
                <a:gd name="connsiteY5-332" fmla="*/ 134413 h 653852"/>
                <a:gd name="connsiteX0-333" fmla="*/ 128078 w 687378"/>
                <a:gd name="connsiteY0-334" fmla="*/ 58090 h 647015"/>
                <a:gd name="connsiteX1-335" fmla="*/ 571432 w 687378"/>
                <a:gd name="connsiteY1-336" fmla="*/ 16673 h 647015"/>
                <a:gd name="connsiteX2-337" fmla="*/ 659670 w 687378"/>
                <a:gd name="connsiteY2-338" fmla="*/ 330492 h 647015"/>
                <a:gd name="connsiteX3-339" fmla="*/ 331423 w 687378"/>
                <a:gd name="connsiteY3-340" fmla="*/ 647015 h 647015"/>
                <a:gd name="connsiteX4-341" fmla="*/ 3176 w 687378"/>
                <a:gd name="connsiteY4-342" fmla="*/ 330492 h 647015"/>
                <a:gd name="connsiteX5-343" fmla="*/ 62645 w 687378"/>
                <a:gd name="connsiteY5-344" fmla="*/ 127576 h 647015"/>
                <a:gd name="connsiteX0-345" fmla="*/ 128078 w 677145"/>
                <a:gd name="connsiteY0-346" fmla="*/ 58090 h 663933"/>
                <a:gd name="connsiteX1-347" fmla="*/ 571432 w 677145"/>
                <a:gd name="connsiteY1-348" fmla="*/ 16673 h 663933"/>
                <a:gd name="connsiteX2-349" fmla="*/ 659670 w 677145"/>
                <a:gd name="connsiteY2-350" fmla="*/ 330492 h 663933"/>
                <a:gd name="connsiteX3-351" fmla="*/ 559815 w 677145"/>
                <a:gd name="connsiteY3-352" fmla="*/ 663933 h 663933"/>
                <a:gd name="connsiteX4-353" fmla="*/ 3176 w 677145"/>
                <a:gd name="connsiteY4-354" fmla="*/ 330492 h 663933"/>
                <a:gd name="connsiteX5-355" fmla="*/ 62645 w 677145"/>
                <a:gd name="connsiteY5-356" fmla="*/ 127576 h 663933"/>
                <a:gd name="connsiteX0-357" fmla="*/ 101940 w 644966"/>
                <a:gd name="connsiteY0-358" fmla="*/ 58090 h 685888"/>
                <a:gd name="connsiteX1-359" fmla="*/ 545294 w 644966"/>
                <a:gd name="connsiteY1-360" fmla="*/ 16673 h 685888"/>
                <a:gd name="connsiteX2-361" fmla="*/ 633532 w 644966"/>
                <a:gd name="connsiteY2-362" fmla="*/ 330492 h 685888"/>
                <a:gd name="connsiteX3-363" fmla="*/ 533677 w 644966"/>
                <a:gd name="connsiteY3-364" fmla="*/ 663933 h 685888"/>
                <a:gd name="connsiteX4-365" fmla="*/ 10874 w 644966"/>
                <a:gd name="connsiteY4-366" fmla="*/ 575801 h 685888"/>
                <a:gd name="connsiteX5-367" fmla="*/ 36507 w 644966"/>
                <a:gd name="connsiteY5-368" fmla="*/ 127576 h 685888"/>
                <a:gd name="connsiteX0-369" fmla="*/ 101940 w 642626"/>
                <a:gd name="connsiteY0-370" fmla="*/ 58090 h 654766"/>
                <a:gd name="connsiteX1-371" fmla="*/ 545294 w 642626"/>
                <a:gd name="connsiteY1-372" fmla="*/ 16673 h 654766"/>
                <a:gd name="connsiteX2-373" fmla="*/ 633532 w 642626"/>
                <a:gd name="connsiteY2-374" fmla="*/ 330492 h 654766"/>
                <a:gd name="connsiteX3-375" fmla="*/ 567513 w 642626"/>
                <a:gd name="connsiteY3-376" fmla="*/ 613179 h 654766"/>
                <a:gd name="connsiteX4-377" fmla="*/ 10874 w 642626"/>
                <a:gd name="connsiteY4-378" fmla="*/ 575801 h 654766"/>
                <a:gd name="connsiteX5-379" fmla="*/ 36507 w 642626"/>
                <a:gd name="connsiteY5-380" fmla="*/ 127576 h 654766"/>
                <a:gd name="connsiteX0-381" fmla="*/ 101940 w 642626"/>
                <a:gd name="connsiteY0-382" fmla="*/ 30477 h 627153"/>
                <a:gd name="connsiteX1-383" fmla="*/ 545294 w 642626"/>
                <a:gd name="connsiteY1-384" fmla="*/ 31354 h 627153"/>
                <a:gd name="connsiteX2-385" fmla="*/ 633532 w 642626"/>
                <a:gd name="connsiteY2-386" fmla="*/ 302879 h 627153"/>
                <a:gd name="connsiteX3-387" fmla="*/ 567513 w 642626"/>
                <a:gd name="connsiteY3-388" fmla="*/ 585566 h 627153"/>
                <a:gd name="connsiteX4-389" fmla="*/ 10874 w 642626"/>
                <a:gd name="connsiteY4-390" fmla="*/ 548188 h 627153"/>
                <a:gd name="connsiteX5-391" fmla="*/ 36507 w 642626"/>
                <a:gd name="connsiteY5-392" fmla="*/ 99963 h 627153"/>
                <a:gd name="connsiteX0-393" fmla="*/ 101940 w 641803"/>
                <a:gd name="connsiteY0-394" fmla="*/ 32533 h 629209"/>
                <a:gd name="connsiteX1-395" fmla="*/ 545294 w 641803"/>
                <a:gd name="connsiteY1-396" fmla="*/ 33410 h 629209"/>
                <a:gd name="connsiteX2-397" fmla="*/ 633532 w 641803"/>
                <a:gd name="connsiteY2-398" fmla="*/ 304935 h 629209"/>
                <a:gd name="connsiteX3-399" fmla="*/ 567513 w 641803"/>
                <a:gd name="connsiteY3-400" fmla="*/ 587622 h 629209"/>
                <a:gd name="connsiteX4-401" fmla="*/ 10874 w 641803"/>
                <a:gd name="connsiteY4-402" fmla="*/ 550244 h 629209"/>
                <a:gd name="connsiteX5-403" fmla="*/ 36507 w 641803"/>
                <a:gd name="connsiteY5-404" fmla="*/ 102019 h 629209"/>
                <a:gd name="connsiteX0-405" fmla="*/ 93785 w 633648"/>
                <a:gd name="connsiteY0-406" fmla="*/ 32533 h 629209"/>
                <a:gd name="connsiteX1-407" fmla="*/ 537139 w 633648"/>
                <a:gd name="connsiteY1-408" fmla="*/ 33410 h 629209"/>
                <a:gd name="connsiteX2-409" fmla="*/ 625377 w 633648"/>
                <a:gd name="connsiteY2-410" fmla="*/ 304935 h 629209"/>
                <a:gd name="connsiteX3-411" fmla="*/ 559358 w 633648"/>
                <a:gd name="connsiteY3-412" fmla="*/ 587622 h 629209"/>
                <a:gd name="connsiteX4-413" fmla="*/ 2719 w 633648"/>
                <a:gd name="connsiteY4-414" fmla="*/ 550244 h 629209"/>
                <a:gd name="connsiteX5-415" fmla="*/ 28352 w 633648"/>
                <a:gd name="connsiteY5-416" fmla="*/ 102019 h 629209"/>
                <a:gd name="connsiteX0-417" fmla="*/ 103603 w 643466"/>
                <a:gd name="connsiteY0-418" fmla="*/ 32533 h 629209"/>
                <a:gd name="connsiteX1-419" fmla="*/ 546957 w 643466"/>
                <a:gd name="connsiteY1-420" fmla="*/ 33410 h 629209"/>
                <a:gd name="connsiteX2-421" fmla="*/ 635195 w 643466"/>
                <a:gd name="connsiteY2-422" fmla="*/ 304935 h 629209"/>
                <a:gd name="connsiteX3-423" fmla="*/ 569176 w 643466"/>
                <a:gd name="connsiteY3-424" fmla="*/ 587622 h 629209"/>
                <a:gd name="connsiteX4-425" fmla="*/ 12537 w 643466"/>
                <a:gd name="connsiteY4-426" fmla="*/ 550244 h 629209"/>
                <a:gd name="connsiteX5-427" fmla="*/ 4334 w 643466"/>
                <a:gd name="connsiteY5-428" fmla="*/ 102019 h 629209"/>
                <a:gd name="connsiteX0-429" fmla="*/ 103603 w 643466"/>
                <a:gd name="connsiteY0-430" fmla="*/ 32533 h 613248"/>
                <a:gd name="connsiteX1-431" fmla="*/ 546957 w 643466"/>
                <a:gd name="connsiteY1-432" fmla="*/ 33410 h 613248"/>
                <a:gd name="connsiteX2-433" fmla="*/ 635195 w 643466"/>
                <a:gd name="connsiteY2-434" fmla="*/ 304935 h 613248"/>
                <a:gd name="connsiteX3-435" fmla="*/ 569176 w 643466"/>
                <a:gd name="connsiteY3-436" fmla="*/ 587622 h 613248"/>
                <a:gd name="connsiteX4-437" fmla="*/ 12537 w 643466"/>
                <a:gd name="connsiteY4-438" fmla="*/ 518643 h 613248"/>
                <a:gd name="connsiteX5-439" fmla="*/ 4334 w 643466"/>
                <a:gd name="connsiteY5-440" fmla="*/ 102019 h 613248"/>
                <a:gd name="connsiteX0-441" fmla="*/ 103603 w 622280"/>
                <a:gd name="connsiteY0-442" fmla="*/ 51723 h 632438"/>
                <a:gd name="connsiteX1-443" fmla="*/ 546957 w 622280"/>
                <a:gd name="connsiteY1-444" fmla="*/ 52600 h 632438"/>
                <a:gd name="connsiteX2-445" fmla="*/ 569176 w 622280"/>
                <a:gd name="connsiteY2-446" fmla="*/ 606812 h 632438"/>
                <a:gd name="connsiteX3-447" fmla="*/ 12537 w 622280"/>
                <a:gd name="connsiteY3-448" fmla="*/ 537833 h 632438"/>
                <a:gd name="connsiteX4-449" fmla="*/ 4334 w 622280"/>
                <a:gd name="connsiteY4-450" fmla="*/ 121209 h 632438"/>
                <a:gd name="connsiteX0-451" fmla="*/ 103603 w 640916"/>
                <a:gd name="connsiteY0-452" fmla="*/ 51277 h 628066"/>
                <a:gd name="connsiteX1-453" fmla="*/ 546957 w 640916"/>
                <a:gd name="connsiteY1-454" fmla="*/ 52154 h 628066"/>
                <a:gd name="connsiteX2-455" fmla="*/ 595444 w 640916"/>
                <a:gd name="connsiteY2-456" fmla="*/ 600046 h 628066"/>
                <a:gd name="connsiteX3-457" fmla="*/ 12537 w 640916"/>
                <a:gd name="connsiteY3-458" fmla="*/ 537387 h 628066"/>
                <a:gd name="connsiteX4-459" fmla="*/ 4334 w 640916"/>
                <a:gd name="connsiteY4-460" fmla="*/ 120763 h 628066"/>
                <a:gd name="connsiteX0-461" fmla="*/ 103603 w 629940"/>
                <a:gd name="connsiteY0-462" fmla="*/ 26437 h 603226"/>
                <a:gd name="connsiteX1-463" fmla="*/ 546957 w 629940"/>
                <a:gd name="connsiteY1-464" fmla="*/ 27314 h 603226"/>
                <a:gd name="connsiteX2-465" fmla="*/ 595444 w 629940"/>
                <a:gd name="connsiteY2-466" fmla="*/ 575206 h 603226"/>
                <a:gd name="connsiteX3-467" fmla="*/ 12537 w 629940"/>
                <a:gd name="connsiteY3-468" fmla="*/ 512547 h 603226"/>
                <a:gd name="connsiteX4-469" fmla="*/ 4334 w 629940"/>
                <a:gd name="connsiteY4-470" fmla="*/ 95923 h 603226"/>
                <a:gd name="connsiteX0-471" fmla="*/ 103603 w 651443"/>
                <a:gd name="connsiteY0-472" fmla="*/ 20041 h 614843"/>
                <a:gd name="connsiteX1-473" fmla="*/ 608249 w 651443"/>
                <a:gd name="connsiteY1-474" fmla="*/ 39879 h 614843"/>
                <a:gd name="connsiteX2-475" fmla="*/ 595444 w 651443"/>
                <a:gd name="connsiteY2-476" fmla="*/ 568810 h 614843"/>
                <a:gd name="connsiteX3-477" fmla="*/ 12537 w 651443"/>
                <a:gd name="connsiteY3-478" fmla="*/ 506151 h 614843"/>
                <a:gd name="connsiteX4-479" fmla="*/ 4334 w 651443"/>
                <a:gd name="connsiteY4-480" fmla="*/ 89527 h 614843"/>
                <a:gd name="connsiteX0-481" fmla="*/ 103603 w 640788"/>
                <a:gd name="connsiteY0-482" fmla="*/ 20041 h 614843"/>
                <a:gd name="connsiteX1-483" fmla="*/ 581981 w 640788"/>
                <a:gd name="connsiteY1-484" fmla="*/ 39879 h 614843"/>
                <a:gd name="connsiteX2-485" fmla="*/ 595444 w 640788"/>
                <a:gd name="connsiteY2-486" fmla="*/ 568810 h 614843"/>
                <a:gd name="connsiteX3-487" fmla="*/ 12537 w 640788"/>
                <a:gd name="connsiteY3-488" fmla="*/ 506151 h 614843"/>
                <a:gd name="connsiteX4-489" fmla="*/ 4334 w 640788"/>
                <a:gd name="connsiteY4-490" fmla="*/ 89527 h 614843"/>
                <a:gd name="connsiteX0-491" fmla="*/ 103603 w 673655"/>
                <a:gd name="connsiteY0-492" fmla="*/ 38763 h 618146"/>
                <a:gd name="connsiteX1-493" fmla="*/ 581981 w 673655"/>
                <a:gd name="connsiteY1-494" fmla="*/ 58601 h 618146"/>
                <a:gd name="connsiteX2-495" fmla="*/ 621713 w 673655"/>
                <a:gd name="connsiteY2-496" fmla="*/ 562250 h 618146"/>
                <a:gd name="connsiteX3-497" fmla="*/ 12537 w 673655"/>
                <a:gd name="connsiteY3-498" fmla="*/ 524873 h 618146"/>
                <a:gd name="connsiteX4-499" fmla="*/ 4334 w 673655"/>
                <a:gd name="connsiteY4-500" fmla="*/ 108249 h 618146"/>
                <a:gd name="connsiteX0-501" fmla="*/ 103603 w 654750"/>
                <a:gd name="connsiteY0-502" fmla="*/ 38763 h 605787"/>
                <a:gd name="connsiteX1-503" fmla="*/ 581981 w 654750"/>
                <a:gd name="connsiteY1-504" fmla="*/ 58601 h 605787"/>
                <a:gd name="connsiteX2-505" fmla="*/ 621713 w 654750"/>
                <a:gd name="connsiteY2-506" fmla="*/ 562250 h 605787"/>
                <a:gd name="connsiteX3-507" fmla="*/ 12537 w 654750"/>
                <a:gd name="connsiteY3-508" fmla="*/ 524873 h 605787"/>
                <a:gd name="connsiteX4-509" fmla="*/ 4334 w 654750"/>
                <a:gd name="connsiteY4-510" fmla="*/ 108249 h 605787"/>
                <a:gd name="connsiteX0-511" fmla="*/ 103603 w 643734"/>
                <a:gd name="connsiteY0-512" fmla="*/ 31800 h 598824"/>
                <a:gd name="connsiteX1-513" fmla="*/ 581981 w 643734"/>
                <a:gd name="connsiteY1-514" fmla="*/ 51638 h 598824"/>
                <a:gd name="connsiteX2-515" fmla="*/ 621713 w 643734"/>
                <a:gd name="connsiteY2-516" fmla="*/ 555287 h 598824"/>
                <a:gd name="connsiteX3-517" fmla="*/ 12537 w 643734"/>
                <a:gd name="connsiteY3-518" fmla="*/ 517910 h 598824"/>
                <a:gd name="connsiteX4-519" fmla="*/ 4334 w 643734"/>
                <a:gd name="connsiteY4-520" fmla="*/ 101286 h 598824"/>
                <a:gd name="connsiteX0-521" fmla="*/ 103603 w 643734"/>
                <a:gd name="connsiteY0-522" fmla="*/ 24551 h 591575"/>
                <a:gd name="connsiteX1-523" fmla="*/ 581981 w 643734"/>
                <a:gd name="connsiteY1-524" fmla="*/ 44389 h 591575"/>
                <a:gd name="connsiteX2-525" fmla="*/ 621713 w 643734"/>
                <a:gd name="connsiteY2-526" fmla="*/ 548038 h 591575"/>
                <a:gd name="connsiteX3-527" fmla="*/ 12537 w 643734"/>
                <a:gd name="connsiteY3-528" fmla="*/ 510661 h 591575"/>
                <a:gd name="connsiteX4-529" fmla="*/ 4334 w 643734"/>
                <a:gd name="connsiteY4-530" fmla="*/ 94037 h 591575"/>
                <a:gd name="connsiteX0-531" fmla="*/ 103603 w 643734"/>
                <a:gd name="connsiteY0-532" fmla="*/ 20135 h 587159"/>
                <a:gd name="connsiteX1-533" fmla="*/ 581981 w 643734"/>
                <a:gd name="connsiteY1-534" fmla="*/ 39973 h 587159"/>
                <a:gd name="connsiteX2-535" fmla="*/ 621713 w 643734"/>
                <a:gd name="connsiteY2-536" fmla="*/ 543622 h 587159"/>
                <a:gd name="connsiteX3-537" fmla="*/ 12537 w 643734"/>
                <a:gd name="connsiteY3-538" fmla="*/ 506245 h 587159"/>
                <a:gd name="connsiteX4-539" fmla="*/ 4334 w 643734"/>
                <a:gd name="connsiteY4-540" fmla="*/ 89621 h 587159"/>
                <a:gd name="connsiteX0-541" fmla="*/ 51067 w 657504"/>
                <a:gd name="connsiteY0-542" fmla="*/ 31623 h 592327"/>
                <a:gd name="connsiteX1-543" fmla="*/ 581981 w 657504"/>
                <a:gd name="connsiteY1-544" fmla="*/ 45141 h 592327"/>
                <a:gd name="connsiteX2-545" fmla="*/ 621713 w 657504"/>
                <a:gd name="connsiteY2-546" fmla="*/ 548790 h 592327"/>
                <a:gd name="connsiteX3-547" fmla="*/ 12537 w 657504"/>
                <a:gd name="connsiteY3-548" fmla="*/ 511413 h 592327"/>
                <a:gd name="connsiteX4-549" fmla="*/ 4334 w 657504"/>
                <a:gd name="connsiteY4-550" fmla="*/ 94789 h 592327"/>
                <a:gd name="connsiteX0-551" fmla="*/ 51067 w 676118"/>
                <a:gd name="connsiteY0-552" fmla="*/ 31623 h 604686"/>
                <a:gd name="connsiteX1-553" fmla="*/ 581981 w 676118"/>
                <a:gd name="connsiteY1-554" fmla="*/ 45141 h 604686"/>
                <a:gd name="connsiteX2-555" fmla="*/ 621713 w 676118"/>
                <a:gd name="connsiteY2-556" fmla="*/ 548790 h 604686"/>
                <a:gd name="connsiteX3-557" fmla="*/ 12537 w 676118"/>
                <a:gd name="connsiteY3-558" fmla="*/ 511413 h 604686"/>
                <a:gd name="connsiteX4-559" fmla="*/ 4334 w 676118"/>
                <a:gd name="connsiteY4-560" fmla="*/ 94789 h 604686"/>
                <a:gd name="connsiteX0-561" fmla="*/ 51067 w 659741"/>
                <a:gd name="connsiteY0-562" fmla="*/ 18182 h 591245"/>
                <a:gd name="connsiteX1-563" fmla="*/ 581981 w 659741"/>
                <a:gd name="connsiteY1-564" fmla="*/ 31700 h 591245"/>
                <a:gd name="connsiteX2-565" fmla="*/ 621713 w 659741"/>
                <a:gd name="connsiteY2-566" fmla="*/ 535349 h 591245"/>
                <a:gd name="connsiteX3-567" fmla="*/ 12537 w 659741"/>
                <a:gd name="connsiteY3-568" fmla="*/ 497972 h 591245"/>
                <a:gd name="connsiteX4-569" fmla="*/ 4334 w 659741"/>
                <a:gd name="connsiteY4-570" fmla="*/ 81348 h 591245"/>
                <a:gd name="connsiteX0-571" fmla="*/ 51067 w 671131"/>
                <a:gd name="connsiteY0-572" fmla="*/ 18182 h 591245"/>
                <a:gd name="connsiteX1-573" fmla="*/ 617005 w 671131"/>
                <a:gd name="connsiteY1-574" fmla="*/ 31700 h 591245"/>
                <a:gd name="connsiteX2-575" fmla="*/ 621713 w 671131"/>
                <a:gd name="connsiteY2-576" fmla="*/ 535349 h 591245"/>
                <a:gd name="connsiteX3-577" fmla="*/ 12537 w 671131"/>
                <a:gd name="connsiteY3-578" fmla="*/ 497972 h 591245"/>
                <a:gd name="connsiteX4-579" fmla="*/ 4334 w 671131"/>
                <a:gd name="connsiteY4-580" fmla="*/ 81348 h 591245"/>
                <a:gd name="connsiteX0-581" fmla="*/ 51067 w 648099"/>
                <a:gd name="connsiteY0-582" fmla="*/ 18182 h 578886"/>
                <a:gd name="connsiteX1-583" fmla="*/ 617005 w 648099"/>
                <a:gd name="connsiteY1-584" fmla="*/ 31700 h 578886"/>
                <a:gd name="connsiteX2-585" fmla="*/ 621713 w 648099"/>
                <a:gd name="connsiteY2-586" fmla="*/ 535349 h 578886"/>
                <a:gd name="connsiteX3-587" fmla="*/ 12537 w 648099"/>
                <a:gd name="connsiteY3-588" fmla="*/ 497972 h 578886"/>
                <a:gd name="connsiteX4-589" fmla="*/ 4334 w 648099"/>
                <a:gd name="connsiteY4-590" fmla="*/ 81348 h 578886"/>
                <a:gd name="connsiteX0-591" fmla="*/ 51067 w 648099"/>
                <a:gd name="connsiteY0-592" fmla="*/ 18182 h 565791"/>
                <a:gd name="connsiteX1-593" fmla="*/ 617005 w 648099"/>
                <a:gd name="connsiteY1-594" fmla="*/ 31700 h 565791"/>
                <a:gd name="connsiteX2-595" fmla="*/ 621713 w 648099"/>
                <a:gd name="connsiteY2-596" fmla="*/ 535349 h 565791"/>
                <a:gd name="connsiteX3-597" fmla="*/ 12537 w 648099"/>
                <a:gd name="connsiteY3-598" fmla="*/ 497972 h 565791"/>
                <a:gd name="connsiteX4-599" fmla="*/ 4334 w 648099"/>
                <a:gd name="connsiteY4-600" fmla="*/ 81348 h 565791"/>
              </a:gdLst>
              <a:ahLst/>
              <a:cxnLst>
                <a:cxn ang="0">
                  <a:pos x="connsiteX0-591" y="connsiteY0-592"/>
                </a:cxn>
                <a:cxn ang="0">
                  <a:pos x="connsiteX1-593" y="connsiteY1-594"/>
                </a:cxn>
                <a:cxn ang="0">
                  <a:pos x="connsiteX2-595" y="connsiteY2-596"/>
                </a:cxn>
                <a:cxn ang="0">
                  <a:pos x="connsiteX3-597" y="connsiteY3-598"/>
                </a:cxn>
                <a:cxn ang="0">
                  <a:pos x="connsiteX4-599" y="connsiteY4-600"/>
                </a:cxn>
              </a:cxnLst>
              <a:rect l="l" t="t" r="r" b="b"/>
              <a:pathLst>
                <a:path w="648099" h="565791">
                  <a:moveTo>
                    <a:pt x="51067" y="18182"/>
                  </a:moveTo>
                  <a:cubicBezTo>
                    <a:pt x="281003" y="7261"/>
                    <a:pt x="591945" y="-22893"/>
                    <a:pt x="617005" y="31700"/>
                  </a:cubicBezTo>
                  <a:cubicBezTo>
                    <a:pt x="642065" y="86293"/>
                    <a:pt x="669922" y="489239"/>
                    <a:pt x="621713" y="535349"/>
                  </a:cubicBezTo>
                  <a:cubicBezTo>
                    <a:pt x="573504" y="581459"/>
                    <a:pt x="32838" y="579874"/>
                    <a:pt x="12537" y="497972"/>
                  </a:cubicBezTo>
                  <a:cubicBezTo>
                    <a:pt x="992" y="378148"/>
                    <a:pt x="-4426" y="189998"/>
                    <a:pt x="4334" y="81348"/>
                  </a:cubicBezTo>
                </a:path>
              </a:pathLst>
            </a:custGeom>
            <a:solidFill>
              <a:schemeClr val="bg1"/>
            </a:solidFill>
            <a:ln w="381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方正静蕾简体" panose="02000000000000000000" pitchFamily="2" charset="-122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6994" y="3698382"/>
              <a:ext cx="2286000" cy="485775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椭圆 31"/>
          <p:cNvSpPr/>
          <p:nvPr/>
        </p:nvSpPr>
        <p:spPr>
          <a:xfrm>
            <a:off x="9061981" y="667050"/>
            <a:ext cx="2540394" cy="1738316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  <a:gd name="connsiteX0-333" fmla="*/ 128078 w 687378"/>
              <a:gd name="connsiteY0-334" fmla="*/ 58090 h 647015"/>
              <a:gd name="connsiteX1-335" fmla="*/ 571432 w 687378"/>
              <a:gd name="connsiteY1-336" fmla="*/ 16673 h 647015"/>
              <a:gd name="connsiteX2-337" fmla="*/ 659670 w 687378"/>
              <a:gd name="connsiteY2-338" fmla="*/ 330492 h 647015"/>
              <a:gd name="connsiteX3-339" fmla="*/ 331423 w 687378"/>
              <a:gd name="connsiteY3-340" fmla="*/ 647015 h 647015"/>
              <a:gd name="connsiteX4-341" fmla="*/ 3176 w 687378"/>
              <a:gd name="connsiteY4-342" fmla="*/ 330492 h 647015"/>
              <a:gd name="connsiteX5-343" fmla="*/ 62645 w 687378"/>
              <a:gd name="connsiteY5-344" fmla="*/ 127576 h 647015"/>
              <a:gd name="connsiteX0-345" fmla="*/ 128078 w 677145"/>
              <a:gd name="connsiteY0-346" fmla="*/ 58090 h 663933"/>
              <a:gd name="connsiteX1-347" fmla="*/ 571432 w 677145"/>
              <a:gd name="connsiteY1-348" fmla="*/ 16673 h 663933"/>
              <a:gd name="connsiteX2-349" fmla="*/ 659670 w 677145"/>
              <a:gd name="connsiteY2-350" fmla="*/ 330492 h 663933"/>
              <a:gd name="connsiteX3-351" fmla="*/ 559815 w 677145"/>
              <a:gd name="connsiteY3-352" fmla="*/ 663933 h 663933"/>
              <a:gd name="connsiteX4-353" fmla="*/ 3176 w 677145"/>
              <a:gd name="connsiteY4-354" fmla="*/ 330492 h 663933"/>
              <a:gd name="connsiteX5-355" fmla="*/ 62645 w 677145"/>
              <a:gd name="connsiteY5-356" fmla="*/ 127576 h 663933"/>
              <a:gd name="connsiteX0-357" fmla="*/ 101940 w 644966"/>
              <a:gd name="connsiteY0-358" fmla="*/ 58090 h 685888"/>
              <a:gd name="connsiteX1-359" fmla="*/ 545294 w 644966"/>
              <a:gd name="connsiteY1-360" fmla="*/ 16673 h 685888"/>
              <a:gd name="connsiteX2-361" fmla="*/ 633532 w 644966"/>
              <a:gd name="connsiteY2-362" fmla="*/ 330492 h 685888"/>
              <a:gd name="connsiteX3-363" fmla="*/ 533677 w 644966"/>
              <a:gd name="connsiteY3-364" fmla="*/ 663933 h 685888"/>
              <a:gd name="connsiteX4-365" fmla="*/ 10874 w 644966"/>
              <a:gd name="connsiteY4-366" fmla="*/ 575801 h 685888"/>
              <a:gd name="connsiteX5-367" fmla="*/ 36507 w 644966"/>
              <a:gd name="connsiteY5-368" fmla="*/ 127576 h 685888"/>
              <a:gd name="connsiteX0-369" fmla="*/ 101940 w 642626"/>
              <a:gd name="connsiteY0-370" fmla="*/ 58090 h 654766"/>
              <a:gd name="connsiteX1-371" fmla="*/ 545294 w 642626"/>
              <a:gd name="connsiteY1-372" fmla="*/ 16673 h 654766"/>
              <a:gd name="connsiteX2-373" fmla="*/ 633532 w 642626"/>
              <a:gd name="connsiteY2-374" fmla="*/ 330492 h 654766"/>
              <a:gd name="connsiteX3-375" fmla="*/ 567513 w 642626"/>
              <a:gd name="connsiteY3-376" fmla="*/ 613179 h 654766"/>
              <a:gd name="connsiteX4-377" fmla="*/ 10874 w 642626"/>
              <a:gd name="connsiteY4-378" fmla="*/ 575801 h 654766"/>
              <a:gd name="connsiteX5-379" fmla="*/ 36507 w 642626"/>
              <a:gd name="connsiteY5-380" fmla="*/ 127576 h 654766"/>
              <a:gd name="connsiteX0-381" fmla="*/ 101940 w 642626"/>
              <a:gd name="connsiteY0-382" fmla="*/ 30477 h 627153"/>
              <a:gd name="connsiteX1-383" fmla="*/ 545294 w 642626"/>
              <a:gd name="connsiteY1-384" fmla="*/ 31354 h 627153"/>
              <a:gd name="connsiteX2-385" fmla="*/ 633532 w 642626"/>
              <a:gd name="connsiteY2-386" fmla="*/ 302879 h 627153"/>
              <a:gd name="connsiteX3-387" fmla="*/ 567513 w 642626"/>
              <a:gd name="connsiteY3-388" fmla="*/ 585566 h 627153"/>
              <a:gd name="connsiteX4-389" fmla="*/ 10874 w 642626"/>
              <a:gd name="connsiteY4-390" fmla="*/ 548188 h 627153"/>
              <a:gd name="connsiteX5-391" fmla="*/ 36507 w 642626"/>
              <a:gd name="connsiteY5-392" fmla="*/ 99963 h 627153"/>
              <a:gd name="connsiteX0-393" fmla="*/ 101940 w 641803"/>
              <a:gd name="connsiteY0-394" fmla="*/ 32533 h 629209"/>
              <a:gd name="connsiteX1-395" fmla="*/ 545294 w 641803"/>
              <a:gd name="connsiteY1-396" fmla="*/ 33410 h 629209"/>
              <a:gd name="connsiteX2-397" fmla="*/ 633532 w 641803"/>
              <a:gd name="connsiteY2-398" fmla="*/ 304935 h 629209"/>
              <a:gd name="connsiteX3-399" fmla="*/ 567513 w 641803"/>
              <a:gd name="connsiteY3-400" fmla="*/ 587622 h 629209"/>
              <a:gd name="connsiteX4-401" fmla="*/ 10874 w 641803"/>
              <a:gd name="connsiteY4-402" fmla="*/ 550244 h 629209"/>
              <a:gd name="connsiteX5-403" fmla="*/ 36507 w 641803"/>
              <a:gd name="connsiteY5-404" fmla="*/ 102019 h 629209"/>
              <a:gd name="connsiteX0-405" fmla="*/ 93785 w 633648"/>
              <a:gd name="connsiteY0-406" fmla="*/ 32533 h 629209"/>
              <a:gd name="connsiteX1-407" fmla="*/ 537139 w 633648"/>
              <a:gd name="connsiteY1-408" fmla="*/ 33410 h 629209"/>
              <a:gd name="connsiteX2-409" fmla="*/ 625377 w 633648"/>
              <a:gd name="connsiteY2-410" fmla="*/ 304935 h 629209"/>
              <a:gd name="connsiteX3-411" fmla="*/ 559358 w 633648"/>
              <a:gd name="connsiteY3-412" fmla="*/ 587622 h 629209"/>
              <a:gd name="connsiteX4-413" fmla="*/ 2719 w 633648"/>
              <a:gd name="connsiteY4-414" fmla="*/ 550244 h 629209"/>
              <a:gd name="connsiteX5-415" fmla="*/ 28352 w 633648"/>
              <a:gd name="connsiteY5-416" fmla="*/ 102019 h 629209"/>
              <a:gd name="connsiteX0-417" fmla="*/ 103603 w 643466"/>
              <a:gd name="connsiteY0-418" fmla="*/ 32533 h 629209"/>
              <a:gd name="connsiteX1-419" fmla="*/ 546957 w 643466"/>
              <a:gd name="connsiteY1-420" fmla="*/ 33410 h 629209"/>
              <a:gd name="connsiteX2-421" fmla="*/ 635195 w 643466"/>
              <a:gd name="connsiteY2-422" fmla="*/ 304935 h 629209"/>
              <a:gd name="connsiteX3-423" fmla="*/ 569176 w 643466"/>
              <a:gd name="connsiteY3-424" fmla="*/ 587622 h 629209"/>
              <a:gd name="connsiteX4-425" fmla="*/ 12537 w 643466"/>
              <a:gd name="connsiteY4-426" fmla="*/ 550244 h 629209"/>
              <a:gd name="connsiteX5-427" fmla="*/ 4334 w 643466"/>
              <a:gd name="connsiteY5-428" fmla="*/ 102019 h 629209"/>
              <a:gd name="connsiteX0-429" fmla="*/ 103603 w 643466"/>
              <a:gd name="connsiteY0-430" fmla="*/ 32533 h 613248"/>
              <a:gd name="connsiteX1-431" fmla="*/ 546957 w 643466"/>
              <a:gd name="connsiteY1-432" fmla="*/ 33410 h 613248"/>
              <a:gd name="connsiteX2-433" fmla="*/ 635195 w 643466"/>
              <a:gd name="connsiteY2-434" fmla="*/ 304935 h 613248"/>
              <a:gd name="connsiteX3-435" fmla="*/ 569176 w 643466"/>
              <a:gd name="connsiteY3-436" fmla="*/ 587622 h 613248"/>
              <a:gd name="connsiteX4-437" fmla="*/ 12537 w 643466"/>
              <a:gd name="connsiteY4-438" fmla="*/ 518643 h 613248"/>
              <a:gd name="connsiteX5-439" fmla="*/ 4334 w 643466"/>
              <a:gd name="connsiteY5-440" fmla="*/ 102019 h 613248"/>
              <a:gd name="connsiteX0-441" fmla="*/ 103603 w 622280"/>
              <a:gd name="connsiteY0-442" fmla="*/ 51723 h 632438"/>
              <a:gd name="connsiteX1-443" fmla="*/ 546957 w 622280"/>
              <a:gd name="connsiteY1-444" fmla="*/ 52600 h 632438"/>
              <a:gd name="connsiteX2-445" fmla="*/ 569176 w 622280"/>
              <a:gd name="connsiteY2-446" fmla="*/ 606812 h 632438"/>
              <a:gd name="connsiteX3-447" fmla="*/ 12537 w 622280"/>
              <a:gd name="connsiteY3-448" fmla="*/ 537833 h 632438"/>
              <a:gd name="connsiteX4-449" fmla="*/ 4334 w 622280"/>
              <a:gd name="connsiteY4-450" fmla="*/ 121209 h 632438"/>
              <a:gd name="connsiteX0-451" fmla="*/ 103603 w 640916"/>
              <a:gd name="connsiteY0-452" fmla="*/ 51277 h 628066"/>
              <a:gd name="connsiteX1-453" fmla="*/ 546957 w 640916"/>
              <a:gd name="connsiteY1-454" fmla="*/ 52154 h 628066"/>
              <a:gd name="connsiteX2-455" fmla="*/ 595444 w 640916"/>
              <a:gd name="connsiteY2-456" fmla="*/ 600046 h 628066"/>
              <a:gd name="connsiteX3-457" fmla="*/ 12537 w 640916"/>
              <a:gd name="connsiteY3-458" fmla="*/ 537387 h 628066"/>
              <a:gd name="connsiteX4-459" fmla="*/ 4334 w 640916"/>
              <a:gd name="connsiteY4-460" fmla="*/ 120763 h 628066"/>
              <a:gd name="connsiteX0-461" fmla="*/ 103603 w 629940"/>
              <a:gd name="connsiteY0-462" fmla="*/ 26437 h 603226"/>
              <a:gd name="connsiteX1-463" fmla="*/ 546957 w 629940"/>
              <a:gd name="connsiteY1-464" fmla="*/ 27314 h 603226"/>
              <a:gd name="connsiteX2-465" fmla="*/ 595444 w 629940"/>
              <a:gd name="connsiteY2-466" fmla="*/ 575206 h 603226"/>
              <a:gd name="connsiteX3-467" fmla="*/ 12537 w 629940"/>
              <a:gd name="connsiteY3-468" fmla="*/ 512547 h 603226"/>
              <a:gd name="connsiteX4-469" fmla="*/ 4334 w 629940"/>
              <a:gd name="connsiteY4-470" fmla="*/ 95923 h 603226"/>
              <a:gd name="connsiteX0-471" fmla="*/ 103603 w 651443"/>
              <a:gd name="connsiteY0-472" fmla="*/ 20041 h 614843"/>
              <a:gd name="connsiteX1-473" fmla="*/ 608249 w 651443"/>
              <a:gd name="connsiteY1-474" fmla="*/ 39879 h 614843"/>
              <a:gd name="connsiteX2-475" fmla="*/ 595444 w 651443"/>
              <a:gd name="connsiteY2-476" fmla="*/ 568810 h 614843"/>
              <a:gd name="connsiteX3-477" fmla="*/ 12537 w 651443"/>
              <a:gd name="connsiteY3-478" fmla="*/ 506151 h 614843"/>
              <a:gd name="connsiteX4-479" fmla="*/ 4334 w 651443"/>
              <a:gd name="connsiteY4-480" fmla="*/ 89527 h 614843"/>
              <a:gd name="connsiteX0-481" fmla="*/ 103603 w 640788"/>
              <a:gd name="connsiteY0-482" fmla="*/ 20041 h 614843"/>
              <a:gd name="connsiteX1-483" fmla="*/ 581981 w 640788"/>
              <a:gd name="connsiteY1-484" fmla="*/ 39879 h 614843"/>
              <a:gd name="connsiteX2-485" fmla="*/ 595444 w 640788"/>
              <a:gd name="connsiteY2-486" fmla="*/ 568810 h 614843"/>
              <a:gd name="connsiteX3-487" fmla="*/ 12537 w 640788"/>
              <a:gd name="connsiteY3-488" fmla="*/ 506151 h 614843"/>
              <a:gd name="connsiteX4-489" fmla="*/ 4334 w 640788"/>
              <a:gd name="connsiteY4-490" fmla="*/ 89527 h 614843"/>
              <a:gd name="connsiteX0-491" fmla="*/ 103603 w 673655"/>
              <a:gd name="connsiteY0-492" fmla="*/ 38763 h 618146"/>
              <a:gd name="connsiteX1-493" fmla="*/ 581981 w 673655"/>
              <a:gd name="connsiteY1-494" fmla="*/ 58601 h 618146"/>
              <a:gd name="connsiteX2-495" fmla="*/ 621713 w 673655"/>
              <a:gd name="connsiteY2-496" fmla="*/ 562250 h 618146"/>
              <a:gd name="connsiteX3-497" fmla="*/ 12537 w 673655"/>
              <a:gd name="connsiteY3-498" fmla="*/ 524873 h 618146"/>
              <a:gd name="connsiteX4-499" fmla="*/ 4334 w 673655"/>
              <a:gd name="connsiteY4-500" fmla="*/ 108249 h 618146"/>
              <a:gd name="connsiteX0-501" fmla="*/ 103603 w 654750"/>
              <a:gd name="connsiteY0-502" fmla="*/ 38763 h 605787"/>
              <a:gd name="connsiteX1-503" fmla="*/ 581981 w 654750"/>
              <a:gd name="connsiteY1-504" fmla="*/ 58601 h 605787"/>
              <a:gd name="connsiteX2-505" fmla="*/ 621713 w 654750"/>
              <a:gd name="connsiteY2-506" fmla="*/ 562250 h 605787"/>
              <a:gd name="connsiteX3-507" fmla="*/ 12537 w 654750"/>
              <a:gd name="connsiteY3-508" fmla="*/ 524873 h 605787"/>
              <a:gd name="connsiteX4-509" fmla="*/ 4334 w 654750"/>
              <a:gd name="connsiteY4-510" fmla="*/ 108249 h 605787"/>
              <a:gd name="connsiteX0-511" fmla="*/ 103603 w 643734"/>
              <a:gd name="connsiteY0-512" fmla="*/ 31800 h 598824"/>
              <a:gd name="connsiteX1-513" fmla="*/ 581981 w 643734"/>
              <a:gd name="connsiteY1-514" fmla="*/ 51638 h 598824"/>
              <a:gd name="connsiteX2-515" fmla="*/ 621713 w 643734"/>
              <a:gd name="connsiteY2-516" fmla="*/ 555287 h 598824"/>
              <a:gd name="connsiteX3-517" fmla="*/ 12537 w 643734"/>
              <a:gd name="connsiteY3-518" fmla="*/ 517910 h 598824"/>
              <a:gd name="connsiteX4-519" fmla="*/ 4334 w 643734"/>
              <a:gd name="connsiteY4-520" fmla="*/ 101286 h 598824"/>
              <a:gd name="connsiteX0-521" fmla="*/ 103603 w 643734"/>
              <a:gd name="connsiteY0-522" fmla="*/ 24551 h 591575"/>
              <a:gd name="connsiteX1-523" fmla="*/ 581981 w 643734"/>
              <a:gd name="connsiteY1-524" fmla="*/ 44389 h 591575"/>
              <a:gd name="connsiteX2-525" fmla="*/ 621713 w 643734"/>
              <a:gd name="connsiteY2-526" fmla="*/ 548038 h 591575"/>
              <a:gd name="connsiteX3-527" fmla="*/ 12537 w 643734"/>
              <a:gd name="connsiteY3-528" fmla="*/ 510661 h 591575"/>
              <a:gd name="connsiteX4-529" fmla="*/ 4334 w 643734"/>
              <a:gd name="connsiteY4-530" fmla="*/ 94037 h 591575"/>
              <a:gd name="connsiteX0-531" fmla="*/ 103603 w 643734"/>
              <a:gd name="connsiteY0-532" fmla="*/ 20135 h 587159"/>
              <a:gd name="connsiteX1-533" fmla="*/ 581981 w 643734"/>
              <a:gd name="connsiteY1-534" fmla="*/ 39973 h 587159"/>
              <a:gd name="connsiteX2-535" fmla="*/ 621713 w 643734"/>
              <a:gd name="connsiteY2-536" fmla="*/ 543622 h 587159"/>
              <a:gd name="connsiteX3-537" fmla="*/ 12537 w 643734"/>
              <a:gd name="connsiteY3-538" fmla="*/ 506245 h 587159"/>
              <a:gd name="connsiteX4-539" fmla="*/ 4334 w 643734"/>
              <a:gd name="connsiteY4-540" fmla="*/ 89621 h 587159"/>
              <a:gd name="connsiteX0-541" fmla="*/ 51067 w 657504"/>
              <a:gd name="connsiteY0-542" fmla="*/ 31623 h 592327"/>
              <a:gd name="connsiteX1-543" fmla="*/ 581981 w 657504"/>
              <a:gd name="connsiteY1-544" fmla="*/ 45141 h 592327"/>
              <a:gd name="connsiteX2-545" fmla="*/ 621713 w 657504"/>
              <a:gd name="connsiteY2-546" fmla="*/ 548790 h 592327"/>
              <a:gd name="connsiteX3-547" fmla="*/ 12537 w 657504"/>
              <a:gd name="connsiteY3-548" fmla="*/ 511413 h 592327"/>
              <a:gd name="connsiteX4-549" fmla="*/ 4334 w 657504"/>
              <a:gd name="connsiteY4-550" fmla="*/ 94789 h 592327"/>
              <a:gd name="connsiteX0-551" fmla="*/ 51067 w 676118"/>
              <a:gd name="connsiteY0-552" fmla="*/ 31623 h 604686"/>
              <a:gd name="connsiteX1-553" fmla="*/ 581981 w 676118"/>
              <a:gd name="connsiteY1-554" fmla="*/ 45141 h 604686"/>
              <a:gd name="connsiteX2-555" fmla="*/ 621713 w 676118"/>
              <a:gd name="connsiteY2-556" fmla="*/ 548790 h 604686"/>
              <a:gd name="connsiteX3-557" fmla="*/ 12537 w 676118"/>
              <a:gd name="connsiteY3-558" fmla="*/ 511413 h 604686"/>
              <a:gd name="connsiteX4-559" fmla="*/ 4334 w 676118"/>
              <a:gd name="connsiteY4-560" fmla="*/ 94789 h 604686"/>
              <a:gd name="connsiteX0-561" fmla="*/ 51067 w 659741"/>
              <a:gd name="connsiteY0-562" fmla="*/ 18182 h 591245"/>
              <a:gd name="connsiteX1-563" fmla="*/ 581981 w 659741"/>
              <a:gd name="connsiteY1-564" fmla="*/ 31700 h 591245"/>
              <a:gd name="connsiteX2-565" fmla="*/ 621713 w 659741"/>
              <a:gd name="connsiteY2-566" fmla="*/ 535349 h 591245"/>
              <a:gd name="connsiteX3-567" fmla="*/ 12537 w 659741"/>
              <a:gd name="connsiteY3-568" fmla="*/ 497972 h 591245"/>
              <a:gd name="connsiteX4-569" fmla="*/ 4334 w 659741"/>
              <a:gd name="connsiteY4-570" fmla="*/ 81348 h 591245"/>
              <a:gd name="connsiteX0-571" fmla="*/ 51067 w 671131"/>
              <a:gd name="connsiteY0-572" fmla="*/ 18182 h 591245"/>
              <a:gd name="connsiteX1-573" fmla="*/ 617005 w 671131"/>
              <a:gd name="connsiteY1-574" fmla="*/ 31700 h 591245"/>
              <a:gd name="connsiteX2-575" fmla="*/ 621713 w 671131"/>
              <a:gd name="connsiteY2-576" fmla="*/ 535349 h 591245"/>
              <a:gd name="connsiteX3-577" fmla="*/ 12537 w 671131"/>
              <a:gd name="connsiteY3-578" fmla="*/ 497972 h 591245"/>
              <a:gd name="connsiteX4-579" fmla="*/ 4334 w 671131"/>
              <a:gd name="connsiteY4-580" fmla="*/ 81348 h 591245"/>
              <a:gd name="connsiteX0-581" fmla="*/ 51067 w 648099"/>
              <a:gd name="connsiteY0-582" fmla="*/ 18182 h 578886"/>
              <a:gd name="connsiteX1-583" fmla="*/ 617005 w 648099"/>
              <a:gd name="connsiteY1-584" fmla="*/ 31700 h 578886"/>
              <a:gd name="connsiteX2-585" fmla="*/ 621713 w 648099"/>
              <a:gd name="connsiteY2-586" fmla="*/ 535349 h 578886"/>
              <a:gd name="connsiteX3-587" fmla="*/ 12537 w 648099"/>
              <a:gd name="connsiteY3-588" fmla="*/ 497972 h 578886"/>
              <a:gd name="connsiteX4-589" fmla="*/ 4334 w 648099"/>
              <a:gd name="connsiteY4-590" fmla="*/ 81348 h 578886"/>
              <a:gd name="connsiteX0-591" fmla="*/ 51067 w 648099"/>
              <a:gd name="connsiteY0-592" fmla="*/ 18182 h 565791"/>
              <a:gd name="connsiteX1-593" fmla="*/ 617005 w 648099"/>
              <a:gd name="connsiteY1-594" fmla="*/ 31700 h 565791"/>
              <a:gd name="connsiteX2-595" fmla="*/ 621713 w 648099"/>
              <a:gd name="connsiteY2-596" fmla="*/ 535349 h 565791"/>
              <a:gd name="connsiteX3-597" fmla="*/ 12537 w 648099"/>
              <a:gd name="connsiteY3-598" fmla="*/ 497972 h 565791"/>
              <a:gd name="connsiteX4-599" fmla="*/ 4334 w 648099"/>
              <a:gd name="connsiteY4-600" fmla="*/ 81348 h 565791"/>
            </a:gdLst>
            <a:ahLst/>
            <a:cxnLst>
              <a:cxn ang="0">
                <a:pos x="connsiteX0-591" y="connsiteY0-592"/>
              </a:cxn>
              <a:cxn ang="0">
                <a:pos x="connsiteX1-593" y="connsiteY1-594"/>
              </a:cxn>
              <a:cxn ang="0">
                <a:pos x="connsiteX2-595" y="connsiteY2-596"/>
              </a:cxn>
              <a:cxn ang="0">
                <a:pos x="connsiteX3-597" y="connsiteY3-598"/>
              </a:cxn>
              <a:cxn ang="0">
                <a:pos x="connsiteX4-599" y="connsiteY4-600"/>
              </a:cxn>
            </a:cxnLst>
            <a:rect l="l" t="t" r="r" b="b"/>
            <a:pathLst>
              <a:path w="648099" h="565791">
                <a:moveTo>
                  <a:pt x="51067" y="18182"/>
                </a:moveTo>
                <a:cubicBezTo>
                  <a:pt x="281003" y="7261"/>
                  <a:pt x="591945" y="-22893"/>
                  <a:pt x="617005" y="31700"/>
                </a:cubicBezTo>
                <a:cubicBezTo>
                  <a:pt x="642065" y="86293"/>
                  <a:pt x="669922" y="489239"/>
                  <a:pt x="621713" y="535349"/>
                </a:cubicBezTo>
                <a:cubicBezTo>
                  <a:pt x="573504" y="581459"/>
                  <a:pt x="32838" y="579874"/>
                  <a:pt x="12537" y="497972"/>
                </a:cubicBezTo>
                <a:cubicBezTo>
                  <a:pt x="992" y="378148"/>
                  <a:pt x="-4426" y="189998"/>
                  <a:pt x="4334" y="81348"/>
                </a:cubicBezTo>
              </a:path>
            </a:pathLst>
          </a:custGeom>
          <a:solidFill>
            <a:schemeClr val="bg1"/>
          </a:solidFill>
          <a:ln w="3810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静蕾简体" panose="02000000000000000000" pitchFamily="2" charset="-122"/>
              <a:ea typeface="方正静蕾简体" panose="02000000000000000000" pitchFamily="2" charset="-122"/>
              <a:cs typeface="+mn-cs"/>
            </a:endParaRPr>
          </a:p>
        </p:txBody>
      </p:sp>
      <p:sp>
        <p:nvSpPr>
          <p:cNvPr id="12" name="椭圆 31"/>
          <p:cNvSpPr/>
          <p:nvPr/>
        </p:nvSpPr>
        <p:spPr>
          <a:xfrm>
            <a:off x="378533" y="4735940"/>
            <a:ext cx="2644310" cy="1768295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  <a:gd name="connsiteX0-333" fmla="*/ 128078 w 687378"/>
              <a:gd name="connsiteY0-334" fmla="*/ 58090 h 647015"/>
              <a:gd name="connsiteX1-335" fmla="*/ 571432 w 687378"/>
              <a:gd name="connsiteY1-336" fmla="*/ 16673 h 647015"/>
              <a:gd name="connsiteX2-337" fmla="*/ 659670 w 687378"/>
              <a:gd name="connsiteY2-338" fmla="*/ 330492 h 647015"/>
              <a:gd name="connsiteX3-339" fmla="*/ 331423 w 687378"/>
              <a:gd name="connsiteY3-340" fmla="*/ 647015 h 647015"/>
              <a:gd name="connsiteX4-341" fmla="*/ 3176 w 687378"/>
              <a:gd name="connsiteY4-342" fmla="*/ 330492 h 647015"/>
              <a:gd name="connsiteX5-343" fmla="*/ 62645 w 687378"/>
              <a:gd name="connsiteY5-344" fmla="*/ 127576 h 647015"/>
              <a:gd name="connsiteX0-345" fmla="*/ 128078 w 677145"/>
              <a:gd name="connsiteY0-346" fmla="*/ 58090 h 663933"/>
              <a:gd name="connsiteX1-347" fmla="*/ 571432 w 677145"/>
              <a:gd name="connsiteY1-348" fmla="*/ 16673 h 663933"/>
              <a:gd name="connsiteX2-349" fmla="*/ 659670 w 677145"/>
              <a:gd name="connsiteY2-350" fmla="*/ 330492 h 663933"/>
              <a:gd name="connsiteX3-351" fmla="*/ 559815 w 677145"/>
              <a:gd name="connsiteY3-352" fmla="*/ 663933 h 663933"/>
              <a:gd name="connsiteX4-353" fmla="*/ 3176 w 677145"/>
              <a:gd name="connsiteY4-354" fmla="*/ 330492 h 663933"/>
              <a:gd name="connsiteX5-355" fmla="*/ 62645 w 677145"/>
              <a:gd name="connsiteY5-356" fmla="*/ 127576 h 663933"/>
              <a:gd name="connsiteX0-357" fmla="*/ 101940 w 644966"/>
              <a:gd name="connsiteY0-358" fmla="*/ 58090 h 685888"/>
              <a:gd name="connsiteX1-359" fmla="*/ 545294 w 644966"/>
              <a:gd name="connsiteY1-360" fmla="*/ 16673 h 685888"/>
              <a:gd name="connsiteX2-361" fmla="*/ 633532 w 644966"/>
              <a:gd name="connsiteY2-362" fmla="*/ 330492 h 685888"/>
              <a:gd name="connsiteX3-363" fmla="*/ 533677 w 644966"/>
              <a:gd name="connsiteY3-364" fmla="*/ 663933 h 685888"/>
              <a:gd name="connsiteX4-365" fmla="*/ 10874 w 644966"/>
              <a:gd name="connsiteY4-366" fmla="*/ 575801 h 685888"/>
              <a:gd name="connsiteX5-367" fmla="*/ 36507 w 644966"/>
              <a:gd name="connsiteY5-368" fmla="*/ 127576 h 685888"/>
              <a:gd name="connsiteX0-369" fmla="*/ 101940 w 642626"/>
              <a:gd name="connsiteY0-370" fmla="*/ 58090 h 654766"/>
              <a:gd name="connsiteX1-371" fmla="*/ 545294 w 642626"/>
              <a:gd name="connsiteY1-372" fmla="*/ 16673 h 654766"/>
              <a:gd name="connsiteX2-373" fmla="*/ 633532 w 642626"/>
              <a:gd name="connsiteY2-374" fmla="*/ 330492 h 654766"/>
              <a:gd name="connsiteX3-375" fmla="*/ 567513 w 642626"/>
              <a:gd name="connsiteY3-376" fmla="*/ 613179 h 654766"/>
              <a:gd name="connsiteX4-377" fmla="*/ 10874 w 642626"/>
              <a:gd name="connsiteY4-378" fmla="*/ 575801 h 654766"/>
              <a:gd name="connsiteX5-379" fmla="*/ 36507 w 642626"/>
              <a:gd name="connsiteY5-380" fmla="*/ 127576 h 654766"/>
              <a:gd name="connsiteX0-381" fmla="*/ 101940 w 642626"/>
              <a:gd name="connsiteY0-382" fmla="*/ 30477 h 627153"/>
              <a:gd name="connsiteX1-383" fmla="*/ 545294 w 642626"/>
              <a:gd name="connsiteY1-384" fmla="*/ 31354 h 627153"/>
              <a:gd name="connsiteX2-385" fmla="*/ 633532 w 642626"/>
              <a:gd name="connsiteY2-386" fmla="*/ 302879 h 627153"/>
              <a:gd name="connsiteX3-387" fmla="*/ 567513 w 642626"/>
              <a:gd name="connsiteY3-388" fmla="*/ 585566 h 627153"/>
              <a:gd name="connsiteX4-389" fmla="*/ 10874 w 642626"/>
              <a:gd name="connsiteY4-390" fmla="*/ 548188 h 627153"/>
              <a:gd name="connsiteX5-391" fmla="*/ 36507 w 642626"/>
              <a:gd name="connsiteY5-392" fmla="*/ 99963 h 627153"/>
              <a:gd name="connsiteX0-393" fmla="*/ 101940 w 641803"/>
              <a:gd name="connsiteY0-394" fmla="*/ 32533 h 629209"/>
              <a:gd name="connsiteX1-395" fmla="*/ 545294 w 641803"/>
              <a:gd name="connsiteY1-396" fmla="*/ 33410 h 629209"/>
              <a:gd name="connsiteX2-397" fmla="*/ 633532 w 641803"/>
              <a:gd name="connsiteY2-398" fmla="*/ 304935 h 629209"/>
              <a:gd name="connsiteX3-399" fmla="*/ 567513 w 641803"/>
              <a:gd name="connsiteY3-400" fmla="*/ 587622 h 629209"/>
              <a:gd name="connsiteX4-401" fmla="*/ 10874 w 641803"/>
              <a:gd name="connsiteY4-402" fmla="*/ 550244 h 629209"/>
              <a:gd name="connsiteX5-403" fmla="*/ 36507 w 641803"/>
              <a:gd name="connsiteY5-404" fmla="*/ 102019 h 629209"/>
              <a:gd name="connsiteX0-405" fmla="*/ 93785 w 633648"/>
              <a:gd name="connsiteY0-406" fmla="*/ 32533 h 629209"/>
              <a:gd name="connsiteX1-407" fmla="*/ 537139 w 633648"/>
              <a:gd name="connsiteY1-408" fmla="*/ 33410 h 629209"/>
              <a:gd name="connsiteX2-409" fmla="*/ 625377 w 633648"/>
              <a:gd name="connsiteY2-410" fmla="*/ 304935 h 629209"/>
              <a:gd name="connsiteX3-411" fmla="*/ 559358 w 633648"/>
              <a:gd name="connsiteY3-412" fmla="*/ 587622 h 629209"/>
              <a:gd name="connsiteX4-413" fmla="*/ 2719 w 633648"/>
              <a:gd name="connsiteY4-414" fmla="*/ 550244 h 629209"/>
              <a:gd name="connsiteX5-415" fmla="*/ 28352 w 633648"/>
              <a:gd name="connsiteY5-416" fmla="*/ 102019 h 629209"/>
              <a:gd name="connsiteX0-417" fmla="*/ 103603 w 643466"/>
              <a:gd name="connsiteY0-418" fmla="*/ 32533 h 629209"/>
              <a:gd name="connsiteX1-419" fmla="*/ 546957 w 643466"/>
              <a:gd name="connsiteY1-420" fmla="*/ 33410 h 629209"/>
              <a:gd name="connsiteX2-421" fmla="*/ 635195 w 643466"/>
              <a:gd name="connsiteY2-422" fmla="*/ 304935 h 629209"/>
              <a:gd name="connsiteX3-423" fmla="*/ 569176 w 643466"/>
              <a:gd name="connsiteY3-424" fmla="*/ 587622 h 629209"/>
              <a:gd name="connsiteX4-425" fmla="*/ 12537 w 643466"/>
              <a:gd name="connsiteY4-426" fmla="*/ 550244 h 629209"/>
              <a:gd name="connsiteX5-427" fmla="*/ 4334 w 643466"/>
              <a:gd name="connsiteY5-428" fmla="*/ 102019 h 629209"/>
              <a:gd name="connsiteX0-429" fmla="*/ 103603 w 643466"/>
              <a:gd name="connsiteY0-430" fmla="*/ 32533 h 613248"/>
              <a:gd name="connsiteX1-431" fmla="*/ 546957 w 643466"/>
              <a:gd name="connsiteY1-432" fmla="*/ 33410 h 613248"/>
              <a:gd name="connsiteX2-433" fmla="*/ 635195 w 643466"/>
              <a:gd name="connsiteY2-434" fmla="*/ 304935 h 613248"/>
              <a:gd name="connsiteX3-435" fmla="*/ 569176 w 643466"/>
              <a:gd name="connsiteY3-436" fmla="*/ 587622 h 613248"/>
              <a:gd name="connsiteX4-437" fmla="*/ 12537 w 643466"/>
              <a:gd name="connsiteY4-438" fmla="*/ 518643 h 613248"/>
              <a:gd name="connsiteX5-439" fmla="*/ 4334 w 643466"/>
              <a:gd name="connsiteY5-440" fmla="*/ 102019 h 613248"/>
              <a:gd name="connsiteX0-441" fmla="*/ 103603 w 622280"/>
              <a:gd name="connsiteY0-442" fmla="*/ 51723 h 632438"/>
              <a:gd name="connsiteX1-443" fmla="*/ 546957 w 622280"/>
              <a:gd name="connsiteY1-444" fmla="*/ 52600 h 632438"/>
              <a:gd name="connsiteX2-445" fmla="*/ 569176 w 622280"/>
              <a:gd name="connsiteY2-446" fmla="*/ 606812 h 632438"/>
              <a:gd name="connsiteX3-447" fmla="*/ 12537 w 622280"/>
              <a:gd name="connsiteY3-448" fmla="*/ 537833 h 632438"/>
              <a:gd name="connsiteX4-449" fmla="*/ 4334 w 622280"/>
              <a:gd name="connsiteY4-450" fmla="*/ 121209 h 632438"/>
              <a:gd name="connsiteX0-451" fmla="*/ 103603 w 640916"/>
              <a:gd name="connsiteY0-452" fmla="*/ 51277 h 628066"/>
              <a:gd name="connsiteX1-453" fmla="*/ 546957 w 640916"/>
              <a:gd name="connsiteY1-454" fmla="*/ 52154 h 628066"/>
              <a:gd name="connsiteX2-455" fmla="*/ 595444 w 640916"/>
              <a:gd name="connsiteY2-456" fmla="*/ 600046 h 628066"/>
              <a:gd name="connsiteX3-457" fmla="*/ 12537 w 640916"/>
              <a:gd name="connsiteY3-458" fmla="*/ 537387 h 628066"/>
              <a:gd name="connsiteX4-459" fmla="*/ 4334 w 640916"/>
              <a:gd name="connsiteY4-460" fmla="*/ 120763 h 628066"/>
              <a:gd name="connsiteX0-461" fmla="*/ 103603 w 629940"/>
              <a:gd name="connsiteY0-462" fmla="*/ 26437 h 603226"/>
              <a:gd name="connsiteX1-463" fmla="*/ 546957 w 629940"/>
              <a:gd name="connsiteY1-464" fmla="*/ 27314 h 603226"/>
              <a:gd name="connsiteX2-465" fmla="*/ 595444 w 629940"/>
              <a:gd name="connsiteY2-466" fmla="*/ 575206 h 603226"/>
              <a:gd name="connsiteX3-467" fmla="*/ 12537 w 629940"/>
              <a:gd name="connsiteY3-468" fmla="*/ 512547 h 603226"/>
              <a:gd name="connsiteX4-469" fmla="*/ 4334 w 629940"/>
              <a:gd name="connsiteY4-470" fmla="*/ 95923 h 603226"/>
              <a:gd name="connsiteX0-471" fmla="*/ 103603 w 651443"/>
              <a:gd name="connsiteY0-472" fmla="*/ 20041 h 614843"/>
              <a:gd name="connsiteX1-473" fmla="*/ 608249 w 651443"/>
              <a:gd name="connsiteY1-474" fmla="*/ 39879 h 614843"/>
              <a:gd name="connsiteX2-475" fmla="*/ 595444 w 651443"/>
              <a:gd name="connsiteY2-476" fmla="*/ 568810 h 614843"/>
              <a:gd name="connsiteX3-477" fmla="*/ 12537 w 651443"/>
              <a:gd name="connsiteY3-478" fmla="*/ 506151 h 614843"/>
              <a:gd name="connsiteX4-479" fmla="*/ 4334 w 651443"/>
              <a:gd name="connsiteY4-480" fmla="*/ 89527 h 614843"/>
              <a:gd name="connsiteX0-481" fmla="*/ 103603 w 640788"/>
              <a:gd name="connsiteY0-482" fmla="*/ 20041 h 614843"/>
              <a:gd name="connsiteX1-483" fmla="*/ 581981 w 640788"/>
              <a:gd name="connsiteY1-484" fmla="*/ 39879 h 614843"/>
              <a:gd name="connsiteX2-485" fmla="*/ 595444 w 640788"/>
              <a:gd name="connsiteY2-486" fmla="*/ 568810 h 614843"/>
              <a:gd name="connsiteX3-487" fmla="*/ 12537 w 640788"/>
              <a:gd name="connsiteY3-488" fmla="*/ 506151 h 614843"/>
              <a:gd name="connsiteX4-489" fmla="*/ 4334 w 640788"/>
              <a:gd name="connsiteY4-490" fmla="*/ 89527 h 614843"/>
              <a:gd name="connsiteX0-491" fmla="*/ 103603 w 673655"/>
              <a:gd name="connsiteY0-492" fmla="*/ 38763 h 618146"/>
              <a:gd name="connsiteX1-493" fmla="*/ 581981 w 673655"/>
              <a:gd name="connsiteY1-494" fmla="*/ 58601 h 618146"/>
              <a:gd name="connsiteX2-495" fmla="*/ 621713 w 673655"/>
              <a:gd name="connsiteY2-496" fmla="*/ 562250 h 618146"/>
              <a:gd name="connsiteX3-497" fmla="*/ 12537 w 673655"/>
              <a:gd name="connsiteY3-498" fmla="*/ 524873 h 618146"/>
              <a:gd name="connsiteX4-499" fmla="*/ 4334 w 673655"/>
              <a:gd name="connsiteY4-500" fmla="*/ 108249 h 618146"/>
              <a:gd name="connsiteX0-501" fmla="*/ 103603 w 654750"/>
              <a:gd name="connsiteY0-502" fmla="*/ 38763 h 605787"/>
              <a:gd name="connsiteX1-503" fmla="*/ 581981 w 654750"/>
              <a:gd name="connsiteY1-504" fmla="*/ 58601 h 605787"/>
              <a:gd name="connsiteX2-505" fmla="*/ 621713 w 654750"/>
              <a:gd name="connsiteY2-506" fmla="*/ 562250 h 605787"/>
              <a:gd name="connsiteX3-507" fmla="*/ 12537 w 654750"/>
              <a:gd name="connsiteY3-508" fmla="*/ 524873 h 605787"/>
              <a:gd name="connsiteX4-509" fmla="*/ 4334 w 654750"/>
              <a:gd name="connsiteY4-510" fmla="*/ 108249 h 605787"/>
              <a:gd name="connsiteX0-511" fmla="*/ 103603 w 643734"/>
              <a:gd name="connsiteY0-512" fmla="*/ 31800 h 598824"/>
              <a:gd name="connsiteX1-513" fmla="*/ 581981 w 643734"/>
              <a:gd name="connsiteY1-514" fmla="*/ 51638 h 598824"/>
              <a:gd name="connsiteX2-515" fmla="*/ 621713 w 643734"/>
              <a:gd name="connsiteY2-516" fmla="*/ 555287 h 598824"/>
              <a:gd name="connsiteX3-517" fmla="*/ 12537 w 643734"/>
              <a:gd name="connsiteY3-518" fmla="*/ 517910 h 598824"/>
              <a:gd name="connsiteX4-519" fmla="*/ 4334 w 643734"/>
              <a:gd name="connsiteY4-520" fmla="*/ 101286 h 598824"/>
              <a:gd name="connsiteX0-521" fmla="*/ 103603 w 643734"/>
              <a:gd name="connsiteY0-522" fmla="*/ 24551 h 591575"/>
              <a:gd name="connsiteX1-523" fmla="*/ 581981 w 643734"/>
              <a:gd name="connsiteY1-524" fmla="*/ 44389 h 591575"/>
              <a:gd name="connsiteX2-525" fmla="*/ 621713 w 643734"/>
              <a:gd name="connsiteY2-526" fmla="*/ 548038 h 591575"/>
              <a:gd name="connsiteX3-527" fmla="*/ 12537 w 643734"/>
              <a:gd name="connsiteY3-528" fmla="*/ 510661 h 591575"/>
              <a:gd name="connsiteX4-529" fmla="*/ 4334 w 643734"/>
              <a:gd name="connsiteY4-530" fmla="*/ 94037 h 591575"/>
              <a:gd name="connsiteX0-531" fmla="*/ 103603 w 643734"/>
              <a:gd name="connsiteY0-532" fmla="*/ 20135 h 587159"/>
              <a:gd name="connsiteX1-533" fmla="*/ 581981 w 643734"/>
              <a:gd name="connsiteY1-534" fmla="*/ 39973 h 587159"/>
              <a:gd name="connsiteX2-535" fmla="*/ 621713 w 643734"/>
              <a:gd name="connsiteY2-536" fmla="*/ 543622 h 587159"/>
              <a:gd name="connsiteX3-537" fmla="*/ 12537 w 643734"/>
              <a:gd name="connsiteY3-538" fmla="*/ 506245 h 587159"/>
              <a:gd name="connsiteX4-539" fmla="*/ 4334 w 643734"/>
              <a:gd name="connsiteY4-540" fmla="*/ 89621 h 587159"/>
              <a:gd name="connsiteX0-541" fmla="*/ 51067 w 657504"/>
              <a:gd name="connsiteY0-542" fmla="*/ 31623 h 592327"/>
              <a:gd name="connsiteX1-543" fmla="*/ 581981 w 657504"/>
              <a:gd name="connsiteY1-544" fmla="*/ 45141 h 592327"/>
              <a:gd name="connsiteX2-545" fmla="*/ 621713 w 657504"/>
              <a:gd name="connsiteY2-546" fmla="*/ 548790 h 592327"/>
              <a:gd name="connsiteX3-547" fmla="*/ 12537 w 657504"/>
              <a:gd name="connsiteY3-548" fmla="*/ 511413 h 592327"/>
              <a:gd name="connsiteX4-549" fmla="*/ 4334 w 657504"/>
              <a:gd name="connsiteY4-550" fmla="*/ 94789 h 592327"/>
              <a:gd name="connsiteX0-551" fmla="*/ 51067 w 676118"/>
              <a:gd name="connsiteY0-552" fmla="*/ 31623 h 604686"/>
              <a:gd name="connsiteX1-553" fmla="*/ 581981 w 676118"/>
              <a:gd name="connsiteY1-554" fmla="*/ 45141 h 604686"/>
              <a:gd name="connsiteX2-555" fmla="*/ 621713 w 676118"/>
              <a:gd name="connsiteY2-556" fmla="*/ 548790 h 604686"/>
              <a:gd name="connsiteX3-557" fmla="*/ 12537 w 676118"/>
              <a:gd name="connsiteY3-558" fmla="*/ 511413 h 604686"/>
              <a:gd name="connsiteX4-559" fmla="*/ 4334 w 676118"/>
              <a:gd name="connsiteY4-560" fmla="*/ 94789 h 604686"/>
              <a:gd name="connsiteX0-561" fmla="*/ 51067 w 659741"/>
              <a:gd name="connsiteY0-562" fmla="*/ 18182 h 591245"/>
              <a:gd name="connsiteX1-563" fmla="*/ 581981 w 659741"/>
              <a:gd name="connsiteY1-564" fmla="*/ 31700 h 591245"/>
              <a:gd name="connsiteX2-565" fmla="*/ 621713 w 659741"/>
              <a:gd name="connsiteY2-566" fmla="*/ 535349 h 591245"/>
              <a:gd name="connsiteX3-567" fmla="*/ 12537 w 659741"/>
              <a:gd name="connsiteY3-568" fmla="*/ 497972 h 591245"/>
              <a:gd name="connsiteX4-569" fmla="*/ 4334 w 659741"/>
              <a:gd name="connsiteY4-570" fmla="*/ 81348 h 591245"/>
              <a:gd name="connsiteX0-571" fmla="*/ 51067 w 671131"/>
              <a:gd name="connsiteY0-572" fmla="*/ 18182 h 591245"/>
              <a:gd name="connsiteX1-573" fmla="*/ 617005 w 671131"/>
              <a:gd name="connsiteY1-574" fmla="*/ 31700 h 591245"/>
              <a:gd name="connsiteX2-575" fmla="*/ 621713 w 671131"/>
              <a:gd name="connsiteY2-576" fmla="*/ 535349 h 591245"/>
              <a:gd name="connsiteX3-577" fmla="*/ 12537 w 671131"/>
              <a:gd name="connsiteY3-578" fmla="*/ 497972 h 591245"/>
              <a:gd name="connsiteX4-579" fmla="*/ 4334 w 671131"/>
              <a:gd name="connsiteY4-580" fmla="*/ 81348 h 591245"/>
              <a:gd name="connsiteX0-581" fmla="*/ 51067 w 648099"/>
              <a:gd name="connsiteY0-582" fmla="*/ 18182 h 578886"/>
              <a:gd name="connsiteX1-583" fmla="*/ 617005 w 648099"/>
              <a:gd name="connsiteY1-584" fmla="*/ 31700 h 578886"/>
              <a:gd name="connsiteX2-585" fmla="*/ 621713 w 648099"/>
              <a:gd name="connsiteY2-586" fmla="*/ 535349 h 578886"/>
              <a:gd name="connsiteX3-587" fmla="*/ 12537 w 648099"/>
              <a:gd name="connsiteY3-588" fmla="*/ 497972 h 578886"/>
              <a:gd name="connsiteX4-589" fmla="*/ 4334 w 648099"/>
              <a:gd name="connsiteY4-590" fmla="*/ 81348 h 578886"/>
              <a:gd name="connsiteX0-591" fmla="*/ 51067 w 648099"/>
              <a:gd name="connsiteY0-592" fmla="*/ 18182 h 565791"/>
              <a:gd name="connsiteX1-593" fmla="*/ 617005 w 648099"/>
              <a:gd name="connsiteY1-594" fmla="*/ 31700 h 565791"/>
              <a:gd name="connsiteX2-595" fmla="*/ 621713 w 648099"/>
              <a:gd name="connsiteY2-596" fmla="*/ 535349 h 565791"/>
              <a:gd name="connsiteX3-597" fmla="*/ 12537 w 648099"/>
              <a:gd name="connsiteY3-598" fmla="*/ 497972 h 565791"/>
              <a:gd name="connsiteX4-599" fmla="*/ 4334 w 648099"/>
              <a:gd name="connsiteY4-600" fmla="*/ 81348 h 565791"/>
            </a:gdLst>
            <a:ahLst/>
            <a:cxnLst>
              <a:cxn ang="0">
                <a:pos x="connsiteX0-591" y="connsiteY0-592"/>
              </a:cxn>
              <a:cxn ang="0">
                <a:pos x="connsiteX1-593" y="connsiteY1-594"/>
              </a:cxn>
              <a:cxn ang="0">
                <a:pos x="connsiteX2-595" y="connsiteY2-596"/>
              </a:cxn>
              <a:cxn ang="0">
                <a:pos x="connsiteX3-597" y="connsiteY3-598"/>
              </a:cxn>
              <a:cxn ang="0">
                <a:pos x="connsiteX4-599" y="connsiteY4-600"/>
              </a:cxn>
            </a:cxnLst>
            <a:rect l="l" t="t" r="r" b="b"/>
            <a:pathLst>
              <a:path w="648099" h="565791">
                <a:moveTo>
                  <a:pt x="51067" y="18182"/>
                </a:moveTo>
                <a:cubicBezTo>
                  <a:pt x="281003" y="7261"/>
                  <a:pt x="591945" y="-22893"/>
                  <a:pt x="617005" y="31700"/>
                </a:cubicBezTo>
                <a:cubicBezTo>
                  <a:pt x="642065" y="86293"/>
                  <a:pt x="669922" y="489239"/>
                  <a:pt x="621713" y="535349"/>
                </a:cubicBezTo>
                <a:cubicBezTo>
                  <a:pt x="573504" y="581459"/>
                  <a:pt x="32838" y="579874"/>
                  <a:pt x="12537" y="497972"/>
                </a:cubicBezTo>
                <a:cubicBezTo>
                  <a:pt x="992" y="378148"/>
                  <a:pt x="-4426" y="189998"/>
                  <a:pt x="4334" y="81348"/>
                </a:cubicBezTo>
              </a:path>
            </a:pathLst>
          </a:custGeom>
          <a:solidFill>
            <a:schemeClr val="bg1"/>
          </a:solidFill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方正静蕾简体" panose="02000000000000000000" pitchFamily="2" charset="-122"/>
              <a:cs typeface="+mn-cs"/>
            </a:endParaRPr>
          </a:p>
        </p:txBody>
      </p:sp>
      <p:sp>
        <p:nvSpPr>
          <p:cNvPr id="13" name="椭圆 31"/>
          <p:cNvSpPr/>
          <p:nvPr/>
        </p:nvSpPr>
        <p:spPr>
          <a:xfrm>
            <a:off x="8954814" y="2547256"/>
            <a:ext cx="2573601" cy="1565947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  <a:gd name="connsiteX0-333" fmla="*/ 128078 w 687378"/>
              <a:gd name="connsiteY0-334" fmla="*/ 58090 h 647015"/>
              <a:gd name="connsiteX1-335" fmla="*/ 571432 w 687378"/>
              <a:gd name="connsiteY1-336" fmla="*/ 16673 h 647015"/>
              <a:gd name="connsiteX2-337" fmla="*/ 659670 w 687378"/>
              <a:gd name="connsiteY2-338" fmla="*/ 330492 h 647015"/>
              <a:gd name="connsiteX3-339" fmla="*/ 331423 w 687378"/>
              <a:gd name="connsiteY3-340" fmla="*/ 647015 h 647015"/>
              <a:gd name="connsiteX4-341" fmla="*/ 3176 w 687378"/>
              <a:gd name="connsiteY4-342" fmla="*/ 330492 h 647015"/>
              <a:gd name="connsiteX5-343" fmla="*/ 62645 w 687378"/>
              <a:gd name="connsiteY5-344" fmla="*/ 127576 h 647015"/>
              <a:gd name="connsiteX0-345" fmla="*/ 128078 w 677145"/>
              <a:gd name="connsiteY0-346" fmla="*/ 58090 h 663933"/>
              <a:gd name="connsiteX1-347" fmla="*/ 571432 w 677145"/>
              <a:gd name="connsiteY1-348" fmla="*/ 16673 h 663933"/>
              <a:gd name="connsiteX2-349" fmla="*/ 659670 w 677145"/>
              <a:gd name="connsiteY2-350" fmla="*/ 330492 h 663933"/>
              <a:gd name="connsiteX3-351" fmla="*/ 559815 w 677145"/>
              <a:gd name="connsiteY3-352" fmla="*/ 663933 h 663933"/>
              <a:gd name="connsiteX4-353" fmla="*/ 3176 w 677145"/>
              <a:gd name="connsiteY4-354" fmla="*/ 330492 h 663933"/>
              <a:gd name="connsiteX5-355" fmla="*/ 62645 w 677145"/>
              <a:gd name="connsiteY5-356" fmla="*/ 127576 h 663933"/>
              <a:gd name="connsiteX0-357" fmla="*/ 101940 w 644966"/>
              <a:gd name="connsiteY0-358" fmla="*/ 58090 h 685888"/>
              <a:gd name="connsiteX1-359" fmla="*/ 545294 w 644966"/>
              <a:gd name="connsiteY1-360" fmla="*/ 16673 h 685888"/>
              <a:gd name="connsiteX2-361" fmla="*/ 633532 w 644966"/>
              <a:gd name="connsiteY2-362" fmla="*/ 330492 h 685888"/>
              <a:gd name="connsiteX3-363" fmla="*/ 533677 w 644966"/>
              <a:gd name="connsiteY3-364" fmla="*/ 663933 h 685888"/>
              <a:gd name="connsiteX4-365" fmla="*/ 10874 w 644966"/>
              <a:gd name="connsiteY4-366" fmla="*/ 575801 h 685888"/>
              <a:gd name="connsiteX5-367" fmla="*/ 36507 w 644966"/>
              <a:gd name="connsiteY5-368" fmla="*/ 127576 h 685888"/>
              <a:gd name="connsiteX0-369" fmla="*/ 101940 w 642626"/>
              <a:gd name="connsiteY0-370" fmla="*/ 58090 h 654766"/>
              <a:gd name="connsiteX1-371" fmla="*/ 545294 w 642626"/>
              <a:gd name="connsiteY1-372" fmla="*/ 16673 h 654766"/>
              <a:gd name="connsiteX2-373" fmla="*/ 633532 w 642626"/>
              <a:gd name="connsiteY2-374" fmla="*/ 330492 h 654766"/>
              <a:gd name="connsiteX3-375" fmla="*/ 567513 w 642626"/>
              <a:gd name="connsiteY3-376" fmla="*/ 613179 h 654766"/>
              <a:gd name="connsiteX4-377" fmla="*/ 10874 w 642626"/>
              <a:gd name="connsiteY4-378" fmla="*/ 575801 h 654766"/>
              <a:gd name="connsiteX5-379" fmla="*/ 36507 w 642626"/>
              <a:gd name="connsiteY5-380" fmla="*/ 127576 h 654766"/>
              <a:gd name="connsiteX0-381" fmla="*/ 101940 w 642626"/>
              <a:gd name="connsiteY0-382" fmla="*/ 30477 h 627153"/>
              <a:gd name="connsiteX1-383" fmla="*/ 545294 w 642626"/>
              <a:gd name="connsiteY1-384" fmla="*/ 31354 h 627153"/>
              <a:gd name="connsiteX2-385" fmla="*/ 633532 w 642626"/>
              <a:gd name="connsiteY2-386" fmla="*/ 302879 h 627153"/>
              <a:gd name="connsiteX3-387" fmla="*/ 567513 w 642626"/>
              <a:gd name="connsiteY3-388" fmla="*/ 585566 h 627153"/>
              <a:gd name="connsiteX4-389" fmla="*/ 10874 w 642626"/>
              <a:gd name="connsiteY4-390" fmla="*/ 548188 h 627153"/>
              <a:gd name="connsiteX5-391" fmla="*/ 36507 w 642626"/>
              <a:gd name="connsiteY5-392" fmla="*/ 99963 h 627153"/>
              <a:gd name="connsiteX0-393" fmla="*/ 101940 w 641803"/>
              <a:gd name="connsiteY0-394" fmla="*/ 32533 h 629209"/>
              <a:gd name="connsiteX1-395" fmla="*/ 545294 w 641803"/>
              <a:gd name="connsiteY1-396" fmla="*/ 33410 h 629209"/>
              <a:gd name="connsiteX2-397" fmla="*/ 633532 w 641803"/>
              <a:gd name="connsiteY2-398" fmla="*/ 304935 h 629209"/>
              <a:gd name="connsiteX3-399" fmla="*/ 567513 w 641803"/>
              <a:gd name="connsiteY3-400" fmla="*/ 587622 h 629209"/>
              <a:gd name="connsiteX4-401" fmla="*/ 10874 w 641803"/>
              <a:gd name="connsiteY4-402" fmla="*/ 550244 h 629209"/>
              <a:gd name="connsiteX5-403" fmla="*/ 36507 w 641803"/>
              <a:gd name="connsiteY5-404" fmla="*/ 102019 h 629209"/>
              <a:gd name="connsiteX0-405" fmla="*/ 93785 w 633648"/>
              <a:gd name="connsiteY0-406" fmla="*/ 32533 h 629209"/>
              <a:gd name="connsiteX1-407" fmla="*/ 537139 w 633648"/>
              <a:gd name="connsiteY1-408" fmla="*/ 33410 h 629209"/>
              <a:gd name="connsiteX2-409" fmla="*/ 625377 w 633648"/>
              <a:gd name="connsiteY2-410" fmla="*/ 304935 h 629209"/>
              <a:gd name="connsiteX3-411" fmla="*/ 559358 w 633648"/>
              <a:gd name="connsiteY3-412" fmla="*/ 587622 h 629209"/>
              <a:gd name="connsiteX4-413" fmla="*/ 2719 w 633648"/>
              <a:gd name="connsiteY4-414" fmla="*/ 550244 h 629209"/>
              <a:gd name="connsiteX5-415" fmla="*/ 28352 w 633648"/>
              <a:gd name="connsiteY5-416" fmla="*/ 102019 h 629209"/>
              <a:gd name="connsiteX0-417" fmla="*/ 103603 w 643466"/>
              <a:gd name="connsiteY0-418" fmla="*/ 32533 h 629209"/>
              <a:gd name="connsiteX1-419" fmla="*/ 546957 w 643466"/>
              <a:gd name="connsiteY1-420" fmla="*/ 33410 h 629209"/>
              <a:gd name="connsiteX2-421" fmla="*/ 635195 w 643466"/>
              <a:gd name="connsiteY2-422" fmla="*/ 304935 h 629209"/>
              <a:gd name="connsiteX3-423" fmla="*/ 569176 w 643466"/>
              <a:gd name="connsiteY3-424" fmla="*/ 587622 h 629209"/>
              <a:gd name="connsiteX4-425" fmla="*/ 12537 w 643466"/>
              <a:gd name="connsiteY4-426" fmla="*/ 550244 h 629209"/>
              <a:gd name="connsiteX5-427" fmla="*/ 4334 w 643466"/>
              <a:gd name="connsiteY5-428" fmla="*/ 102019 h 629209"/>
              <a:gd name="connsiteX0-429" fmla="*/ 103603 w 643466"/>
              <a:gd name="connsiteY0-430" fmla="*/ 32533 h 613248"/>
              <a:gd name="connsiteX1-431" fmla="*/ 546957 w 643466"/>
              <a:gd name="connsiteY1-432" fmla="*/ 33410 h 613248"/>
              <a:gd name="connsiteX2-433" fmla="*/ 635195 w 643466"/>
              <a:gd name="connsiteY2-434" fmla="*/ 304935 h 613248"/>
              <a:gd name="connsiteX3-435" fmla="*/ 569176 w 643466"/>
              <a:gd name="connsiteY3-436" fmla="*/ 587622 h 613248"/>
              <a:gd name="connsiteX4-437" fmla="*/ 12537 w 643466"/>
              <a:gd name="connsiteY4-438" fmla="*/ 518643 h 613248"/>
              <a:gd name="connsiteX5-439" fmla="*/ 4334 w 643466"/>
              <a:gd name="connsiteY5-440" fmla="*/ 102019 h 613248"/>
              <a:gd name="connsiteX0-441" fmla="*/ 103603 w 622280"/>
              <a:gd name="connsiteY0-442" fmla="*/ 51723 h 632438"/>
              <a:gd name="connsiteX1-443" fmla="*/ 546957 w 622280"/>
              <a:gd name="connsiteY1-444" fmla="*/ 52600 h 632438"/>
              <a:gd name="connsiteX2-445" fmla="*/ 569176 w 622280"/>
              <a:gd name="connsiteY2-446" fmla="*/ 606812 h 632438"/>
              <a:gd name="connsiteX3-447" fmla="*/ 12537 w 622280"/>
              <a:gd name="connsiteY3-448" fmla="*/ 537833 h 632438"/>
              <a:gd name="connsiteX4-449" fmla="*/ 4334 w 622280"/>
              <a:gd name="connsiteY4-450" fmla="*/ 121209 h 632438"/>
              <a:gd name="connsiteX0-451" fmla="*/ 103603 w 640916"/>
              <a:gd name="connsiteY0-452" fmla="*/ 51277 h 628066"/>
              <a:gd name="connsiteX1-453" fmla="*/ 546957 w 640916"/>
              <a:gd name="connsiteY1-454" fmla="*/ 52154 h 628066"/>
              <a:gd name="connsiteX2-455" fmla="*/ 595444 w 640916"/>
              <a:gd name="connsiteY2-456" fmla="*/ 600046 h 628066"/>
              <a:gd name="connsiteX3-457" fmla="*/ 12537 w 640916"/>
              <a:gd name="connsiteY3-458" fmla="*/ 537387 h 628066"/>
              <a:gd name="connsiteX4-459" fmla="*/ 4334 w 640916"/>
              <a:gd name="connsiteY4-460" fmla="*/ 120763 h 628066"/>
              <a:gd name="connsiteX0-461" fmla="*/ 103603 w 629940"/>
              <a:gd name="connsiteY0-462" fmla="*/ 26437 h 603226"/>
              <a:gd name="connsiteX1-463" fmla="*/ 546957 w 629940"/>
              <a:gd name="connsiteY1-464" fmla="*/ 27314 h 603226"/>
              <a:gd name="connsiteX2-465" fmla="*/ 595444 w 629940"/>
              <a:gd name="connsiteY2-466" fmla="*/ 575206 h 603226"/>
              <a:gd name="connsiteX3-467" fmla="*/ 12537 w 629940"/>
              <a:gd name="connsiteY3-468" fmla="*/ 512547 h 603226"/>
              <a:gd name="connsiteX4-469" fmla="*/ 4334 w 629940"/>
              <a:gd name="connsiteY4-470" fmla="*/ 95923 h 603226"/>
              <a:gd name="connsiteX0-471" fmla="*/ 103603 w 651443"/>
              <a:gd name="connsiteY0-472" fmla="*/ 20041 h 614843"/>
              <a:gd name="connsiteX1-473" fmla="*/ 608249 w 651443"/>
              <a:gd name="connsiteY1-474" fmla="*/ 39879 h 614843"/>
              <a:gd name="connsiteX2-475" fmla="*/ 595444 w 651443"/>
              <a:gd name="connsiteY2-476" fmla="*/ 568810 h 614843"/>
              <a:gd name="connsiteX3-477" fmla="*/ 12537 w 651443"/>
              <a:gd name="connsiteY3-478" fmla="*/ 506151 h 614843"/>
              <a:gd name="connsiteX4-479" fmla="*/ 4334 w 651443"/>
              <a:gd name="connsiteY4-480" fmla="*/ 89527 h 614843"/>
              <a:gd name="connsiteX0-481" fmla="*/ 103603 w 640788"/>
              <a:gd name="connsiteY0-482" fmla="*/ 20041 h 614843"/>
              <a:gd name="connsiteX1-483" fmla="*/ 581981 w 640788"/>
              <a:gd name="connsiteY1-484" fmla="*/ 39879 h 614843"/>
              <a:gd name="connsiteX2-485" fmla="*/ 595444 w 640788"/>
              <a:gd name="connsiteY2-486" fmla="*/ 568810 h 614843"/>
              <a:gd name="connsiteX3-487" fmla="*/ 12537 w 640788"/>
              <a:gd name="connsiteY3-488" fmla="*/ 506151 h 614843"/>
              <a:gd name="connsiteX4-489" fmla="*/ 4334 w 640788"/>
              <a:gd name="connsiteY4-490" fmla="*/ 89527 h 614843"/>
              <a:gd name="connsiteX0-491" fmla="*/ 103603 w 673655"/>
              <a:gd name="connsiteY0-492" fmla="*/ 38763 h 618146"/>
              <a:gd name="connsiteX1-493" fmla="*/ 581981 w 673655"/>
              <a:gd name="connsiteY1-494" fmla="*/ 58601 h 618146"/>
              <a:gd name="connsiteX2-495" fmla="*/ 621713 w 673655"/>
              <a:gd name="connsiteY2-496" fmla="*/ 562250 h 618146"/>
              <a:gd name="connsiteX3-497" fmla="*/ 12537 w 673655"/>
              <a:gd name="connsiteY3-498" fmla="*/ 524873 h 618146"/>
              <a:gd name="connsiteX4-499" fmla="*/ 4334 w 673655"/>
              <a:gd name="connsiteY4-500" fmla="*/ 108249 h 618146"/>
              <a:gd name="connsiteX0-501" fmla="*/ 103603 w 654750"/>
              <a:gd name="connsiteY0-502" fmla="*/ 38763 h 605787"/>
              <a:gd name="connsiteX1-503" fmla="*/ 581981 w 654750"/>
              <a:gd name="connsiteY1-504" fmla="*/ 58601 h 605787"/>
              <a:gd name="connsiteX2-505" fmla="*/ 621713 w 654750"/>
              <a:gd name="connsiteY2-506" fmla="*/ 562250 h 605787"/>
              <a:gd name="connsiteX3-507" fmla="*/ 12537 w 654750"/>
              <a:gd name="connsiteY3-508" fmla="*/ 524873 h 605787"/>
              <a:gd name="connsiteX4-509" fmla="*/ 4334 w 654750"/>
              <a:gd name="connsiteY4-510" fmla="*/ 108249 h 605787"/>
              <a:gd name="connsiteX0-511" fmla="*/ 103603 w 643734"/>
              <a:gd name="connsiteY0-512" fmla="*/ 31800 h 598824"/>
              <a:gd name="connsiteX1-513" fmla="*/ 581981 w 643734"/>
              <a:gd name="connsiteY1-514" fmla="*/ 51638 h 598824"/>
              <a:gd name="connsiteX2-515" fmla="*/ 621713 w 643734"/>
              <a:gd name="connsiteY2-516" fmla="*/ 555287 h 598824"/>
              <a:gd name="connsiteX3-517" fmla="*/ 12537 w 643734"/>
              <a:gd name="connsiteY3-518" fmla="*/ 517910 h 598824"/>
              <a:gd name="connsiteX4-519" fmla="*/ 4334 w 643734"/>
              <a:gd name="connsiteY4-520" fmla="*/ 101286 h 598824"/>
              <a:gd name="connsiteX0-521" fmla="*/ 103603 w 643734"/>
              <a:gd name="connsiteY0-522" fmla="*/ 24551 h 591575"/>
              <a:gd name="connsiteX1-523" fmla="*/ 581981 w 643734"/>
              <a:gd name="connsiteY1-524" fmla="*/ 44389 h 591575"/>
              <a:gd name="connsiteX2-525" fmla="*/ 621713 w 643734"/>
              <a:gd name="connsiteY2-526" fmla="*/ 548038 h 591575"/>
              <a:gd name="connsiteX3-527" fmla="*/ 12537 w 643734"/>
              <a:gd name="connsiteY3-528" fmla="*/ 510661 h 591575"/>
              <a:gd name="connsiteX4-529" fmla="*/ 4334 w 643734"/>
              <a:gd name="connsiteY4-530" fmla="*/ 94037 h 591575"/>
              <a:gd name="connsiteX0-531" fmla="*/ 103603 w 643734"/>
              <a:gd name="connsiteY0-532" fmla="*/ 20135 h 587159"/>
              <a:gd name="connsiteX1-533" fmla="*/ 581981 w 643734"/>
              <a:gd name="connsiteY1-534" fmla="*/ 39973 h 587159"/>
              <a:gd name="connsiteX2-535" fmla="*/ 621713 w 643734"/>
              <a:gd name="connsiteY2-536" fmla="*/ 543622 h 587159"/>
              <a:gd name="connsiteX3-537" fmla="*/ 12537 w 643734"/>
              <a:gd name="connsiteY3-538" fmla="*/ 506245 h 587159"/>
              <a:gd name="connsiteX4-539" fmla="*/ 4334 w 643734"/>
              <a:gd name="connsiteY4-540" fmla="*/ 89621 h 587159"/>
              <a:gd name="connsiteX0-541" fmla="*/ 51067 w 657504"/>
              <a:gd name="connsiteY0-542" fmla="*/ 31623 h 592327"/>
              <a:gd name="connsiteX1-543" fmla="*/ 581981 w 657504"/>
              <a:gd name="connsiteY1-544" fmla="*/ 45141 h 592327"/>
              <a:gd name="connsiteX2-545" fmla="*/ 621713 w 657504"/>
              <a:gd name="connsiteY2-546" fmla="*/ 548790 h 592327"/>
              <a:gd name="connsiteX3-547" fmla="*/ 12537 w 657504"/>
              <a:gd name="connsiteY3-548" fmla="*/ 511413 h 592327"/>
              <a:gd name="connsiteX4-549" fmla="*/ 4334 w 657504"/>
              <a:gd name="connsiteY4-550" fmla="*/ 94789 h 592327"/>
              <a:gd name="connsiteX0-551" fmla="*/ 51067 w 676118"/>
              <a:gd name="connsiteY0-552" fmla="*/ 31623 h 604686"/>
              <a:gd name="connsiteX1-553" fmla="*/ 581981 w 676118"/>
              <a:gd name="connsiteY1-554" fmla="*/ 45141 h 604686"/>
              <a:gd name="connsiteX2-555" fmla="*/ 621713 w 676118"/>
              <a:gd name="connsiteY2-556" fmla="*/ 548790 h 604686"/>
              <a:gd name="connsiteX3-557" fmla="*/ 12537 w 676118"/>
              <a:gd name="connsiteY3-558" fmla="*/ 511413 h 604686"/>
              <a:gd name="connsiteX4-559" fmla="*/ 4334 w 676118"/>
              <a:gd name="connsiteY4-560" fmla="*/ 94789 h 604686"/>
              <a:gd name="connsiteX0-561" fmla="*/ 51067 w 659741"/>
              <a:gd name="connsiteY0-562" fmla="*/ 18182 h 591245"/>
              <a:gd name="connsiteX1-563" fmla="*/ 581981 w 659741"/>
              <a:gd name="connsiteY1-564" fmla="*/ 31700 h 591245"/>
              <a:gd name="connsiteX2-565" fmla="*/ 621713 w 659741"/>
              <a:gd name="connsiteY2-566" fmla="*/ 535349 h 591245"/>
              <a:gd name="connsiteX3-567" fmla="*/ 12537 w 659741"/>
              <a:gd name="connsiteY3-568" fmla="*/ 497972 h 591245"/>
              <a:gd name="connsiteX4-569" fmla="*/ 4334 w 659741"/>
              <a:gd name="connsiteY4-570" fmla="*/ 81348 h 591245"/>
              <a:gd name="connsiteX0-571" fmla="*/ 51067 w 671131"/>
              <a:gd name="connsiteY0-572" fmla="*/ 18182 h 591245"/>
              <a:gd name="connsiteX1-573" fmla="*/ 617005 w 671131"/>
              <a:gd name="connsiteY1-574" fmla="*/ 31700 h 591245"/>
              <a:gd name="connsiteX2-575" fmla="*/ 621713 w 671131"/>
              <a:gd name="connsiteY2-576" fmla="*/ 535349 h 591245"/>
              <a:gd name="connsiteX3-577" fmla="*/ 12537 w 671131"/>
              <a:gd name="connsiteY3-578" fmla="*/ 497972 h 591245"/>
              <a:gd name="connsiteX4-579" fmla="*/ 4334 w 671131"/>
              <a:gd name="connsiteY4-580" fmla="*/ 81348 h 591245"/>
              <a:gd name="connsiteX0-581" fmla="*/ 51067 w 648099"/>
              <a:gd name="connsiteY0-582" fmla="*/ 18182 h 578886"/>
              <a:gd name="connsiteX1-583" fmla="*/ 617005 w 648099"/>
              <a:gd name="connsiteY1-584" fmla="*/ 31700 h 578886"/>
              <a:gd name="connsiteX2-585" fmla="*/ 621713 w 648099"/>
              <a:gd name="connsiteY2-586" fmla="*/ 535349 h 578886"/>
              <a:gd name="connsiteX3-587" fmla="*/ 12537 w 648099"/>
              <a:gd name="connsiteY3-588" fmla="*/ 497972 h 578886"/>
              <a:gd name="connsiteX4-589" fmla="*/ 4334 w 648099"/>
              <a:gd name="connsiteY4-590" fmla="*/ 81348 h 578886"/>
              <a:gd name="connsiteX0-591" fmla="*/ 51067 w 648099"/>
              <a:gd name="connsiteY0-592" fmla="*/ 18182 h 565791"/>
              <a:gd name="connsiteX1-593" fmla="*/ 617005 w 648099"/>
              <a:gd name="connsiteY1-594" fmla="*/ 31700 h 565791"/>
              <a:gd name="connsiteX2-595" fmla="*/ 621713 w 648099"/>
              <a:gd name="connsiteY2-596" fmla="*/ 535349 h 565791"/>
              <a:gd name="connsiteX3-597" fmla="*/ 12537 w 648099"/>
              <a:gd name="connsiteY3-598" fmla="*/ 497972 h 565791"/>
              <a:gd name="connsiteX4-599" fmla="*/ 4334 w 648099"/>
              <a:gd name="connsiteY4-600" fmla="*/ 81348 h 565791"/>
            </a:gdLst>
            <a:ahLst/>
            <a:cxnLst>
              <a:cxn ang="0">
                <a:pos x="connsiteX0-591" y="connsiteY0-592"/>
              </a:cxn>
              <a:cxn ang="0">
                <a:pos x="connsiteX1-593" y="connsiteY1-594"/>
              </a:cxn>
              <a:cxn ang="0">
                <a:pos x="connsiteX2-595" y="connsiteY2-596"/>
              </a:cxn>
              <a:cxn ang="0">
                <a:pos x="connsiteX3-597" y="connsiteY3-598"/>
              </a:cxn>
              <a:cxn ang="0">
                <a:pos x="connsiteX4-599" y="connsiteY4-600"/>
              </a:cxn>
            </a:cxnLst>
            <a:rect l="l" t="t" r="r" b="b"/>
            <a:pathLst>
              <a:path w="648099" h="565791">
                <a:moveTo>
                  <a:pt x="51067" y="18182"/>
                </a:moveTo>
                <a:cubicBezTo>
                  <a:pt x="281003" y="7261"/>
                  <a:pt x="591945" y="-22893"/>
                  <a:pt x="617005" y="31700"/>
                </a:cubicBezTo>
                <a:cubicBezTo>
                  <a:pt x="642065" y="86293"/>
                  <a:pt x="669922" y="489239"/>
                  <a:pt x="621713" y="535349"/>
                </a:cubicBezTo>
                <a:cubicBezTo>
                  <a:pt x="573504" y="581459"/>
                  <a:pt x="32838" y="579874"/>
                  <a:pt x="12537" y="497972"/>
                </a:cubicBezTo>
                <a:cubicBezTo>
                  <a:pt x="992" y="378148"/>
                  <a:pt x="-4426" y="189998"/>
                  <a:pt x="4334" y="81348"/>
                </a:cubicBezTo>
              </a:path>
            </a:pathLst>
          </a:cu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静蕾简体" panose="02000000000000000000" pitchFamily="2" charset="-122"/>
              <a:ea typeface="方正静蕾简体" panose="02000000000000000000" pitchFamily="2" charset="-122"/>
              <a:cs typeface="+mn-cs"/>
            </a:endParaRPr>
          </a:p>
        </p:txBody>
      </p:sp>
      <p:sp>
        <p:nvSpPr>
          <p:cNvPr id="14" name="椭圆 31"/>
          <p:cNvSpPr/>
          <p:nvPr/>
        </p:nvSpPr>
        <p:spPr>
          <a:xfrm>
            <a:off x="9033640" y="4470648"/>
            <a:ext cx="2568735" cy="1828591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  <a:gd name="connsiteX0-333" fmla="*/ 128078 w 687378"/>
              <a:gd name="connsiteY0-334" fmla="*/ 58090 h 647015"/>
              <a:gd name="connsiteX1-335" fmla="*/ 571432 w 687378"/>
              <a:gd name="connsiteY1-336" fmla="*/ 16673 h 647015"/>
              <a:gd name="connsiteX2-337" fmla="*/ 659670 w 687378"/>
              <a:gd name="connsiteY2-338" fmla="*/ 330492 h 647015"/>
              <a:gd name="connsiteX3-339" fmla="*/ 331423 w 687378"/>
              <a:gd name="connsiteY3-340" fmla="*/ 647015 h 647015"/>
              <a:gd name="connsiteX4-341" fmla="*/ 3176 w 687378"/>
              <a:gd name="connsiteY4-342" fmla="*/ 330492 h 647015"/>
              <a:gd name="connsiteX5-343" fmla="*/ 62645 w 687378"/>
              <a:gd name="connsiteY5-344" fmla="*/ 127576 h 647015"/>
              <a:gd name="connsiteX0-345" fmla="*/ 128078 w 677145"/>
              <a:gd name="connsiteY0-346" fmla="*/ 58090 h 663933"/>
              <a:gd name="connsiteX1-347" fmla="*/ 571432 w 677145"/>
              <a:gd name="connsiteY1-348" fmla="*/ 16673 h 663933"/>
              <a:gd name="connsiteX2-349" fmla="*/ 659670 w 677145"/>
              <a:gd name="connsiteY2-350" fmla="*/ 330492 h 663933"/>
              <a:gd name="connsiteX3-351" fmla="*/ 559815 w 677145"/>
              <a:gd name="connsiteY3-352" fmla="*/ 663933 h 663933"/>
              <a:gd name="connsiteX4-353" fmla="*/ 3176 w 677145"/>
              <a:gd name="connsiteY4-354" fmla="*/ 330492 h 663933"/>
              <a:gd name="connsiteX5-355" fmla="*/ 62645 w 677145"/>
              <a:gd name="connsiteY5-356" fmla="*/ 127576 h 663933"/>
              <a:gd name="connsiteX0-357" fmla="*/ 101940 w 644966"/>
              <a:gd name="connsiteY0-358" fmla="*/ 58090 h 685888"/>
              <a:gd name="connsiteX1-359" fmla="*/ 545294 w 644966"/>
              <a:gd name="connsiteY1-360" fmla="*/ 16673 h 685888"/>
              <a:gd name="connsiteX2-361" fmla="*/ 633532 w 644966"/>
              <a:gd name="connsiteY2-362" fmla="*/ 330492 h 685888"/>
              <a:gd name="connsiteX3-363" fmla="*/ 533677 w 644966"/>
              <a:gd name="connsiteY3-364" fmla="*/ 663933 h 685888"/>
              <a:gd name="connsiteX4-365" fmla="*/ 10874 w 644966"/>
              <a:gd name="connsiteY4-366" fmla="*/ 575801 h 685888"/>
              <a:gd name="connsiteX5-367" fmla="*/ 36507 w 644966"/>
              <a:gd name="connsiteY5-368" fmla="*/ 127576 h 685888"/>
              <a:gd name="connsiteX0-369" fmla="*/ 101940 w 642626"/>
              <a:gd name="connsiteY0-370" fmla="*/ 58090 h 654766"/>
              <a:gd name="connsiteX1-371" fmla="*/ 545294 w 642626"/>
              <a:gd name="connsiteY1-372" fmla="*/ 16673 h 654766"/>
              <a:gd name="connsiteX2-373" fmla="*/ 633532 w 642626"/>
              <a:gd name="connsiteY2-374" fmla="*/ 330492 h 654766"/>
              <a:gd name="connsiteX3-375" fmla="*/ 567513 w 642626"/>
              <a:gd name="connsiteY3-376" fmla="*/ 613179 h 654766"/>
              <a:gd name="connsiteX4-377" fmla="*/ 10874 w 642626"/>
              <a:gd name="connsiteY4-378" fmla="*/ 575801 h 654766"/>
              <a:gd name="connsiteX5-379" fmla="*/ 36507 w 642626"/>
              <a:gd name="connsiteY5-380" fmla="*/ 127576 h 654766"/>
              <a:gd name="connsiteX0-381" fmla="*/ 101940 w 642626"/>
              <a:gd name="connsiteY0-382" fmla="*/ 30477 h 627153"/>
              <a:gd name="connsiteX1-383" fmla="*/ 545294 w 642626"/>
              <a:gd name="connsiteY1-384" fmla="*/ 31354 h 627153"/>
              <a:gd name="connsiteX2-385" fmla="*/ 633532 w 642626"/>
              <a:gd name="connsiteY2-386" fmla="*/ 302879 h 627153"/>
              <a:gd name="connsiteX3-387" fmla="*/ 567513 w 642626"/>
              <a:gd name="connsiteY3-388" fmla="*/ 585566 h 627153"/>
              <a:gd name="connsiteX4-389" fmla="*/ 10874 w 642626"/>
              <a:gd name="connsiteY4-390" fmla="*/ 548188 h 627153"/>
              <a:gd name="connsiteX5-391" fmla="*/ 36507 w 642626"/>
              <a:gd name="connsiteY5-392" fmla="*/ 99963 h 627153"/>
              <a:gd name="connsiteX0-393" fmla="*/ 101940 w 641803"/>
              <a:gd name="connsiteY0-394" fmla="*/ 32533 h 629209"/>
              <a:gd name="connsiteX1-395" fmla="*/ 545294 w 641803"/>
              <a:gd name="connsiteY1-396" fmla="*/ 33410 h 629209"/>
              <a:gd name="connsiteX2-397" fmla="*/ 633532 w 641803"/>
              <a:gd name="connsiteY2-398" fmla="*/ 304935 h 629209"/>
              <a:gd name="connsiteX3-399" fmla="*/ 567513 w 641803"/>
              <a:gd name="connsiteY3-400" fmla="*/ 587622 h 629209"/>
              <a:gd name="connsiteX4-401" fmla="*/ 10874 w 641803"/>
              <a:gd name="connsiteY4-402" fmla="*/ 550244 h 629209"/>
              <a:gd name="connsiteX5-403" fmla="*/ 36507 w 641803"/>
              <a:gd name="connsiteY5-404" fmla="*/ 102019 h 629209"/>
              <a:gd name="connsiteX0-405" fmla="*/ 93785 w 633648"/>
              <a:gd name="connsiteY0-406" fmla="*/ 32533 h 629209"/>
              <a:gd name="connsiteX1-407" fmla="*/ 537139 w 633648"/>
              <a:gd name="connsiteY1-408" fmla="*/ 33410 h 629209"/>
              <a:gd name="connsiteX2-409" fmla="*/ 625377 w 633648"/>
              <a:gd name="connsiteY2-410" fmla="*/ 304935 h 629209"/>
              <a:gd name="connsiteX3-411" fmla="*/ 559358 w 633648"/>
              <a:gd name="connsiteY3-412" fmla="*/ 587622 h 629209"/>
              <a:gd name="connsiteX4-413" fmla="*/ 2719 w 633648"/>
              <a:gd name="connsiteY4-414" fmla="*/ 550244 h 629209"/>
              <a:gd name="connsiteX5-415" fmla="*/ 28352 w 633648"/>
              <a:gd name="connsiteY5-416" fmla="*/ 102019 h 629209"/>
              <a:gd name="connsiteX0-417" fmla="*/ 103603 w 643466"/>
              <a:gd name="connsiteY0-418" fmla="*/ 32533 h 629209"/>
              <a:gd name="connsiteX1-419" fmla="*/ 546957 w 643466"/>
              <a:gd name="connsiteY1-420" fmla="*/ 33410 h 629209"/>
              <a:gd name="connsiteX2-421" fmla="*/ 635195 w 643466"/>
              <a:gd name="connsiteY2-422" fmla="*/ 304935 h 629209"/>
              <a:gd name="connsiteX3-423" fmla="*/ 569176 w 643466"/>
              <a:gd name="connsiteY3-424" fmla="*/ 587622 h 629209"/>
              <a:gd name="connsiteX4-425" fmla="*/ 12537 w 643466"/>
              <a:gd name="connsiteY4-426" fmla="*/ 550244 h 629209"/>
              <a:gd name="connsiteX5-427" fmla="*/ 4334 w 643466"/>
              <a:gd name="connsiteY5-428" fmla="*/ 102019 h 629209"/>
              <a:gd name="connsiteX0-429" fmla="*/ 103603 w 643466"/>
              <a:gd name="connsiteY0-430" fmla="*/ 32533 h 613248"/>
              <a:gd name="connsiteX1-431" fmla="*/ 546957 w 643466"/>
              <a:gd name="connsiteY1-432" fmla="*/ 33410 h 613248"/>
              <a:gd name="connsiteX2-433" fmla="*/ 635195 w 643466"/>
              <a:gd name="connsiteY2-434" fmla="*/ 304935 h 613248"/>
              <a:gd name="connsiteX3-435" fmla="*/ 569176 w 643466"/>
              <a:gd name="connsiteY3-436" fmla="*/ 587622 h 613248"/>
              <a:gd name="connsiteX4-437" fmla="*/ 12537 w 643466"/>
              <a:gd name="connsiteY4-438" fmla="*/ 518643 h 613248"/>
              <a:gd name="connsiteX5-439" fmla="*/ 4334 w 643466"/>
              <a:gd name="connsiteY5-440" fmla="*/ 102019 h 613248"/>
              <a:gd name="connsiteX0-441" fmla="*/ 103603 w 622280"/>
              <a:gd name="connsiteY0-442" fmla="*/ 51723 h 632438"/>
              <a:gd name="connsiteX1-443" fmla="*/ 546957 w 622280"/>
              <a:gd name="connsiteY1-444" fmla="*/ 52600 h 632438"/>
              <a:gd name="connsiteX2-445" fmla="*/ 569176 w 622280"/>
              <a:gd name="connsiteY2-446" fmla="*/ 606812 h 632438"/>
              <a:gd name="connsiteX3-447" fmla="*/ 12537 w 622280"/>
              <a:gd name="connsiteY3-448" fmla="*/ 537833 h 632438"/>
              <a:gd name="connsiteX4-449" fmla="*/ 4334 w 622280"/>
              <a:gd name="connsiteY4-450" fmla="*/ 121209 h 632438"/>
              <a:gd name="connsiteX0-451" fmla="*/ 103603 w 640916"/>
              <a:gd name="connsiteY0-452" fmla="*/ 51277 h 628066"/>
              <a:gd name="connsiteX1-453" fmla="*/ 546957 w 640916"/>
              <a:gd name="connsiteY1-454" fmla="*/ 52154 h 628066"/>
              <a:gd name="connsiteX2-455" fmla="*/ 595444 w 640916"/>
              <a:gd name="connsiteY2-456" fmla="*/ 600046 h 628066"/>
              <a:gd name="connsiteX3-457" fmla="*/ 12537 w 640916"/>
              <a:gd name="connsiteY3-458" fmla="*/ 537387 h 628066"/>
              <a:gd name="connsiteX4-459" fmla="*/ 4334 w 640916"/>
              <a:gd name="connsiteY4-460" fmla="*/ 120763 h 628066"/>
              <a:gd name="connsiteX0-461" fmla="*/ 103603 w 629940"/>
              <a:gd name="connsiteY0-462" fmla="*/ 26437 h 603226"/>
              <a:gd name="connsiteX1-463" fmla="*/ 546957 w 629940"/>
              <a:gd name="connsiteY1-464" fmla="*/ 27314 h 603226"/>
              <a:gd name="connsiteX2-465" fmla="*/ 595444 w 629940"/>
              <a:gd name="connsiteY2-466" fmla="*/ 575206 h 603226"/>
              <a:gd name="connsiteX3-467" fmla="*/ 12537 w 629940"/>
              <a:gd name="connsiteY3-468" fmla="*/ 512547 h 603226"/>
              <a:gd name="connsiteX4-469" fmla="*/ 4334 w 629940"/>
              <a:gd name="connsiteY4-470" fmla="*/ 95923 h 603226"/>
              <a:gd name="connsiteX0-471" fmla="*/ 103603 w 651443"/>
              <a:gd name="connsiteY0-472" fmla="*/ 20041 h 614843"/>
              <a:gd name="connsiteX1-473" fmla="*/ 608249 w 651443"/>
              <a:gd name="connsiteY1-474" fmla="*/ 39879 h 614843"/>
              <a:gd name="connsiteX2-475" fmla="*/ 595444 w 651443"/>
              <a:gd name="connsiteY2-476" fmla="*/ 568810 h 614843"/>
              <a:gd name="connsiteX3-477" fmla="*/ 12537 w 651443"/>
              <a:gd name="connsiteY3-478" fmla="*/ 506151 h 614843"/>
              <a:gd name="connsiteX4-479" fmla="*/ 4334 w 651443"/>
              <a:gd name="connsiteY4-480" fmla="*/ 89527 h 614843"/>
              <a:gd name="connsiteX0-481" fmla="*/ 103603 w 640788"/>
              <a:gd name="connsiteY0-482" fmla="*/ 20041 h 614843"/>
              <a:gd name="connsiteX1-483" fmla="*/ 581981 w 640788"/>
              <a:gd name="connsiteY1-484" fmla="*/ 39879 h 614843"/>
              <a:gd name="connsiteX2-485" fmla="*/ 595444 w 640788"/>
              <a:gd name="connsiteY2-486" fmla="*/ 568810 h 614843"/>
              <a:gd name="connsiteX3-487" fmla="*/ 12537 w 640788"/>
              <a:gd name="connsiteY3-488" fmla="*/ 506151 h 614843"/>
              <a:gd name="connsiteX4-489" fmla="*/ 4334 w 640788"/>
              <a:gd name="connsiteY4-490" fmla="*/ 89527 h 614843"/>
              <a:gd name="connsiteX0-491" fmla="*/ 103603 w 673655"/>
              <a:gd name="connsiteY0-492" fmla="*/ 38763 h 618146"/>
              <a:gd name="connsiteX1-493" fmla="*/ 581981 w 673655"/>
              <a:gd name="connsiteY1-494" fmla="*/ 58601 h 618146"/>
              <a:gd name="connsiteX2-495" fmla="*/ 621713 w 673655"/>
              <a:gd name="connsiteY2-496" fmla="*/ 562250 h 618146"/>
              <a:gd name="connsiteX3-497" fmla="*/ 12537 w 673655"/>
              <a:gd name="connsiteY3-498" fmla="*/ 524873 h 618146"/>
              <a:gd name="connsiteX4-499" fmla="*/ 4334 w 673655"/>
              <a:gd name="connsiteY4-500" fmla="*/ 108249 h 618146"/>
              <a:gd name="connsiteX0-501" fmla="*/ 103603 w 654750"/>
              <a:gd name="connsiteY0-502" fmla="*/ 38763 h 605787"/>
              <a:gd name="connsiteX1-503" fmla="*/ 581981 w 654750"/>
              <a:gd name="connsiteY1-504" fmla="*/ 58601 h 605787"/>
              <a:gd name="connsiteX2-505" fmla="*/ 621713 w 654750"/>
              <a:gd name="connsiteY2-506" fmla="*/ 562250 h 605787"/>
              <a:gd name="connsiteX3-507" fmla="*/ 12537 w 654750"/>
              <a:gd name="connsiteY3-508" fmla="*/ 524873 h 605787"/>
              <a:gd name="connsiteX4-509" fmla="*/ 4334 w 654750"/>
              <a:gd name="connsiteY4-510" fmla="*/ 108249 h 605787"/>
              <a:gd name="connsiteX0-511" fmla="*/ 103603 w 643734"/>
              <a:gd name="connsiteY0-512" fmla="*/ 31800 h 598824"/>
              <a:gd name="connsiteX1-513" fmla="*/ 581981 w 643734"/>
              <a:gd name="connsiteY1-514" fmla="*/ 51638 h 598824"/>
              <a:gd name="connsiteX2-515" fmla="*/ 621713 w 643734"/>
              <a:gd name="connsiteY2-516" fmla="*/ 555287 h 598824"/>
              <a:gd name="connsiteX3-517" fmla="*/ 12537 w 643734"/>
              <a:gd name="connsiteY3-518" fmla="*/ 517910 h 598824"/>
              <a:gd name="connsiteX4-519" fmla="*/ 4334 w 643734"/>
              <a:gd name="connsiteY4-520" fmla="*/ 101286 h 598824"/>
              <a:gd name="connsiteX0-521" fmla="*/ 103603 w 643734"/>
              <a:gd name="connsiteY0-522" fmla="*/ 24551 h 591575"/>
              <a:gd name="connsiteX1-523" fmla="*/ 581981 w 643734"/>
              <a:gd name="connsiteY1-524" fmla="*/ 44389 h 591575"/>
              <a:gd name="connsiteX2-525" fmla="*/ 621713 w 643734"/>
              <a:gd name="connsiteY2-526" fmla="*/ 548038 h 591575"/>
              <a:gd name="connsiteX3-527" fmla="*/ 12537 w 643734"/>
              <a:gd name="connsiteY3-528" fmla="*/ 510661 h 591575"/>
              <a:gd name="connsiteX4-529" fmla="*/ 4334 w 643734"/>
              <a:gd name="connsiteY4-530" fmla="*/ 94037 h 591575"/>
              <a:gd name="connsiteX0-531" fmla="*/ 103603 w 643734"/>
              <a:gd name="connsiteY0-532" fmla="*/ 20135 h 587159"/>
              <a:gd name="connsiteX1-533" fmla="*/ 581981 w 643734"/>
              <a:gd name="connsiteY1-534" fmla="*/ 39973 h 587159"/>
              <a:gd name="connsiteX2-535" fmla="*/ 621713 w 643734"/>
              <a:gd name="connsiteY2-536" fmla="*/ 543622 h 587159"/>
              <a:gd name="connsiteX3-537" fmla="*/ 12537 w 643734"/>
              <a:gd name="connsiteY3-538" fmla="*/ 506245 h 587159"/>
              <a:gd name="connsiteX4-539" fmla="*/ 4334 w 643734"/>
              <a:gd name="connsiteY4-540" fmla="*/ 89621 h 587159"/>
              <a:gd name="connsiteX0-541" fmla="*/ 51067 w 657504"/>
              <a:gd name="connsiteY0-542" fmla="*/ 31623 h 592327"/>
              <a:gd name="connsiteX1-543" fmla="*/ 581981 w 657504"/>
              <a:gd name="connsiteY1-544" fmla="*/ 45141 h 592327"/>
              <a:gd name="connsiteX2-545" fmla="*/ 621713 w 657504"/>
              <a:gd name="connsiteY2-546" fmla="*/ 548790 h 592327"/>
              <a:gd name="connsiteX3-547" fmla="*/ 12537 w 657504"/>
              <a:gd name="connsiteY3-548" fmla="*/ 511413 h 592327"/>
              <a:gd name="connsiteX4-549" fmla="*/ 4334 w 657504"/>
              <a:gd name="connsiteY4-550" fmla="*/ 94789 h 592327"/>
              <a:gd name="connsiteX0-551" fmla="*/ 51067 w 676118"/>
              <a:gd name="connsiteY0-552" fmla="*/ 31623 h 604686"/>
              <a:gd name="connsiteX1-553" fmla="*/ 581981 w 676118"/>
              <a:gd name="connsiteY1-554" fmla="*/ 45141 h 604686"/>
              <a:gd name="connsiteX2-555" fmla="*/ 621713 w 676118"/>
              <a:gd name="connsiteY2-556" fmla="*/ 548790 h 604686"/>
              <a:gd name="connsiteX3-557" fmla="*/ 12537 w 676118"/>
              <a:gd name="connsiteY3-558" fmla="*/ 511413 h 604686"/>
              <a:gd name="connsiteX4-559" fmla="*/ 4334 w 676118"/>
              <a:gd name="connsiteY4-560" fmla="*/ 94789 h 604686"/>
              <a:gd name="connsiteX0-561" fmla="*/ 51067 w 659741"/>
              <a:gd name="connsiteY0-562" fmla="*/ 18182 h 591245"/>
              <a:gd name="connsiteX1-563" fmla="*/ 581981 w 659741"/>
              <a:gd name="connsiteY1-564" fmla="*/ 31700 h 591245"/>
              <a:gd name="connsiteX2-565" fmla="*/ 621713 w 659741"/>
              <a:gd name="connsiteY2-566" fmla="*/ 535349 h 591245"/>
              <a:gd name="connsiteX3-567" fmla="*/ 12537 w 659741"/>
              <a:gd name="connsiteY3-568" fmla="*/ 497972 h 591245"/>
              <a:gd name="connsiteX4-569" fmla="*/ 4334 w 659741"/>
              <a:gd name="connsiteY4-570" fmla="*/ 81348 h 591245"/>
              <a:gd name="connsiteX0-571" fmla="*/ 51067 w 671131"/>
              <a:gd name="connsiteY0-572" fmla="*/ 18182 h 591245"/>
              <a:gd name="connsiteX1-573" fmla="*/ 617005 w 671131"/>
              <a:gd name="connsiteY1-574" fmla="*/ 31700 h 591245"/>
              <a:gd name="connsiteX2-575" fmla="*/ 621713 w 671131"/>
              <a:gd name="connsiteY2-576" fmla="*/ 535349 h 591245"/>
              <a:gd name="connsiteX3-577" fmla="*/ 12537 w 671131"/>
              <a:gd name="connsiteY3-578" fmla="*/ 497972 h 591245"/>
              <a:gd name="connsiteX4-579" fmla="*/ 4334 w 671131"/>
              <a:gd name="connsiteY4-580" fmla="*/ 81348 h 591245"/>
              <a:gd name="connsiteX0-581" fmla="*/ 51067 w 648099"/>
              <a:gd name="connsiteY0-582" fmla="*/ 18182 h 578886"/>
              <a:gd name="connsiteX1-583" fmla="*/ 617005 w 648099"/>
              <a:gd name="connsiteY1-584" fmla="*/ 31700 h 578886"/>
              <a:gd name="connsiteX2-585" fmla="*/ 621713 w 648099"/>
              <a:gd name="connsiteY2-586" fmla="*/ 535349 h 578886"/>
              <a:gd name="connsiteX3-587" fmla="*/ 12537 w 648099"/>
              <a:gd name="connsiteY3-588" fmla="*/ 497972 h 578886"/>
              <a:gd name="connsiteX4-589" fmla="*/ 4334 w 648099"/>
              <a:gd name="connsiteY4-590" fmla="*/ 81348 h 578886"/>
              <a:gd name="connsiteX0-591" fmla="*/ 51067 w 648099"/>
              <a:gd name="connsiteY0-592" fmla="*/ 18182 h 565791"/>
              <a:gd name="connsiteX1-593" fmla="*/ 617005 w 648099"/>
              <a:gd name="connsiteY1-594" fmla="*/ 31700 h 565791"/>
              <a:gd name="connsiteX2-595" fmla="*/ 621713 w 648099"/>
              <a:gd name="connsiteY2-596" fmla="*/ 535349 h 565791"/>
              <a:gd name="connsiteX3-597" fmla="*/ 12537 w 648099"/>
              <a:gd name="connsiteY3-598" fmla="*/ 497972 h 565791"/>
              <a:gd name="connsiteX4-599" fmla="*/ 4334 w 648099"/>
              <a:gd name="connsiteY4-600" fmla="*/ 81348 h 565791"/>
            </a:gdLst>
            <a:ahLst/>
            <a:cxnLst>
              <a:cxn ang="0">
                <a:pos x="connsiteX0-591" y="connsiteY0-592"/>
              </a:cxn>
              <a:cxn ang="0">
                <a:pos x="connsiteX1-593" y="connsiteY1-594"/>
              </a:cxn>
              <a:cxn ang="0">
                <a:pos x="connsiteX2-595" y="connsiteY2-596"/>
              </a:cxn>
              <a:cxn ang="0">
                <a:pos x="connsiteX3-597" y="connsiteY3-598"/>
              </a:cxn>
              <a:cxn ang="0">
                <a:pos x="connsiteX4-599" y="connsiteY4-600"/>
              </a:cxn>
            </a:cxnLst>
            <a:rect l="l" t="t" r="r" b="b"/>
            <a:pathLst>
              <a:path w="648099" h="565791">
                <a:moveTo>
                  <a:pt x="51067" y="18182"/>
                </a:moveTo>
                <a:cubicBezTo>
                  <a:pt x="281003" y="7261"/>
                  <a:pt x="591945" y="-22893"/>
                  <a:pt x="617005" y="31700"/>
                </a:cubicBezTo>
                <a:cubicBezTo>
                  <a:pt x="642065" y="86293"/>
                  <a:pt x="669922" y="489239"/>
                  <a:pt x="621713" y="535349"/>
                </a:cubicBezTo>
                <a:cubicBezTo>
                  <a:pt x="573504" y="581459"/>
                  <a:pt x="32838" y="579874"/>
                  <a:pt x="12537" y="497972"/>
                </a:cubicBezTo>
                <a:cubicBezTo>
                  <a:pt x="992" y="378148"/>
                  <a:pt x="-4426" y="189998"/>
                  <a:pt x="4334" y="81348"/>
                </a:cubicBezTo>
              </a:path>
            </a:pathLst>
          </a:custGeom>
          <a:solidFill>
            <a:schemeClr val="bg1"/>
          </a:solidFill>
          <a:ln w="38100" cap="rnd">
            <a:solidFill>
              <a:srgbClr val="7030A0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静蕾简体" panose="02000000000000000000" pitchFamily="2" charset="-122"/>
              <a:ea typeface="方正静蕾简体" panose="02000000000000000000" pitchFamily="2" charset="-122"/>
              <a:cs typeface="+mn-cs"/>
            </a:endParaRPr>
          </a:p>
        </p:txBody>
      </p:sp>
      <p:pic>
        <p:nvPicPr>
          <p:cNvPr id="21" name="图片 20" descr="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98885" y="5195861"/>
            <a:ext cx="1245115" cy="1466194"/>
          </a:xfrm>
          <a:prstGeom prst="rect">
            <a:avLst/>
          </a:prstGeom>
        </p:spPr>
      </p:pic>
      <p:pic>
        <p:nvPicPr>
          <p:cNvPr id="22" name="图片 29" descr="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95447" y="5180096"/>
            <a:ext cx="1466193" cy="1466193"/>
          </a:xfrm>
          <a:prstGeom prst="rect">
            <a:avLst/>
          </a:prstGeom>
        </p:spPr>
      </p:pic>
      <p:sp>
        <p:nvSpPr>
          <p:cNvPr id="23" name="椭圆 31"/>
          <p:cNvSpPr/>
          <p:nvPr/>
        </p:nvSpPr>
        <p:spPr>
          <a:xfrm>
            <a:off x="4749685" y="4779465"/>
            <a:ext cx="3064755" cy="1647137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  <a:gd name="connsiteX0-333" fmla="*/ 128078 w 687378"/>
              <a:gd name="connsiteY0-334" fmla="*/ 58090 h 647015"/>
              <a:gd name="connsiteX1-335" fmla="*/ 571432 w 687378"/>
              <a:gd name="connsiteY1-336" fmla="*/ 16673 h 647015"/>
              <a:gd name="connsiteX2-337" fmla="*/ 659670 w 687378"/>
              <a:gd name="connsiteY2-338" fmla="*/ 330492 h 647015"/>
              <a:gd name="connsiteX3-339" fmla="*/ 331423 w 687378"/>
              <a:gd name="connsiteY3-340" fmla="*/ 647015 h 647015"/>
              <a:gd name="connsiteX4-341" fmla="*/ 3176 w 687378"/>
              <a:gd name="connsiteY4-342" fmla="*/ 330492 h 647015"/>
              <a:gd name="connsiteX5-343" fmla="*/ 62645 w 687378"/>
              <a:gd name="connsiteY5-344" fmla="*/ 127576 h 647015"/>
              <a:gd name="connsiteX0-345" fmla="*/ 128078 w 677145"/>
              <a:gd name="connsiteY0-346" fmla="*/ 58090 h 663933"/>
              <a:gd name="connsiteX1-347" fmla="*/ 571432 w 677145"/>
              <a:gd name="connsiteY1-348" fmla="*/ 16673 h 663933"/>
              <a:gd name="connsiteX2-349" fmla="*/ 659670 w 677145"/>
              <a:gd name="connsiteY2-350" fmla="*/ 330492 h 663933"/>
              <a:gd name="connsiteX3-351" fmla="*/ 559815 w 677145"/>
              <a:gd name="connsiteY3-352" fmla="*/ 663933 h 663933"/>
              <a:gd name="connsiteX4-353" fmla="*/ 3176 w 677145"/>
              <a:gd name="connsiteY4-354" fmla="*/ 330492 h 663933"/>
              <a:gd name="connsiteX5-355" fmla="*/ 62645 w 677145"/>
              <a:gd name="connsiteY5-356" fmla="*/ 127576 h 663933"/>
              <a:gd name="connsiteX0-357" fmla="*/ 101940 w 644966"/>
              <a:gd name="connsiteY0-358" fmla="*/ 58090 h 685888"/>
              <a:gd name="connsiteX1-359" fmla="*/ 545294 w 644966"/>
              <a:gd name="connsiteY1-360" fmla="*/ 16673 h 685888"/>
              <a:gd name="connsiteX2-361" fmla="*/ 633532 w 644966"/>
              <a:gd name="connsiteY2-362" fmla="*/ 330492 h 685888"/>
              <a:gd name="connsiteX3-363" fmla="*/ 533677 w 644966"/>
              <a:gd name="connsiteY3-364" fmla="*/ 663933 h 685888"/>
              <a:gd name="connsiteX4-365" fmla="*/ 10874 w 644966"/>
              <a:gd name="connsiteY4-366" fmla="*/ 575801 h 685888"/>
              <a:gd name="connsiteX5-367" fmla="*/ 36507 w 644966"/>
              <a:gd name="connsiteY5-368" fmla="*/ 127576 h 685888"/>
              <a:gd name="connsiteX0-369" fmla="*/ 101940 w 642626"/>
              <a:gd name="connsiteY0-370" fmla="*/ 58090 h 654766"/>
              <a:gd name="connsiteX1-371" fmla="*/ 545294 w 642626"/>
              <a:gd name="connsiteY1-372" fmla="*/ 16673 h 654766"/>
              <a:gd name="connsiteX2-373" fmla="*/ 633532 w 642626"/>
              <a:gd name="connsiteY2-374" fmla="*/ 330492 h 654766"/>
              <a:gd name="connsiteX3-375" fmla="*/ 567513 w 642626"/>
              <a:gd name="connsiteY3-376" fmla="*/ 613179 h 654766"/>
              <a:gd name="connsiteX4-377" fmla="*/ 10874 w 642626"/>
              <a:gd name="connsiteY4-378" fmla="*/ 575801 h 654766"/>
              <a:gd name="connsiteX5-379" fmla="*/ 36507 w 642626"/>
              <a:gd name="connsiteY5-380" fmla="*/ 127576 h 654766"/>
              <a:gd name="connsiteX0-381" fmla="*/ 101940 w 642626"/>
              <a:gd name="connsiteY0-382" fmla="*/ 30477 h 627153"/>
              <a:gd name="connsiteX1-383" fmla="*/ 545294 w 642626"/>
              <a:gd name="connsiteY1-384" fmla="*/ 31354 h 627153"/>
              <a:gd name="connsiteX2-385" fmla="*/ 633532 w 642626"/>
              <a:gd name="connsiteY2-386" fmla="*/ 302879 h 627153"/>
              <a:gd name="connsiteX3-387" fmla="*/ 567513 w 642626"/>
              <a:gd name="connsiteY3-388" fmla="*/ 585566 h 627153"/>
              <a:gd name="connsiteX4-389" fmla="*/ 10874 w 642626"/>
              <a:gd name="connsiteY4-390" fmla="*/ 548188 h 627153"/>
              <a:gd name="connsiteX5-391" fmla="*/ 36507 w 642626"/>
              <a:gd name="connsiteY5-392" fmla="*/ 99963 h 627153"/>
              <a:gd name="connsiteX0-393" fmla="*/ 101940 w 641803"/>
              <a:gd name="connsiteY0-394" fmla="*/ 32533 h 629209"/>
              <a:gd name="connsiteX1-395" fmla="*/ 545294 w 641803"/>
              <a:gd name="connsiteY1-396" fmla="*/ 33410 h 629209"/>
              <a:gd name="connsiteX2-397" fmla="*/ 633532 w 641803"/>
              <a:gd name="connsiteY2-398" fmla="*/ 304935 h 629209"/>
              <a:gd name="connsiteX3-399" fmla="*/ 567513 w 641803"/>
              <a:gd name="connsiteY3-400" fmla="*/ 587622 h 629209"/>
              <a:gd name="connsiteX4-401" fmla="*/ 10874 w 641803"/>
              <a:gd name="connsiteY4-402" fmla="*/ 550244 h 629209"/>
              <a:gd name="connsiteX5-403" fmla="*/ 36507 w 641803"/>
              <a:gd name="connsiteY5-404" fmla="*/ 102019 h 629209"/>
              <a:gd name="connsiteX0-405" fmla="*/ 93785 w 633648"/>
              <a:gd name="connsiteY0-406" fmla="*/ 32533 h 629209"/>
              <a:gd name="connsiteX1-407" fmla="*/ 537139 w 633648"/>
              <a:gd name="connsiteY1-408" fmla="*/ 33410 h 629209"/>
              <a:gd name="connsiteX2-409" fmla="*/ 625377 w 633648"/>
              <a:gd name="connsiteY2-410" fmla="*/ 304935 h 629209"/>
              <a:gd name="connsiteX3-411" fmla="*/ 559358 w 633648"/>
              <a:gd name="connsiteY3-412" fmla="*/ 587622 h 629209"/>
              <a:gd name="connsiteX4-413" fmla="*/ 2719 w 633648"/>
              <a:gd name="connsiteY4-414" fmla="*/ 550244 h 629209"/>
              <a:gd name="connsiteX5-415" fmla="*/ 28352 w 633648"/>
              <a:gd name="connsiteY5-416" fmla="*/ 102019 h 629209"/>
              <a:gd name="connsiteX0-417" fmla="*/ 103603 w 643466"/>
              <a:gd name="connsiteY0-418" fmla="*/ 32533 h 629209"/>
              <a:gd name="connsiteX1-419" fmla="*/ 546957 w 643466"/>
              <a:gd name="connsiteY1-420" fmla="*/ 33410 h 629209"/>
              <a:gd name="connsiteX2-421" fmla="*/ 635195 w 643466"/>
              <a:gd name="connsiteY2-422" fmla="*/ 304935 h 629209"/>
              <a:gd name="connsiteX3-423" fmla="*/ 569176 w 643466"/>
              <a:gd name="connsiteY3-424" fmla="*/ 587622 h 629209"/>
              <a:gd name="connsiteX4-425" fmla="*/ 12537 w 643466"/>
              <a:gd name="connsiteY4-426" fmla="*/ 550244 h 629209"/>
              <a:gd name="connsiteX5-427" fmla="*/ 4334 w 643466"/>
              <a:gd name="connsiteY5-428" fmla="*/ 102019 h 629209"/>
              <a:gd name="connsiteX0-429" fmla="*/ 103603 w 643466"/>
              <a:gd name="connsiteY0-430" fmla="*/ 32533 h 613248"/>
              <a:gd name="connsiteX1-431" fmla="*/ 546957 w 643466"/>
              <a:gd name="connsiteY1-432" fmla="*/ 33410 h 613248"/>
              <a:gd name="connsiteX2-433" fmla="*/ 635195 w 643466"/>
              <a:gd name="connsiteY2-434" fmla="*/ 304935 h 613248"/>
              <a:gd name="connsiteX3-435" fmla="*/ 569176 w 643466"/>
              <a:gd name="connsiteY3-436" fmla="*/ 587622 h 613248"/>
              <a:gd name="connsiteX4-437" fmla="*/ 12537 w 643466"/>
              <a:gd name="connsiteY4-438" fmla="*/ 518643 h 613248"/>
              <a:gd name="connsiteX5-439" fmla="*/ 4334 w 643466"/>
              <a:gd name="connsiteY5-440" fmla="*/ 102019 h 613248"/>
              <a:gd name="connsiteX0-441" fmla="*/ 103603 w 622280"/>
              <a:gd name="connsiteY0-442" fmla="*/ 51723 h 632438"/>
              <a:gd name="connsiteX1-443" fmla="*/ 546957 w 622280"/>
              <a:gd name="connsiteY1-444" fmla="*/ 52600 h 632438"/>
              <a:gd name="connsiteX2-445" fmla="*/ 569176 w 622280"/>
              <a:gd name="connsiteY2-446" fmla="*/ 606812 h 632438"/>
              <a:gd name="connsiteX3-447" fmla="*/ 12537 w 622280"/>
              <a:gd name="connsiteY3-448" fmla="*/ 537833 h 632438"/>
              <a:gd name="connsiteX4-449" fmla="*/ 4334 w 622280"/>
              <a:gd name="connsiteY4-450" fmla="*/ 121209 h 632438"/>
              <a:gd name="connsiteX0-451" fmla="*/ 103603 w 640916"/>
              <a:gd name="connsiteY0-452" fmla="*/ 51277 h 628066"/>
              <a:gd name="connsiteX1-453" fmla="*/ 546957 w 640916"/>
              <a:gd name="connsiteY1-454" fmla="*/ 52154 h 628066"/>
              <a:gd name="connsiteX2-455" fmla="*/ 595444 w 640916"/>
              <a:gd name="connsiteY2-456" fmla="*/ 600046 h 628066"/>
              <a:gd name="connsiteX3-457" fmla="*/ 12537 w 640916"/>
              <a:gd name="connsiteY3-458" fmla="*/ 537387 h 628066"/>
              <a:gd name="connsiteX4-459" fmla="*/ 4334 w 640916"/>
              <a:gd name="connsiteY4-460" fmla="*/ 120763 h 628066"/>
              <a:gd name="connsiteX0-461" fmla="*/ 103603 w 629940"/>
              <a:gd name="connsiteY0-462" fmla="*/ 26437 h 603226"/>
              <a:gd name="connsiteX1-463" fmla="*/ 546957 w 629940"/>
              <a:gd name="connsiteY1-464" fmla="*/ 27314 h 603226"/>
              <a:gd name="connsiteX2-465" fmla="*/ 595444 w 629940"/>
              <a:gd name="connsiteY2-466" fmla="*/ 575206 h 603226"/>
              <a:gd name="connsiteX3-467" fmla="*/ 12537 w 629940"/>
              <a:gd name="connsiteY3-468" fmla="*/ 512547 h 603226"/>
              <a:gd name="connsiteX4-469" fmla="*/ 4334 w 629940"/>
              <a:gd name="connsiteY4-470" fmla="*/ 95923 h 603226"/>
              <a:gd name="connsiteX0-471" fmla="*/ 103603 w 651443"/>
              <a:gd name="connsiteY0-472" fmla="*/ 20041 h 614843"/>
              <a:gd name="connsiteX1-473" fmla="*/ 608249 w 651443"/>
              <a:gd name="connsiteY1-474" fmla="*/ 39879 h 614843"/>
              <a:gd name="connsiteX2-475" fmla="*/ 595444 w 651443"/>
              <a:gd name="connsiteY2-476" fmla="*/ 568810 h 614843"/>
              <a:gd name="connsiteX3-477" fmla="*/ 12537 w 651443"/>
              <a:gd name="connsiteY3-478" fmla="*/ 506151 h 614843"/>
              <a:gd name="connsiteX4-479" fmla="*/ 4334 w 651443"/>
              <a:gd name="connsiteY4-480" fmla="*/ 89527 h 614843"/>
              <a:gd name="connsiteX0-481" fmla="*/ 103603 w 640788"/>
              <a:gd name="connsiteY0-482" fmla="*/ 20041 h 614843"/>
              <a:gd name="connsiteX1-483" fmla="*/ 581981 w 640788"/>
              <a:gd name="connsiteY1-484" fmla="*/ 39879 h 614843"/>
              <a:gd name="connsiteX2-485" fmla="*/ 595444 w 640788"/>
              <a:gd name="connsiteY2-486" fmla="*/ 568810 h 614843"/>
              <a:gd name="connsiteX3-487" fmla="*/ 12537 w 640788"/>
              <a:gd name="connsiteY3-488" fmla="*/ 506151 h 614843"/>
              <a:gd name="connsiteX4-489" fmla="*/ 4334 w 640788"/>
              <a:gd name="connsiteY4-490" fmla="*/ 89527 h 614843"/>
              <a:gd name="connsiteX0-491" fmla="*/ 103603 w 673655"/>
              <a:gd name="connsiteY0-492" fmla="*/ 38763 h 618146"/>
              <a:gd name="connsiteX1-493" fmla="*/ 581981 w 673655"/>
              <a:gd name="connsiteY1-494" fmla="*/ 58601 h 618146"/>
              <a:gd name="connsiteX2-495" fmla="*/ 621713 w 673655"/>
              <a:gd name="connsiteY2-496" fmla="*/ 562250 h 618146"/>
              <a:gd name="connsiteX3-497" fmla="*/ 12537 w 673655"/>
              <a:gd name="connsiteY3-498" fmla="*/ 524873 h 618146"/>
              <a:gd name="connsiteX4-499" fmla="*/ 4334 w 673655"/>
              <a:gd name="connsiteY4-500" fmla="*/ 108249 h 618146"/>
              <a:gd name="connsiteX0-501" fmla="*/ 103603 w 654750"/>
              <a:gd name="connsiteY0-502" fmla="*/ 38763 h 605787"/>
              <a:gd name="connsiteX1-503" fmla="*/ 581981 w 654750"/>
              <a:gd name="connsiteY1-504" fmla="*/ 58601 h 605787"/>
              <a:gd name="connsiteX2-505" fmla="*/ 621713 w 654750"/>
              <a:gd name="connsiteY2-506" fmla="*/ 562250 h 605787"/>
              <a:gd name="connsiteX3-507" fmla="*/ 12537 w 654750"/>
              <a:gd name="connsiteY3-508" fmla="*/ 524873 h 605787"/>
              <a:gd name="connsiteX4-509" fmla="*/ 4334 w 654750"/>
              <a:gd name="connsiteY4-510" fmla="*/ 108249 h 605787"/>
              <a:gd name="connsiteX0-511" fmla="*/ 103603 w 643734"/>
              <a:gd name="connsiteY0-512" fmla="*/ 31800 h 598824"/>
              <a:gd name="connsiteX1-513" fmla="*/ 581981 w 643734"/>
              <a:gd name="connsiteY1-514" fmla="*/ 51638 h 598824"/>
              <a:gd name="connsiteX2-515" fmla="*/ 621713 w 643734"/>
              <a:gd name="connsiteY2-516" fmla="*/ 555287 h 598824"/>
              <a:gd name="connsiteX3-517" fmla="*/ 12537 w 643734"/>
              <a:gd name="connsiteY3-518" fmla="*/ 517910 h 598824"/>
              <a:gd name="connsiteX4-519" fmla="*/ 4334 w 643734"/>
              <a:gd name="connsiteY4-520" fmla="*/ 101286 h 598824"/>
              <a:gd name="connsiteX0-521" fmla="*/ 103603 w 643734"/>
              <a:gd name="connsiteY0-522" fmla="*/ 24551 h 591575"/>
              <a:gd name="connsiteX1-523" fmla="*/ 581981 w 643734"/>
              <a:gd name="connsiteY1-524" fmla="*/ 44389 h 591575"/>
              <a:gd name="connsiteX2-525" fmla="*/ 621713 w 643734"/>
              <a:gd name="connsiteY2-526" fmla="*/ 548038 h 591575"/>
              <a:gd name="connsiteX3-527" fmla="*/ 12537 w 643734"/>
              <a:gd name="connsiteY3-528" fmla="*/ 510661 h 591575"/>
              <a:gd name="connsiteX4-529" fmla="*/ 4334 w 643734"/>
              <a:gd name="connsiteY4-530" fmla="*/ 94037 h 591575"/>
              <a:gd name="connsiteX0-531" fmla="*/ 103603 w 643734"/>
              <a:gd name="connsiteY0-532" fmla="*/ 20135 h 587159"/>
              <a:gd name="connsiteX1-533" fmla="*/ 581981 w 643734"/>
              <a:gd name="connsiteY1-534" fmla="*/ 39973 h 587159"/>
              <a:gd name="connsiteX2-535" fmla="*/ 621713 w 643734"/>
              <a:gd name="connsiteY2-536" fmla="*/ 543622 h 587159"/>
              <a:gd name="connsiteX3-537" fmla="*/ 12537 w 643734"/>
              <a:gd name="connsiteY3-538" fmla="*/ 506245 h 587159"/>
              <a:gd name="connsiteX4-539" fmla="*/ 4334 w 643734"/>
              <a:gd name="connsiteY4-540" fmla="*/ 89621 h 587159"/>
              <a:gd name="connsiteX0-541" fmla="*/ 51067 w 657504"/>
              <a:gd name="connsiteY0-542" fmla="*/ 31623 h 592327"/>
              <a:gd name="connsiteX1-543" fmla="*/ 581981 w 657504"/>
              <a:gd name="connsiteY1-544" fmla="*/ 45141 h 592327"/>
              <a:gd name="connsiteX2-545" fmla="*/ 621713 w 657504"/>
              <a:gd name="connsiteY2-546" fmla="*/ 548790 h 592327"/>
              <a:gd name="connsiteX3-547" fmla="*/ 12537 w 657504"/>
              <a:gd name="connsiteY3-548" fmla="*/ 511413 h 592327"/>
              <a:gd name="connsiteX4-549" fmla="*/ 4334 w 657504"/>
              <a:gd name="connsiteY4-550" fmla="*/ 94789 h 592327"/>
              <a:gd name="connsiteX0-551" fmla="*/ 51067 w 676118"/>
              <a:gd name="connsiteY0-552" fmla="*/ 31623 h 604686"/>
              <a:gd name="connsiteX1-553" fmla="*/ 581981 w 676118"/>
              <a:gd name="connsiteY1-554" fmla="*/ 45141 h 604686"/>
              <a:gd name="connsiteX2-555" fmla="*/ 621713 w 676118"/>
              <a:gd name="connsiteY2-556" fmla="*/ 548790 h 604686"/>
              <a:gd name="connsiteX3-557" fmla="*/ 12537 w 676118"/>
              <a:gd name="connsiteY3-558" fmla="*/ 511413 h 604686"/>
              <a:gd name="connsiteX4-559" fmla="*/ 4334 w 676118"/>
              <a:gd name="connsiteY4-560" fmla="*/ 94789 h 604686"/>
              <a:gd name="connsiteX0-561" fmla="*/ 51067 w 659741"/>
              <a:gd name="connsiteY0-562" fmla="*/ 18182 h 591245"/>
              <a:gd name="connsiteX1-563" fmla="*/ 581981 w 659741"/>
              <a:gd name="connsiteY1-564" fmla="*/ 31700 h 591245"/>
              <a:gd name="connsiteX2-565" fmla="*/ 621713 w 659741"/>
              <a:gd name="connsiteY2-566" fmla="*/ 535349 h 591245"/>
              <a:gd name="connsiteX3-567" fmla="*/ 12537 w 659741"/>
              <a:gd name="connsiteY3-568" fmla="*/ 497972 h 591245"/>
              <a:gd name="connsiteX4-569" fmla="*/ 4334 w 659741"/>
              <a:gd name="connsiteY4-570" fmla="*/ 81348 h 591245"/>
              <a:gd name="connsiteX0-571" fmla="*/ 51067 w 671131"/>
              <a:gd name="connsiteY0-572" fmla="*/ 18182 h 591245"/>
              <a:gd name="connsiteX1-573" fmla="*/ 617005 w 671131"/>
              <a:gd name="connsiteY1-574" fmla="*/ 31700 h 591245"/>
              <a:gd name="connsiteX2-575" fmla="*/ 621713 w 671131"/>
              <a:gd name="connsiteY2-576" fmla="*/ 535349 h 591245"/>
              <a:gd name="connsiteX3-577" fmla="*/ 12537 w 671131"/>
              <a:gd name="connsiteY3-578" fmla="*/ 497972 h 591245"/>
              <a:gd name="connsiteX4-579" fmla="*/ 4334 w 671131"/>
              <a:gd name="connsiteY4-580" fmla="*/ 81348 h 591245"/>
              <a:gd name="connsiteX0-581" fmla="*/ 51067 w 648099"/>
              <a:gd name="connsiteY0-582" fmla="*/ 18182 h 578886"/>
              <a:gd name="connsiteX1-583" fmla="*/ 617005 w 648099"/>
              <a:gd name="connsiteY1-584" fmla="*/ 31700 h 578886"/>
              <a:gd name="connsiteX2-585" fmla="*/ 621713 w 648099"/>
              <a:gd name="connsiteY2-586" fmla="*/ 535349 h 578886"/>
              <a:gd name="connsiteX3-587" fmla="*/ 12537 w 648099"/>
              <a:gd name="connsiteY3-588" fmla="*/ 497972 h 578886"/>
              <a:gd name="connsiteX4-589" fmla="*/ 4334 w 648099"/>
              <a:gd name="connsiteY4-590" fmla="*/ 81348 h 578886"/>
              <a:gd name="connsiteX0-591" fmla="*/ 51067 w 648099"/>
              <a:gd name="connsiteY0-592" fmla="*/ 18182 h 565791"/>
              <a:gd name="connsiteX1-593" fmla="*/ 617005 w 648099"/>
              <a:gd name="connsiteY1-594" fmla="*/ 31700 h 565791"/>
              <a:gd name="connsiteX2-595" fmla="*/ 621713 w 648099"/>
              <a:gd name="connsiteY2-596" fmla="*/ 535349 h 565791"/>
              <a:gd name="connsiteX3-597" fmla="*/ 12537 w 648099"/>
              <a:gd name="connsiteY3-598" fmla="*/ 497972 h 565791"/>
              <a:gd name="connsiteX4-599" fmla="*/ 4334 w 648099"/>
              <a:gd name="connsiteY4-600" fmla="*/ 81348 h 565791"/>
            </a:gdLst>
            <a:ahLst/>
            <a:cxnLst>
              <a:cxn ang="0">
                <a:pos x="connsiteX0-591" y="connsiteY0-592"/>
              </a:cxn>
              <a:cxn ang="0">
                <a:pos x="connsiteX1-593" y="connsiteY1-594"/>
              </a:cxn>
              <a:cxn ang="0">
                <a:pos x="connsiteX2-595" y="connsiteY2-596"/>
              </a:cxn>
              <a:cxn ang="0">
                <a:pos x="connsiteX3-597" y="connsiteY3-598"/>
              </a:cxn>
              <a:cxn ang="0">
                <a:pos x="connsiteX4-599" y="connsiteY4-600"/>
              </a:cxn>
            </a:cxnLst>
            <a:rect l="l" t="t" r="r" b="b"/>
            <a:pathLst>
              <a:path w="648099" h="565791">
                <a:moveTo>
                  <a:pt x="51067" y="18182"/>
                </a:moveTo>
                <a:cubicBezTo>
                  <a:pt x="281003" y="7261"/>
                  <a:pt x="591945" y="-22893"/>
                  <a:pt x="617005" y="31700"/>
                </a:cubicBezTo>
                <a:cubicBezTo>
                  <a:pt x="642065" y="86293"/>
                  <a:pt x="669922" y="489239"/>
                  <a:pt x="621713" y="535349"/>
                </a:cubicBezTo>
                <a:cubicBezTo>
                  <a:pt x="573504" y="581459"/>
                  <a:pt x="32838" y="579874"/>
                  <a:pt x="12537" y="497972"/>
                </a:cubicBezTo>
                <a:cubicBezTo>
                  <a:pt x="992" y="378148"/>
                  <a:pt x="-4426" y="189998"/>
                  <a:pt x="4334" y="81348"/>
                </a:cubicBezTo>
              </a:path>
            </a:pathLst>
          </a:cu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静蕾简体" panose="02000000000000000000" pitchFamily="2" charset="-122"/>
              <a:ea typeface="方正静蕾简体" panose="02000000000000000000" pitchFamily="2" charset="-122"/>
              <a:cs typeface="+mn-cs"/>
            </a:endParaRP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4" cstate="print"/>
          <a:srcRect l="16733" t="24024" r="71160" b="57179"/>
          <a:stretch>
            <a:fillRect/>
          </a:stretch>
        </p:blipFill>
        <p:spPr bwMode="auto">
          <a:xfrm>
            <a:off x="315311" y="749986"/>
            <a:ext cx="2515365" cy="1475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4" cstate="print"/>
          <a:srcRect l="41761" t="21729" r="42447" b="57363"/>
          <a:stretch>
            <a:fillRect/>
          </a:stretch>
        </p:blipFill>
        <p:spPr bwMode="auto">
          <a:xfrm>
            <a:off x="299546" y="2657614"/>
            <a:ext cx="2476433" cy="1650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4" cstate="print"/>
          <a:srcRect l="69228" t="22955" r="17516" b="56745"/>
          <a:stretch>
            <a:fillRect/>
          </a:stretch>
        </p:blipFill>
        <p:spPr bwMode="auto">
          <a:xfrm>
            <a:off x="473127" y="4823488"/>
            <a:ext cx="2557133" cy="1554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5"/>
          <p:cNvPicPr>
            <a:picLocks noChangeAspect="1" noChangeArrowheads="1"/>
          </p:cNvPicPr>
          <p:nvPr/>
        </p:nvPicPr>
        <p:blipFill>
          <a:blip r:embed="rId5" cstate="print"/>
          <a:srcRect l="10782" t="49461" r="73466" b="27263"/>
          <a:stretch>
            <a:fillRect/>
          </a:stretch>
        </p:blipFill>
        <p:spPr bwMode="auto">
          <a:xfrm>
            <a:off x="9346715" y="796770"/>
            <a:ext cx="2077830" cy="146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6"/>
          <p:cNvPicPr>
            <a:picLocks noChangeAspect="1" noChangeArrowheads="1"/>
          </p:cNvPicPr>
          <p:nvPr/>
        </p:nvPicPr>
        <p:blipFill>
          <a:blip r:embed="rId5" cstate="print"/>
          <a:srcRect l="31501" t="50539" r="55779" b="24892"/>
          <a:stretch>
            <a:fillRect/>
          </a:stretch>
        </p:blipFill>
        <p:spPr bwMode="auto">
          <a:xfrm>
            <a:off x="9191297" y="2657614"/>
            <a:ext cx="2137858" cy="130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7"/>
          <p:cNvPicPr>
            <a:picLocks noChangeAspect="1" noChangeArrowheads="1"/>
          </p:cNvPicPr>
          <p:nvPr/>
        </p:nvPicPr>
        <p:blipFill>
          <a:blip r:embed="rId5" cstate="print"/>
          <a:srcRect l="50525" t="49677" r="35056" b="25754"/>
          <a:stretch>
            <a:fillRect/>
          </a:stretch>
        </p:blipFill>
        <p:spPr bwMode="auto">
          <a:xfrm>
            <a:off x="9191298" y="4659835"/>
            <a:ext cx="2205918" cy="145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8"/>
          <p:cNvPicPr>
            <a:picLocks noChangeAspect="1" noChangeArrowheads="1"/>
          </p:cNvPicPr>
          <p:nvPr/>
        </p:nvPicPr>
        <p:blipFill>
          <a:blip r:embed="rId5" cstate="print"/>
          <a:srcRect l="68943" t="51832" r="18092" b="25539"/>
          <a:stretch>
            <a:fillRect/>
          </a:stretch>
        </p:blipFill>
        <p:spPr bwMode="auto">
          <a:xfrm>
            <a:off x="4986166" y="4921358"/>
            <a:ext cx="2700225" cy="1417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1361" y="475740"/>
            <a:ext cx="1780186" cy="1438781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6925" y="885052"/>
            <a:ext cx="1926503" cy="1438781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64349" y="2133524"/>
            <a:ext cx="1585097" cy="1438781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68031" y="818639"/>
            <a:ext cx="1511939" cy="1542422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82736" y="3285241"/>
            <a:ext cx="1536325" cy="1542422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08554" y="3248254"/>
            <a:ext cx="1536325" cy="1536325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41703" y="2218400"/>
            <a:ext cx="1499746" cy="1438781"/>
          </a:xfrm>
          <a:prstGeom prst="rect">
            <a:avLst/>
          </a:prstGeom>
        </p:spPr>
      </p:pic>
      <p:sp>
        <p:nvSpPr>
          <p:cNvPr id="40" name="文本框 93"/>
          <p:cNvSpPr txBox="1"/>
          <p:nvPr/>
        </p:nvSpPr>
        <p:spPr>
          <a:xfrm>
            <a:off x="1208799" y="-43848"/>
            <a:ext cx="7840608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汉仪喵魂体W" panose="00020600040101010101" pitchFamily="18" charset="-122"/>
                <a:cs typeface="+mn-cs"/>
              </a:rPr>
              <a:t>2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汉仪喵魂体W" panose="00020600040101010101" pitchFamily="18" charset="-122"/>
                <a:cs typeface="+mn-cs"/>
              </a:rPr>
              <a:t>: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汉仪喵魂体W" panose="00020600040101010101" pitchFamily="18" charset="-122"/>
                <a:cs typeface="+mn-cs"/>
              </a:rPr>
              <a:t>Tìm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汉仪喵魂体W" panose="00020600040101010101" pitchFamily="18" charset="-122"/>
                <a:cs typeface="+mn-cs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汉仪喵魂体W" panose="00020600040101010101" pitchFamily="18" charset="-122"/>
                <a:cs typeface="+mn-cs"/>
              </a:rPr>
              <a:t>tiếng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汉仪喵魂体W" panose="00020600040101010101" pitchFamily="18" charset="-122"/>
                <a:cs typeface="+mn-cs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汉仪喵魂体W" panose="00020600040101010101" pitchFamily="18" charset="-122"/>
                <a:cs typeface="+mn-cs"/>
              </a:rPr>
              <a:t>có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汉仪喵魂体W" panose="00020600040101010101" pitchFamily="18" charset="-122"/>
                <a:cs typeface="+mn-cs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汉仪喵魂体W" panose="00020600040101010101" pitchFamily="18" charset="-122"/>
                <a:cs typeface="+mn-cs"/>
              </a:rPr>
              <a:t>vần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汉仪喵魂体W" panose="00020600040101010101" pitchFamily="18" charset="-122"/>
                <a:cs typeface="+mn-cs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汉仪喵魂体W" panose="00020600040101010101" pitchFamily="18" charset="-122"/>
                <a:cs typeface="+mn-cs"/>
              </a:rPr>
              <a:t>ên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汉仪喵魂体W" panose="00020600040101010101" pitchFamily="18" charset="-122"/>
                <a:cs typeface="+mn-cs"/>
              </a:rPr>
              <a:t>,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汉仪喵魂体W" panose="00020600040101010101" pitchFamily="18" charset="-122"/>
                <a:cs typeface="+mn-cs"/>
              </a:rPr>
              <a:t>tiếng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汉仪喵魂体W" panose="00020600040101010101" pitchFamily="18" charset="-122"/>
                <a:cs typeface="+mn-cs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汉仪喵魂体W" panose="00020600040101010101" pitchFamily="18" charset="-122"/>
                <a:cs typeface="+mn-cs"/>
              </a:rPr>
              <a:t>có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汉仪喵魂体W" panose="00020600040101010101" pitchFamily="18" charset="-122"/>
                <a:cs typeface="+mn-cs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汉仪喵魂体W" panose="00020600040101010101" pitchFamily="18" charset="-122"/>
                <a:cs typeface="+mn-cs"/>
              </a:rPr>
              <a:t>vần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汉仪喵魂体W" panose="00020600040101010101" pitchFamily="18" charset="-122"/>
                <a:cs typeface="+mn-cs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汉仪喵魂体W" panose="00020600040101010101" pitchFamily="18" charset="-122"/>
                <a:cs typeface="+mn-cs"/>
              </a:rPr>
              <a:t>êt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汉仪喵魂体W" panose="00020600040101010101" pitchFamily="18" charset="-122"/>
              <a:cs typeface="+mn-cs"/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>
            <a:off x="3121574" y="1267097"/>
            <a:ext cx="887047" cy="976277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4" name="Picture 5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64349" y="2111168"/>
            <a:ext cx="1585097" cy="1438781"/>
          </a:xfrm>
          <a:prstGeom prst="rect">
            <a:avLst/>
          </a:prstGeom>
        </p:spPr>
      </p:pic>
      <p:cxnSp>
        <p:nvCxnSpPr>
          <p:cNvPr id="55" name="Straight Connector 54"/>
          <p:cNvCxnSpPr/>
          <p:nvPr/>
        </p:nvCxnSpPr>
        <p:spPr>
          <a:xfrm flipV="1">
            <a:off x="3008101" y="1443669"/>
            <a:ext cx="969071" cy="1640757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6" name="Picture 5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869118" y="794424"/>
            <a:ext cx="1511939" cy="1542422"/>
          </a:xfrm>
          <a:prstGeom prst="rect">
            <a:avLst/>
          </a:prstGeom>
        </p:spPr>
      </p:pic>
      <p:cxnSp>
        <p:nvCxnSpPr>
          <p:cNvPr id="59" name="Straight Connector 58"/>
          <p:cNvCxnSpPr/>
          <p:nvPr/>
        </p:nvCxnSpPr>
        <p:spPr>
          <a:xfrm flipV="1">
            <a:off x="6463862" y="834211"/>
            <a:ext cx="2485815" cy="3153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0" name="Picture 5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081361" y="477644"/>
            <a:ext cx="1780186" cy="1438781"/>
          </a:xfrm>
          <a:prstGeom prst="rect">
            <a:avLst/>
          </a:prstGeom>
        </p:spPr>
      </p:pic>
      <p:cxnSp>
        <p:nvCxnSpPr>
          <p:cNvPr id="43" name="Straight Connector 42"/>
          <p:cNvCxnSpPr/>
          <p:nvPr/>
        </p:nvCxnSpPr>
        <p:spPr>
          <a:xfrm>
            <a:off x="7861738" y="1706428"/>
            <a:ext cx="1187669" cy="3316013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4" name="Picture 4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500217" y="896708"/>
            <a:ext cx="1926503" cy="1438781"/>
          </a:xfrm>
          <a:prstGeom prst="rect">
            <a:avLst/>
          </a:prstGeom>
        </p:spPr>
      </p:pic>
      <p:cxnSp>
        <p:nvCxnSpPr>
          <p:cNvPr id="45" name="Straight Connector 44"/>
          <p:cNvCxnSpPr/>
          <p:nvPr/>
        </p:nvCxnSpPr>
        <p:spPr>
          <a:xfrm flipV="1">
            <a:off x="3121574" y="4113203"/>
            <a:ext cx="1274537" cy="1012965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6" name="Picture 4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287797" y="3261026"/>
            <a:ext cx="1536325" cy="1542422"/>
          </a:xfrm>
          <a:prstGeom prst="rect">
            <a:avLst/>
          </a:prstGeom>
        </p:spPr>
      </p:pic>
      <p:cxnSp>
        <p:nvCxnSpPr>
          <p:cNvPr id="47" name="Straight Connector 46"/>
          <p:cNvCxnSpPr/>
          <p:nvPr/>
        </p:nvCxnSpPr>
        <p:spPr>
          <a:xfrm flipH="1">
            <a:off x="7526398" y="3324922"/>
            <a:ext cx="372487" cy="1325361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8" name="Picture 47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641703" y="2217492"/>
            <a:ext cx="1499746" cy="1438781"/>
          </a:xfrm>
          <a:prstGeom prst="rect">
            <a:avLst/>
          </a:prstGeom>
        </p:spPr>
      </p:pic>
      <p:cxnSp>
        <p:nvCxnSpPr>
          <p:cNvPr id="49" name="Straight Connector 48"/>
          <p:cNvCxnSpPr/>
          <p:nvPr/>
        </p:nvCxnSpPr>
        <p:spPr>
          <a:xfrm flipV="1">
            <a:off x="7244879" y="3161962"/>
            <a:ext cx="1725819" cy="854455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0" name="Picture 49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724581" y="3247561"/>
            <a:ext cx="1536325" cy="153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896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 l="16733" t="24024" r="71160" b="57179"/>
          <a:stretch>
            <a:fillRect/>
          </a:stretch>
        </p:blipFill>
        <p:spPr bwMode="auto">
          <a:xfrm>
            <a:off x="299546" y="838108"/>
            <a:ext cx="2648607" cy="1553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 cstate="print"/>
          <a:srcRect l="41761" t="21729" r="42447" b="57363"/>
          <a:stretch>
            <a:fillRect/>
          </a:stretch>
        </p:blipFill>
        <p:spPr bwMode="auto">
          <a:xfrm>
            <a:off x="351798" y="2749055"/>
            <a:ext cx="2601310" cy="1734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2" cstate="print"/>
          <a:srcRect l="69228" t="22955" r="17516" b="56745"/>
          <a:stretch>
            <a:fillRect/>
          </a:stretch>
        </p:blipFill>
        <p:spPr bwMode="auto">
          <a:xfrm>
            <a:off x="308037" y="4754491"/>
            <a:ext cx="2774730" cy="1682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3" cstate="print"/>
          <a:srcRect l="10782" t="49461" r="73466" b="27263"/>
          <a:stretch>
            <a:fillRect/>
          </a:stretch>
        </p:blipFill>
        <p:spPr bwMode="auto">
          <a:xfrm>
            <a:off x="9238593" y="804039"/>
            <a:ext cx="2412124" cy="1702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3" cstate="print"/>
          <a:srcRect l="31501" t="50539" r="55779" b="24892"/>
          <a:stretch>
            <a:fillRect/>
          </a:stretch>
        </p:blipFill>
        <p:spPr bwMode="auto">
          <a:xfrm>
            <a:off x="9191297" y="2853559"/>
            <a:ext cx="2475186" cy="1513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7"/>
          <p:cNvPicPr>
            <a:picLocks noChangeAspect="1" noChangeArrowheads="1"/>
          </p:cNvPicPr>
          <p:nvPr/>
        </p:nvPicPr>
        <p:blipFill>
          <a:blip r:embed="rId3" cstate="print"/>
          <a:srcRect l="50525" t="49677" r="35056" b="25754"/>
          <a:stretch>
            <a:fillRect/>
          </a:stretch>
        </p:blipFill>
        <p:spPr bwMode="auto">
          <a:xfrm>
            <a:off x="9435369" y="4768243"/>
            <a:ext cx="2396358" cy="1634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8"/>
          <p:cNvPicPr>
            <a:picLocks noChangeAspect="1" noChangeArrowheads="1"/>
          </p:cNvPicPr>
          <p:nvPr/>
        </p:nvPicPr>
        <p:blipFill>
          <a:blip r:embed="rId3" cstate="print"/>
          <a:srcRect l="68943" t="51832" r="18092" b="25539"/>
          <a:stretch>
            <a:fillRect/>
          </a:stretch>
        </p:blipFill>
        <p:spPr bwMode="auto">
          <a:xfrm>
            <a:off x="4828752" y="4768243"/>
            <a:ext cx="3153104" cy="1655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文本框 93"/>
          <p:cNvSpPr txBox="1"/>
          <p:nvPr/>
        </p:nvSpPr>
        <p:spPr>
          <a:xfrm>
            <a:off x="1092768" y="-74730"/>
            <a:ext cx="7840608" cy="584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汉仪喵魂体W" panose="00020600040101010101" pitchFamily="18" charset="-122"/>
                <a:cs typeface="+mn-cs"/>
              </a:rPr>
              <a:t>2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汉仪喵魂体W" panose="00020600040101010101" pitchFamily="18" charset="-122"/>
                <a:cs typeface="+mn-cs"/>
              </a:rPr>
              <a:t>: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汉仪喵魂体W" panose="00020600040101010101" pitchFamily="18" charset="-122"/>
                <a:cs typeface="+mn-cs"/>
              </a:rPr>
              <a:t>Tìm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汉仪喵魂体W" panose="00020600040101010101" pitchFamily="18" charset="-122"/>
                <a:cs typeface="+mn-cs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汉仪喵魂体W" panose="00020600040101010101" pitchFamily="18" charset="-122"/>
                <a:cs typeface="+mn-cs"/>
              </a:rPr>
              <a:t>tiếng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汉仪喵魂体W" panose="00020600040101010101" pitchFamily="18" charset="-122"/>
                <a:cs typeface="+mn-cs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汉仪喵魂体W" panose="00020600040101010101" pitchFamily="18" charset="-122"/>
                <a:cs typeface="+mn-cs"/>
              </a:rPr>
              <a:t>có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汉仪喵魂体W" panose="00020600040101010101" pitchFamily="18" charset="-122"/>
                <a:cs typeface="+mn-cs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汉仪喵魂体W" panose="00020600040101010101" pitchFamily="18" charset="-122"/>
                <a:cs typeface="+mn-cs"/>
              </a:rPr>
              <a:t>vần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汉仪喵魂体W" panose="00020600040101010101" pitchFamily="18" charset="-122"/>
                <a:cs typeface="+mn-cs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汉仪喵魂体W" panose="00020600040101010101" pitchFamily="18" charset="-122"/>
                <a:cs typeface="+mn-cs"/>
              </a:rPr>
              <a:t>ên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汉仪喵魂体W" panose="00020600040101010101" pitchFamily="18" charset="-122"/>
                <a:cs typeface="+mn-cs"/>
              </a:rPr>
              <a:t>,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汉仪喵魂体W" panose="00020600040101010101" pitchFamily="18" charset="-122"/>
                <a:cs typeface="+mn-cs"/>
              </a:rPr>
              <a:t>tiếng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汉仪喵魂体W" panose="00020600040101010101" pitchFamily="18" charset="-122"/>
                <a:cs typeface="+mn-cs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汉仪喵魂体W" panose="00020600040101010101" pitchFamily="18" charset="-122"/>
                <a:cs typeface="+mn-cs"/>
              </a:rPr>
              <a:t>có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汉仪喵魂体W" panose="00020600040101010101" pitchFamily="18" charset="-122"/>
                <a:cs typeface="+mn-cs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汉仪喵魂体W" panose="00020600040101010101" pitchFamily="18" charset="-122"/>
                <a:cs typeface="+mn-cs"/>
              </a:rPr>
              <a:t>vần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汉仪喵魂体W" panose="00020600040101010101" pitchFamily="18" charset="-122"/>
                <a:cs typeface="+mn-cs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汉仪喵魂体W" panose="00020600040101010101" pitchFamily="18" charset="-122"/>
                <a:cs typeface="+mn-cs"/>
              </a:rPr>
              <a:t>êt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汉仪喵魂体W" panose="00020600040101010101" pitchFamily="18" charset="-122"/>
              <a:cs typeface="+mn-cs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9772" y="4938105"/>
            <a:ext cx="1536325" cy="154242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8510" y="2989231"/>
            <a:ext cx="1511939" cy="154242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65755" y="838576"/>
            <a:ext cx="1585097" cy="143878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35894" y="935986"/>
            <a:ext cx="1780186" cy="143878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88274" y="4985532"/>
            <a:ext cx="1926503" cy="1438781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39716" y="2879494"/>
            <a:ext cx="1536325" cy="153632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96561" y="3647657"/>
            <a:ext cx="1499746" cy="1438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823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196" y="450319"/>
            <a:ext cx="9701635" cy="4909633"/>
          </a:xfrm>
          <a:prstGeom prst="rect">
            <a:avLst/>
          </a:prstGeom>
        </p:spPr>
      </p:pic>
      <p:grpSp>
        <p:nvGrpSpPr>
          <p:cNvPr id="6" name="组合 17"/>
          <p:cNvGrpSpPr/>
          <p:nvPr/>
        </p:nvGrpSpPr>
        <p:grpSpPr>
          <a:xfrm>
            <a:off x="3043647" y="342207"/>
            <a:ext cx="6766560" cy="1384995"/>
            <a:chOff x="-3107696" y="3637921"/>
            <a:chExt cx="2302855" cy="760288"/>
          </a:xfrm>
        </p:grpSpPr>
        <p:sp>
          <p:nvSpPr>
            <p:cNvPr id="7" name="流程图: 数据 13"/>
            <p:cNvSpPr/>
            <p:nvPr/>
          </p:nvSpPr>
          <p:spPr>
            <a:xfrm>
              <a:off x="-3011214" y="3669002"/>
              <a:ext cx="2206373" cy="576064"/>
            </a:xfrm>
            <a:custGeom>
              <a:avLst/>
              <a:gdLst/>
              <a:ahLst/>
              <a:cxnLst/>
              <a:rect l="l" t="t" r="r" b="b"/>
              <a:pathLst>
                <a:path w="2572699" h="576064">
                  <a:moveTo>
                    <a:pt x="0" y="0"/>
                  </a:moveTo>
                  <a:lnTo>
                    <a:pt x="2572699" y="0"/>
                  </a:lnTo>
                  <a:lnTo>
                    <a:pt x="2223487" y="576064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chemeClr val="bg1">
                <a:lumMod val="50000"/>
                <a:alpha val="27000"/>
              </a:schemeClr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pin heiti" charset="-122"/>
                <a:ea typeface="inpin heiti" charset="-122"/>
                <a:cs typeface="+mn-cs"/>
              </a:endParaRPr>
            </a:p>
          </p:txBody>
        </p:sp>
        <p:grpSp>
          <p:nvGrpSpPr>
            <p:cNvPr id="8" name="组合 19"/>
            <p:cNvGrpSpPr/>
            <p:nvPr/>
          </p:nvGrpSpPr>
          <p:grpSpPr>
            <a:xfrm>
              <a:off x="-3107696" y="3637921"/>
              <a:ext cx="2062357" cy="760288"/>
              <a:chOff x="5389248" y="3448161"/>
              <a:chExt cx="2062357" cy="760288"/>
            </a:xfrm>
          </p:grpSpPr>
          <p:sp>
            <p:nvSpPr>
              <p:cNvPr id="9" name="流程图: 数据 13"/>
              <p:cNvSpPr/>
              <p:nvPr/>
            </p:nvSpPr>
            <p:spPr>
              <a:xfrm>
                <a:off x="5389248" y="3471592"/>
                <a:ext cx="2062357" cy="576064"/>
              </a:xfrm>
              <a:custGeom>
                <a:avLst/>
                <a:gdLst/>
                <a:ahLst/>
                <a:cxnLst/>
                <a:rect l="l" t="t" r="r" b="b"/>
                <a:pathLst>
                  <a:path w="2572699" h="576064">
                    <a:moveTo>
                      <a:pt x="0" y="0"/>
                    </a:moveTo>
                    <a:lnTo>
                      <a:pt x="2572699" y="0"/>
                    </a:lnTo>
                    <a:lnTo>
                      <a:pt x="2223487" y="576064"/>
                    </a:lnTo>
                    <a:lnTo>
                      <a:pt x="0" y="576064"/>
                    </a:lnTo>
                    <a:close/>
                  </a:path>
                </a:pathLst>
              </a:custGeom>
              <a:solidFill>
                <a:srgbClr val="629359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pin heiti" charset="-122"/>
                  <a:ea typeface="inpin heiti" charset="-122"/>
                  <a:cs typeface="+mn-cs"/>
                </a:endParaRPr>
              </a:p>
            </p:txBody>
          </p:sp>
          <p:sp>
            <p:nvSpPr>
              <p:cNvPr id="10" name="TextBox 76"/>
              <p:cNvSpPr txBox="1"/>
              <p:nvPr/>
            </p:nvSpPr>
            <p:spPr>
              <a:xfrm>
                <a:off x="5614546" y="3448161"/>
                <a:ext cx="1648087" cy="7602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2000" spc="300">
                    <a:solidFill>
                      <a:srgbClr val="0070C0"/>
                    </a:solidFill>
                    <a:latin typeface="造字工房悦黑体验版常规体" pitchFamily="50" charset="-122"/>
                    <a:ea typeface="造字工房悦黑体验版常规体" pitchFamily="50" charset="-122"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6000" b="1" i="0" u="none" strike="noStrike" kern="1200" cap="none" spc="30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造字工房悦黑体验版常规体" pitchFamily="50" charset="-122"/>
                    <a:cs typeface="+mn-cs"/>
                  </a:rPr>
                  <a:t>Thư giãn</a:t>
                </a:r>
                <a:r>
                  <a:rPr kumimoji="0" lang="vi-VN" sz="6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造字工房悦黑体验版常规体" pitchFamily="50" charset="-122"/>
                    <a:cs typeface="+mn-cs"/>
                  </a:rPr>
                  <a:t> </a:t>
                </a:r>
                <a:endParaRPr kumimoji="0" lang="en-US" sz="6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造字工房悦黑体验版常规体" pitchFamily="50" charset="-122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30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pin heiti" charset="-122"/>
                  <a:ea typeface="inpin heiti" charset="-122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36800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148810982144209422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12192000" cy="6455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847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37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5">
            <a:extLst>
              <a:ext uri="{FF2B5EF4-FFF2-40B4-BE49-F238E27FC236}">
                <a16:creationId xmlns:a16="http://schemas.microsoft.com/office/drawing/2014/main" id="{BAE6986A-66C4-461B-8573-53BD2C1323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4" y="2203822"/>
            <a:ext cx="12047823" cy="4307330"/>
          </a:xfrm>
          <a:prstGeom prst="rect">
            <a:avLst/>
          </a:prstGeom>
        </p:spPr>
      </p:pic>
      <p:pic>
        <p:nvPicPr>
          <p:cNvPr id="28" name="图片 9">
            <a:extLst>
              <a:ext uri="{FF2B5EF4-FFF2-40B4-BE49-F238E27FC236}">
                <a16:creationId xmlns:a16="http://schemas.microsoft.com/office/drawing/2014/main" id="{C471F5D6-0ED0-484F-9E49-B8B0F5674E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9205" y="3068877"/>
            <a:ext cx="3028932" cy="384743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3305575" y="1002838"/>
            <a:ext cx="394173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8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Khởi động</a:t>
            </a:r>
          </a:p>
        </p:txBody>
      </p:sp>
      <p:sp>
        <p:nvSpPr>
          <p:cNvPr id="7" name="AutoShape 3"/>
          <p:cNvSpPr>
            <a:spLocks noChangeArrowheads="1"/>
          </p:cNvSpPr>
          <p:nvPr/>
        </p:nvSpPr>
        <p:spPr bwMode="gray">
          <a:xfrm>
            <a:off x="483326" y="165703"/>
            <a:ext cx="10500192" cy="5856274"/>
          </a:xfrm>
          <a:custGeom>
            <a:avLst/>
            <a:gdLst>
              <a:gd name="G0" fmla="+- 1914 0 0"/>
              <a:gd name="G1" fmla="+- 21600 0 1914"/>
              <a:gd name="G2" fmla="+- 21600 0 1914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914" y="10800"/>
                </a:moveTo>
                <a:cubicBezTo>
                  <a:pt x="1914" y="15708"/>
                  <a:pt x="5892" y="19686"/>
                  <a:pt x="10800" y="19686"/>
                </a:cubicBezTo>
                <a:cubicBezTo>
                  <a:pt x="15708" y="19686"/>
                  <a:pt x="19686" y="15708"/>
                  <a:pt x="19686" y="10800"/>
                </a:cubicBezTo>
                <a:cubicBezTo>
                  <a:pt x="19686" y="5892"/>
                  <a:pt x="15708" y="1914"/>
                  <a:pt x="10800" y="1914"/>
                </a:cubicBezTo>
                <a:cubicBezTo>
                  <a:pt x="5892" y="1914"/>
                  <a:pt x="1914" y="5892"/>
                  <a:pt x="1914" y="10800"/>
                </a:cubicBezTo>
                <a:close/>
              </a:path>
            </a:pathLst>
          </a:custGeom>
          <a:gradFill rotWithShape="1">
            <a:gsLst>
              <a:gs pos="0">
                <a:schemeClr val="accent1">
                  <a:gamma/>
                  <a:tint val="60784"/>
                  <a:invGamma/>
                  <a:alpha val="12000"/>
                </a:schemeClr>
              </a:gs>
              <a:gs pos="50000">
                <a:schemeClr val="accent1"/>
              </a:gs>
              <a:gs pos="100000">
                <a:schemeClr val="accent1">
                  <a:gamma/>
                  <a:tint val="60784"/>
                  <a:invGamma/>
                  <a:alpha val="12000"/>
                </a:schemeClr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gray">
          <a:xfrm>
            <a:off x="1289329" y="513663"/>
            <a:ext cx="7235564" cy="3116641"/>
          </a:xfrm>
          <a:prstGeom prst="ellipse">
            <a:avLst/>
          </a:prstGeom>
          <a:solidFill>
            <a:schemeClr val="tx1"/>
          </a:solidFill>
          <a:ln w="28575" algn="ctr">
            <a:solidFill>
              <a:srgbClr val="FFFFFF"/>
            </a:solidFill>
            <a:round/>
            <a:headEnd/>
            <a:tailEnd/>
          </a:ln>
          <a:effectLst/>
          <a:scene3d>
            <a:camera prst="orthographicFront"/>
            <a:lightRig rig="flat" dir="t">
              <a:rot lat="0" lon="0" rev="2400000"/>
            </a:lightRig>
          </a:scene3d>
          <a:sp3d prstMaterial="softEdge">
            <a:bevelT w="762000" h="965200"/>
          </a:sp3d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52311" y="877464"/>
            <a:ext cx="6775933" cy="190013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prstClr val="white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</a:rPr>
              <a:t>TẬP ĐỌC</a:t>
            </a:r>
          </a:p>
        </p:txBody>
      </p:sp>
    </p:spTree>
    <p:extLst>
      <p:ext uri="{BB962C8B-B14F-4D97-AF65-F5344CB8AC3E}">
        <p14:creationId xmlns:p14="http://schemas.microsoft.com/office/powerpoint/2010/main" val="4281590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875E-6 -2.96296E-6 L 1.875E-6 -0.02407 " pathEditMode="relative" rAng="0" ptsTypes="AA">
                                      <p:cBhvr>
                                        <p:cTn id="1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4"/>
                                    </p:animMotion>
                                    <p:animRot by="1500000">
                                      <p:cBhvr>
                                        <p:cTn id="1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7" grpId="0" animBg="1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30203" t="38666" r="28150" b="21261"/>
          <a:stretch/>
        </p:blipFill>
        <p:spPr bwMode="auto">
          <a:xfrm>
            <a:off x="863468" y="830180"/>
            <a:ext cx="10465063" cy="5558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11915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31097" t="38666" r="28922" b="21261"/>
          <a:stretch/>
        </p:blipFill>
        <p:spPr bwMode="auto">
          <a:xfrm>
            <a:off x="2369880" y="3179553"/>
            <a:ext cx="7447888" cy="3487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83327" y="447055"/>
            <a:ext cx="11220994" cy="270843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UTM Avo" pitchFamily="18" charset="0"/>
              </a:rPr>
              <a:t>				</a:t>
            </a:r>
            <a:r>
              <a:rPr lang="en-US" sz="4000" b="1" dirty="0">
                <a:latin typeface="UTM Avo" pitchFamily="18" charset="0"/>
              </a:rPr>
              <a:t>  </a:t>
            </a:r>
            <a:r>
              <a:rPr lang="en-US" sz="2600" b="1" dirty="0" err="1">
                <a:solidFill>
                  <a:srgbClr val="FF0000"/>
                </a:solidFill>
                <a:latin typeface="UTM Avo" pitchFamily="18" charset="0"/>
              </a:rPr>
              <a:t>Về</a:t>
            </a:r>
            <a:r>
              <a:rPr lang="en-US" sz="2600" b="1" dirty="0">
                <a:solidFill>
                  <a:srgbClr val="FF0000"/>
                </a:solidFill>
                <a:latin typeface="UTM Avo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itchFamily="18" charset="0"/>
              </a:rPr>
              <a:t>quê</a:t>
            </a:r>
            <a:r>
              <a:rPr lang="en-US" sz="2600" b="1" dirty="0">
                <a:solidFill>
                  <a:srgbClr val="FF0000"/>
                </a:solidFill>
                <a:latin typeface="UTM Avo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itchFamily="18" charset="0"/>
              </a:rPr>
              <a:t>ăn</a:t>
            </a:r>
            <a:r>
              <a:rPr lang="en-US" sz="2600" b="1" dirty="0">
                <a:solidFill>
                  <a:srgbClr val="FF0000"/>
                </a:solidFill>
                <a:latin typeface="UTM Avo" pitchFamily="18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UTM Avo" pitchFamily="18" charset="0"/>
              </a:rPr>
              <a:t>Tết</a:t>
            </a:r>
            <a:endParaRPr lang="en-US" sz="2600" b="1" dirty="0">
              <a:solidFill>
                <a:srgbClr val="FF0000"/>
              </a:solidFill>
              <a:latin typeface="UTM Avo" pitchFamily="18" charset="0"/>
            </a:endParaRPr>
          </a:p>
          <a:p>
            <a:r>
              <a:rPr lang="en-US" sz="2600" dirty="0">
                <a:latin typeface="UTM Avo" pitchFamily="18" charset="0"/>
              </a:rPr>
              <a:t>	</a:t>
            </a:r>
            <a:r>
              <a:rPr lang="en-US" sz="2600" dirty="0" err="1">
                <a:latin typeface="UTM Avo" pitchFamily="18" charset="0"/>
              </a:rPr>
              <a:t>Nhà</a:t>
            </a:r>
            <a:r>
              <a:rPr lang="en-US" sz="2600" dirty="0">
                <a:latin typeface="UTM Avo" pitchFamily="18" charset="0"/>
              </a:rPr>
              <a:t> Bi </a:t>
            </a:r>
            <a:r>
              <a:rPr lang="en-US" sz="2600" dirty="0" err="1">
                <a:latin typeface="UTM Avo" pitchFamily="18" charset="0"/>
              </a:rPr>
              <a:t>về</a:t>
            </a:r>
            <a:r>
              <a:rPr lang="en-US" sz="2600" dirty="0">
                <a:latin typeface="UTM Avo" pitchFamily="18" charset="0"/>
              </a:rPr>
              <a:t> </a:t>
            </a:r>
            <a:r>
              <a:rPr lang="en-US" sz="2600" dirty="0" err="1">
                <a:latin typeface="UTM Avo" pitchFamily="18" charset="0"/>
              </a:rPr>
              <a:t>quê</a:t>
            </a:r>
            <a:r>
              <a:rPr lang="en-US" sz="2600" dirty="0">
                <a:latin typeface="UTM Avo" pitchFamily="18" charset="0"/>
              </a:rPr>
              <a:t> </a:t>
            </a:r>
            <a:r>
              <a:rPr lang="en-US" sz="2600" dirty="0" err="1">
                <a:latin typeface="UTM Avo" pitchFamily="18" charset="0"/>
              </a:rPr>
              <a:t>ăn</a:t>
            </a:r>
            <a:r>
              <a:rPr lang="en-US" sz="2600" dirty="0">
                <a:latin typeface="UTM Avo" pitchFamily="18" charset="0"/>
              </a:rPr>
              <a:t> </a:t>
            </a:r>
            <a:r>
              <a:rPr lang="en-US" sz="2600" dirty="0" err="1">
                <a:latin typeface="UTM Avo" pitchFamily="18" charset="0"/>
              </a:rPr>
              <a:t>Tết</a:t>
            </a:r>
            <a:r>
              <a:rPr lang="en-US" sz="2600" dirty="0">
                <a:latin typeface="UTM Avo" pitchFamily="18" charset="0"/>
              </a:rPr>
              <a:t>. </a:t>
            </a:r>
            <a:r>
              <a:rPr lang="en-US" sz="2600" dirty="0" err="1">
                <a:latin typeface="UTM Avo" pitchFamily="18" charset="0"/>
              </a:rPr>
              <a:t>Xe</a:t>
            </a:r>
            <a:r>
              <a:rPr lang="en-US" sz="2600" dirty="0">
                <a:latin typeface="UTM Avo" pitchFamily="18" charset="0"/>
              </a:rPr>
              <a:t> </a:t>
            </a:r>
            <a:r>
              <a:rPr lang="en-US" sz="2600" dirty="0" err="1">
                <a:latin typeface="UTM Avo" pitchFamily="18" charset="0"/>
              </a:rPr>
              <a:t>về</a:t>
            </a:r>
            <a:r>
              <a:rPr lang="en-US" sz="2600" dirty="0">
                <a:latin typeface="UTM Avo" pitchFamily="18" charset="0"/>
              </a:rPr>
              <a:t> </a:t>
            </a:r>
            <a:r>
              <a:rPr lang="en-US" sz="2600" dirty="0" err="1">
                <a:latin typeface="UTM Avo" pitchFamily="18" charset="0"/>
              </a:rPr>
              <a:t>bến</a:t>
            </a:r>
            <a:r>
              <a:rPr lang="en-US" sz="2600" dirty="0">
                <a:latin typeface="UTM Avo" pitchFamily="18" charset="0"/>
              </a:rPr>
              <a:t> </a:t>
            </a:r>
            <a:r>
              <a:rPr lang="en-US" sz="2600" dirty="0" err="1">
                <a:latin typeface="UTM Avo" pitchFamily="18" charset="0"/>
              </a:rPr>
              <a:t>chậm</a:t>
            </a:r>
            <a:r>
              <a:rPr lang="en-US" sz="2600" dirty="0">
                <a:latin typeface="UTM Avo" pitchFamily="18" charset="0"/>
              </a:rPr>
              <a:t>. </a:t>
            </a:r>
            <a:r>
              <a:rPr lang="en-US" sz="2600" dirty="0" err="1">
                <a:latin typeface="UTM Avo" pitchFamily="18" charset="0"/>
              </a:rPr>
              <a:t>Mẹ</a:t>
            </a:r>
            <a:r>
              <a:rPr lang="en-US" sz="2600" dirty="0">
                <a:latin typeface="UTM Avo" pitchFamily="18" charset="0"/>
              </a:rPr>
              <a:t> </a:t>
            </a:r>
            <a:r>
              <a:rPr lang="en-US" sz="2600" dirty="0" err="1">
                <a:latin typeface="UTM Avo" pitchFamily="18" charset="0"/>
              </a:rPr>
              <a:t>phàn</a:t>
            </a:r>
            <a:r>
              <a:rPr lang="en-US" sz="2600" dirty="0">
                <a:latin typeface="UTM Avo" pitchFamily="18" charset="0"/>
              </a:rPr>
              <a:t> </a:t>
            </a:r>
            <a:r>
              <a:rPr lang="en-US" sz="2600" dirty="0" err="1">
                <a:latin typeface="UTM Avo" pitchFamily="18" charset="0"/>
              </a:rPr>
              <a:t>nàn</a:t>
            </a:r>
            <a:r>
              <a:rPr lang="en-US" sz="2600" dirty="0">
                <a:latin typeface="UTM Avo" pitchFamily="18" charset="0"/>
              </a:rPr>
              <a:t>:  “</a:t>
            </a:r>
            <a:r>
              <a:rPr lang="en-US" sz="2600" dirty="0" err="1">
                <a:latin typeface="UTM Avo" pitchFamily="18" charset="0"/>
              </a:rPr>
              <a:t>Chậm</a:t>
            </a:r>
            <a:r>
              <a:rPr lang="en-US" sz="2600" dirty="0">
                <a:latin typeface="UTM Avo" pitchFamily="18" charset="0"/>
              </a:rPr>
              <a:t> </a:t>
            </a:r>
            <a:r>
              <a:rPr lang="en-US" sz="2600" dirty="0" err="1">
                <a:latin typeface="UTM Avo" pitchFamily="18" charset="0"/>
              </a:rPr>
              <a:t>như</a:t>
            </a:r>
            <a:r>
              <a:rPr lang="en-US" sz="2600" dirty="0">
                <a:latin typeface="UTM Avo" pitchFamily="18" charset="0"/>
              </a:rPr>
              <a:t> </a:t>
            </a:r>
            <a:r>
              <a:rPr lang="en-US" sz="2600" dirty="0" err="1">
                <a:latin typeface="UTM Avo" pitchFamily="18" charset="0"/>
              </a:rPr>
              <a:t>sên</a:t>
            </a:r>
            <a:r>
              <a:rPr lang="en-US" sz="2600" dirty="0">
                <a:latin typeface="UTM Avo" pitchFamily="18" charset="0"/>
              </a:rPr>
              <a:t>!”.  </a:t>
            </a:r>
          </a:p>
          <a:p>
            <a:r>
              <a:rPr lang="en-US" sz="2600" dirty="0">
                <a:latin typeface="UTM Avo" pitchFamily="18" charset="0"/>
              </a:rPr>
              <a:t>	</a:t>
            </a:r>
            <a:r>
              <a:rPr lang="en-US" sz="2600" dirty="0" err="1">
                <a:latin typeface="UTM Avo" pitchFamily="18" charset="0"/>
              </a:rPr>
              <a:t>Đêm</a:t>
            </a:r>
            <a:r>
              <a:rPr lang="en-US" sz="2600" dirty="0">
                <a:latin typeface="UTM Avo" pitchFamily="18" charset="0"/>
              </a:rPr>
              <a:t> 30, </a:t>
            </a:r>
            <a:r>
              <a:rPr lang="en-US" sz="2600" dirty="0" err="1">
                <a:latin typeface="UTM Avo" pitchFamily="18" charset="0"/>
              </a:rPr>
              <a:t>cả</a:t>
            </a:r>
            <a:r>
              <a:rPr lang="en-US" sz="2600" dirty="0">
                <a:latin typeface="UTM Avo" pitchFamily="18" charset="0"/>
              </a:rPr>
              <a:t> </a:t>
            </a:r>
            <a:r>
              <a:rPr lang="en-US" sz="2600" dirty="0" err="1">
                <a:latin typeface="UTM Avo" pitchFamily="18" charset="0"/>
              </a:rPr>
              <a:t>nhà</a:t>
            </a:r>
            <a:r>
              <a:rPr lang="en-US" sz="2600" dirty="0">
                <a:latin typeface="UTM Avo" pitchFamily="18" charset="0"/>
              </a:rPr>
              <a:t> </a:t>
            </a:r>
            <a:r>
              <a:rPr lang="en-US" sz="2600" dirty="0" err="1">
                <a:latin typeface="UTM Avo" pitchFamily="18" charset="0"/>
              </a:rPr>
              <a:t>làm</a:t>
            </a:r>
            <a:r>
              <a:rPr lang="en-US" sz="2600" dirty="0">
                <a:latin typeface="UTM Avo" pitchFamily="18" charset="0"/>
              </a:rPr>
              <a:t> </a:t>
            </a:r>
            <a:r>
              <a:rPr lang="en-US" sz="2600" dirty="0" err="1">
                <a:latin typeface="UTM Avo" pitchFamily="18" charset="0"/>
              </a:rPr>
              <a:t>lễ</a:t>
            </a:r>
            <a:r>
              <a:rPr lang="en-US" sz="2600" dirty="0">
                <a:latin typeface="UTM Avo" pitchFamily="18" charset="0"/>
              </a:rPr>
              <a:t> </a:t>
            </a:r>
            <a:r>
              <a:rPr lang="en-US" sz="2600" dirty="0" err="1">
                <a:latin typeface="UTM Avo" pitchFamily="18" charset="0"/>
              </a:rPr>
              <a:t>bên</a:t>
            </a:r>
            <a:r>
              <a:rPr lang="en-US" sz="2600" dirty="0">
                <a:latin typeface="UTM Avo" pitchFamily="18" charset="0"/>
              </a:rPr>
              <a:t> </a:t>
            </a:r>
            <a:r>
              <a:rPr lang="en-US" sz="2600" dirty="0" err="1">
                <a:latin typeface="UTM Avo" pitchFamily="18" charset="0"/>
              </a:rPr>
              <a:t>bàn</a:t>
            </a:r>
            <a:r>
              <a:rPr lang="en-US" sz="2600" dirty="0">
                <a:latin typeface="UTM Avo" pitchFamily="18" charset="0"/>
              </a:rPr>
              <a:t> </a:t>
            </a:r>
            <a:r>
              <a:rPr lang="en-US" sz="2600" dirty="0" err="1">
                <a:latin typeface="UTM Avo" pitchFamily="18" charset="0"/>
              </a:rPr>
              <a:t>thờ</a:t>
            </a:r>
            <a:r>
              <a:rPr lang="en-US" sz="2600" dirty="0">
                <a:latin typeface="UTM Avo" pitchFamily="18" charset="0"/>
              </a:rPr>
              <a:t>. </a:t>
            </a:r>
            <a:r>
              <a:rPr lang="en-US" sz="2600" dirty="0" err="1">
                <a:latin typeface="UTM Avo" pitchFamily="18" charset="0"/>
              </a:rPr>
              <a:t>Bố</a:t>
            </a:r>
            <a:r>
              <a:rPr lang="en-US" sz="2600" dirty="0">
                <a:latin typeface="UTM Avo" pitchFamily="18" charset="0"/>
              </a:rPr>
              <a:t> </a:t>
            </a:r>
            <a:r>
              <a:rPr lang="en-US" sz="2600" dirty="0" err="1">
                <a:latin typeface="UTM Avo" pitchFamily="18" charset="0"/>
              </a:rPr>
              <a:t>lầm</a:t>
            </a:r>
            <a:r>
              <a:rPr lang="en-US" sz="2600" dirty="0">
                <a:latin typeface="UTM Avo" pitchFamily="18" charset="0"/>
              </a:rPr>
              <a:t> </a:t>
            </a:r>
            <a:r>
              <a:rPr lang="en-US" sz="2600" dirty="0" err="1">
                <a:latin typeface="UTM Avo" pitchFamily="18" charset="0"/>
              </a:rPr>
              <a:t>rầm</a:t>
            </a:r>
            <a:r>
              <a:rPr lang="en-US" sz="2600" dirty="0">
                <a:latin typeface="UTM Avo" pitchFamily="18" charset="0"/>
              </a:rPr>
              <a:t> </a:t>
            </a:r>
            <a:r>
              <a:rPr lang="en-US" sz="2600" dirty="0" err="1">
                <a:latin typeface="UTM Avo" pitchFamily="18" charset="0"/>
              </a:rPr>
              <a:t>khấn</a:t>
            </a:r>
            <a:r>
              <a:rPr lang="en-US" sz="2600" dirty="0">
                <a:latin typeface="UTM Avo" pitchFamily="18" charset="0"/>
              </a:rPr>
              <a:t>.   </a:t>
            </a:r>
            <a:r>
              <a:rPr lang="en-US" sz="2600" dirty="0" err="1">
                <a:latin typeface="UTM Avo" pitchFamily="18" charset="0"/>
              </a:rPr>
              <a:t>Bà</a:t>
            </a:r>
            <a:r>
              <a:rPr lang="en-US" sz="2600" dirty="0">
                <a:latin typeface="UTM Avo" pitchFamily="18" charset="0"/>
              </a:rPr>
              <a:t> </a:t>
            </a:r>
            <a:r>
              <a:rPr lang="en-US" sz="2600" dirty="0" err="1">
                <a:latin typeface="UTM Avo" pitchFamily="18" charset="0"/>
              </a:rPr>
              <a:t>chấm</a:t>
            </a:r>
            <a:r>
              <a:rPr lang="en-US" sz="2600" dirty="0">
                <a:latin typeface="UTM Avo" pitchFamily="18" charset="0"/>
              </a:rPr>
              <a:t> </a:t>
            </a:r>
            <a:r>
              <a:rPr lang="en-US" sz="2600" dirty="0" err="1">
                <a:latin typeface="UTM Avo" pitchFamily="18" charset="0"/>
              </a:rPr>
              <a:t>chấm</a:t>
            </a:r>
            <a:r>
              <a:rPr lang="en-US" sz="2600" dirty="0">
                <a:latin typeface="UTM Avo" pitchFamily="18" charset="0"/>
              </a:rPr>
              <a:t> </a:t>
            </a:r>
            <a:r>
              <a:rPr lang="en-US" sz="2600" dirty="0" err="1">
                <a:latin typeface="UTM Avo" pitchFamily="18" charset="0"/>
              </a:rPr>
              <a:t>khăn</a:t>
            </a:r>
            <a:r>
              <a:rPr lang="en-US" sz="2600" dirty="0">
                <a:latin typeface="UTM Avo" pitchFamily="18" charset="0"/>
              </a:rPr>
              <a:t> </a:t>
            </a:r>
            <a:r>
              <a:rPr lang="en-US" sz="2600" dirty="0" err="1">
                <a:latin typeface="UTM Avo" pitchFamily="18" charset="0"/>
              </a:rPr>
              <a:t>lên</a:t>
            </a:r>
            <a:r>
              <a:rPr lang="en-US" sz="2600" dirty="0">
                <a:latin typeface="UTM Avo" pitchFamily="18" charset="0"/>
              </a:rPr>
              <a:t> </a:t>
            </a:r>
            <a:r>
              <a:rPr lang="en-US" sz="2600" dirty="0" err="1">
                <a:latin typeface="UTM Avo" pitchFamily="18" charset="0"/>
              </a:rPr>
              <a:t>mắt</a:t>
            </a:r>
            <a:r>
              <a:rPr lang="en-US" sz="2600" dirty="0">
                <a:latin typeface="UTM Avo" pitchFamily="18" charset="0"/>
              </a:rPr>
              <a:t>. </a:t>
            </a:r>
            <a:r>
              <a:rPr lang="en-US" sz="2600" dirty="0" err="1">
                <a:latin typeface="UTM Avo" pitchFamily="18" charset="0"/>
              </a:rPr>
              <a:t>Cả</a:t>
            </a:r>
            <a:r>
              <a:rPr lang="en-US" sz="2600" dirty="0">
                <a:latin typeface="UTM Avo" pitchFamily="18" charset="0"/>
              </a:rPr>
              <a:t> </a:t>
            </a:r>
            <a:r>
              <a:rPr lang="en-US" sz="2600" dirty="0" err="1">
                <a:latin typeface="UTM Avo" pitchFamily="18" charset="0"/>
              </a:rPr>
              <a:t>năm</a:t>
            </a:r>
            <a:r>
              <a:rPr lang="en-US" sz="2600" dirty="0">
                <a:latin typeface="UTM Avo" pitchFamily="18" charset="0"/>
              </a:rPr>
              <a:t> </a:t>
            </a:r>
            <a:r>
              <a:rPr lang="en-US" sz="2600" dirty="0" err="1">
                <a:latin typeface="UTM Avo" pitchFamily="18" charset="0"/>
              </a:rPr>
              <a:t>bà</a:t>
            </a:r>
            <a:r>
              <a:rPr lang="en-US" sz="2600" dirty="0">
                <a:latin typeface="UTM Avo" pitchFamily="18" charset="0"/>
              </a:rPr>
              <a:t> </a:t>
            </a:r>
            <a:r>
              <a:rPr lang="en-US" sz="2600" dirty="0" err="1">
                <a:latin typeface="UTM Avo" pitchFamily="18" charset="0"/>
              </a:rPr>
              <a:t>đã</a:t>
            </a:r>
            <a:r>
              <a:rPr lang="en-US" sz="2600" dirty="0">
                <a:latin typeface="UTM Avo" pitchFamily="18" charset="0"/>
              </a:rPr>
              <a:t> </a:t>
            </a:r>
            <a:r>
              <a:rPr lang="en-US" sz="2600" dirty="0" err="1">
                <a:latin typeface="UTM Avo" pitchFamily="18" charset="0"/>
              </a:rPr>
              <a:t>chờ</a:t>
            </a:r>
            <a:r>
              <a:rPr lang="en-US" sz="2600" dirty="0">
                <a:latin typeface="UTM Avo" pitchFamily="18" charset="0"/>
              </a:rPr>
              <a:t> </a:t>
            </a:r>
            <a:r>
              <a:rPr lang="en-US" sz="2600" dirty="0" err="1">
                <a:latin typeface="UTM Avo" pitchFamily="18" charset="0"/>
              </a:rPr>
              <a:t>nhà</a:t>
            </a:r>
            <a:r>
              <a:rPr lang="en-US" sz="2600" dirty="0">
                <a:latin typeface="UTM Avo" pitchFamily="18" charset="0"/>
              </a:rPr>
              <a:t> Bi   </a:t>
            </a:r>
            <a:r>
              <a:rPr lang="en-US" sz="2600" dirty="0" err="1">
                <a:latin typeface="UTM Avo" pitchFamily="18" charset="0"/>
              </a:rPr>
              <a:t>về</a:t>
            </a:r>
            <a:r>
              <a:rPr lang="en-US" sz="2600" dirty="0">
                <a:latin typeface="UTM Avo" pitchFamily="18" charset="0"/>
              </a:rPr>
              <a:t> sum </a:t>
            </a:r>
            <a:r>
              <a:rPr lang="en-US" sz="2600" dirty="0" err="1">
                <a:latin typeface="UTM Avo" pitchFamily="18" charset="0"/>
              </a:rPr>
              <a:t>họp</a:t>
            </a:r>
            <a:r>
              <a:rPr lang="en-US" sz="2600" dirty="0">
                <a:latin typeface="UTM Avo" pitchFamily="18" charset="0"/>
              </a:rPr>
              <a:t> </a:t>
            </a:r>
            <a:r>
              <a:rPr lang="en-US" sz="2600" dirty="0" err="1">
                <a:latin typeface="UTM Avo" pitchFamily="18" charset="0"/>
              </a:rPr>
              <a:t>bên</a:t>
            </a:r>
            <a:r>
              <a:rPr lang="en-US" sz="2600" dirty="0">
                <a:latin typeface="UTM Avo" pitchFamily="18" charset="0"/>
              </a:rPr>
              <a:t> </a:t>
            </a:r>
            <a:r>
              <a:rPr lang="en-US" sz="2600" dirty="0" err="1">
                <a:latin typeface="UTM Avo" pitchFamily="18" charset="0"/>
              </a:rPr>
              <a:t>mâm</a:t>
            </a:r>
            <a:r>
              <a:rPr lang="en-US" sz="2600" dirty="0">
                <a:latin typeface="UTM Avo" pitchFamily="18" charset="0"/>
              </a:rPr>
              <a:t> </a:t>
            </a:r>
            <a:r>
              <a:rPr lang="en-US" sz="2600" dirty="0" err="1">
                <a:latin typeface="UTM Avo" pitchFamily="18" charset="0"/>
              </a:rPr>
              <a:t>cơm</a:t>
            </a:r>
            <a:r>
              <a:rPr lang="en-US" sz="2600" dirty="0">
                <a:latin typeface="UTM Avo" pitchFamily="18" charset="0"/>
              </a:rPr>
              <a:t> </a:t>
            </a:r>
            <a:r>
              <a:rPr lang="en-US" sz="2600" dirty="0" err="1">
                <a:latin typeface="UTM Avo" pitchFamily="18" charset="0"/>
              </a:rPr>
              <a:t>Tết</a:t>
            </a:r>
            <a:r>
              <a:rPr lang="en-US" sz="2600" dirty="0">
                <a:latin typeface="UTM Avo" pitchFamily="18" charset="0"/>
              </a:rPr>
              <a:t>. 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43693" y="422991"/>
            <a:ext cx="2939142" cy="556723"/>
            <a:chOff x="3749540" y="-59639"/>
            <a:chExt cx="3321092" cy="1166041"/>
          </a:xfrm>
        </p:grpSpPr>
        <p:sp>
          <p:nvSpPr>
            <p:cNvPr id="5" name="Rounded Rectangle 4"/>
            <p:cNvSpPr/>
            <p:nvPr/>
          </p:nvSpPr>
          <p:spPr>
            <a:xfrm>
              <a:off x="4803951" y="176587"/>
              <a:ext cx="2266681" cy="693589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Tập đọc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pic>
          <p:nvPicPr>
            <p:cNvPr id="6" name="图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9540" y="-59639"/>
              <a:ext cx="1408663" cy="11660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977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7">
            <a:extLst>
              <a:ext uri="{FF2B5EF4-FFF2-40B4-BE49-F238E27FC236}">
                <a16:creationId xmlns:a16="http://schemas.microsoft.com/office/drawing/2014/main" id="{55AFD542-B6EA-471C-B6A5-3565E23FE932}"/>
              </a:ext>
            </a:extLst>
          </p:cNvPr>
          <p:cNvSpPr/>
          <p:nvPr/>
        </p:nvSpPr>
        <p:spPr>
          <a:xfrm>
            <a:off x="1287391" y="874193"/>
            <a:ext cx="4972385" cy="49723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3" name="图片 6">
            <a:extLst>
              <a:ext uri="{FF2B5EF4-FFF2-40B4-BE49-F238E27FC236}">
                <a16:creationId xmlns:a16="http://schemas.microsoft.com/office/drawing/2014/main" id="{F99F1168-3839-4FB5-A9F6-3E4B1B7FCF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14" y="384235"/>
            <a:ext cx="4647234" cy="53006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1282506">
            <a:off x="1729553" y="2171151"/>
            <a:ext cx="3799438" cy="18769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prstTxWarp prst="textArchUp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TỪ KHÓ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5163968" y="369679"/>
            <a:ext cx="4259484" cy="896062"/>
            <a:chOff x="6813227" y="1089483"/>
            <a:chExt cx="4259484" cy="896062"/>
          </a:xfrm>
        </p:grpSpPr>
        <p:pic>
          <p:nvPicPr>
            <p:cNvPr id="10" name="图片 2">
              <a:extLst>
                <a:ext uri="{FF2B5EF4-FFF2-40B4-BE49-F238E27FC236}">
                  <a16:creationId xmlns:a16="http://schemas.microsoft.com/office/drawing/2014/main" id="{42A75259-2CE7-4ACC-B46E-DDE826DB01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978" b="31203"/>
            <a:stretch/>
          </p:blipFill>
          <p:spPr>
            <a:xfrm>
              <a:off x="6813227" y="1094902"/>
              <a:ext cx="4259484" cy="890643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7938354" y="1089483"/>
              <a:ext cx="193995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itchFamily="18" charset="0"/>
                  <a:ea typeface="+mn-ea"/>
                  <a:cs typeface="+mn-cs"/>
                </a:rPr>
                <a:t>về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itchFamily="18" charset="0"/>
                  <a:ea typeface="+mn-ea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itchFamily="18" charset="0"/>
                  <a:ea typeface="+mn-ea"/>
                  <a:cs typeface="+mn-cs"/>
                </a:rPr>
                <a:t>bến</a:t>
              </a:r>
              <a:endPara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143877" y="1421545"/>
            <a:ext cx="4259484" cy="937249"/>
            <a:chOff x="6808901" y="2314770"/>
            <a:chExt cx="4259484" cy="937249"/>
          </a:xfrm>
        </p:grpSpPr>
        <p:pic>
          <p:nvPicPr>
            <p:cNvPr id="13" name="图片 11">
              <a:extLst>
                <a:ext uri="{FF2B5EF4-FFF2-40B4-BE49-F238E27FC236}">
                  <a16:creationId xmlns:a16="http://schemas.microsoft.com/office/drawing/2014/main" id="{7B3745BA-1D42-4CD8-9A35-934887B42D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978" b="31203"/>
            <a:stretch/>
          </p:blipFill>
          <p:spPr>
            <a:xfrm>
              <a:off x="6808901" y="2361376"/>
              <a:ext cx="4259484" cy="890643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7924800" y="2314770"/>
              <a:ext cx="262604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itchFamily="18" charset="0"/>
                  <a:ea typeface="+mn-ea"/>
                  <a:cs typeface="+mn-cs"/>
                </a:rPr>
                <a:t>phàn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itchFamily="18" charset="0"/>
                  <a:ea typeface="+mn-ea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itchFamily="18" charset="0"/>
                  <a:ea typeface="+mn-ea"/>
                  <a:cs typeface="+mn-cs"/>
                </a:rPr>
                <a:t>nàn</a:t>
              </a:r>
              <a:endPara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065053" y="2578376"/>
            <a:ext cx="5771982" cy="990041"/>
            <a:chOff x="6808901" y="3834207"/>
            <a:chExt cx="5771982" cy="990041"/>
          </a:xfrm>
        </p:grpSpPr>
        <p:pic>
          <p:nvPicPr>
            <p:cNvPr id="16" name="图片 13">
              <a:extLst>
                <a:ext uri="{FF2B5EF4-FFF2-40B4-BE49-F238E27FC236}">
                  <a16:creationId xmlns:a16="http://schemas.microsoft.com/office/drawing/2014/main" id="{8F3A335A-4540-4649-B398-FC10228286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978" b="31203"/>
            <a:stretch/>
          </p:blipFill>
          <p:spPr>
            <a:xfrm>
              <a:off x="6808901" y="3834207"/>
              <a:ext cx="5771982" cy="990041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8011927" y="3866426"/>
              <a:ext cx="372730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itchFamily="18" charset="0"/>
                  <a:ea typeface="+mn-ea"/>
                  <a:cs typeface="+mn-cs"/>
                </a:rPr>
                <a:t>chậm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itchFamily="18" charset="0"/>
                  <a:ea typeface="+mn-ea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itchFamily="18" charset="0"/>
                  <a:ea typeface="+mn-ea"/>
                  <a:cs typeface="+mn-cs"/>
                </a:rPr>
                <a:t>như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itchFamily="18" charset="0"/>
                  <a:ea typeface="+mn-ea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itchFamily="18" charset="0"/>
                  <a:ea typeface="+mn-ea"/>
                  <a:cs typeface="+mn-cs"/>
                </a:rPr>
                <a:t>sên</a:t>
              </a:r>
              <a:endPara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143883" y="4565518"/>
            <a:ext cx="4259484" cy="910958"/>
            <a:chOff x="6808901" y="5190729"/>
            <a:chExt cx="4259484" cy="910958"/>
          </a:xfrm>
        </p:grpSpPr>
        <p:pic>
          <p:nvPicPr>
            <p:cNvPr id="19" name="图片 15">
              <a:extLst>
                <a:ext uri="{FF2B5EF4-FFF2-40B4-BE49-F238E27FC236}">
                  <a16:creationId xmlns:a16="http://schemas.microsoft.com/office/drawing/2014/main" id="{D1D034BC-3C80-4037-8EE1-26A12C56E7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978" b="31203"/>
            <a:stretch/>
          </p:blipFill>
          <p:spPr>
            <a:xfrm>
              <a:off x="6808901" y="5211044"/>
              <a:ext cx="4259484" cy="890643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7987863" y="5190729"/>
              <a:ext cx="169629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itchFamily="18" charset="0"/>
                  <a:ea typeface="+mn-ea"/>
                  <a:cs typeface="+mn-cs"/>
                </a:rPr>
                <a:t>làm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itchFamily="18" charset="0"/>
                  <a:ea typeface="+mn-ea"/>
                  <a:cs typeface="+mn-cs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itchFamily="18" charset="0"/>
                  <a:ea typeface="+mn-ea"/>
                  <a:cs typeface="+mn-cs"/>
                </a:rPr>
                <a:t>lễ</a:t>
              </a:r>
              <a:endPara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endParaRPr>
            </a:p>
          </p:txBody>
        </p:sp>
      </p:grpSp>
      <p:pic>
        <p:nvPicPr>
          <p:cNvPr id="21" name="图片 15">
            <a:extLst>
              <a:ext uri="{FF2B5EF4-FFF2-40B4-BE49-F238E27FC236}">
                <a16:creationId xmlns:a16="http://schemas.microsoft.com/office/drawing/2014/main" id="{D1D034BC-3C80-4037-8EE1-26A12C56E7F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78" b="31203"/>
          <a:stretch/>
        </p:blipFill>
        <p:spPr>
          <a:xfrm>
            <a:off x="5028260" y="5547100"/>
            <a:ext cx="5666882" cy="89064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207248" y="5527919"/>
            <a:ext cx="46455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lầm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rầm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khấn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itchFamily="18" charset="0"/>
              <a:ea typeface="+mn-ea"/>
              <a:cs typeface="+mn-cs"/>
            </a:endParaRPr>
          </a:p>
        </p:txBody>
      </p:sp>
      <p:pic>
        <p:nvPicPr>
          <p:cNvPr id="23" name="图片 13">
            <a:extLst>
              <a:ext uri="{FF2B5EF4-FFF2-40B4-BE49-F238E27FC236}">
                <a16:creationId xmlns:a16="http://schemas.microsoft.com/office/drawing/2014/main" id="{8F3A335A-4540-4649-B398-FC102282866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78" b="31203"/>
          <a:stretch/>
        </p:blipFill>
        <p:spPr>
          <a:xfrm>
            <a:off x="5175417" y="3587368"/>
            <a:ext cx="4259484" cy="890643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268104" y="3524160"/>
            <a:ext cx="23182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sum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itchFamily="18" charset="0"/>
                <a:ea typeface="+mn-ea"/>
                <a:cs typeface="+mn-cs"/>
              </a:rPr>
              <a:t>họp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1866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69" y="434869"/>
            <a:ext cx="11735817" cy="6462320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0" y="419909"/>
            <a:ext cx="3592286" cy="485082"/>
            <a:chOff x="4000467" y="260140"/>
            <a:chExt cx="3232530" cy="952292"/>
          </a:xfrm>
        </p:grpSpPr>
        <p:sp>
          <p:nvSpPr>
            <p:cNvPr id="5" name="Rounded Rectangle 4"/>
            <p:cNvSpPr/>
            <p:nvPr/>
          </p:nvSpPr>
          <p:spPr>
            <a:xfrm>
              <a:off x="4764519" y="412813"/>
              <a:ext cx="2468478" cy="799619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Luyện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đọc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câu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pic>
          <p:nvPicPr>
            <p:cNvPr id="6" name="图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0467" y="260140"/>
              <a:ext cx="965849" cy="846266"/>
            </a:xfrm>
            <a:prstGeom prst="rect">
              <a:avLst/>
            </a:prstGeom>
          </p:spPr>
        </p:pic>
      </p:grpSp>
      <p:sp>
        <p:nvSpPr>
          <p:cNvPr id="7" name="Oval 6"/>
          <p:cNvSpPr/>
          <p:nvPr/>
        </p:nvSpPr>
        <p:spPr>
          <a:xfrm>
            <a:off x="1021413" y="1114883"/>
            <a:ext cx="339634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256845" y="945066"/>
            <a:ext cx="339634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/>
          <p:cNvSpPr/>
          <p:nvPr/>
        </p:nvSpPr>
        <p:spPr>
          <a:xfrm>
            <a:off x="8467546" y="904992"/>
            <a:ext cx="339634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3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246924" y="1638649"/>
            <a:ext cx="339634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1047539" y="2045693"/>
            <a:ext cx="314543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5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162651" y="2515043"/>
            <a:ext cx="339634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7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7968876" y="1787517"/>
            <a:ext cx="339634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6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5932651" y="2345226"/>
            <a:ext cx="339634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</a:rPr>
              <a:t>8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042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69" y="434869"/>
            <a:ext cx="11735817" cy="6462320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156754" y="419909"/>
            <a:ext cx="2860765" cy="429178"/>
            <a:chOff x="4000467" y="260140"/>
            <a:chExt cx="3232530" cy="846266"/>
          </a:xfrm>
        </p:grpSpPr>
        <p:sp>
          <p:nvSpPr>
            <p:cNvPr id="5" name="Rounded Rectangle 4"/>
            <p:cNvSpPr/>
            <p:nvPr/>
          </p:nvSpPr>
          <p:spPr>
            <a:xfrm>
              <a:off x="4966316" y="412815"/>
              <a:ext cx="2266681" cy="540913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Chia đoạn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pic>
          <p:nvPicPr>
            <p:cNvPr id="6" name="图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0467" y="260140"/>
              <a:ext cx="1408662" cy="846266"/>
            </a:xfrm>
            <a:prstGeom prst="rect">
              <a:avLst/>
            </a:prstGeom>
          </p:spPr>
        </p:pic>
      </p:grpSp>
      <p:sp>
        <p:nvSpPr>
          <p:cNvPr id="7" name="Oval 6"/>
          <p:cNvSpPr/>
          <p:nvPr/>
        </p:nvSpPr>
        <p:spPr>
          <a:xfrm>
            <a:off x="1021413" y="1167135"/>
            <a:ext cx="339634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1034476" y="2071819"/>
            <a:ext cx="314543" cy="33963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</a:rPr>
              <a:t>2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4232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69" y="434869"/>
            <a:ext cx="11735817" cy="6462320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182881" y="434869"/>
            <a:ext cx="2939142" cy="439158"/>
            <a:chOff x="3749540" y="-59639"/>
            <a:chExt cx="3321092" cy="1166041"/>
          </a:xfrm>
        </p:grpSpPr>
        <p:sp>
          <p:nvSpPr>
            <p:cNvPr id="5" name="Rounded Rectangle 4"/>
            <p:cNvSpPr/>
            <p:nvPr/>
          </p:nvSpPr>
          <p:spPr>
            <a:xfrm>
              <a:off x="4803951" y="176587"/>
              <a:ext cx="2266681" cy="693589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Tập đọc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pic>
          <p:nvPicPr>
            <p:cNvPr id="6" name="图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9540" y="-59639"/>
              <a:ext cx="1408663" cy="11660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4148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14">
            <a:extLst>
              <a:ext uri="{FF2B5EF4-FFF2-40B4-BE49-F238E27FC236}">
                <a16:creationId xmlns:a16="http://schemas.microsoft.com/office/drawing/2014/main" id="{AFA9BC2A-78DA-4C2E-9C41-52BBCE2ED4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65245"/>
            <a:ext cx="12192000" cy="4270754"/>
          </a:xfrm>
          <a:prstGeom prst="rect">
            <a:avLst/>
          </a:prstGeom>
        </p:spPr>
      </p:pic>
      <p:pic>
        <p:nvPicPr>
          <p:cNvPr id="6" name="图片 7">
            <a:extLst>
              <a:ext uri="{FF2B5EF4-FFF2-40B4-BE49-F238E27FC236}">
                <a16:creationId xmlns:a16="http://schemas.microsoft.com/office/drawing/2014/main" id="{36DAB383-B73D-4AA9-AED0-2902C5FB7C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8474" y="3081197"/>
            <a:ext cx="7165974" cy="3467099"/>
          </a:xfrm>
          <a:prstGeom prst="rect">
            <a:avLst/>
          </a:prstGeom>
        </p:spPr>
      </p:pic>
      <p:pic>
        <p:nvPicPr>
          <p:cNvPr id="8" name="图片 41">
            <a:extLst>
              <a:ext uri="{FF2B5EF4-FFF2-40B4-BE49-F238E27FC236}">
                <a16:creationId xmlns:a16="http://schemas.microsoft.com/office/drawing/2014/main" id="{73EBAA1A-CCBD-4F6C-8D97-7B7ADD9D51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2623" y="268572"/>
            <a:ext cx="1103377" cy="1795325"/>
          </a:xfrm>
          <a:prstGeom prst="rect">
            <a:avLst/>
          </a:prstGeom>
        </p:spPr>
      </p:pic>
      <p:pic>
        <p:nvPicPr>
          <p:cNvPr id="9" name="图片 42">
            <a:extLst>
              <a:ext uri="{FF2B5EF4-FFF2-40B4-BE49-F238E27FC236}">
                <a16:creationId xmlns:a16="http://schemas.microsoft.com/office/drawing/2014/main" id="{942F7E87-18B2-463A-A88C-B53C20C8C23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4258" y="2161029"/>
            <a:ext cx="1103377" cy="1795325"/>
          </a:xfrm>
          <a:prstGeom prst="rect">
            <a:avLst/>
          </a:prstGeom>
        </p:spPr>
      </p:pic>
      <p:sp>
        <p:nvSpPr>
          <p:cNvPr id="13" name="Oval 12"/>
          <p:cNvSpPr>
            <a:spLocks noChangeArrowheads="1"/>
          </p:cNvSpPr>
          <p:nvPr/>
        </p:nvSpPr>
        <p:spPr bwMode="gray">
          <a:xfrm>
            <a:off x="1724297" y="496390"/>
            <a:ext cx="8725989" cy="2567936"/>
          </a:xfrm>
          <a:prstGeom prst="ellipse">
            <a:avLst/>
          </a:prstGeom>
          <a:solidFill>
            <a:srgbClr val="7030A0"/>
          </a:solidFill>
          <a:ln w="28575" algn="ctr">
            <a:solidFill>
              <a:srgbClr val="FFFFFF"/>
            </a:solidFill>
            <a:round/>
            <a:headEnd/>
            <a:tailEnd/>
          </a:ln>
          <a:effectLst/>
          <a:scene3d>
            <a:camera prst="orthographicFront"/>
            <a:lightRig rig="flat" dir="t">
              <a:rot lat="0" lon="0" rev="2400000"/>
            </a:lightRig>
          </a:scene3d>
          <a:sp3d prstMaterial="softEdge">
            <a:bevelT w="762000" h="965200"/>
          </a:sp3d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itchFamily="34" charset="0"/>
              <a:ea typeface="+mn-ea"/>
              <a:cs typeface="Arial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33504" y="1118638"/>
            <a:ext cx="84255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Tìm</a:t>
            </a: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8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hiểu</a:t>
            </a: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8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bài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16" name="图片 7" descr="572005ec0a0c4"/>
          <p:cNvPicPr>
            <a:picLocks noChangeAspect="1"/>
          </p:cNvPicPr>
          <p:nvPr/>
        </p:nvPicPr>
        <p:blipFill rotWithShape="1">
          <a:blip r:embed="rId5"/>
          <a:srcRect l="-1884" t="-25331" r="38607" b="25331"/>
          <a:stretch/>
        </p:blipFill>
        <p:spPr>
          <a:xfrm>
            <a:off x="-228131" y="209474"/>
            <a:ext cx="2212993" cy="1733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73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08807C6-F3E2-4D9B-8B6B-D2632C43E0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083" t="21777" r="26001" b="47111"/>
          <a:stretch/>
        </p:blipFill>
        <p:spPr>
          <a:xfrm>
            <a:off x="0" y="435035"/>
            <a:ext cx="12197040" cy="35058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62058A-8338-44E8-AFFB-43C1BC5471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083" t="25333" r="25799" b="36148"/>
          <a:stretch/>
        </p:blipFill>
        <p:spPr>
          <a:xfrm>
            <a:off x="0" y="3940892"/>
            <a:ext cx="12192000" cy="2917108"/>
          </a:xfrm>
          <a:prstGeom prst="rect">
            <a:avLst/>
          </a:prstGeom>
        </p:spPr>
      </p:pic>
      <p:sp>
        <p:nvSpPr>
          <p:cNvPr id="6" name="云形 18"/>
          <p:cNvSpPr/>
          <p:nvPr/>
        </p:nvSpPr>
        <p:spPr>
          <a:xfrm>
            <a:off x="4812418" y="5316582"/>
            <a:ext cx="7379582" cy="1541418"/>
          </a:xfrm>
          <a:prstGeom prst="cloud">
            <a:avLst/>
          </a:prstGeom>
          <a:solidFill>
            <a:schemeClr val="accent6"/>
          </a:solidFill>
          <a:ln>
            <a:noFill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rgbClr val="5B9BD5">
              <a:shade val="50000"/>
            </a:srgbClr>
          </a:lnRef>
          <a:fillRef idx="1">
            <a:srgbClr val="5B9BD5"/>
          </a:fillRef>
          <a:effectRef idx="0">
            <a:srgbClr val="5B9BD5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600" b="1" dirty="0" err="1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Cả</a:t>
            </a:r>
            <a:r>
              <a:rPr lang="en-US" altLang="zh-CN" sz="3600" b="1" dirty="0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 </a:t>
            </a:r>
            <a:r>
              <a:rPr lang="en-US" altLang="zh-CN" sz="3600" b="1" dirty="0" err="1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năm</a:t>
            </a:r>
            <a:r>
              <a:rPr lang="en-US" altLang="zh-CN" sz="3600" b="1" dirty="0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 </a:t>
            </a:r>
            <a:r>
              <a:rPr lang="en-US" altLang="zh-CN" sz="3600" b="1" dirty="0" err="1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bà</a:t>
            </a:r>
            <a:r>
              <a:rPr lang="en-US" altLang="zh-CN" sz="3600" b="1" dirty="0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 </a:t>
            </a:r>
            <a:r>
              <a:rPr lang="en-US" altLang="zh-CN" sz="3600" b="1" dirty="0" err="1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đã</a:t>
            </a:r>
            <a:r>
              <a:rPr lang="en-US" altLang="zh-CN" sz="3600" b="1" dirty="0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 </a:t>
            </a:r>
            <a:r>
              <a:rPr lang="en-US" altLang="zh-CN" sz="3600" b="1" dirty="0" err="1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chờ</a:t>
            </a:r>
            <a:r>
              <a:rPr lang="en-US" altLang="zh-CN" sz="3600" b="1" dirty="0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 </a:t>
            </a:r>
            <a:r>
              <a:rPr lang="en-US" altLang="zh-CN" sz="3600" b="1" dirty="0" err="1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nhà</a:t>
            </a:r>
            <a:r>
              <a:rPr lang="en-US" altLang="zh-CN" sz="3600" b="1" dirty="0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 Bi</a:t>
            </a:r>
            <a:r>
              <a:rPr lang="vi-VN" altLang="zh-CN" sz="3600" b="1" dirty="0">
                <a:solidFill>
                  <a:schemeClr val="bg1"/>
                </a:solidFill>
                <a:latin typeface="+mj-lt"/>
                <a:ea typeface="inpin heiti" charset="-122"/>
              </a:rPr>
              <a:t> </a:t>
            </a:r>
            <a:r>
              <a:rPr lang="en-US" altLang="zh-CN" sz="3600" b="1" dirty="0" err="1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về</a:t>
            </a:r>
            <a:r>
              <a:rPr lang="en-US" altLang="zh-CN" sz="3600" b="1" dirty="0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 </a:t>
            </a:r>
            <a:r>
              <a:rPr lang="en-US" altLang="zh-CN" sz="3600" b="1" dirty="0" err="1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làm</a:t>
            </a:r>
            <a:r>
              <a:rPr lang="en-US" altLang="zh-CN" sz="3600" b="1" dirty="0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 </a:t>
            </a:r>
            <a:r>
              <a:rPr lang="en-US" altLang="zh-CN" sz="3600" b="1" dirty="0" err="1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gì</a:t>
            </a:r>
            <a:r>
              <a:rPr lang="vi-VN" altLang="zh-CN" sz="3600" b="1" dirty="0">
                <a:solidFill>
                  <a:schemeClr val="bg1"/>
                </a:solidFill>
                <a:latin typeface="+mj-lt"/>
                <a:ea typeface="inpin heiti" charset="-122"/>
              </a:rPr>
              <a:t> ?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 charset="0"/>
              <a:ea typeface="inpin heiti" charset="-122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09007" y="552435"/>
            <a:ext cx="2939142" cy="439158"/>
            <a:chOff x="3749540" y="-59639"/>
            <a:chExt cx="3321092" cy="1166041"/>
          </a:xfrm>
        </p:grpSpPr>
        <p:sp>
          <p:nvSpPr>
            <p:cNvPr id="8" name="Rounded Rectangle 7"/>
            <p:cNvSpPr/>
            <p:nvPr/>
          </p:nvSpPr>
          <p:spPr>
            <a:xfrm>
              <a:off x="4803951" y="176587"/>
              <a:ext cx="2266681" cy="929815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Tập đọc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pic>
          <p:nvPicPr>
            <p:cNvPr id="9" name="图片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9540" y="-59639"/>
              <a:ext cx="1408663" cy="11660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43138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30203" t="38666" r="28150" b="21261"/>
          <a:stretch/>
        </p:blipFill>
        <p:spPr bwMode="auto">
          <a:xfrm>
            <a:off x="794084" y="681200"/>
            <a:ext cx="11153274" cy="592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云形 18"/>
          <p:cNvSpPr/>
          <p:nvPr/>
        </p:nvSpPr>
        <p:spPr>
          <a:xfrm>
            <a:off x="2577738" y="5029202"/>
            <a:ext cx="9614262" cy="1828798"/>
          </a:xfrm>
          <a:prstGeom prst="cloud">
            <a:avLst/>
          </a:prstGeom>
          <a:solidFill>
            <a:schemeClr val="accent6"/>
          </a:solidFill>
          <a:ln>
            <a:noFill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style>
          <a:lnRef idx="2">
            <a:srgbClr val="5B9BD5">
              <a:shade val="50000"/>
            </a:srgbClr>
          </a:lnRef>
          <a:fillRef idx="1">
            <a:srgbClr val="5B9BD5"/>
          </a:fillRef>
          <a:effectRef idx="0">
            <a:srgbClr val="5B9BD5"/>
          </a:effectRef>
          <a:fontRef idx="minor">
            <a:sysClr val="window" lastClr="FFFFFF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3200" b="1" dirty="0" err="1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Cả</a:t>
            </a:r>
            <a:r>
              <a:rPr lang="en-US" altLang="zh-CN" sz="3200" b="1" dirty="0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 </a:t>
            </a:r>
            <a:r>
              <a:rPr lang="en-US" altLang="zh-CN" sz="3200" b="1" dirty="0" err="1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năm</a:t>
            </a:r>
            <a:r>
              <a:rPr lang="en-US" altLang="zh-CN" sz="3200" b="1" dirty="0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 </a:t>
            </a:r>
            <a:r>
              <a:rPr lang="en-US" altLang="zh-CN" sz="3200" b="1" dirty="0" err="1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bà</a:t>
            </a:r>
            <a:r>
              <a:rPr lang="en-US" altLang="zh-CN" sz="3200" b="1" dirty="0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 </a:t>
            </a:r>
            <a:r>
              <a:rPr lang="en-US" altLang="zh-CN" sz="3200" b="1" dirty="0" err="1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đã</a:t>
            </a:r>
            <a:r>
              <a:rPr lang="en-US" altLang="zh-CN" sz="3200" b="1" dirty="0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 </a:t>
            </a:r>
            <a:r>
              <a:rPr lang="en-US" altLang="zh-CN" sz="3200" b="1" dirty="0" err="1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chờ</a:t>
            </a:r>
            <a:r>
              <a:rPr lang="en-US" altLang="zh-CN" sz="3200" b="1" dirty="0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 </a:t>
            </a:r>
            <a:r>
              <a:rPr lang="en-US" altLang="zh-CN" sz="3200" b="1" dirty="0" err="1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nhà</a:t>
            </a:r>
            <a:r>
              <a:rPr lang="en-US" altLang="zh-CN" sz="3200" b="1" dirty="0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 </a:t>
            </a:r>
            <a:r>
              <a:rPr lang="vi-VN" altLang="zh-CN" sz="3200" b="1" dirty="0">
                <a:solidFill>
                  <a:schemeClr val="bg1"/>
                </a:solidFill>
                <a:latin typeface="+mj-lt"/>
                <a:ea typeface="inpin heiti" charset="-122"/>
              </a:rPr>
              <a:t>Bi </a:t>
            </a:r>
            <a:r>
              <a:rPr lang="en-US" altLang="zh-CN" sz="3200" b="1" dirty="0" err="1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về</a:t>
            </a:r>
            <a:r>
              <a:rPr lang="en-US" altLang="zh-CN" sz="3200" b="1" dirty="0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 sum </a:t>
            </a:r>
            <a:r>
              <a:rPr lang="en-US" altLang="zh-CN" sz="3200" b="1" dirty="0" err="1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họp</a:t>
            </a:r>
            <a:r>
              <a:rPr lang="en-US" altLang="zh-CN" sz="3200" b="1" dirty="0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 </a:t>
            </a:r>
            <a:r>
              <a:rPr lang="en-US" altLang="zh-CN" sz="3200" b="1" dirty="0" err="1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bên</a:t>
            </a:r>
            <a:r>
              <a:rPr lang="en-US" altLang="zh-CN" sz="3200" b="1" dirty="0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 </a:t>
            </a:r>
            <a:r>
              <a:rPr lang="en-US" altLang="zh-CN" sz="3200" b="1" dirty="0" err="1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mâm</a:t>
            </a:r>
            <a:r>
              <a:rPr lang="en-US" altLang="zh-CN" sz="3200" b="1" dirty="0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 </a:t>
            </a:r>
            <a:r>
              <a:rPr lang="en-US" altLang="zh-CN" sz="3200" b="1" dirty="0" err="1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cơm</a:t>
            </a:r>
            <a:r>
              <a:rPr lang="en-US" altLang="zh-CN" sz="3200" b="1" dirty="0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 </a:t>
            </a:r>
            <a:r>
              <a:rPr lang="en-US" altLang="zh-CN" sz="3200" b="1" dirty="0" err="1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Tết</a:t>
            </a:r>
            <a:r>
              <a:rPr lang="en-US" altLang="zh-CN" sz="3200" b="1" dirty="0">
                <a:solidFill>
                  <a:schemeClr val="bg1"/>
                </a:solidFill>
                <a:latin typeface="UTM Avo" panose="02040603050506020204" pitchFamily="18" charset="0"/>
                <a:ea typeface="inpin heiti" charset="-122"/>
              </a:rPr>
              <a:t>.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 charset="0"/>
              <a:ea typeface="inpin heit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092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9">
            <a:extLst>
              <a:ext uri="{FF2B5EF4-FFF2-40B4-BE49-F238E27FC236}">
                <a16:creationId xmlns:a16="http://schemas.microsoft.com/office/drawing/2014/main" id="{C471F5D6-0ED0-484F-9E49-B8B0F5674E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628" y="4619296"/>
            <a:ext cx="2917371" cy="1806433"/>
          </a:xfrm>
          <a:prstGeom prst="rect">
            <a:avLst/>
          </a:prstGeom>
        </p:spPr>
      </p:pic>
      <p:pic>
        <p:nvPicPr>
          <p:cNvPr id="3" name="图片 7" descr="572005ec0a0c4"/>
          <p:cNvPicPr>
            <a:picLocks noChangeAspect="1"/>
          </p:cNvPicPr>
          <p:nvPr/>
        </p:nvPicPr>
        <p:blipFill rotWithShape="1">
          <a:blip r:embed="rId3"/>
          <a:srcRect l="-1884" t="-25331" r="38607" b="25331"/>
          <a:stretch/>
        </p:blipFill>
        <p:spPr>
          <a:xfrm>
            <a:off x="-83747" y="-440233"/>
            <a:ext cx="2212993" cy="1733402"/>
          </a:xfrm>
          <a:prstGeom prst="rect">
            <a:avLst/>
          </a:prstGeom>
        </p:spPr>
      </p:pic>
      <p:pic>
        <p:nvPicPr>
          <p:cNvPr id="4" name="图片 2">
            <a:extLst>
              <a:ext uri="{FF2B5EF4-FFF2-40B4-BE49-F238E27FC236}">
                <a16:creationId xmlns:a16="http://schemas.microsoft.com/office/drawing/2014/main" id="{F4F05641-4A96-4EDD-8E5B-25B18DEFD7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6753" y="4177965"/>
            <a:ext cx="2913017" cy="2782389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395257" y="462067"/>
            <a:ext cx="4487907" cy="89338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? </a:t>
            </a:r>
            <a:r>
              <a:rPr lang="en-US" sz="4800" b="1" dirty="0" err="1">
                <a:solidFill>
                  <a:prstClr val="black"/>
                </a:solidFill>
                <a:latin typeface="UTM Avo" panose="02040603050506020204" pitchFamily="18" charset="0"/>
              </a:rPr>
              <a:t>Nói</a:t>
            </a:r>
            <a:r>
              <a:rPr lang="en-US" sz="4800" b="1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4800" b="1" dirty="0" err="1">
                <a:solidFill>
                  <a:prstClr val="black"/>
                </a:solidFill>
                <a:latin typeface="UTM Avo" panose="02040603050506020204" pitchFamily="18" charset="0"/>
              </a:rPr>
              <a:t>tiếp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658983" y="2007841"/>
            <a:ext cx="8300093" cy="84608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a)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Nhà</a:t>
            </a:r>
            <a:r>
              <a:rPr kumimoji="0" lang="en-US" sz="4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Bi </a:t>
            </a:r>
            <a:r>
              <a:rPr kumimoji="0" lang="en-US" sz="4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về</a:t>
            </a:r>
            <a:r>
              <a:rPr kumimoji="0" lang="en-US" sz="4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4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quê</a:t>
            </a:r>
            <a:r>
              <a:rPr kumimoji="0" lang="en-US" sz="4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..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.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658983" y="3347508"/>
            <a:ext cx="8300093" cy="8565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b) </a:t>
            </a:r>
            <a:r>
              <a:rPr kumimoji="0" lang="en-US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Đêm</a:t>
            </a:r>
            <a:r>
              <a:rPr kumimoji="0" lang="en-US" sz="4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30, </a:t>
            </a:r>
            <a:r>
              <a:rPr kumimoji="0" lang="en-US" sz="4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cả</a:t>
            </a:r>
            <a:r>
              <a:rPr kumimoji="0" lang="en-US" sz="4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4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nhà</a:t>
            </a:r>
            <a:r>
              <a:rPr kumimoji="0" lang="en-US" sz="4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Bi ..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3185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41"/>
          <a:stretch>
            <a:fillRect/>
          </a:stretch>
        </p:blipFill>
        <p:spPr bwMode="auto">
          <a:xfrm>
            <a:off x="1212850" y="798513"/>
            <a:ext cx="9351963" cy="526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312837" y="2586660"/>
            <a:ext cx="472918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561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 err="1">
                <a:ln w="12700">
                  <a:solidFill>
                    <a:srgbClr val="4BACC6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ea typeface="HP001" panose="020B0603050302020204" pitchFamily="34" charset="0"/>
              </a:rPr>
              <a:t>Tập</a:t>
            </a:r>
            <a:r>
              <a:rPr kumimoji="0" lang="en-US" sz="9600" b="1" i="0" u="none" strike="noStrike" kern="1200" cap="none" spc="0" normalizeH="0" baseline="0" noProof="0" dirty="0">
                <a:ln w="12700">
                  <a:solidFill>
                    <a:srgbClr val="4BACC6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ea typeface="HP001" panose="020B0603050302020204" pitchFamily="34" charset="0"/>
              </a:rPr>
              <a:t> </a:t>
            </a:r>
            <a:r>
              <a:rPr kumimoji="0" lang="en-US" sz="9600" b="1" i="0" u="none" strike="noStrike" kern="1200" cap="none" spc="0" normalizeH="0" baseline="0" noProof="0" dirty="0" err="1">
                <a:ln w="12700">
                  <a:solidFill>
                    <a:srgbClr val="4BACC6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ea typeface="HP001" panose="020B0603050302020204" pitchFamily="34" charset="0"/>
              </a:rPr>
              <a:t>viết</a:t>
            </a:r>
            <a:endParaRPr kumimoji="0" lang="en-US" sz="9600" b="1" i="0" u="none" strike="noStrike" kern="1200" cap="none" spc="0" normalizeH="0" baseline="0" noProof="0" dirty="0">
              <a:ln w="12700">
                <a:solidFill>
                  <a:srgbClr val="4BACC6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HP001 4 hàng" panose="020B0603050302020204" pitchFamily="34" charset="0"/>
              <a:ea typeface="HP001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0943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32841"/>
            <a:ext cx="12192000" cy="2951983"/>
          </a:xfrm>
          <a:prstGeom prst="rect">
            <a:avLst/>
          </a:prstGeom>
        </p:spPr>
      </p:pic>
      <p:pic>
        <p:nvPicPr>
          <p:cNvPr id="5" name="Picture 4" descr="Phim Hoạt Hình Học Sinh Học Sinh Cậu Bé, Phim Hoạt Hình, Nhà, Suốt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187" b="96250" l="9844" r="91719">
                        <a14:foregroundMark x1="42031" y1="53125" x2="71406" y2="82500"/>
                        <a14:foregroundMark x1="64219" y1="50469" x2="36094" y2="79219"/>
                        <a14:foregroundMark x1="46563" y1="49063" x2="57031" y2="49844"/>
                        <a14:foregroundMark x1="39375" y1="53125" x2="40000" y2="57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455" y="278291"/>
            <a:ext cx="2364971" cy="1558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098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7m0rrvllT2SXp3EzyqUF8u8J0FPpz5x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248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42809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5488898" y="389147"/>
            <a:ext cx="2717073" cy="372325"/>
          </a:xfrm>
          <a:prstGeom prst="round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Tập viết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6" name="Picture 5" descr="Phim Hoạt Hình Học Sinh Học Sinh Cậu Bé, Phim Hoạt Hình, Nhà, Suốt ...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187" b="96250" l="9844" r="91719">
                        <a14:foregroundMark x1="42031" y1="53125" x2="71406" y2="82500"/>
                        <a14:foregroundMark x1="64219" y1="50469" x2="36094" y2="79219"/>
                        <a14:foregroundMark x1="46563" y1="49063" x2="57031" y2="49844"/>
                        <a14:foregroundMark x1="39375" y1="53125" x2="40000" y2="57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2345" y="14297"/>
            <a:ext cx="1554564" cy="836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16270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7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49" r="3947"/>
          <a:stretch/>
        </p:blipFill>
        <p:spPr bwMode="auto">
          <a:xfrm>
            <a:off x="1097281" y="1226808"/>
            <a:ext cx="9914708" cy="5108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组合 17"/>
          <p:cNvGrpSpPr/>
          <p:nvPr/>
        </p:nvGrpSpPr>
        <p:grpSpPr>
          <a:xfrm>
            <a:off x="2325189" y="250178"/>
            <a:ext cx="7785462" cy="921960"/>
            <a:chOff x="-3127181" y="3669002"/>
            <a:chExt cx="2322340" cy="833892"/>
          </a:xfrm>
        </p:grpSpPr>
        <p:sp>
          <p:nvSpPr>
            <p:cNvPr id="9" name="流程图: 数据 13"/>
            <p:cNvSpPr/>
            <p:nvPr/>
          </p:nvSpPr>
          <p:spPr>
            <a:xfrm>
              <a:off x="-3011214" y="3669002"/>
              <a:ext cx="2206373" cy="576064"/>
            </a:xfrm>
            <a:custGeom>
              <a:avLst/>
              <a:gdLst/>
              <a:ahLst/>
              <a:cxnLst/>
              <a:rect l="l" t="t" r="r" b="b"/>
              <a:pathLst>
                <a:path w="2572699" h="576064">
                  <a:moveTo>
                    <a:pt x="0" y="0"/>
                  </a:moveTo>
                  <a:lnTo>
                    <a:pt x="2572699" y="0"/>
                  </a:lnTo>
                  <a:lnTo>
                    <a:pt x="2223487" y="576064"/>
                  </a:lnTo>
                  <a:lnTo>
                    <a:pt x="0" y="576064"/>
                  </a:lnTo>
                  <a:close/>
                </a:path>
              </a:pathLst>
            </a:custGeom>
            <a:solidFill>
              <a:srgbClr val="7030A0">
                <a:alpha val="27000"/>
              </a:srgbClr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npin heiti" charset="-122"/>
                <a:ea typeface="inpin heiti" charset="-122"/>
                <a:cs typeface="+mn-cs"/>
              </a:endParaRPr>
            </a:p>
          </p:txBody>
        </p:sp>
        <p:grpSp>
          <p:nvGrpSpPr>
            <p:cNvPr id="10" name="组合 19"/>
            <p:cNvGrpSpPr/>
            <p:nvPr/>
          </p:nvGrpSpPr>
          <p:grpSpPr>
            <a:xfrm>
              <a:off x="-3127181" y="3822640"/>
              <a:ext cx="2062357" cy="680254"/>
              <a:chOff x="5369763" y="3632880"/>
              <a:chExt cx="2062357" cy="680254"/>
            </a:xfrm>
          </p:grpSpPr>
          <p:sp>
            <p:nvSpPr>
              <p:cNvPr id="11" name="流程图: 数据 13"/>
              <p:cNvSpPr/>
              <p:nvPr/>
            </p:nvSpPr>
            <p:spPr>
              <a:xfrm>
                <a:off x="5369763" y="3632880"/>
                <a:ext cx="2062357" cy="576064"/>
              </a:xfrm>
              <a:custGeom>
                <a:avLst/>
                <a:gdLst/>
                <a:ahLst/>
                <a:cxnLst/>
                <a:rect l="l" t="t" r="r" b="b"/>
                <a:pathLst>
                  <a:path w="2572699" h="576064">
                    <a:moveTo>
                      <a:pt x="0" y="0"/>
                    </a:moveTo>
                    <a:lnTo>
                      <a:pt x="2572699" y="0"/>
                    </a:lnTo>
                    <a:lnTo>
                      <a:pt x="2223487" y="576064"/>
                    </a:lnTo>
                    <a:lnTo>
                      <a:pt x="0" y="576064"/>
                    </a:lnTo>
                    <a:close/>
                  </a:path>
                </a:pathLst>
              </a:custGeom>
              <a:solidFill>
                <a:srgbClr val="92D050"/>
              </a:soli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pin heiti" charset="-122"/>
                  <a:ea typeface="inpin heiti" charset="-122"/>
                  <a:cs typeface="+mn-cs"/>
                </a:endParaRPr>
              </a:p>
            </p:txBody>
          </p:sp>
          <p:sp>
            <p:nvSpPr>
              <p:cNvPr id="12" name="TextBox 76"/>
              <p:cNvSpPr txBox="1"/>
              <p:nvPr/>
            </p:nvSpPr>
            <p:spPr>
              <a:xfrm>
                <a:off x="5685907" y="3632880"/>
                <a:ext cx="1493754" cy="6802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defRPr sz="2000" spc="300">
                    <a:solidFill>
                      <a:srgbClr val="0070C0"/>
                    </a:solidFill>
                    <a:latin typeface="造字工房悦黑体验版常规体" pitchFamily="50" charset="-122"/>
                    <a:ea typeface="造字工房悦黑体验版常规体" pitchFamily="50" charset="-122"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3600" b="1" i="0" u="none" strike="noStrike" kern="1200" cap="none" spc="30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造字工房悦黑体验版常规体" pitchFamily="50" charset="-122"/>
                    <a:cs typeface="+mn-cs"/>
                  </a:rPr>
                  <a:t>Viết bảng con:</a:t>
                </a:r>
                <a:endPara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造字工房悦黑体验版常规体" pitchFamily="50" charset="-122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1200" cap="none" spc="30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npin heiti" charset="-122"/>
                  <a:ea typeface="inpin heiti" charset="-122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442768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9716" t="13332" r="15988" b="28005"/>
          <a:stretch/>
        </p:blipFill>
        <p:spPr>
          <a:xfrm>
            <a:off x="272715" y="204716"/>
            <a:ext cx="11669075" cy="626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262565"/>
      </p:ext>
    </p:extLst>
  </p:cSld>
  <p:clrMapOvr>
    <a:masterClrMapping/>
  </p:clrMapOvr>
  <p:transition spd="slow">
    <p:wheel spokes="1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554" t="6323" r="17344" b="18716"/>
          <a:stretch/>
        </p:blipFill>
        <p:spPr>
          <a:xfrm>
            <a:off x="177421" y="191069"/>
            <a:ext cx="11832609" cy="6223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049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812" t="12182" r="21166" b="17656"/>
          <a:stretch/>
        </p:blipFill>
        <p:spPr>
          <a:xfrm>
            <a:off x="313898" y="163772"/>
            <a:ext cx="11559653" cy="631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480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7210" r="20085" b="27000"/>
          <a:stretch/>
        </p:blipFill>
        <p:spPr>
          <a:xfrm>
            <a:off x="309898" y="245659"/>
            <a:ext cx="11577302" cy="6168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33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9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7548" y="958162"/>
            <a:ext cx="4612630" cy="5013726"/>
          </a:xfrm>
          <a:prstGeom prst="rect">
            <a:avLst/>
          </a:prstGeom>
          <a:effectLst>
            <a:outerShdw blurRad="228600" dist="38100" dir="19800000" sx="102000" sy="102000" algn="tl" rotWithShape="0">
              <a:prstClr val="black">
                <a:alpha val="67000"/>
              </a:prstClr>
            </a:outerShdw>
          </a:effectLst>
        </p:spPr>
      </p:pic>
      <p:pic>
        <p:nvPicPr>
          <p:cNvPr id="6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7433" y="464024"/>
            <a:ext cx="5030115" cy="565356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21756" y="1890096"/>
            <a:ext cx="40480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7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Dặn</a:t>
            </a:r>
            <a:r>
              <a:rPr kumimoji="0" lang="en-US" sz="7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vi-VN" sz="7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dò </a:t>
            </a:r>
            <a:endParaRPr kumimoji="0" lang="en-US" sz="7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8" name="图片 8" descr="觅元素58b0fbac4bf9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518" y="5716826"/>
            <a:ext cx="6032311" cy="740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15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5240701" y="480588"/>
            <a:ext cx="2988896" cy="372325"/>
          </a:xfrm>
          <a:prstGeom prst="round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Luyện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viết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4" name="Picture 3" descr="Phim Hoạt Hình Học Sinh Học Sinh Cậu Bé, Phim Hoạt Hình, Nhà, Suốt ...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187" b="96250" l="9844" r="91719">
                        <a14:foregroundMark x1="42031" y1="53125" x2="71406" y2="82500"/>
                        <a14:foregroundMark x1="64219" y1="50469" x2="36094" y2="79219"/>
                        <a14:foregroundMark x1="46563" y1="49063" x2="57031" y2="49844"/>
                        <a14:foregroundMark x1="39375" y1="53125" x2="40000" y2="57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4148" y="105738"/>
            <a:ext cx="1554564" cy="836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t="2271" r="5582" b="15802"/>
          <a:stretch/>
        </p:blipFill>
        <p:spPr>
          <a:xfrm>
            <a:off x="0" y="941761"/>
            <a:ext cx="12192000" cy="591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748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0536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HOC10 TEMPLAT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1186</TotalTime>
  <Words>446</Words>
  <Application>Microsoft Office PowerPoint</Application>
  <PresentationFormat>Widescreen</PresentationFormat>
  <Paragraphs>99</Paragraphs>
  <Slides>41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57" baseType="lpstr">
      <vt:lpstr>Gulim</vt:lpstr>
      <vt:lpstr>.VnAvant</vt:lpstr>
      <vt:lpstr>Arial</vt:lpstr>
      <vt:lpstr>Calibri</vt:lpstr>
      <vt:lpstr>Calibri Light</vt:lpstr>
      <vt:lpstr>HP001 4 hàng</vt:lpstr>
      <vt:lpstr>inpin heiti</vt:lpstr>
      <vt:lpstr>Tahoma</vt:lpstr>
      <vt:lpstr>Times New Roman</vt:lpstr>
      <vt:lpstr>UTM Avo</vt:lpstr>
      <vt:lpstr>Verdana</vt:lpstr>
      <vt:lpstr>VNI-Zap</vt:lpstr>
      <vt:lpstr>zihun35hao-jindianyahei</vt:lpstr>
      <vt:lpstr>方正静蕾简体</vt:lpstr>
      <vt:lpstr>1_HOC10 TEMPLATE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Ziczac</cp:lastModifiedBy>
  <cp:revision>123</cp:revision>
  <dcterms:created xsi:type="dcterms:W3CDTF">2021-11-01T08:16:43Z</dcterms:created>
  <dcterms:modified xsi:type="dcterms:W3CDTF">2022-01-26T06:59:48Z</dcterms:modified>
</cp:coreProperties>
</file>