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29" r:id="rId2"/>
  </p:sldMasterIdLst>
  <p:notesMasterIdLst>
    <p:notesMasterId r:id="rId21"/>
  </p:notesMasterIdLst>
  <p:sldIdLst>
    <p:sldId id="421" r:id="rId3"/>
    <p:sldId id="334" r:id="rId4"/>
    <p:sldId id="336" r:id="rId5"/>
    <p:sldId id="328" r:id="rId6"/>
    <p:sldId id="326" r:id="rId7"/>
    <p:sldId id="312" r:id="rId8"/>
    <p:sldId id="325" r:id="rId9"/>
    <p:sldId id="327" r:id="rId10"/>
    <p:sldId id="314" r:id="rId11"/>
    <p:sldId id="317" r:id="rId12"/>
    <p:sldId id="329" r:id="rId13"/>
    <p:sldId id="331" r:id="rId14"/>
    <p:sldId id="330" r:id="rId15"/>
    <p:sldId id="320" r:id="rId16"/>
    <p:sldId id="321" r:id="rId17"/>
    <p:sldId id="323" r:id="rId18"/>
    <p:sldId id="332" r:id="rId19"/>
    <p:sldId id="270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P001" panose="020B0604020202020204" charset="0"/>
      <p:regular r:id="rId26"/>
      <p:bold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AF6C"/>
    <a:srgbClr val="FFFF99"/>
    <a:srgbClr val="FF7707"/>
    <a:srgbClr val="FFFFFF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153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297F9-A070-4BD1-8105-066121C354E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1BE6C-813F-4DA2-9B1A-DDBB78877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0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524D9E-D0D7-4EC6-B4E0-0BA34EE22A8B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9A45EC-2103-45E3-8BE8-354A280FB446}"/>
              </a:ext>
            </a:extLst>
          </p:cNvPr>
          <p:cNvSpPr/>
          <p:nvPr userDrawn="1"/>
        </p:nvSpPr>
        <p:spPr>
          <a:xfrm>
            <a:off x="11125200" y="136525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8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3BD62C-422F-445F-9361-A6367EA4CBB9}"/>
              </a:ext>
            </a:extLst>
          </p:cNvPr>
          <p:cNvSpPr/>
          <p:nvPr userDrawn="1"/>
        </p:nvSpPr>
        <p:spPr>
          <a:xfrm>
            <a:off x="11125200" y="136525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2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53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5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6FF54-4DE5-4200-AFA4-CACD338C4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5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40F03-5B1F-4D75-9934-F13E611D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1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45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445A4-0EEB-4FAA-A6B9-C5E71FC05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8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E74B-C60B-40D4-B09D-8BA330F9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A7F6-0F5F-4B3D-9252-21F1963E02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223D8-1475-44A2-A7FD-48183B6BD0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393A0-BB35-4586-92DA-341CD3F72A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35A2403-DFFB-4ACB-A823-4D6EA618CB06}"/>
              </a:ext>
            </a:extLst>
          </p:cNvPr>
          <p:cNvSpPr/>
          <p:nvPr userDrawn="1"/>
        </p:nvSpPr>
        <p:spPr>
          <a:xfrm>
            <a:off x="11125200" y="136525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66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67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870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51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9;p11">
            <a:extLst>
              <a:ext uri="{FF2B5EF4-FFF2-40B4-BE49-F238E27FC236}">
                <a16:creationId xmlns:a16="http://schemas.microsoft.com/office/drawing/2014/main" id="{023D8B3C-7C65-4B53-A1BA-7EAAF56EC0B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77800" y="-101600"/>
            <a:ext cx="12471247" cy="704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2CACF6A-58AF-44A4-96EB-F0AAFEE7772D}"/>
              </a:ext>
            </a:extLst>
          </p:cNvPr>
          <p:cNvSpPr/>
          <p:nvPr userDrawn="1"/>
        </p:nvSpPr>
        <p:spPr>
          <a:xfrm>
            <a:off x="11010106" y="95251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4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60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98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524D9E-D0D7-4EC6-B4E0-0BA34EE22A8B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6029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237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377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461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00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6FF54-4DE5-4200-AFA4-CACD338C4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384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40F03-5B1F-4D75-9934-F13E611D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727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8262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445A4-0EEB-4FAA-A6B9-C5E71FC05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179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E74B-C60B-40D4-B09D-8BA330F9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A7F6-0F5F-4B3D-9252-21F1963E02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223D8-1475-44A2-A7FD-48183B6BD0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393A0-BB35-4586-92DA-341CD3F72A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586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0573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116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2978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606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02411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607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1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649" r:id="rId18"/>
    <p:sldLayoutId id="2147483650" r:id="rId19"/>
    <p:sldLayoutId id="2147483685" r:id="rId20"/>
    <p:sldLayoutId id="2147483652" r:id="rId21"/>
    <p:sldLayoutId id="2147483651" r:id="rId22"/>
    <p:sldLayoutId id="2147483654" r:id="rId23"/>
    <p:sldLayoutId id="2147483655" r:id="rId24"/>
    <p:sldLayoutId id="2147483656" r:id="rId25"/>
    <p:sldLayoutId id="2147483657" r:id="rId26"/>
    <p:sldLayoutId id="2147483658" r:id="rId27"/>
    <p:sldLayoutId id="2147483659" r:id="rId28"/>
    <p:sldLayoutId id="2147483653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150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12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63: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73"/>
          <a:stretch/>
        </p:blipFill>
        <p:spPr>
          <a:xfrm>
            <a:off x="1589" y="3852664"/>
            <a:ext cx="12203511" cy="3004447"/>
          </a:xfrm>
          <a:prstGeom prst="rect">
            <a:avLst/>
          </a:prstGeom>
        </p:spPr>
      </p:pic>
      <p:pic>
        <p:nvPicPr>
          <p:cNvPr id="3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296" y="466876"/>
            <a:ext cx="12380975" cy="6187032"/>
          </a:xfrm>
          <a:prstGeom prst="rect">
            <a:avLst/>
          </a:prstGeom>
        </p:spPr>
      </p:pic>
      <p:pic>
        <p:nvPicPr>
          <p:cNvPr id="4" name="图片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0" b="5828"/>
          <a:stretch/>
        </p:blipFill>
        <p:spPr>
          <a:xfrm>
            <a:off x="1587" y="4707954"/>
            <a:ext cx="12188826" cy="2149157"/>
          </a:xfrm>
          <a:prstGeom prst="rect">
            <a:avLst/>
          </a:prstGeom>
        </p:spPr>
      </p:pic>
      <p:pic>
        <p:nvPicPr>
          <p:cNvPr id="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3" y="2817490"/>
            <a:ext cx="810409" cy="956924"/>
          </a:xfrm>
          <a:prstGeom prst="rect">
            <a:avLst/>
          </a:prstGeom>
        </p:spPr>
      </p:pic>
      <p:pic>
        <p:nvPicPr>
          <p:cNvPr id="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99" y="402985"/>
            <a:ext cx="1525010" cy="2729768"/>
          </a:xfrm>
          <a:prstGeom prst="rect">
            <a:avLst/>
          </a:prstGeom>
        </p:spPr>
      </p:pic>
      <p:pic>
        <p:nvPicPr>
          <p:cNvPr id="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926" y="4077532"/>
            <a:ext cx="11936455" cy="278620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2310915" y="1497941"/>
            <a:ext cx="1864143" cy="1403176"/>
            <a:chOff x="5337376" y="3832625"/>
            <a:chExt cx="1864191" cy="1403213"/>
          </a:xfrm>
        </p:grpSpPr>
        <p:sp>
          <p:nvSpPr>
            <p:cNvPr id="10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4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5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6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7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8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9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0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1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2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3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4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5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6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7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8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29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0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1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2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3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4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5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6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7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8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9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0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1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2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3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4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5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6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7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8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9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0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1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5336800" y="326058"/>
            <a:ext cx="1864143" cy="1403176"/>
            <a:chOff x="5337376" y="3832625"/>
            <a:chExt cx="1864191" cy="1403213"/>
          </a:xfrm>
        </p:grpSpPr>
        <p:sp>
          <p:nvSpPr>
            <p:cNvPr id="53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4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5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6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7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8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9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0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1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2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3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4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5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6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7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8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9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0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1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2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3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4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5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6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7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8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9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0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1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2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3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4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5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6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7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8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89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0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1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2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3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4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9292879" y="1331392"/>
            <a:ext cx="1864143" cy="1403176"/>
            <a:chOff x="5337376" y="3832625"/>
            <a:chExt cx="1864191" cy="1403213"/>
          </a:xfrm>
        </p:grpSpPr>
        <p:sp>
          <p:nvSpPr>
            <p:cNvPr id="96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7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8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99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0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1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2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3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4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5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6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7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8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09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0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1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2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3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4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5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6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7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8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19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0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1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2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3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4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5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6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7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8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29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0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1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2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3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4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5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6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137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  <p:sp>
        <p:nvSpPr>
          <p:cNvPr id="138" name="Rectangle 137"/>
          <p:cNvSpPr/>
          <p:nvPr/>
        </p:nvSpPr>
        <p:spPr>
          <a:xfrm>
            <a:off x="2177618" y="2447796"/>
            <a:ext cx="814188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KHỞI ĐỘNG</a:t>
            </a:r>
            <a:endParaRPr kumimoji="0" lang="vi-VN" sz="9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870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1.48148E-6 L 0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loud 23"/>
          <p:cNvSpPr/>
          <p:nvPr/>
        </p:nvSpPr>
        <p:spPr>
          <a:xfrm>
            <a:off x="3097968" y="439051"/>
            <a:ext cx="7747719" cy="1542916"/>
          </a:xfrm>
          <a:prstGeom prst="cloud">
            <a:avLst/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75075" y="544558"/>
            <a:ext cx="8779455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TRÒ CHƠI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67098" y="2115934"/>
            <a:ext cx="947057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NHANH HƠN</a:t>
            </a:r>
            <a:endParaRPr kumimoji="0" lang="vi-VN" sz="8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4949" y="4161214"/>
            <a:ext cx="11652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prstClr val="black"/>
                </a:solidFill>
                <a:latin typeface="Calibri" panose="020F0502020204030204"/>
              </a:rPr>
              <a:t>- GV cho HS thi nhau kể các tiếng, từ có các vần </a:t>
            </a:r>
            <a:r>
              <a:rPr lang="vi-VN" sz="3200" dirty="0">
                <a:solidFill>
                  <a:srgbClr val="FF0000"/>
                </a:solidFill>
                <a:latin typeface="Calibri" panose="020F0502020204030204"/>
              </a:rPr>
              <a:t>ăn, ăt, ân, ât, en, et, ên, êt</a:t>
            </a:r>
            <a:r>
              <a:rPr lang="vi-VN" sz="3200" dirty="0">
                <a:solidFill>
                  <a:prstClr val="black"/>
                </a:solidFill>
                <a:latin typeface="Calibri" panose="020F0502020204030204"/>
              </a:rPr>
              <a:t> đã học.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HS</a:t>
            </a:r>
            <a:r>
              <a:rPr kumimoji="0" lang="vi-VN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nào kể được nhiều nhất, đúng nhất là người chiến thắng.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984" y="1195654"/>
            <a:ext cx="1338073" cy="191483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10737668" y="1169476"/>
            <a:ext cx="1316778" cy="1403176"/>
            <a:chOff x="5337376" y="3832625"/>
            <a:chExt cx="1864191" cy="1403213"/>
          </a:xfrm>
        </p:grpSpPr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9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0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1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2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3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4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5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6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7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8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9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0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1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729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4.07407E-6 L 2.29167E-6 -0.02408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23406" y="496353"/>
            <a:ext cx="10240753" cy="5656252"/>
            <a:chOff x="1501" y="1160"/>
            <a:chExt cx="2682" cy="1384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501" y="1160"/>
              <a:ext cx="2682" cy="1384"/>
              <a:chOff x="1549" y="1736"/>
              <a:chExt cx="2682" cy="1384"/>
            </a:xfrm>
          </p:grpSpPr>
          <p:sp>
            <p:nvSpPr>
              <p:cNvPr id="8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497" y="220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973" y="222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0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78" y="2914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gray">
              <a:xfrm>
                <a:off x="1727" y="1736"/>
                <a:ext cx="2304" cy="110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gray">
              <a:xfrm>
                <a:off x="1832" y="1915"/>
                <a:ext cx="2048" cy="71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gray">
              <a:xfrm>
                <a:off x="1791" y="2129"/>
                <a:ext cx="294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" name="Oval 11"/>
              <p:cNvSpPr>
                <a:spLocks noChangeArrowheads="1"/>
              </p:cNvSpPr>
              <p:nvPr/>
            </p:nvSpPr>
            <p:spPr bwMode="gray">
              <a:xfrm>
                <a:off x="1892" y="2119"/>
                <a:ext cx="180" cy="3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gray">
              <a:xfrm>
                <a:off x="2040" y="2186"/>
                <a:ext cx="1736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gray">
              <a:xfrm>
                <a:off x="2024" y="1984"/>
                <a:ext cx="1579" cy="4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vi-VN" sz="8800" b="1" dirty="0">
                    <a:solidFill>
                      <a:srgbClr val="00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Tập đọc</a:t>
                </a:r>
                <a:endParaRPr kumimoji="0" 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AutoShape 16"/>
            <p:cNvSpPr>
              <a:spLocks noChangeArrowheads="1"/>
            </p:cNvSpPr>
            <p:nvPr/>
          </p:nvSpPr>
          <p:spPr bwMode="gray">
            <a:xfrm>
              <a:off x="1670" y="2164"/>
              <a:ext cx="228" cy="328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AutoShape 18"/>
            <p:cNvSpPr>
              <a:spLocks noChangeArrowheads="1"/>
            </p:cNvSpPr>
            <p:nvPr/>
          </p:nvSpPr>
          <p:spPr bwMode="gray">
            <a:xfrm>
              <a:off x="3770" y="2121"/>
              <a:ext cx="234" cy="384"/>
            </a:xfrm>
            <a:prstGeom prst="can">
              <a:avLst>
                <a:gd name="adj" fmla="val 41545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18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11246">
            <a:off x="257148" y="5790086"/>
            <a:ext cx="810409" cy="956924"/>
          </a:xfrm>
          <a:prstGeom prst="rect">
            <a:avLst/>
          </a:prstGeom>
        </p:spPr>
      </p:pic>
      <p:pic>
        <p:nvPicPr>
          <p:cNvPr id="19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140" y="5790086"/>
            <a:ext cx="810409" cy="956924"/>
          </a:xfrm>
          <a:prstGeom prst="rect">
            <a:avLst/>
          </a:prstGeom>
        </p:spPr>
      </p:pic>
      <p:pic>
        <p:nvPicPr>
          <p:cNvPr id="20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452" y="442323"/>
            <a:ext cx="1103377" cy="1795325"/>
          </a:xfrm>
          <a:prstGeom prst="rect">
            <a:avLst/>
          </a:prstGeom>
        </p:spPr>
      </p:pic>
      <p:pic>
        <p:nvPicPr>
          <p:cNvPr id="21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109" y="1104214"/>
            <a:ext cx="1338073" cy="191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919" t="38332" r="8597" b="2475"/>
          <a:stretch/>
        </p:blipFill>
        <p:spPr>
          <a:xfrm>
            <a:off x="0" y="391886"/>
            <a:ext cx="12192000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5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7919" t="38332" r="8597" b="2475"/>
          <a:stretch/>
        </p:blipFill>
        <p:spPr>
          <a:xfrm>
            <a:off x="658828" y="3307679"/>
            <a:ext cx="11228371" cy="35111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828" y="422991"/>
            <a:ext cx="11228371" cy="29238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				  </a:t>
            </a:r>
            <a:r>
              <a:rPr lang="vi-VN" sz="3200" dirty="0">
                <a:solidFill>
                  <a:srgbClr val="FF0000"/>
                </a:solidFill>
                <a:latin typeface="UTM Avo" pitchFamily="18" charset="0"/>
              </a:rPr>
              <a:t>K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ết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	</a:t>
            </a:r>
            <a:r>
              <a:rPr lang="vi-VN" sz="3600" dirty="0">
                <a:solidFill>
                  <a:prstClr val="black"/>
                </a:solidFill>
                <a:latin typeface="UTM Avo" pitchFamily="18" charset="0"/>
              </a:rPr>
              <a:t>Chủ nhật, bố mẹ đưa Vân về quê thăm bà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</a:rPr>
              <a:t>.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</a:rPr>
              <a:t>   Gần</a:t>
            </a:r>
            <a:r>
              <a:rPr kumimoji="0" lang="vi-VN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</a:rPr>
              <a:t> nhà bà có bạn Tâm.  Vân và Tâm kết bạn.  Bà dẫn Vân và Tâm đi xem gặt lúa</a:t>
            </a:r>
            <a:r>
              <a:rPr lang="vi-VN" sz="3600" dirty="0">
                <a:solidFill>
                  <a:prstClr val="black"/>
                </a:solidFill>
                <a:latin typeface="UTM Avo" pitchFamily="18" charset="0"/>
              </a:rPr>
              <a:t>. Vân kể cho Tâm nghe về phố xá tấp nập.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3693" y="422991"/>
            <a:ext cx="2939142" cy="556723"/>
            <a:chOff x="3749540" y="-59639"/>
            <a:chExt cx="3321092" cy="1166041"/>
          </a:xfrm>
        </p:grpSpPr>
        <p:sp>
          <p:nvSpPr>
            <p:cNvPr id="10" name="Rounded Rectangle 9"/>
            <p:cNvSpPr/>
            <p:nvPr/>
          </p:nvSpPr>
          <p:spPr>
            <a:xfrm>
              <a:off x="4803951" y="176587"/>
              <a:ext cx="2266681" cy="69358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1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6584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801997" y="404952"/>
            <a:ext cx="6588006" cy="797442"/>
          </a:xfrm>
          <a:prstGeom prst="trapezoid">
            <a:avLst/>
          </a:prstGeom>
          <a:solidFill>
            <a:srgbClr val="619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3252651" y="291630"/>
            <a:ext cx="5734595" cy="945708"/>
            <a:chOff x="3802275" y="-134588"/>
            <a:chExt cx="4589917" cy="945708"/>
          </a:xfrm>
        </p:grpSpPr>
        <p:sp>
          <p:nvSpPr>
            <p:cNvPr id="4" name="文本框 2">
              <a:extLst>
                <a:ext uri="{FF2B5EF4-FFF2-40B4-BE49-F238E27FC236}">
                  <a16:creationId xmlns:a16="http://schemas.microsoft.com/office/drawing/2014/main" id="{B5349202-65A7-49D4-BA5D-2FD2FB9B6CD5}"/>
                </a:ext>
              </a:extLst>
            </p:cNvPr>
            <p:cNvSpPr txBox="1"/>
            <p:nvPr/>
          </p:nvSpPr>
          <p:spPr>
            <a:xfrm>
              <a:off x="5129549" y="-134588"/>
              <a:ext cx="2158311" cy="945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altLang="zh-CN" sz="4800" b="1" spc="600" dirty="0">
                  <a:solidFill>
                    <a:prstClr val="white"/>
                  </a:solidFill>
                  <a:latin typeface="+mj-lt"/>
                  <a:ea typeface="zihun35hao-jindianyahei" panose="00000500000000000000" pitchFamily="2" charset="-122"/>
                  <a:sym typeface="zihun35hao-jindianyahei" panose="00000500000000000000" pitchFamily="2" charset="-122"/>
                </a:rPr>
                <a:t>Từ khó</a:t>
              </a:r>
              <a:endParaRPr kumimoji="0" lang="zh-CN" altLang="en-US" sz="4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zihun35hao-jindianyahei" panose="00000500000000000000" pitchFamily="2" charset="-122"/>
                <a:sym typeface="zihun35hao-jindianyahei" panose="00000500000000000000" pitchFamily="2" charset="-122"/>
              </a:endParaRPr>
            </a:p>
          </p:txBody>
        </p:sp>
        <p:pic>
          <p:nvPicPr>
            <p:cNvPr id="5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6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grpSp>
        <p:nvGrpSpPr>
          <p:cNvPr id="8" name="组合 8">
            <a:extLst>
              <a:ext uri="{FF2B5EF4-FFF2-40B4-BE49-F238E27FC236}">
                <a16:creationId xmlns:a16="http://schemas.microsoft.com/office/drawing/2014/main" id="{E8EAAAA6-2D2A-4DAD-8140-C66D41AFA2E7}"/>
              </a:ext>
            </a:extLst>
          </p:cNvPr>
          <p:cNvGrpSpPr/>
          <p:nvPr/>
        </p:nvGrpSpPr>
        <p:grpSpPr>
          <a:xfrm>
            <a:off x="4424641" y="1777020"/>
            <a:ext cx="3488315" cy="4237502"/>
            <a:chOff x="1460500" y="1385556"/>
            <a:chExt cx="2632151" cy="2857500"/>
          </a:xfrm>
        </p:grpSpPr>
        <p:sp>
          <p:nvSpPr>
            <p:cNvPr id="11" name="菱形 6">
              <a:extLst>
                <a:ext uri="{FF2B5EF4-FFF2-40B4-BE49-F238E27FC236}">
                  <a16:creationId xmlns:a16="http://schemas.microsoft.com/office/drawing/2014/main" id="{5AB74A7C-412D-46EA-A663-6F4B2EFEB4C2}"/>
                </a:ext>
              </a:extLst>
            </p:cNvPr>
            <p:cNvSpPr/>
            <p:nvPr/>
          </p:nvSpPr>
          <p:spPr>
            <a:xfrm>
              <a:off x="1460500" y="1385556"/>
              <a:ext cx="2616200" cy="2616200"/>
            </a:xfrm>
            <a:prstGeom prst="diamond">
              <a:avLst/>
            </a:prstGeom>
            <a:solidFill>
              <a:srgbClr val="6192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  <p:sp>
          <p:nvSpPr>
            <p:cNvPr id="12" name="菱形 7">
              <a:extLst>
                <a:ext uri="{FF2B5EF4-FFF2-40B4-BE49-F238E27FC236}">
                  <a16:creationId xmlns:a16="http://schemas.microsoft.com/office/drawing/2014/main" id="{B5017604-CC7C-48F4-8D1D-86E7971186F3}"/>
                </a:ext>
              </a:extLst>
            </p:cNvPr>
            <p:cNvSpPr/>
            <p:nvPr/>
          </p:nvSpPr>
          <p:spPr>
            <a:xfrm>
              <a:off x="1476451" y="1626856"/>
              <a:ext cx="2616200" cy="2616200"/>
            </a:xfrm>
            <a:prstGeom prst="diamond">
              <a:avLst/>
            </a:prstGeom>
            <a:noFill/>
            <a:ln w="19050">
              <a:solidFill>
                <a:srgbClr val="6192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13" name="菱形 19">
            <a:extLst>
              <a:ext uri="{FF2B5EF4-FFF2-40B4-BE49-F238E27FC236}">
                <a16:creationId xmlns:a16="http://schemas.microsoft.com/office/drawing/2014/main" id="{1A12B864-BC00-4AAE-855E-8CAB0602C5AE}"/>
              </a:ext>
            </a:extLst>
          </p:cNvPr>
          <p:cNvSpPr/>
          <p:nvPr/>
        </p:nvSpPr>
        <p:spPr>
          <a:xfrm>
            <a:off x="565899" y="1776550"/>
            <a:ext cx="3488699" cy="3879668"/>
          </a:xfrm>
          <a:prstGeom prst="diamond">
            <a:avLst/>
          </a:prstGeom>
          <a:solidFill>
            <a:srgbClr val="EE9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4" name="菱形 20">
            <a:extLst>
              <a:ext uri="{FF2B5EF4-FFF2-40B4-BE49-F238E27FC236}">
                <a16:creationId xmlns:a16="http://schemas.microsoft.com/office/drawing/2014/main" id="{137B73D0-9601-4611-A12F-F3ABC3354D28}"/>
              </a:ext>
            </a:extLst>
          </p:cNvPr>
          <p:cNvSpPr/>
          <p:nvPr/>
        </p:nvSpPr>
        <p:spPr>
          <a:xfrm>
            <a:off x="718679" y="2507409"/>
            <a:ext cx="3183138" cy="3507113"/>
          </a:xfrm>
          <a:prstGeom prst="diamond">
            <a:avLst/>
          </a:prstGeom>
          <a:noFill/>
          <a:ln w="19050">
            <a:solidFill>
              <a:srgbClr val="EE9E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3" name="菱形 31">
            <a:extLst>
              <a:ext uri="{FF2B5EF4-FFF2-40B4-BE49-F238E27FC236}">
                <a16:creationId xmlns:a16="http://schemas.microsoft.com/office/drawing/2014/main" id="{2B8A6F33-40E9-4311-90E7-CAF85D5525B0}"/>
              </a:ext>
            </a:extLst>
          </p:cNvPr>
          <p:cNvSpPr/>
          <p:nvPr/>
        </p:nvSpPr>
        <p:spPr>
          <a:xfrm>
            <a:off x="8381891" y="1753414"/>
            <a:ext cx="3377766" cy="3879668"/>
          </a:xfrm>
          <a:prstGeom prst="diamond">
            <a:avLst/>
          </a:prstGeom>
          <a:solidFill>
            <a:srgbClr val="EE9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4" name="菱形 32">
            <a:extLst>
              <a:ext uri="{FF2B5EF4-FFF2-40B4-BE49-F238E27FC236}">
                <a16:creationId xmlns:a16="http://schemas.microsoft.com/office/drawing/2014/main" id="{1B763F6B-23AB-47EA-A146-5AA9B1908367}"/>
              </a:ext>
            </a:extLst>
          </p:cNvPr>
          <p:cNvSpPr/>
          <p:nvPr/>
        </p:nvSpPr>
        <p:spPr>
          <a:xfrm>
            <a:off x="8495292" y="2373564"/>
            <a:ext cx="3183138" cy="3507113"/>
          </a:xfrm>
          <a:prstGeom prst="diamond">
            <a:avLst/>
          </a:prstGeom>
          <a:noFill/>
          <a:ln w="19050">
            <a:solidFill>
              <a:srgbClr val="EE9E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4CFA57F2-491D-45D7-A484-CB153E232BD9}"/>
              </a:ext>
            </a:extLst>
          </p:cNvPr>
          <p:cNvSpPr>
            <a:spLocks noEditPoints="1"/>
          </p:cNvSpPr>
          <p:nvPr/>
        </p:nvSpPr>
        <p:spPr bwMode="auto">
          <a:xfrm>
            <a:off x="9757954" y="2188130"/>
            <a:ext cx="512258" cy="594430"/>
          </a:xfrm>
          <a:custGeom>
            <a:avLst/>
            <a:gdLst>
              <a:gd name="T0" fmla="*/ 189 w 316"/>
              <a:gd name="T1" fmla="*/ 16 h 467"/>
              <a:gd name="T2" fmla="*/ 225 w 316"/>
              <a:gd name="T3" fmla="*/ 7 h 467"/>
              <a:gd name="T4" fmla="*/ 300 w 316"/>
              <a:gd name="T5" fmla="*/ 52 h 467"/>
              <a:gd name="T6" fmla="*/ 309 w 316"/>
              <a:gd name="T7" fmla="*/ 89 h 467"/>
              <a:gd name="T8" fmla="*/ 298 w 316"/>
              <a:gd name="T9" fmla="*/ 105 h 467"/>
              <a:gd name="T10" fmla="*/ 179 w 316"/>
              <a:gd name="T11" fmla="*/ 33 h 467"/>
              <a:gd name="T12" fmla="*/ 189 w 316"/>
              <a:gd name="T13" fmla="*/ 16 h 467"/>
              <a:gd name="T14" fmla="*/ 164 w 316"/>
              <a:gd name="T15" fmla="*/ 58 h 467"/>
              <a:gd name="T16" fmla="*/ 147 w 316"/>
              <a:gd name="T17" fmla="*/ 85 h 467"/>
              <a:gd name="T18" fmla="*/ 266 w 316"/>
              <a:gd name="T19" fmla="*/ 157 h 467"/>
              <a:gd name="T20" fmla="*/ 283 w 316"/>
              <a:gd name="T21" fmla="*/ 130 h 467"/>
              <a:gd name="T22" fmla="*/ 164 w 316"/>
              <a:gd name="T23" fmla="*/ 58 h 467"/>
              <a:gd name="T24" fmla="*/ 2 w 316"/>
              <a:gd name="T25" fmla="*/ 446 h 467"/>
              <a:gd name="T26" fmla="*/ 13 w 316"/>
              <a:gd name="T27" fmla="*/ 354 h 467"/>
              <a:gd name="T28" fmla="*/ 90 w 316"/>
              <a:gd name="T29" fmla="*/ 401 h 467"/>
              <a:gd name="T30" fmla="*/ 13 w 316"/>
              <a:gd name="T31" fmla="*/ 453 h 467"/>
              <a:gd name="T32" fmla="*/ 2 w 316"/>
              <a:gd name="T33" fmla="*/ 446 h 467"/>
              <a:gd name="T34" fmla="*/ 20 w 316"/>
              <a:gd name="T35" fmla="*/ 296 h 467"/>
              <a:gd name="T36" fmla="*/ 133 w 316"/>
              <a:gd name="T37" fmla="*/ 109 h 467"/>
              <a:gd name="T38" fmla="*/ 172 w 316"/>
              <a:gd name="T39" fmla="*/ 133 h 467"/>
              <a:gd name="T40" fmla="*/ 59 w 316"/>
              <a:gd name="T41" fmla="*/ 320 h 467"/>
              <a:gd name="T42" fmla="*/ 20 w 316"/>
              <a:gd name="T43" fmla="*/ 296 h 467"/>
              <a:gd name="T44" fmla="*/ 99 w 316"/>
              <a:gd name="T45" fmla="*/ 344 h 467"/>
              <a:gd name="T46" fmla="*/ 212 w 316"/>
              <a:gd name="T47" fmla="*/ 158 h 467"/>
              <a:gd name="T48" fmla="*/ 252 w 316"/>
              <a:gd name="T49" fmla="*/ 182 h 467"/>
              <a:gd name="T50" fmla="*/ 139 w 316"/>
              <a:gd name="T51" fmla="*/ 368 h 467"/>
              <a:gd name="T52" fmla="*/ 99 w 316"/>
              <a:gd name="T53" fmla="*/ 344 h 467"/>
              <a:gd name="T54" fmla="*/ 95 w 316"/>
              <a:gd name="T55" fmla="*/ 446 h 467"/>
              <a:gd name="T56" fmla="*/ 301 w 316"/>
              <a:gd name="T57" fmla="*/ 446 h 467"/>
              <a:gd name="T58" fmla="*/ 311 w 316"/>
              <a:gd name="T59" fmla="*/ 456 h 467"/>
              <a:gd name="T60" fmla="*/ 301 w 316"/>
              <a:gd name="T61" fmla="*/ 467 h 467"/>
              <a:gd name="T62" fmla="*/ 95 w 316"/>
              <a:gd name="T63" fmla="*/ 467 h 467"/>
              <a:gd name="T64" fmla="*/ 84 w 316"/>
              <a:gd name="T65" fmla="*/ 456 h 467"/>
              <a:gd name="T66" fmla="*/ 95 w 316"/>
              <a:gd name="T67" fmla="*/ 446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467">
                <a:moveTo>
                  <a:pt x="189" y="16"/>
                </a:moveTo>
                <a:cubicBezTo>
                  <a:pt x="197" y="4"/>
                  <a:pt x="213" y="0"/>
                  <a:pt x="225" y="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312" y="60"/>
                  <a:pt x="316" y="76"/>
                  <a:pt x="309" y="89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179" y="33"/>
                  <a:pt x="179" y="33"/>
                  <a:pt x="179" y="33"/>
                </a:cubicBezTo>
                <a:lnTo>
                  <a:pt x="189" y="16"/>
                </a:lnTo>
                <a:close/>
                <a:moveTo>
                  <a:pt x="164" y="58"/>
                </a:moveTo>
                <a:cubicBezTo>
                  <a:pt x="147" y="85"/>
                  <a:pt x="147" y="85"/>
                  <a:pt x="147" y="85"/>
                </a:cubicBezTo>
                <a:cubicBezTo>
                  <a:pt x="266" y="157"/>
                  <a:pt x="266" y="157"/>
                  <a:pt x="266" y="157"/>
                </a:cubicBezTo>
                <a:cubicBezTo>
                  <a:pt x="283" y="130"/>
                  <a:pt x="283" y="130"/>
                  <a:pt x="283" y="130"/>
                </a:cubicBezTo>
                <a:lnTo>
                  <a:pt x="164" y="58"/>
                </a:lnTo>
                <a:close/>
                <a:moveTo>
                  <a:pt x="2" y="446"/>
                </a:moveTo>
                <a:cubicBezTo>
                  <a:pt x="13" y="354"/>
                  <a:pt x="13" y="354"/>
                  <a:pt x="13" y="354"/>
                </a:cubicBezTo>
                <a:cubicBezTo>
                  <a:pt x="90" y="401"/>
                  <a:pt x="90" y="401"/>
                  <a:pt x="90" y="401"/>
                </a:cubicBezTo>
                <a:cubicBezTo>
                  <a:pt x="13" y="453"/>
                  <a:pt x="13" y="453"/>
                  <a:pt x="13" y="453"/>
                </a:cubicBezTo>
                <a:cubicBezTo>
                  <a:pt x="5" y="459"/>
                  <a:pt x="0" y="456"/>
                  <a:pt x="2" y="446"/>
                </a:cubicBezTo>
                <a:close/>
                <a:moveTo>
                  <a:pt x="20" y="296"/>
                </a:moveTo>
                <a:cubicBezTo>
                  <a:pt x="133" y="109"/>
                  <a:pt x="133" y="109"/>
                  <a:pt x="133" y="10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59" y="320"/>
                  <a:pt x="59" y="320"/>
                  <a:pt x="59" y="320"/>
                </a:cubicBezTo>
                <a:lnTo>
                  <a:pt x="20" y="296"/>
                </a:lnTo>
                <a:close/>
                <a:moveTo>
                  <a:pt x="99" y="344"/>
                </a:moveTo>
                <a:cubicBezTo>
                  <a:pt x="212" y="158"/>
                  <a:pt x="212" y="158"/>
                  <a:pt x="212" y="158"/>
                </a:cubicBezTo>
                <a:cubicBezTo>
                  <a:pt x="252" y="182"/>
                  <a:pt x="252" y="182"/>
                  <a:pt x="252" y="182"/>
                </a:cubicBezTo>
                <a:cubicBezTo>
                  <a:pt x="139" y="368"/>
                  <a:pt x="139" y="368"/>
                  <a:pt x="139" y="368"/>
                </a:cubicBezTo>
                <a:lnTo>
                  <a:pt x="99" y="344"/>
                </a:lnTo>
                <a:close/>
                <a:moveTo>
                  <a:pt x="95" y="446"/>
                </a:moveTo>
                <a:cubicBezTo>
                  <a:pt x="301" y="446"/>
                  <a:pt x="301" y="446"/>
                  <a:pt x="301" y="446"/>
                </a:cubicBezTo>
                <a:cubicBezTo>
                  <a:pt x="307" y="446"/>
                  <a:pt x="311" y="450"/>
                  <a:pt x="311" y="456"/>
                </a:cubicBezTo>
                <a:cubicBezTo>
                  <a:pt x="311" y="462"/>
                  <a:pt x="307" y="467"/>
                  <a:pt x="301" y="467"/>
                </a:cubicBezTo>
                <a:cubicBezTo>
                  <a:pt x="95" y="467"/>
                  <a:pt x="95" y="467"/>
                  <a:pt x="95" y="467"/>
                </a:cubicBezTo>
                <a:cubicBezTo>
                  <a:pt x="89" y="467"/>
                  <a:pt x="84" y="462"/>
                  <a:pt x="84" y="456"/>
                </a:cubicBezTo>
                <a:cubicBezTo>
                  <a:pt x="84" y="450"/>
                  <a:pt x="89" y="446"/>
                  <a:pt x="9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FBCDB4B5-B796-4F32-B1A8-F50B7D1C0344}"/>
              </a:ext>
            </a:extLst>
          </p:cNvPr>
          <p:cNvSpPr>
            <a:spLocks noEditPoints="1"/>
          </p:cNvSpPr>
          <p:nvPr/>
        </p:nvSpPr>
        <p:spPr bwMode="auto">
          <a:xfrm>
            <a:off x="2050869" y="2334660"/>
            <a:ext cx="447518" cy="686792"/>
          </a:xfrm>
          <a:custGeom>
            <a:avLst/>
            <a:gdLst>
              <a:gd name="T0" fmla="*/ 287 w 314"/>
              <a:gd name="T1" fmla="*/ 134 h 540"/>
              <a:gd name="T2" fmla="*/ 314 w 314"/>
              <a:gd name="T3" fmla="*/ 144 h 540"/>
              <a:gd name="T4" fmla="*/ 275 w 314"/>
              <a:gd name="T5" fmla="*/ 254 h 540"/>
              <a:gd name="T6" fmla="*/ 244 w 314"/>
              <a:gd name="T7" fmla="*/ 254 h 540"/>
              <a:gd name="T8" fmla="*/ 287 w 314"/>
              <a:gd name="T9" fmla="*/ 134 h 540"/>
              <a:gd name="T10" fmla="*/ 306 w 314"/>
              <a:gd name="T11" fmla="*/ 50 h 540"/>
              <a:gd name="T12" fmla="*/ 298 w 314"/>
              <a:gd name="T13" fmla="*/ 47 h 540"/>
              <a:gd name="T14" fmla="*/ 258 w 314"/>
              <a:gd name="T15" fmla="*/ 88 h 540"/>
              <a:gd name="T16" fmla="*/ 311 w 314"/>
              <a:gd name="T17" fmla="*/ 107 h 540"/>
              <a:gd name="T18" fmla="*/ 306 w 314"/>
              <a:gd name="T19" fmla="*/ 50 h 540"/>
              <a:gd name="T20" fmla="*/ 213 w 314"/>
              <a:gd name="T21" fmla="*/ 254 h 540"/>
              <a:gd name="T22" fmla="*/ 260 w 314"/>
              <a:gd name="T23" fmla="*/ 124 h 540"/>
              <a:gd name="T24" fmla="*/ 233 w 314"/>
              <a:gd name="T25" fmla="*/ 114 h 540"/>
              <a:gd name="T26" fmla="*/ 183 w 314"/>
              <a:gd name="T27" fmla="*/ 254 h 540"/>
              <a:gd name="T28" fmla="*/ 213 w 314"/>
              <a:gd name="T29" fmla="*/ 254 h 540"/>
              <a:gd name="T30" fmla="*/ 7 w 314"/>
              <a:gd name="T31" fmla="*/ 68 h 540"/>
              <a:gd name="T32" fmla="*/ 42 w 314"/>
              <a:gd name="T33" fmla="*/ 7 h 540"/>
              <a:gd name="T34" fmla="*/ 103 w 314"/>
              <a:gd name="T35" fmla="*/ 42 h 540"/>
              <a:gd name="T36" fmla="*/ 159 w 314"/>
              <a:gd name="T37" fmla="*/ 254 h 540"/>
              <a:gd name="T38" fmla="*/ 56 w 314"/>
              <a:gd name="T39" fmla="*/ 254 h 540"/>
              <a:gd name="T40" fmla="*/ 7 w 314"/>
              <a:gd name="T41" fmla="*/ 68 h 540"/>
              <a:gd name="T42" fmla="*/ 43 w 314"/>
              <a:gd name="T43" fmla="*/ 59 h 540"/>
              <a:gd name="T44" fmla="*/ 78 w 314"/>
              <a:gd name="T45" fmla="*/ 187 h 540"/>
              <a:gd name="T46" fmla="*/ 93 w 314"/>
              <a:gd name="T47" fmla="*/ 195 h 540"/>
              <a:gd name="T48" fmla="*/ 102 w 314"/>
              <a:gd name="T49" fmla="*/ 181 h 540"/>
              <a:gd name="T50" fmla="*/ 67 w 314"/>
              <a:gd name="T51" fmla="*/ 53 h 540"/>
              <a:gd name="T52" fmla="*/ 52 w 314"/>
              <a:gd name="T53" fmla="*/ 44 h 540"/>
              <a:gd name="T54" fmla="*/ 43 w 314"/>
              <a:gd name="T55" fmla="*/ 59 h 540"/>
              <a:gd name="T56" fmla="*/ 292 w 314"/>
              <a:gd name="T57" fmla="*/ 274 h 540"/>
              <a:gd name="T58" fmla="*/ 22 w 314"/>
              <a:gd name="T59" fmla="*/ 274 h 540"/>
              <a:gd name="T60" fmla="*/ 6 w 314"/>
              <a:gd name="T61" fmla="*/ 286 h 540"/>
              <a:gd name="T62" fmla="*/ 22 w 314"/>
              <a:gd name="T63" fmla="*/ 298 h 540"/>
              <a:gd name="T64" fmla="*/ 52 w 314"/>
              <a:gd name="T65" fmla="*/ 516 h 540"/>
              <a:gd name="T66" fmla="*/ 38 w 314"/>
              <a:gd name="T67" fmla="*/ 528 h 540"/>
              <a:gd name="T68" fmla="*/ 55 w 314"/>
              <a:gd name="T69" fmla="*/ 540 h 540"/>
              <a:gd name="T70" fmla="*/ 260 w 314"/>
              <a:gd name="T71" fmla="*/ 540 h 540"/>
              <a:gd name="T72" fmla="*/ 276 w 314"/>
              <a:gd name="T73" fmla="*/ 528 h 540"/>
              <a:gd name="T74" fmla="*/ 262 w 314"/>
              <a:gd name="T75" fmla="*/ 516 h 540"/>
              <a:gd name="T76" fmla="*/ 293 w 314"/>
              <a:gd name="T77" fmla="*/ 298 h 540"/>
              <a:gd name="T78" fmla="*/ 309 w 314"/>
              <a:gd name="T79" fmla="*/ 286 h 540"/>
              <a:gd name="T80" fmla="*/ 292 w 314"/>
              <a:gd name="T81" fmla="*/ 274 h 540"/>
              <a:gd name="T82" fmla="*/ 94 w 314"/>
              <a:gd name="T83" fmla="*/ 508 h 540"/>
              <a:gd name="T84" fmla="*/ 92 w 314"/>
              <a:gd name="T85" fmla="*/ 508 h 540"/>
              <a:gd name="T86" fmla="*/ 81 w 314"/>
              <a:gd name="T87" fmla="*/ 498 h 540"/>
              <a:gd name="T88" fmla="*/ 55 w 314"/>
              <a:gd name="T89" fmla="*/ 312 h 540"/>
              <a:gd name="T90" fmla="*/ 64 w 314"/>
              <a:gd name="T91" fmla="*/ 300 h 540"/>
              <a:gd name="T92" fmla="*/ 77 w 314"/>
              <a:gd name="T93" fmla="*/ 309 h 540"/>
              <a:gd name="T94" fmla="*/ 104 w 314"/>
              <a:gd name="T95" fmla="*/ 495 h 540"/>
              <a:gd name="T96" fmla="*/ 94 w 314"/>
              <a:gd name="T97" fmla="*/ 508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4" h="540">
                <a:moveTo>
                  <a:pt x="287" y="134"/>
                </a:moveTo>
                <a:cubicBezTo>
                  <a:pt x="314" y="144"/>
                  <a:pt x="314" y="144"/>
                  <a:pt x="314" y="144"/>
                </a:cubicBezTo>
                <a:cubicBezTo>
                  <a:pt x="275" y="254"/>
                  <a:pt x="275" y="254"/>
                  <a:pt x="275" y="254"/>
                </a:cubicBezTo>
                <a:cubicBezTo>
                  <a:pt x="244" y="254"/>
                  <a:pt x="244" y="254"/>
                  <a:pt x="244" y="254"/>
                </a:cubicBezTo>
                <a:lnTo>
                  <a:pt x="287" y="134"/>
                </a:lnTo>
                <a:close/>
                <a:moveTo>
                  <a:pt x="306" y="50"/>
                </a:moveTo>
                <a:cubicBezTo>
                  <a:pt x="306" y="44"/>
                  <a:pt x="302" y="42"/>
                  <a:pt x="298" y="47"/>
                </a:cubicBezTo>
                <a:cubicBezTo>
                  <a:pt x="258" y="88"/>
                  <a:pt x="258" y="88"/>
                  <a:pt x="258" y="88"/>
                </a:cubicBezTo>
                <a:cubicBezTo>
                  <a:pt x="311" y="107"/>
                  <a:pt x="311" y="107"/>
                  <a:pt x="311" y="107"/>
                </a:cubicBezTo>
                <a:lnTo>
                  <a:pt x="306" y="50"/>
                </a:lnTo>
                <a:close/>
                <a:moveTo>
                  <a:pt x="213" y="254"/>
                </a:moveTo>
                <a:cubicBezTo>
                  <a:pt x="260" y="124"/>
                  <a:pt x="260" y="124"/>
                  <a:pt x="260" y="124"/>
                </a:cubicBezTo>
                <a:cubicBezTo>
                  <a:pt x="233" y="114"/>
                  <a:pt x="233" y="114"/>
                  <a:pt x="233" y="114"/>
                </a:cubicBezTo>
                <a:cubicBezTo>
                  <a:pt x="183" y="254"/>
                  <a:pt x="183" y="254"/>
                  <a:pt x="183" y="254"/>
                </a:cubicBezTo>
                <a:lnTo>
                  <a:pt x="213" y="254"/>
                </a:lnTo>
                <a:close/>
                <a:moveTo>
                  <a:pt x="7" y="68"/>
                </a:moveTo>
                <a:cubicBezTo>
                  <a:pt x="0" y="42"/>
                  <a:pt x="16" y="14"/>
                  <a:pt x="42" y="7"/>
                </a:cubicBezTo>
                <a:cubicBezTo>
                  <a:pt x="69" y="0"/>
                  <a:pt x="96" y="16"/>
                  <a:pt x="103" y="42"/>
                </a:cubicBezTo>
                <a:cubicBezTo>
                  <a:pt x="159" y="254"/>
                  <a:pt x="159" y="254"/>
                  <a:pt x="159" y="254"/>
                </a:cubicBezTo>
                <a:cubicBezTo>
                  <a:pt x="56" y="254"/>
                  <a:pt x="56" y="254"/>
                  <a:pt x="56" y="254"/>
                </a:cubicBezTo>
                <a:lnTo>
                  <a:pt x="7" y="68"/>
                </a:lnTo>
                <a:close/>
                <a:moveTo>
                  <a:pt x="43" y="59"/>
                </a:moveTo>
                <a:cubicBezTo>
                  <a:pt x="78" y="187"/>
                  <a:pt x="78" y="187"/>
                  <a:pt x="78" y="187"/>
                </a:cubicBezTo>
                <a:cubicBezTo>
                  <a:pt x="79" y="193"/>
                  <a:pt x="86" y="197"/>
                  <a:pt x="93" y="195"/>
                </a:cubicBezTo>
                <a:cubicBezTo>
                  <a:pt x="99" y="194"/>
                  <a:pt x="103" y="187"/>
                  <a:pt x="102" y="181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46"/>
                  <a:pt x="59" y="43"/>
                  <a:pt x="52" y="44"/>
                </a:cubicBezTo>
                <a:cubicBezTo>
                  <a:pt x="46" y="46"/>
                  <a:pt x="42" y="53"/>
                  <a:pt x="43" y="59"/>
                </a:cubicBezTo>
                <a:close/>
                <a:moveTo>
                  <a:pt x="292" y="274"/>
                </a:moveTo>
                <a:cubicBezTo>
                  <a:pt x="22" y="274"/>
                  <a:pt x="22" y="274"/>
                  <a:pt x="22" y="274"/>
                </a:cubicBezTo>
                <a:cubicBezTo>
                  <a:pt x="13" y="274"/>
                  <a:pt x="6" y="279"/>
                  <a:pt x="6" y="286"/>
                </a:cubicBezTo>
                <a:cubicBezTo>
                  <a:pt x="6" y="292"/>
                  <a:pt x="13" y="297"/>
                  <a:pt x="22" y="298"/>
                </a:cubicBezTo>
                <a:cubicBezTo>
                  <a:pt x="52" y="516"/>
                  <a:pt x="52" y="516"/>
                  <a:pt x="52" y="516"/>
                </a:cubicBezTo>
                <a:cubicBezTo>
                  <a:pt x="44" y="517"/>
                  <a:pt x="38" y="522"/>
                  <a:pt x="38" y="528"/>
                </a:cubicBezTo>
                <a:cubicBezTo>
                  <a:pt x="38" y="534"/>
                  <a:pt x="46" y="540"/>
                  <a:pt x="55" y="540"/>
                </a:cubicBezTo>
                <a:cubicBezTo>
                  <a:pt x="260" y="540"/>
                  <a:pt x="260" y="540"/>
                  <a:pt x="260" y="540"/>
                </a:cubicBezTo>
                <a:cubicBezTo>
                  <a:pt x="269" y="540"/>
                  <a:pt x="276" y="534"/>
                  <a:pt x="276" y="528"/>
                </a:cubicBezTo>
                <a:cubicBezTo>
                  <a:pt x="276" y="522"/>
                  <a:pt x="270" y="517"/>
                  <a:pt x="262" y="516"/>
                </a:cubicBezTo>
                <a:cubicBezTo>
                  <a:pt x="293" y="298"/>
                  <a:pt x="293" y="298"/>
                  <a:pt x="293" y="298"/>
                </a:cubicBezTo>
                <a:cubicBezTo>
                  <a:pt x="302" y="297"/>
                  <a:pt x="309" y="292"/>
                  <a:pt x="309" y="286"/>
                </a:cubicBezTo>
                <a:cubicBezTo>
                  <a:pt x="309" y="279"/>
                  <a:pt x="301" y="274"/>
                  <a:pt x="292" y="274"/>
                </a:cubicBezTo>
                <a:close/>
                <a:moveTo>
                  <a:pt x="94" y="508"/>
                </a:moveTo>
                <a:cubicBezTo>
                  <a:pt x="94" y="508"/>
                  <a:pt x="93" y="508"/>
                  <a:pt x="92" y="508"/>
                </a:cubicBezTo>
                <a:cubicBezTo>
                  <a:pt x="87" y="508"/>
                  <a:pt x="82" y="504"/>
                  <a:pt x="81" y="498"/>
                </a:cubicBezTo>
                <a:cubicBezTo>
                  <a:pt x="55" y="312"/>
                  <a:pt x="55" y="312"/>
                  <a:pt x="55" y="312"/>
                </a:cubicBezTo>
                <a:cubicBezTo>
                  <a:pt x="54" y="306"/>
                  <a:pt x="58" y="300"/>
                  <a:pt x="64" y="300"/>
                </a:cubicBezTo>
                <a:cubicBezTo>
                  <a:pt x="70" y="299"/>
                  <a:pt x="76" y="303"/>
                  <a:pt x="77" y="309"/>
                </a:cubicBezTo>
                <a:cubicBezTo>
                  <a:pt x="104" y="495"/>
                  <a:pt x="104" y="495"/>
                  <a:pt x="104" y="495"/>
                </a:cubicBezTo>
                <a:cubicBezTo>
                  <a:pt x="105" y="501"/>
                  <a:pt x="100" y="507"/>
                  <a:pt x="94" y="5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id="{E02C8E6D-7A63-4B4A-B1DA-A982A3F8EB8D}"/>
              </a:ext>
            </a:extLst>
          </p:cNvPr>
          <p:cNvSpPr>
            <a:spLocks noEditPoints="1"/>
          </p:cNvSpPr>
          <p:nvPr/>
        </p:nvSpPr>
        <p:spPr bwMode="auto">
          <a:xfrm>
            <a:off x="5878726" y="2159277"/>
            <a:ext cx="580224" cy="696264"/>
          </a:xfrm>
          <a:custGeom>
            <a:avLst/>
            <a:gdLst>
              <a:gd name="T0" fmla="*/ 456 w 456"/>
              <a:gd name="T1" fmla="*/ 528 h 548"/>
              <a:gd name="T2" fmla="*/ 436 w 456"/>
              <a:gd name="T3" fmla="*/ 548 h 548"/>
              <a:gd name="T4" fmla="*/ 84 w 456"/>
              <a:gd name="T5" fmla="*/ 548 h 548"/>
              <a:gd name="T6" fmla="*/ 0 w 456"/>
              <a:gd name="T7" fmla="*/ 464 h 548"/>
              <a:gd name="T8" fmla="*/ 84 w 456"/>
              <a:gd name="T9" fmla="*/ 380 h 548"/>
              <a:gd name="T10" fmla="*/ 436 w 456"/>
              <a:gd name="T11" fmla="*/ 380 h 548"/>
              <a:gd name="T12" fmla="*/ 456 w 456"/>
              <a:gd name="T13" fmla="*/ 399 h 548"/>
              <a:gd name="T14" fmla="*/ 436 w 456"/>
              <a:gd name="T15" fmla="*/ 419 h 548"/>
              <a:gd name="T16" fmla="*/ 90 w 456"/>
              <a:gd name="T17" fmla="*/ 419 h 548"/>
              <a:gd name="T18" fmla="*/ 45 w 456"/>
              <a:gd name="T19" fmla="*/ 464 h 548"/>
              <a:gd name="T20" fmla="*/ 90 w 456"/>
              <a:gd name="T21" fmla="*/ 509 h 548"/>
              <a:gd name="T22" fmla="*/ 436 w 456"/>
              <a:gd name="T23" fmla="*/ 509 h 548"/>
              <a:gd name="T24" fmla="*/ 456 w 456"/>
              <a:gd name="T25" fmla="*/ 528 h 548"/>
              <a:gd name="T26" fmla="*/ 235 w 456"/>
              <a:gd name="T27" fmla="*/ 78 h 548"/>
              <a:gd name="T28" fmla="*/ 309 w 456"/>
              <a:gd name="T29" fmla="*/ 6 h 548"/>
              <a:gd name="T30" fmla="*/ 309 w 456"/>
              <a:gd name="T31" fmla="*/ 0 h 548"/>
              <a:gd name="T32" fmla="*/ 303 w 456"/>
              <a:gd name="T33" fmla="*/ 0 h 548"/>
              <a:gd name="T34" fmla="*/ 228 w 456"/>
              <a:gd name="T35" fmla="*/ 72 h 548"/>
              <a:gd name="T36" fmla="*/ 229 w 456"/>
              <a:gd name="T37" fmla="*/ 77 h 548"/>
              <a:gd name="T38" fmla="*/ 235 w 456"/>
              <a:gd name="T39" fmla="*/ 78 h 548"/>
              <a:gd name="T40" fmla="*/ 372 w 456"/>
              <a:gd name="T41" fmla="*/ 137 h 548"/>
              <a:gd name="T42" fmla="*/ 295 w 456"/>
              <a:gd name="T43" fmla="*/ 85 h 548"/>
              <a:gd name="T44" fmla="*/ 232 w 456"/>
              <a:gd name="T45" fmla="*/ 98 h 548"/>
              <a:gd name="T46" fmla="*/ 170 w 456"/>
              <a:gd name="T47" fmla="*/ 85 h 548"/>
              <a:gd name="T48" fmla="*/ 93 w 456"/>
              <a:gd name="T49" fmla="*/ 137 h 548"/>
              <a:gd name="T50" fmla="*/ 175 w 456"/>
              <a:gd name="T51" fmla="*/ 341 h 548"/>
              <a:gd name="T52" fmla="*/ 232 w 456"/>
              <a:gd name="T53" fmla="*/ 328 h 548"/>
              <a:gd name="T54" fmla="*/ 290 w 456"/>
              <a:gd name="T55" fmla="*/ 341 h 548"/>
              <a:gd name="T56" fmla="*/ 372 w 456"/>
              <a:gd name="T57" fmla="*/ 137 h 548"/>
              <a:gd name="T58" fmla="*/ 172 w 456"/>
              <a:gd name="T59" fmla="*/ 126 h 548"/>
              <a:gd name="T60" fmla="*/ 168 w 456"/>
              <a:gd name="T61" fmla="*/ 126 h 548"/>
              <a:gd name="T62" fmla="*/ 128 w 456"/>
              <a:gd name="T63" fmla="*/ 161 h 548"/>
              <a:gd name="T64" fmla="*/ 119 w 456"/>
              <a:gd name="T65" fmla="*/ 169 h 548"/>
              <a:gd name="T66" fmla="*/ 118 w 456"/>
              <a:gd name="T67" fmla="*/ 169 h 548"/>
              <a:gd name="T68" fmla="*/ 116 w 456"/>
              <a:gd name="T69" fmla="*/ 168 h 548"/>
              <a:gd name="T70" fmla="*/ 109 w 456"/>
              <a:gd name="T71" fmla="*/ 157 h 548"/>
              <a:gd name="T72" fmla="*/ 168 w 456"/>
              <a:gd name="T73" fmla="*/ 106 h 548"/>
              <a:gd name="T74" fmla="*/ 173 w 456"/>
              <a:gd name="T75" fmla="*/ 106 h 548"/>
              <a:gd name="T76" fmla="*/ 181 w 456"/>
              <a:gd name="T77" fmla="*/ 117 h 548"/>
              <a:gd name="T78" fmla="*/ 172 w 456"/>
              <a:gd name="T79" fmla="*/ 12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56" h="548">
                <a:moveTo>
                  <a:pt x="456" y="528"/>
                </a:moveTo>
                <a:cubicBezTo>
                  <a:pt x="456" y="539"/>
                  <a:pt x="447" y="548"/>
                  <a:pt x="436" y="548"/>
                </a:cubicBezTo>
                <a:cubicBezTo>
                  <a:pt x="84" y="548"/>
                  <a:pt x="84" y="548"/>
                  <a:pt x="84" y="548"/>
                </a:cubicBezTo>
                <a:cubicBezTo>
                  <a:pt x="38" y="548"/>
                  <a:pt x="0" y="510"/>
                  <a:pt x="0" y="464"/>
                </a:cubicBezTo>
                <a:cubicBezTo>
                  <a:pt x="0" y="417"/>
                  <a:pt x="38" y="380"/>
                  <a:pt x="84" y="380"/>
                </a:cubicBezTo>
                <a:cubicBezTo>
                  <a:pt x="436" y="380"/>
                  <a:pt x="436" y="380"/>
                  <a:pt x="436" y="380"/>
                </a:cubicBezTo>
                <a:cubicBezTo>
                  <a:pt x="447" y="380"/>
                  <a:pt x="456" y="389"/>
                  <a:pt x="456" y="399"/>
                </a:cubicBezTo>
                <a:cubicBezTo>
                  <a:pt x="456" y="410"/>
                  <a:pt x="447" y="419"/>
                  <a:pt x="436" y="419"/>
                </a:cubicBezTo>
                <a:cubicBezTo>
                  <a:pt x="90" y="419"/>
                  <a:pt x="90" y="419"/>
                  <a:pt x="90" y="419"/>
                </a:cubicBezTo>
                <a:cubicBezTo>
                  <a:pt x="65" y="419"/>
                  <a:pt x="45" y="439"/>
                  <a:pt x="45" y="464"/>
                </a:cubicBezTo>
                <a:cubicBezTo>
                  <a:pt x="45" y="488"/>
                  <a:pt x="65" y="509"/>
                  <a:pt x="90" y="509"/>
                </a:cubicBezTo>
                <a:cubicBezTo>
                  <a:pt x="436" y="509"/>
                  <a:pt x="436" y="509"/>
                  <a:pt x="436" y="509"/>
                </a:cubicBezTo>
                <a:cubicBezTo>
                  <a:pt x="447" y="509"/>
                  <a:pt x="456" y="518"/>
                  <a:pt x="456" y="528"/>
                </a:cubicBezTo>
                <a:close/>
                <a:moveTo>
                  <a:pt x="235" y="78"/>
                </a:moveTo>
                <a:cubicBezTo>
                  <a:pt x="276" y="78"/>
                  <a:pt x="309" y="45"/>
                  <a:pt x="309" y="6"/>
                </a:cubicBezTo>
                <a:cubicBezTo>
                  <a:pt x="309" y="4"/>
                  <a:pt x="309" y="2"/>
                  <a:pt x="309" y="0"/>
                </a:cubicBezTo>
                <a:cubicBezTo>
                  <a:pt x="307" y="0"/>
                  <a:pt x="305" y="0"/>
                  <a:pt x="303" y="0"/>
                </a:cubicBezTo>
                <a:cubicBezTo>
                  <a:pt x="262" y="0"/>
                  <a:pt x="228" y="32"/>
                  <a:pt x="228" y="72"/>
                </a:cubicBezTo>
                <a:cubicBezTo>
                  <a:pt x="228" y="74"/>
                  <a:pt x="228" y="76"/>
                  <a:pt x="229" y="77"/>
                </a:cubicBezTo>
                <a:cubicBezTo>
                  <a:pt x="231" y="78"/>
                  <a:pt x="233" y="78"/>
                  <a:pt x="235" y="78"/>
                </a:cubicBezTo>
                <a:close/>
                <a:moveTo>
                  <a:pt x="372" y="137"/>
                </a:moveTo>
                <a:cubicBezTo>
                  <a:pt x="357" y="102"/>
                  <a:pt x="321" y="85"/>
                  <a:pt x="295" y="85"/>
                </a:cubicBezTo>
                <a:cubicBezTo>
                  <a:pt x="263" y="85"/>
                  <a:pt x="257" y="98"/>
                  <a:pt x="232" y="98"/>
                </a:cubicBezTo>
                <a:cubicBezTo>
                  <a:pt x="208" y="98"/>
                  <a:pt x="202" y="85"/>
                  <a:pt x="170" y="85"/>
                </a:cubicBezTo>
                <a:cubicBezTo>
                  <a:pt x="143" y="85"/>
                  <a:pt x="108" y="102"/>
                  <a:pt x="93" y="137"/>
                </a:cubicBezTo>
                <a:cubicBezTo>
                  <a:pt x="62" y="207"/>
                  <a:pt x="114" y="341"/>
                  <a:pt x="175" y="341"/>
                </a:cubicBezTo>
                <a:cubicBezTo>
                  <a:pt x="199" y="341"/>
                  <a:pt x="210" y="328"/>
                  <a:pt x="232" y="328"/>
                </a:cubicBezTo>
                <a:cubicBezTo>
                  <a:pt x="255" y="328"/>
                  <a:pt x="265" y="341"/>
                  <a:pt x="290" y="341"/>
                </a:cubicBezTo>
                <a:cubicBezTo>
                  <a:pt x="351" y="341"/>
                  <a:pt x="403" y="207"/>
                  <a:pt x="372" y="137"/>
                </a:cubicBezTo>
                <a:close/>
                <a:moveTo>
                  <a:pt x="172" y="126"/>
                </a:moveTo>
                <a:cubicBezTo>
                  <a:pt x="170" y="126"/>
                  <a:pt x="169" y="126"/>
                  <a:pt x="168" y="126"/>
                </a:cubicBezTo>
                <a:cubicBezTo>
                  <a:pt x="154" y="126"/>
                  <a:pt x="132" y="138"/>
                  <a:pt x="128" y="161"/>
                </a:cubicBezTo>
                <a:cubicBezTo>
                  <a:pt x="127" y="165"/>
                  <a:pt x="123" y="169"/>
                  <a:pt x="119" y="169"/>
                </a:cubicBezTo>
                <a:cubicBezTo>
                  <a:pt x="118" y="169"/>
                  <a:pt x="118" y="169"/>
                  <a:pt x="118" y="169"/>
                </a:cubicBezTo>
                <a:cubicBezTo>
                  <a:pt x="118" y="169"/>
                  <a:pt x="117" y="169"/>
                  <a:pt x="116" y="168"/>
                </a:cubicBezTo>
                <a:cubicBezTo>
                  <a:pt x="111" y="167"/>
                  <a:pt x="108" y="162"/>
                  <a:pt x="109" y="157"/>
                </a:cubicBezTo>
                <a:cubicBezTo>
                  <a:pt x="115" y="125"/>
                  <a:pt x="144" y="106"/>
                  <a:pt x="168" y="106"/>
                </a:cubicBezTo>
                <a:cubicBezTo>
                  <a:pt x="170" y="106"/>
                  <a:pt x="171" y="106"/>
                  <a:pt x="173" y="106"/>
                </a:cubicBezTo>
                <a:cubicBezTo>
                  <a:pt x="178" y="107"/>
                  <a:pt x="182" y="112"/>
                  <a:pt x="181" y="117"/>
                </a:cubicBezTo>
                <a:cubicBezTo>
                  <a:pt x="181" y="122"/>
                  <a:pt x="177" y="126"/>
                  <a:pt x="172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1380" y="3300885"/>
            <a:ext cx="3436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400" b="1" noProof="0" dirty="0">
                <a:solidFill>
                  <a:schemeClr val="bg1"/>
                </a:solidFill>
                <a:latin typeface="+mj-lt"/>
              </a:rPr>
              <a:t>Chủ nhật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72529" y="3300885"/>
            <a:ext cx="3141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schemeClr val="bg1"/>
                </a:solidFill>
                <a:latin typeface="+mj-lt"/>
              </a:rPr>
              <a:t>gặt lúa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19198" y="3277749"/>
            <a:ext cx="3230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schemeClr val="bg1"/>
                </a:solidFill>
                <a:latin typeface="+mj-lt"/>
              </a:rPr>
              <a:t>tấp nập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133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3" y="424267"/>
            <a:ext cx="11619470" cy="640135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419909"/>
            <a:ext cx="3592286" cy="431074"/>
            <a:chOff x="4000467" y="260140"/>
            <a:chExt cx="3232530" cy="846266"/>
          </a:xfrm>
        </p:grpSpPr>
        <p:sp>
          <p:nvSpPr>
            <p:cNvPr id="16" name="Rounded Rectangle 15"/>
            <p:cNvSpPr/>
            <p:nvPr/>
          </p:nvSpPr>
          <p:spPr>
            <a:xfrm>
              <a:off x="4764519" y="412815"/>
              <a:ext cx="2468478" cy="54091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Luyện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7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965849" cy="846266"/>
            </a:xfrm>
            <a:prstGeom prst="rect">
              <a:avLst/>
            </a:prstGeom>
          </p:spPr>
        </p:pic>
      </p:grpSp>
      <p:sp>
        <p:nvSpPr>
          <p:cNvPr id="18" name="Oval 17"/>
          <p:cNvSpPr/>
          <p:nvPr/>
        </p:nvSpPr>
        <p:spPr>
          <a:xfrm>
            <a:off x="1192265" y="120044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298679" y="1617700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Arial" panose="020B0604020202020204" pitchFamily="34" charset="0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48017" y="1761391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42121" y="2270842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Arial" panose="020B0604020202020204" pitchFamily="34" charset="0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413013" y="2147189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24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76" y="437330"/>
            <a:ext cx="11980020" cy="640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37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6167"/>
            <a:ext cx="12192000" cy="4270754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474" y="3081197"/>
            <a:ext cx="7165974" cy="3467099"/>
          </a:xfrm>
          <a:prstGeom prst="rect">
            <a:avLst/>
          </a:prstGeom>
        </p:spPr>
      </p:pic>
      <p:sp>
        <p:nvSpPr>
          <p:cNvPr id="10" name="云形 18"/>
          <p:cNvSpPr/>
          <p:nvPr/>
        </p:nvSpPr>
        <p:spPr>
          <a:xfrm>
            <a:off x="143691" y="431040"/>
            <a:ext cx="11834949" cy="2750574"/>
          </a:xfrm>
          <a:prstGeom prst="cloud">
            <a:avLst/>
          </a:prstGeom>
          <a:solidFill>
            <a:schemeClr val="accent6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8800" b="1" dirty="0">
                <a:solidFill>
                  <a:prstClr val="white"/>
                </a:solidFill>
                <a:latin typeface="UTM Avo"/>
                <a:ea typeface="inpin heiti" charset="-122"/>
              </a:rPr>
              <a:t>Tìm hiểu bài</a:t>
            </a:r>
            <a:endParaRPr kumimoji="0" lang="en-US" altLang="zh-CN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inpin heiti" charset="-122"/>
            </a:endParaRPr>
          </a:p>
        </p:txBody>
      </p:sp>
      <p:pic>
        <p:nvPicPr>
          <p:cNvPr id="11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615" y="360842"/>
            <a:ext cx="1103377" cy="1795325"/>
          </a:xfrm>
          <a:prstGeom prst="rect">
            <a:avLst/>
          </a:prstGeom>
        </p:spPr>
      </p:pic>
      <p:pic>
        <p:nvPicPr>
          <p:cNvPr id="12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1150" y="2164443"/>
            <a:ext cx="1338073" cy="1914834"/>
          </a:xfrm>
          <a:prstGeom prst="rect">
            <a:avLst/>
          </a:prstGeom>
        </p:spPr>
      </p:pic>
      <p:pic>
        <p:nvPicPr>
          <p:cNvPr id="15" name="图片 7" descr="572005ec0a0c4"/>
          <p:cNvPicPr>
            <a:picLocks noChangeAspect="1"/>
          </p:cNvPicPr>
          <p:nvPr/>
        </p:nvPicPr>
        <p:blipFill rotWithShape="1">
          <a:blip r:embed="rId5"/>
          <a:srcRect l="-1884" t="-25331" r="38607" b="25331"/>
          <a:stretch/>
        </p:blipFill>
        <p:spPr>
          <a:xfrm>
            <a:off x="-243768" y="0"/>
            <a:ext cx="2212993" cy="17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2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76" y="437330"/>
            <a:ext cx="11980020" cy="6401355"/>
          </a:xfrm>
          <a:prstGeom prst="rect">
            <a:avLst/>
          </a:prstGeom>
        </p:spPr>
      </p:pic>
      <p:sp>
        <p:nvSpPr>
          <p:cNvPr id="3" name="云形 18"/>
          <p:cNvSpPr/>
          <p:nvPr/>
        </p:nvSpPr>
        <p:spPr>
          <a:xfrm>
            <a:off x="789058" y="3265714"/>
            <a:ext cx="7166222" cy="1031965"/>
          </a:xfrm>
          <a:prstGeom prst="cloud">
            <a:avLst/>
          </a:prstGeom>
          <a:solidFill>
            <a:srgbClr val="FF8119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b="1" dirty="0">
                <a:solidFill>
                  <a:prstClr val="white"/>
                </a:solidFill>
                <a:latin typeface="+mj-lt"/>
                <a:ea typeface="inpin heiti" charset="-122"/>
              </a:rPr>
              <a:t>Vân kết bạn với ai </a:t>
            </a:r>
            <a:r>
              <a:rPr kumimoji="0" lang="vi-V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?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inpin heiti" charset="-122"/>
              <a:cs typeface="+mn-cs"/>
            </a:endParaRPr>
          </a:p>
        </p:txBody>
      </p:sp>
      <p:sp>
        <p:nvSpPr>
          <p:cNvPr id="4" name="云形 18"/>
          <p:cNvSpPr/>
          <p:nvPr/>
        </p:nvSpPr>
        <p:spPr>
          <a:xfrm>
            <a:off x="671493" y="4020234"/>
            <a:ext cx="8059783" cy="1031965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b="1" dirty="0">
                <a:solidFill>
                  <a:srgbClr val="FF0000"/>
                </a:solidFill>
                <a:latin typeface="+mj-lt"/>
                <a:ea typeface="inpin heiti" charset="-122"/>
              </a:rPr>
              <a:t>Vân kết bạn với Tâm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13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76" y="437330"/>
            <a:ext cx="11980020" cy="6401355"/>
          </a:xfrm>
          <a:prstGeom prst="rect">
            <a:avLst/>
          </a:prstGeom>
        </p:spPr>
      </p:pic>
      <p:sp>
        <p:nvSpPr>
          <p:cNvPr id="3" name="云形 18"/>
          <p:cNvSpPr/>
          <p:nvPr/>
        </p:nvSpPr>
        <p:spPr>
          <a:xfrm>
            <a:off x="104505" y="3202964"/>
            <a:ext cx="5860460" cy="1856146"/>
          </a:xfrm>
          <a:prstGeom prst="clou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b="1" noProof="0" dirty="0">
                <a:solidFill>
                  <a:prstClr val="white"/>
                </a:solidFill>
                <a:latin typeface="+mj-lt"/>
                <a:ea typeface="inpin heiti" charset="-122"/>
              </a:rPr>
              <a:t>Bà dẫn Vân và Tâm đi đâu</a:t>
            </a:r>
            <a:r>
              <a:rPr kumimoji="0" lang="vi-V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 ?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65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919" t="38332" r="8597" b="2475"/>
          <a:stretch/>
        </p:blipFill>
        <p:spPr>
          <a:xfrm>
            <a:off x="0" y="391886"/>
            <a:ext cx="12192000" cy="6466114"/>
          </a:xfrm>
          <a:prstGeom prst="rect">
            <a:avLst/>
          </a:prstGeom>
        </p:spPr>
      </p:pic>
      <p:sp>
        <p:nvSpPr>
          <p:cNvPr id="3" name="云形 18"/>
          <p:cNvSpPr/>
          <p:nvPr/>
        </p:nvSpPr>
        <p:spPr>
          <a:xfrm>
            <a:off x="2059577" y="300446"/>
            <a:ext cx="8072846" cy="1685108"/>
          </a:xfrm>
          <a:prstGeom prst="cloud">
            <a:avLst/>
          </a:prstGeom>
          <a:solidFill>
            <a:schemeClr val="accent6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3600" b="1" dirty="0">
                <a:solidFill>
                  <a:prstClr val="white"/>
                </a:solidFill>
                <a:latin typeface="+mj-lt"/>
                <a:ea typeface="inpin heiti" charset="-122"/>
              </a:rPr>
              <a:t>Bà dẫn Vân và Tâm đi xem gặt lúa.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8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8" y="4619296"/>
            <a:ext cx="2917371" cy="1806433"/>
          </a:xfrm>
          <a:prstGeom prst="rect">
            <a:avLst/>
          </a:prstGeom>
        </p:spPr>
      </p:pic>
      <p:pic>
        <p:nvPicPr>
          <p:cNvPr id="3" name="图片 7" descr="572005ec0a0c4"/>
          <p:cNvPicPr>
            <a:picLocks noChangeAspect="1"/>
          </p:cNvPicPr>
          <p:nvPr/>
        </p:nvPicPr>
        <p:blipFill rotWithShape="1">
          <a:blip r:embed="rId3"/>
          <a:srcRect l="-1884" t="-25331" r="38607" b="25331"/>
          <a:stretch/>
        </p:blipFill>
        <p:spPr>
          <a:xfrm>
            <a:off x="-83747" y="-440233"/>
            <a:ext cx="1546787" cy="1733402"/>
          </a:xfrm>
          <a:prstGeom prst="rect">
            <a:avLst/>
          </a:prstGeom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F4F05641-4A96-4EDD-8E5B-25B18DEFD7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753" y="4177965"/>
            <a:ext cx="2913017" cy="278238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06598" y="931433"/>
            <a:ext cx="9601200" cy="8933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Nói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tiếp</a:t>
            </a: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để</a:t>
            </a:r>
            <a:r>
              <a:rPr kumimoji="0" lang="vi-VN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hoàn thành câu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32113" y="2149752"/>
            <a:ext cx="9601200" cy="8460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a) </a:t>
            </a: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Chủ</a:t>
            </a:r>
            <a:r>
              <a:rPr kumimoji="0" lang="vi-VN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nhật, bố mẹ đưa Vân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...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9646" y="3321382"/>
            <a:ext cx="9601200" cy="8565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b) </a:t>
            </a: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</a:t>
            </a:r>
            <a:r>
              <a:rPr kumimoji="0" lang="vi-VN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dẫn Vân và Tâm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...</a:t>
            </a:r>
          </a:p>
        </p:txBody>
      </p:sp>
    </p:spTree>
    <p:extLst>
      <p:ext uri="{BB962C8B-B14F-4D97-AF65-F5344CB8AC3E}">
        <p14:creationId xmlns:p14="http://schemas.microsoft.com/office/powerpoint/2010/main" val="1219898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12837" y="2586660"/>
            <a:ext cx="472918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Tập</a:t>
            </a:r>
            <a:r>
              <a:rPr kumimoji="0" lang="en-US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29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1502229" y="413190"/>
            <a:ext cx="9052560" cy="1071398"/>
          </a:xfrm>
          <a:prstGeom prst="trapezoid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1971878" y="547156"/>
            <a:ext cx="8090529" cy="739229"/>
            <a:chOff x="3802275" y="8482"/>
            <a:chExt cx="4589917" cy="641950"/>
          </a:xfrm>
        </p:grpSpPr>
        <p:pic>
          <p:nvPicPr>
            <p:cNvPr id="5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6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3915462" y="495943"/>
            <a:ext cx="4612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Nghe – viết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501154" y="2003700"/>
            <a:ext cx="7729593" cy="8933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Vân và Tâm kết bạn.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0" name="Picture 19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1" y="4382830"/>
            <a:ext cx="1554564" cy="106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545" y="3504633"/>
            <a:ext cx="10132430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8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276"/>
            <a:ext cx="12192000" cy="3371850"/>
          </a:xfrm>
          <a:prstGeom prst="rect">
            <a:avLst/>
          </a:prstGeom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791521"/>
            <a:ext cx="7165974" cy="3187854"/>
          </a:xfrm>
          <a:prstGeom prst="rect">
            <a:avLst/>
          </a:prstGeom>
        </p:spPr>
      </p:pic>
      <p:pic>
        <p:nvPicPr>
          <p:cNvPr id="4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3008943"/>
            <a:ext cx="12192000" cy="3875183"/>
          </a:xfrm>
          <a:prstGeom prst="rect">
            <a:avLst/>
          </a:prstGeom>
        </p:spPr>
      </p:pic>
      <p:pic>
        <p:nvPicPr>
          <p:cNvPr id="5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489" y="1376042"/>
            <a:ext cx="1479360" cy="2309139"/>
          </a:xfrm>
          <a:prstGeom prst="rect">
            <a:avLst/>
          </a:prstGeom>
        </p:spPr>
      </p:pic>
      <p:pic>
        <p:nvPicPr>
          <p:cNvPr id="6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9523" y="570406"/>
            <a:ext cx="1648070" cy="2846621"/>
          </a:xfrm>
          <a:prstGeom prst="rect">
            <a:avLst/>
          </a:prstGeom>
        </p:spPr>
      </p:pic>
      <p:sp>
        <p:nvSpPr>
          <p:cNvPr id="8" name="菱形 6">
            <a:extLst>
              <a:ext uri="{FF2B5EF4-FFF2-40B4-BE49-F238E27FC236}">
                <a16:creationId xmlns:a16="http://schemas.microsoft.com/office/drawing/2014/main" id="{616A1521-76A2-4F23-8A56-8F5ED01DBDAA}"/>
              </a:ext>
            </a:extLst>
          </p:cNvPr>
          <p:cNvSpPr/>
          <p:nvPr/>
        </p:nvSpPr>
        <p:spPr>
          <a:xfrm rot="20752474">
            <a:off x="2634449" y="390958"/>
            <a:ext cx="6787571" cy="2959849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1901" y="1316884"/>
            <a:ext cx="41192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257560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216</Words>
  <Application>Microsoft Office PowerPoint</Application>
  <PresentationFormat>Widescreen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Times New Roman</vt:lpstr>
      <vt:lpstr>Calibri</vt:lpstr>
      <vt:lpstr>HP001</vt:lpstr>
      <vt:lpstr>Arial</vt:lpstr>
      <vt:lpstr>Tahoma</vt:lpstr>
      <vt:lpstr>zihun35hao-jindianyahei</vt:lpstr>
      <vt:lpstr>UTM Avo</vt:lpstr>
      <vt:lpstr>Office Theme</vt:lpstr>
      <vt:lpstr>1_HOC10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68</cp:revision>
  <dcterms:created xsi:type="dcterms:W3CDTF">2021-11-01T08:16:43Z</dcterms:created>
  <dcterms:modified xsi:type="dcterms:W3CDTF">2022-01-26T07:03:31Z</dcterms:modified>
</cp:coreProperties>
</file>