
<file path=[Content_Types].xml><?xml version="1.0" encoding="utf-8"?>
<Types xmlns="http://schemas.openxmlformats.org/package/2006/content-types">
  <Default Extension="fntdata" ContentType="application/x-fontdata"/>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wav" ContentType="audio/wav"/>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5"/>
  </p:notesMasterIdLst>
  <p:sldIdLst>
    <p:sldId id="290" r:id="rId2"/>
    <p:sldId id="304" r:id="rId3"/>
    <p:sldId id="318" r:id="rId4"/>
    <p:sldId id="319" r:id="rId5"/>
    <p:sldId id="306" r:id="rId6"/>
    <p:sldId id="307" r:id="rId7"/>
    <p:sldId id="308" r:id="rId8"/>
    <p:sldId id="278" r:id="rId9"/>
    <p:sldId id="279" r:id="rId10"/>
    <p:sldId id="328" r:id="rId11"/>
    <p:sldId id="329" r:id="rId12"/>
    <p:sldId id="324" r:id="rId13"/>
    <p:sldId id="327" r:id="rId14"/>
    <p:sldId id="322" r:id="rId15"/>
    <p:sldId id="323" r:id="rId16"/>
    <p:sldId id="275" r:id="rId17"/>
    <p:sldId id="277" r:id="rId18"/>
    <p:sldId id="282" r:id="rId19"/>
    <p:sldId id="276" r:id="rId20"/>
    <p:sldId id="320" r:id="rId21"/>
    <p:sldId id="321" r:id="rId22"/>
    <p:sldId id="325" r:id="rId23"/>
    <p:sldId id="270" r:id="rId24"/>
  </p:sldIdLst>
  <p:sldSz cx="12192000" cy="6858000"/>
  <p:notesSz cx="6858000" cy="9144000"/>
  <p:embeddedFontLst>
    <p:embeddedFont>
      <p:font typeface="Calibri" panose="020F0502020204030204" pitchFamily="34" charset="0"/>
      <p:regular r:id="rId26"/>
      <p:bold r:id="rId27"/>
      <p:italic r:id="rId28"/>
      <p:boldItalic r:id="rId29"/>
    </p:embeddedFont>
    <p:embeddedFont>
      <p:font typeface="UTM Avo" panose="02040603050506020204" pitchFamily="18" charset="0"/>
      <p:regular r:id="rId30"/>
      <p:bold r:id="rId31"/>
      <p:italic r:id="rId32"/>
      <p:boldItalic r:id="rId33"/>
    </p:embeddedFont>
    <p:embeddedFont>
      <p:font typeface="VNI-Avo" panose="020B0604020202020204"/>
      <p:regular r:id="rId34"/>
      <p:bold r:id="rId35"/>
      <p:italic r:id="rId36"/>
      <p:boldItalic r:id="rId3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F2BD"/>
    <a:srgbClr val="FF7901"/>
    <a:srgbClr val="F7F7F7"/>
    <a:srgbClr val="074736"/>
    <a:srgbClr val="FFBC97"/>
    <a:srgbClr val="F0BB63"/>
    <a:srgbClr val="F4EEA9"/>
    <a:srgbClr val="F6ECDC"/>
    <a:srgbClr val="1A1855"/>
    <a:srgbClr val="98BDB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572" autoAdjust="0"/>
    <p:restoredTop sz="94660"/>
  </p:normalViewPr>
  <p:slideViewPr>
    <p:cSldViewPr snapToGrid="0">
      <p:cViewPr varScale="1">
        <p:scale>
          <a:sx n="82" d="100"/>
          <a:sy n="82" d="100"/>
        </p:scale>
        <p:origin x="67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1.fntdata"/><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font" Target="fonts/font9.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33" Type="http://schemas.openxmlformats.org/officeDocument/2006/relationships/font" Target="fonts/font8.fntdata"/><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4.fntdata"/><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7.fntdata"/><Relationship Id="rId37" Type="http://schemas.openxmlformats.org/officeDocument/2006/relationships/font" Target="fonts/font12.fntdata"/><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3.fntdata"/><Relationship Id="rId36" Type="http://schemas.openxmlformats.org/officeDocument/2006/relationships/font" Target="fonts/font11.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2.fntdata"/><Relationship Id="rId30" Type="http://schemas.openxmlformats.org/officeDocument/2006/relationships/font" Target="fonts/font5.fntdata"/><Relationship Id="rId35" Type="http://schemas.openxmlformats.org/officeDocument/2006/relationships/font" Target="fonts/font10.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E48D36-C9C3-4AA3-9558-536EAC0BC914}" type="datetimeFigureOut">
              <a:rPr lang="en-US" smtClean="0"/>
              <a:t>1/26/2022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642218-EFDB-49DD-A5CD-13B8F79518AD}" type="slidenum">
              <a:rPr lang="en-US" smtClean="0"/>
              <a:t>‹#›</a:t>
            </a:fld>
            <a:endParaRPr lang="en-US"/>
          </a:p>
        </p:txBody>
      </p:sp>
    </p:spTree>
    <p:extLst>
      <p:ext uri="{BB962C8B-B14F-4D97-AF65-F5344CB8AC3E}">
        <p14:creationId xmlns:p14="http://schemas.microsoft.com/office/powerpoint/2010/main" val="5359517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0AE39EF-C0E5-4896-B9D3-7E7938E4611D}" type="slidenum">
              <a:rPr lang="zh-CN" altLang="en-US" smtClean="0"/>
              <a:t>1</a:t>
            </a:fld>
            <a:endParaRPr lang="zh-CN" altLang="en-US"/>
          </a:p>
        </p:txBody>
      </p:sp>
    </p:spTree>
    <p:extLst>
      <p:ext uri="{BB962C8B-B14F-4D97-AF65-F5344CB8AC3E}">
        <p14:creationId xmlns:p14="http://schemas.microsoft.com/office/powerpoint/2010/main" val="401684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HS chọn số bất kì, GV nhấn vào số mà HS chọn. Nhấn vào khung chứa câu trả lời đúng. Nhấn vào ngôi nhà để quay về slide chính của trò chơi. Nhấn vào mũi tên để đến bài mới.</a:t>
            </a:r>
          </a:p>
        </p:txBody>
      </p:sp>
      <p:sp>
        <p:nvSpPr>
          <p:cNvPr id="4" name="Slide Number Placeholder 3"/>
          <p:cNvSpPr>
            <a:spLocks noGrp="1"/>
          </p:cNvSpPr>
          <p:nvPr>
            <p:ph type="sldNum" sz="quarter" idx="5"/>
          </p:nvPr>
        </p:nvSpPr>
        <p:spPr/>
        <p:txBody>
          <a:bodyPr/>
          <a:lstStyle/>
          <a:p>
            <a:fld id="{66642218-EFDB-49DD-A5CD-13B8F79518AD}" type="slidenum">
              <a:rPr lang="en-US" smtClean="0"/>
              <a:t>3</a:t>
            </a:fld>
            <a:endParaRPr lang="en-US"/>
          </a:p>
        </p:txBody>
      </p:sp>
    </p:spTree>
    <p:extLst>
      <p:ext uri="{BB962C8B-B14F-4D97-AF65-F5344CB8AC3E}">
        <p14:creationId xmlns:p14="http://schemas.microsoft.com/office/powerpoint/2010/main" val="2801727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000" b="1" dirty="0" err="1"/>
              <a:t>Rê</a:t>
            </a:r>
            <a:r>
              <a:rPr lang="en-US" sz="2000" b="1" dirty="0"/>
              <a:t> </a:t>
            </a:r>
            <a:r>
              <a:rPr lang="en-US" sz="2000" b="1" dirty="0" err="1"/>
              <a:t>chuột</a:t>
            </a:r>
            <a:r>
              <a:rPr lang="en-US" sz="2000" b="1" dirty="0"/>
              <a:t> </a:t>
            </a:r>
            <a:r>
              <a:rPr lang="en-US" sz="2000" b="1" dirty="0" err="1"/>
              <a:t>vào</a:t>
            </a:r>
            <a:r>
              <a:rPr lang="en-US" sz="2000" b="1" dirty="0"/>
              <a:t> </a:t>
            </a:r>
            <a:r>
              <a:rPr lang="en-US" sz="2000" b="1" dirty="0" err="1"/>
              <a:t>khung</a:t>
            </a:r>
            <a:r>
              <a:rPr lang="en-US" sz="2000" b="1" dirty="0"/>
              <a:t> </a:t>
            </a:r>
            <a:r>
              <a:rPr lang="en-US" sz="2000" b="1" dirty="0" err="1"/>
              <a:t>chứa</a:t>
            </a:r>
            <a:r>
              <a:rPr lang="en-US" sz="2000" b="1" dirty="0"/>
              <a:t> </a:t>
            </a:r>
            <a:r>
              <a:rPr lang="en-US" sz="2000" b="1" dirty="0" err="1"/>
              <a:t>câu</a:t>
            </a:r>
            <a:r>
              <a:rPr lang="en-US" sz="2000" b="1" dirty="0"/>
              <a:t> </a:t>
            </a:r>
            <a:r>
              <a:rPr lang="en-US" sz="2000" b="1" dirty="0" err="1"/>
              <a:t>trả</a:t>
            </a:r>
            <a:r>
              <a:rPr lang="en-US" sz="2000" b="1" dirty="0"/>
              <a:t> </a:t>
            </a:r>
            <a:r>
              <a:rPr lang="en-US" sz="2000" b="1" dirty="0" err="1"/>
              <a:t>lời</a:t>
            </a:r>
            <a:r>
              <a:rPr lang="en-US" sz="2000" b="1" dirty="0"/>
              <a:t>, </a:t>
            </a:r>
            <a:r>
              <a:rPr lang="en-US" sz="2000" b="1" dirty="0" err="1"/>
              <a:t>khi</a:t>
            </a:r>
            <a:r>
              <a:rPr lang="en-US" sz="2000" b="1" dirty="0"/>
              <a:t> </a:t>
            </a:r>
            <a:r>
              <a:rPr lang="en-US" sz="2000" b="1" dirty="0" err="1"/>
              <a:t>nào</a:t>
            </a:r>
            <a:r>
              <a:rPr lang="en-US" sz="2000" b="1" dirty="0"/>
              <a:t> </a:t>
            </a:r>
            <a:r>
              <a:rPr lang="en-US" sz="2000" b="1" dirty="0" err="1"/>
              <a:t>trỏ</a:t>
            </a:r>
            <a:r>
              <a:rPr lang="en-US" sz="2000" b="1" dirty="0"/>
              <a:t> </a:t>
            </a:r>
            <a:r>
              <a:rPr lang="en-US" sz="2000" b="1" dirty="0" err="1"/>
              <a:t>choột</a:t>
            </a:r>
            <a:r>
              <a:rPr lang="en-US" sz="2000" b="1" dirty="0"/>
              <a:t> </a:t>
            </a:r>
            <a:r>
              <a:rPr lang="en-US" sz="2000" b="1" dirty="0" err="1"/>
              <a:t>thành</a:t>
            </a:r>
            <a:r>
              <a:rPr lang="en-US" sz="2000" b="1" dirty="0"/>
              <a:t> </a:t>
            </a:r>
            <a:r>
              <a:rPr lang="en-US" sz="2000" b="1" dirty="0" err="1"/>
              <a:t>hình</a:t>
            </a:r>
            <a:r>
              <a:rPr lang="en-US" sz="2000" b="1" dirty="0"/>
              <a:t> </a:t>
            </a:r>
            <a:r>
              <a:rPr lang="en-US" sz="2000" b="1" dirty="0" err="1"/>
              <a:t>bàn</a:t>
            </a:r>
            <a:r>
              <a:rPr lang="en-US" sz="2000" b="1" dirty="0"/>
              <a:t> </a:t>
            </a:r>
            <a:r>
              <a:rPr lang="en-US" sz="2000" b="1" dirty="0" err="1"/>
              <a:t>tay</a:t>
            </a:r>
            <a:r>
              <a:rPr lang="en-US" sz="2000" b="1" dirty="0"/>
              <a:t> </a:t>
            </a:r>
            <a:r>
              <a:rPr lang="en-US" sz="2000" b="1" dirty="0" err="1"/>
              <a:t>thì</a:t>
            </a:r>
            <a:r>
              <a:rPr lang="en-US" sz="2000" b="1" dirty="0"/>
              <a:t> </a:t>
            </a:r>
            <a:r>
              <a:rPr lang="en-US" sz="2000" b="1" dirty="0" err="1"/>
              <a:t>bấm</a:t>
            </a:r>
            <a:r>
              <a:rPr lang="en-US" sz="2000" b="1" dirty="0"/>
              <a:t>. </a:t>
            </a:r>
            <a:r>
              <a:rPr lang="en-US" sz="2000" b="1" dirty="0" err="1"/>
              <a:t>Nhấn</a:t>
            </a:r>
            <a:r>
              <a:rPr lang="en-US" sz="2000" b="1" dirty="0"/>
              <a:t> </a:t>
            </a:r>
            <a:r>
              <a:rPr lang="en-US" sz="2000" b="1" dirty="0" err="1"/>
              <a:t>vào</a:t>
            </a:r>
            <a:r>
              <a:rPr lang="en-US" sz="2000" b="1" dirty="0"/>
              <a:t> </a:t>
            </a:r>
            <a:r>
              <a:rPr lang="en-US" sz="2000" b="1" dirty="0" err="1"/>
              <a:t>ngôi</a:t>
            </a:r>
            <a:r>
              <a:rPr lang="en-US" sz="2000" b="1" dirty="0"/>
              <a:t> </a:t>
            </a:r>
            <a:r>
              <a:rPr lang="en-US" sz="2000" b="1" dirty="0" err="1"/>
              <a:t>nhà</a:t>
            </a:r>
            <a:r>
              <a:rPr lang="en-US" sz="2000" b="1" dirty="0"/>
              <a:t> </a:t>
            </a:r>
            <a:r>
              <a:rPr lang="en-US" sz="2000" b="1" dirty="0" err="1"/>
              <a:t>bằng</a:t>
            </a:r>
            <a:r>
              <a:rPr lang="en-US" sz="2000" b="1" dirty="0"/>
              <a:t> </a:t>
            </a:r>
            <a:r>
              <a:rPr lang="en-US" sz="2000" b="1" dirty="0" err="1"/>
              <a:t>gốc</a:t>
            </a:r>
            <a:r>
              <a:rPr lang="en-US" sz="2000" b="1" dirty="0"/>
              <a:t> </a:t>
            </a:r>
            <a:r>
              <a:rPr lang="en-US" sz="2000" b="1" dirty="0" err="1"/>
              <a:t>cây</a:t>
            </a:r>
            <a:r>
              <a:rPr lang="en-US" sz="2000" b="1" dirty="0"/>
              <a:t> </a:t>
            </a:r>
            <a:r>
              <a:rPr lang="en-US" sz="2000" b="1" dirty="0" err="1"/>
              <a:t>để</a:t>
            </a:r>
            <a:r>
              <a:rPr lang="en-US" sz="2000" b="1" dirty="0"/>
              <a:t> quay </a:t>
            </a:r>
            <a:r>
              <a:rPr lang="en-US" sz="2000" b="1" dirty="0" err="1"/>
              <a:t>về</a:t>
            </a:r>
            <a:r>
              <a:rPr lang="en-US" sz="2000" b="1" dirty="0"/>
              <a:t>.</a:t>
            </a:r>
          </a:p>
        </p:txBody>
      </p:sp>
      <p:sp>
        <p:nvSpPr>
          <p:cNvPr id="4" name="Slide Number Placeholder 3"/>
          <p:cNvSpPr>
            <a:spLocks noGrp="1"/>
          </p:cNvSpPr>
          <p:nvPr>
            <p:ph type="sldNum" sz="quarter" idx="5"/>
          </p:nvPr>
        </p:nvSpPr>
        <p:spPr/>
        <p:txBody>
          <a:bodyPr/>
          <a:lstStyle/>
          <a:p>
            <a:fld id="{66642218-EFDB-49DD-A5CD-13B8F79518AD}" type="slidenum">
              <a:rPr lang="en-US" smtClean="0"/>
              <a:t>4</a:t>
            </a:fld>
            <a:endParaRPr lang="en-US"/>
          </a:p>
        </p:txBody>
      </p:sp>
    </p:spTree>
    <p:extLst>
      <p:ext uri="{BB962C8B-B14F-4D97-AF65-F5344CB8AC3E}">
        <p14:creationId xmlns:p14="http://schemas.microsoft.com/office/powerpoint/2010/main" val="20446137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err="1"/>
              <a:t>Rê</a:t>
            </a:r>
            <a:r>
              <a:rPr lang="en-US" sz="1200" b="1" dirty="0"/>
              <a:t> </a:t>
            </a:r>
            <a:r>
              <a:rPr lang="en-US" sz="1200" b="1" dirty="0" err="1"/>
              <a:t>chuột</a:t>
            </a:r>
            <a:r>
              <a:rPr lang="en-US" sz="1200" b="1" dirty="0"/>
              <a:t> </a:t>
            </a:r>
            <a:r>
              <a:rPr lang="en-US" sz="1200" b="1" dirty="0" err="1"/>
              <a:t>vào</a:t>
            </a:r>
            <a:r>
              <a:rPr lang="en-US" sz="1200" b="1" dirty="0"/>
              <a:t> </a:t>
            </a:r>
            <a:r>
              <a:rPr lang="en-US" sz="1200" b="1" dirty="0" err="1"/>
              <a:t>khung</a:t>
            </a:r>
            <a:r>
              <a:rPr lang="en-US" sz="1200" b="1" dirty="0"/>
              <a:t> </a:t>
            </a:r>
            <a:r>
              <a:rPr lang="en-US" sz="1200" b="1" dirty="0" err="1"/>
              <a:t>chứa</a:t>
            </a:r>
            <a:r>
              <a:rPr lang="en-US" sz="1200" b="1" dirty="0"/>
              <a:t> </a:t>
            </a:r>
            <a:r>
              <a:rPr lang="en-US" sz="1200" b="1" dirty="0" err="1"/>
              <a:t>câu</a:t>
            </a:r>
            <a:r>
              <a:rPr lang="en-US" sz="1200" b="1" dirty="0"/>
              <a:t> </a:t>
            </a:r>
            <a:r>
              <a:rPr lang="en-US" sz="1200" b="1" dirty="0" err="1"/>
              <a:t>trả</a:t>
            </a:r>
            <a:r>
              <a:rPr lang="en-US" sz="1200" b="1" dirty="0"/>
              <a:t> </a:t>
            </a:r>
            <a:r>
              <a:rPr lang="en-US" sz="1200" b="1" dirty="0" err="1"/>
              <a:t>lời</a:t>
            </a:r>
            <a:r>
              <a:rPr lang="en-US" sz="1200" b="1" dirty="0"/>
              <a:t>, </a:t>
            </a:r>
            <a:r>
              <a:rPr lang="en-US" sz="1200" b="1" dirty="0" err="1"/>
              <a:t>khi</a:t>
            </a:r>
            <a:r>
              <a:rPr lang="en-US" sz="1200" b="1" dirty="0"/>
              <a:t> </a:t>
            </a:r>
            <a:r>
              <a:rPr lang="en-US" sz="1200" b="1" dirty="0" err="1"/>
              <a:t>nào</a:t>
            </a:r>
            <a:r>
              <a:rPr lang="en-US" sz="1200" b="1" dirty="0"/>
              <a:t> </a:t>
            </a:r>
            <a:r>
              <a:rPr lang="en-US" sz="1200" b="1" dirty="0" err="1"/>
              <a:t>trỏ</a:t>
            </a:r>
            <a:r>
              <a:rPr lang="en-US" sz="1200" b="1" dirty="0"/>
              <a:t> </a:t>
            </a:r>
            <a:r>
              <a:rPr lang="en-US" sz="1200" b="1" dirty="0" err="1"/>
              <a:t>choột</a:t>
            </a:r>
            <a:r>
              <a:rPr lang="en-US" sz="1200" b="1" dirty="0"/>
              <a:t> </a:t>
            </a:r>
            <a:r>
              <a:rPr lang="en-US" sz="1200" b="1" dirty="0" err="1"/>
              <a:t>thành</a:t>
            </a:r>
            <a:r>
              <a:rPr lang="en-US" sz="1200" b="1" dirty="0"/>
              <a:t> </a:t>
            </a:r>
            <a:r>
              <a:rPr lang="en-US" sz="1200" b="1" dirty="0" err="1"/>
              <a:t>hình</a:t>
            </a:r>
            <a:r>
              <a:rPr lang="en-US" sz="1200" b="1" dirty="0"/>
              <a:t> </a:t>
            </a:r>
            <a:r>
              <a:rPr lang="en-US" sz="1200" b="1" dirty="0" err="1"/>
              <a:t>bàn</a:t>
            </a:r>
            <a:r>
              <a:rPr lang="en-US" sz="1200" b="1" dirty="0"/>
              <a:t> </a:t>
            </a:r>
            <a:r>
              <a:rPr lang="en-US" sz="1200" b="1" dirty="0" err="1"/>
              <a:t>tay</a:t>
            </a:r>
            <a:r>
              <a:rPr lang="en-US" sz="1200" b="1" dirty="0"/>
              <a:t> </a:t>
            </a:r>
            <a:r>
              <a:rPr lang="en-US" sz="1200" b="1" dirty="0" err="1"/>
              <a:t>thì</a:t>
            </a:r>
            <a:r>
              <a:rPr lang="en-US" sz="1200" b="1" dirty="0"/>
              <a:t> </a:t>
            </a:r>
            <a:r>
              <a:rPr lang="en-US" sz="1200" b="1" dirty="0" err="1"/>
              <a:t>bấm</a:t>
            </a:r>
            <a:r>
              <a:rPr lang="en-US" sz="1200" b="1" dirty="0"/>
              <a:t>. </a:t>
            </a:r>
            <a:r>
              <a:rPr lang="en-US" sz="1200" b="1" dirty="0" err="1"/>
              <a:t>Nhấn</a:t>
            </a:r>
            <a:r>
              <a:rPr lang="en-US" sz="1200" b="1" dirty="0"/>
              <a:t> </a:t>
            </a:r>
            <a:r>
              <a:rPr lang="en-US" sz="1200" b="1" dirty="0" err="1"/>
              <a:t>vào</a:t>
            </a:r>
            <a:r>
              <a:rPr lang="en-US" sz="1200" b="1" dirty="0"/>
              <a:t> </a:t>
            </a:r>
            <a:r>
              <a:rPr lang="en-US" sz="1200" b="1" dirty="0" err="1"/>
              <a:t>ngôi</a:t>
            </a:r>
            <a:r>
              <a:rPr lang="en-US" sz="1200" b="1" dirty="0"/>
              <a:t> </a:t>
            </a:r>
            <a:r>
              <a:rPr lang="en-US" sz="1200" b="1" dirty="0" err="1"/>
              <a:t>nhà</a:t>
            </a:r>
            <a:r>
              <a:rPr lang="en-US" sz="1200" b="1" dirty="0"/>
              <a:t> </a:t>
            </a:r>
            <a:r>
              <a:rPr lang="en-US" sz="1200" b="1" dirty="0" err="1"/>
              <a:t>bằng</a:t>
            </a:r>
            <a:r>
              <a:rPr lang="en-US" sz="1200" b="1" dirty="0"/>
              <a:t> </a:t>
            </a:r>
            <a:r>
              <a:rPr lang="en-US" sz="1200" b="1" dirty="0" err="1"/>
              <a:t>gốc</a:t>
            </a:r>
            <a:r>
              <a:rPr lang="en-US" sz="1200" b="1" dirty="0"/>
              <a:t> </a:t>
            </a:r>
            <a:r>
              <a:rPr lang="en-US" sz="1200" b="1" dirty="0" err="1"/>
              <a:t>cây</a:t>
            </a:r>
            <a:r>
              <a:rPr lang="en-US" sz="1200" b="1" dirty="0"/>
              <a:t> </a:t>
            </a:r>
            <a:r>
              <a:rPr lang="en-US" sz="1200" b="1" dirty="0" err="1"/>
              <a:t>để</a:t>
            </a:r>
            <a:r>
              <a:rPr lang="en-US" sz="1200" b="1" dirty="0"/>
              <a:t> quay </a:t>
            </a:r>
            <a:r>
              <a:rPr lang="en-US" sz="1200" b="1" dirty="0" err="1"/>
              <a:t>về</a:t>
            </a:r>
            <a:endParaRPr lang="en-US" dirty="0"/>
          </a:p>
        </p:txBody>
      </p:sp>
      <p:sp>
        <p:nvSpPr>
          <p:cNvPr id="4" name="Slide Number Placeholder 3"/>
          <p:cNvSpPr>
            <a:spLocks noGrp="1"/>
          </p:cNvSpPr>
          <p:nvPr>
            <p:ph type="sldNum" sz="quarter" idx="5"/>
          </p:nvPr>
        </p:nvSpPr>
        <p:spPr/>
        <p:txBody>
          <a:bodyPr/>
          <a:lstStyle/>
          <a:p>
            <a:fld id="{66642218-EFDB-49DD-A5CD-13B8F79518AD}" type="slidenum">
              <a:rPr lang="en-US" smtClean="0"/>
              <a:t>5</a:t>
            </a:fld>
            <a:endParaRPr lang="en-US"/>
          </a:p>
        </p:txBody>
      </p:sp>
    </p:spTree>
    <p:extLst>
      <p:ext uri="{BB962C8B-B14F-4D97-AF65-F5344CB8AC3E}">
        <p14:creationId xmlns:p14="http://schemas.microsoft.com/office/powerpoint/2010/main" val="2243234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err="1"/>
              <a:t>Rê</a:t>
            </a:r>
            <a:r>
              <a:rPr lang="en-US" sz="1200" b="1" dirty="0"/>
              <a:t> </a:t>
            </a:r>
            <a:r>
              <a:rPr lang="en-US" sz="1200" b="1" dirty="0" err="1"/>
              <a:t>chuột</a:t>
            </a:r>
            <a:r>
              <a:rPr lang="en-US" sz="1200" b="1" dirty="0"/>
              <a:t> </a:t>
            </a:r>
            <a:r>
              <a:rPr lang="en-US" sz="1200" b="1" dirty="0" err="1"/>
              <a:t>vào</a:t>
            </a:r>
            <a:r>
              <a:rPr lang="en-US" sz="1200" b="1" dirty="0"/>
              <a:t> </a:t>
            </a:r>
            <a:r>
              <a:rPr lang="en-US" sz="1200" b="1" dirty="0" err="1"/>
              <a:t>khung</a:t>
            </a:r>
            <a:r>
              <a:rPr lang="en-US" sz="1200" b="1" dirty="0"/>
              <a:t> </a:t>
            </a:r>
            <a:r>
              <a:rPr lang="en-US" sz="1200" b="1" dirty="0" err="1"/>
              <a:t>chứa</a:t>
            </a:r>
            <a:r>
              <a:rPr lang="en-US" sz="1200" b="1" dirty="0"/>
              <a:t> </a:t>
            </a:r>
            <a:r>
              <a:rPr lang="en-US" sz="1200" b="1" dirty="0" err="1"/>
              <a:t>câu</a:t>
            </a:r>
            <a:r>
              <a:rPr lang="en-US" sz="1200" b="1" dirty="0"/>
              <a:t> </a:t>
            </a:r>
            <a:r>
              <a:rPr lang="en-US" sz="1200" b="1" dirty="0" err="1"/>
              <a:t>trả</a:t>
            </a:r>
            <a:r>
              <a:rPr lang="en-US" sz="1200" b="1" dirty="0"/>
              <a:t> </a:t>
            </a:r>
            <a:r>
              <a:rPr lang="en-US" sz="1200" b="1" dirty="0" err="1"/>
              <a:t>lời</a:t>
            </a:r>
            <a:r>
              <a:rPr lang="en-US" sz="1200" b="1" dirty="0"/>
              <a:t>, </a:t>
            </a:r>
            <a:r>
              <a:rPr lang="en-US" sz="1200" b="1" dirty="0" err="1"/>
              <a:t>khi</a:t>
            </a:r>
            <a:r>
              <a:rPr lang="en-US" sz="1200" b="1" dirty="0"/>
              <a:t> </a:t>
            </a:r>
            <a:r>
              <a:rPr lang="en-US" sz="1200" b="1" dirty="0" err="1"/>
              <a:t>nào</a:t>
            </a:r>
            <a:r>
              <a:rPr lang="en-US" sz="1200" b="1" dirty="0"/>
              <a:t> </a:t>
            </a:r>
            <a:r>
              <a:rPr lang="en-US" sz="1200" b="1" dirty="0" err="1"/>
              <a:t>trỏ</a:t>
            </a:r>
            <a:r>
              <a:rPr lang="en-US" sz="1200" b="1" dirty="0"/>
              <a:t> </a:t>
            </a:r>
            <a:r>
              <a:rPr lang="en-US" sz="1200" b="1" dirty="0" err="1"/>
              <a:t>choột</a:t>
            </a:r>
            <a:r>
              <a:rPr lang="en-US" sz="1200" b="1" dirty="0"/>
              <a:t> </a:t>
            </a:r>
            <a:r>
              <a:rPr lang="en-US" sz="1200" b="1" dirty="0" err="1"/>
              <a:t>thành</a:t>
            </a:r>
            <a:r>
              <a:rPr lang="en-US" sz="1200" b="1" dirty="0"/>
              <a:t> </a:t>
            </a:r>
            <a:r>
              <a:rPr lang="en-US" sz="1200" b="1" dirty="0" err="1"/>
              <a:t>hình</a:t>
            </a:r>
            <a:r>
              <a:rPr lang="en-US" sz="1200" b="1" dirty="0"/>
              <a:t> </a:t>
            </a:r>
            <a:r>
              <a:rPr lang="en-US" sz="1200" b="1" dirty="0" err="1"/>
              <a:t>bàn</a:t>
            </a:r>
            <a:r>
              <a:rPr lang="en-US" sz="1200" b="1" dirty="0"/>
              <a:t> </a:t>
            </a:r>
            <a:r>
              <a:rPr lang="en-US" sz="1200" b="1" dirty="0" err="1"/>
              <a:t>tay</a:t>
            </a:r>
            <a:r>
              <a:rPr lang="en-US" sz="1200" b="1" dirty="0"/>
              <a:t> </a:t>
            </a:r>
            <a:r>
              <a:rPr lang="en-US" sz="1200" b="1" dirty="0" err="1"/>
              <a:t>thì</a:t>
            </a:r>
            <a:r>
              <a:rPr lang="en-US" sz="1200" b="1" dirty="0"/>
              <a:t> </a:t>
            </a:r>
            <a:r>
              <a:rPr lang="en-US" sz="1200" b="1" dirty="0" err="1"/>
              <a:t>bấm</a:t>
            </a:r>
            <a:r>
              <a:rPr lang="en-US" sz="1200" b="1" dirty="0"/>
              <a:t>. </a:t>
            </a:r>
            <a:r>
              <a:rPr lang="en-US" sz="1200" b="1" dirty="0" err="1"/>
              <a:t>Nhấn</a:t>
            </a:r>
            <a:r>
              <a:rPr lang="en-US" sz="1200" b="1" dirty="0"/>
              <a:t> </a:t>
            </a:r>
            <a:r>
              <a:rPr lang="en-US" sz="1200" b="1" dirty="0" err="1"/>
              <a:t>vào</a:t>
            </a:r>
            <a:r>
              <a:rPr lang="en-US" sz="1200" b="1" dirty="0"/>
              <a:t> </a:t>
            </a:r>
            <a:r>
              <a:rPr lang="en-US" sz="1200" b="1" dirty="0" err="1"/>
              <a:t>ngôi</a:t>
            </a:r>
            <a:r>
              <a:rPr lang="en-US" sz="1200" b="1" dirty="0"/>
              <a:t> </a:t>
            </a:r>
            <a:r>
              <a:rPr lang="en-US" sz="1200" b="1" dirty="0" err="1"/>
              <a:t>nhà</a:t>
            </a:r>
            <a:r>
              <a:rPr lang="en-US" sz="1200" b="1" dirty="0"/>
              <a:t> </a:t>
            </a:r>
            <a:r>
              <a:rPr lang="en-US" sz="1200" b="1" dirty="0" err="1"/>
              <a:t>bằng</a:t>
            </a:r>
            <a:r>
              <a:rPr lang="en-US" sz="1200" b="1" dirty="0"/>
              <a:t> </a:t>
            </a:r>
            <a:r>
              <a:rPr lang="en-US" sz="1200" b="1" dirty="0" err="1"/>
              <a:t>gốc</a:t>
            </a:r>
            <a:r>
              <a:rPr lang="en-US" sz="1200" b="1" dirty="0"/>
              <a:t> </a:t>
            </a:r>
            <a:r>
              <a:rPr lang="en-US" sz="1200" b="1" dirty="0" err="1"/>
              <a:t>cây</a:t>
            </a:r>
            <a:r>
              <a:rPr lang="en-US" sz="1200" b="1" dirty="0"/>
              <a:t> </a:t>
            </a:r>
            <a:r>
              <a:rPr lang="en-US" sz="1200" b="1" dirty="0" err="1"/>
              <a:t>để</a:t>
            </a:r>
            <a:r>
              <a:rPr lang="en-US" sz="1200" b="1" dirty="0"/>
              <a:t> quay </a:t>
            </a:r>
            <a:r>
              <a:rPr lang="en-US" sz="1200" b="1" dirty="0" err="1"/>
              <a:t>về</a:t>
            </a:r>
            <a:endParaRPr lang="en-US" dirty="0"/>
          </a:p>
        </p:txBody>
      </p:sp>
      <p:sp>
        <p:nvSpPr>
          <p:cNvPr id="4" name="Slide Number Placeholder 3"/>
          <p:cNvSpPr>
            <a:spLocks noGrp="1"/>
          </p:cNvSpPr>
          <p:nvPr>
            <p:ph type="sldNum" sz="quarter" idx="5"/>
          </p:nvPr>
        </p:nvSpPr>
        <p:spPr/>
        <p:txBody>
          <a:bodyPr/>
          <a:lstStyle/>
          <a:p>
            <a:fld id="{66642218-EFDB-49DD-A5CD-13B8F79518AD}" type="slidenum">
              <a:rPr lang="en-US" smtClean="0"/>
              <a:t>6</a:t>
            </a:fld>
            <a:endParaRPr lang="en-US"/>
          </a:p>
        </p:txBody>
      </p:sp>
    </p:spTree>
    <p:extLst>
      <p:ext uri="{BB962C8B-B14F-4D97-AF65-F5344CB8AC3E}">
        <p14:creationId xmlns:p14="http://schemas.microsoft.com/office/powerpoint/2010/main" val="23616282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err="1"/>
              <a:t>Rê</a:t>
            </a:r>
            <a:r>
              <a:rPr lang="en-US" sz="1200" b="1" dirty="0"/>
              <a:t> </a:t>
            </a:r>
            <a:r>
              <a:rPr lang="en-US" sz="1200" b="1" dirty="0" err="1"/>
              <a:t>chuột</a:t>
            </a:r>
            <a:r>
              <a:rPr lang="en-US" sz="1200" b="1" dirty="0"/>
              <a:t> </a:t>
            </a:r>
            <a:r>
              <a:rPr lang="en-US" sz="1200" b="1" dirty="0" err="1"/>
              <a:t>vào</a:t>
            </a:r>
            <a:r>
              <a:rPr lang="en-US" sz="1200" b="1" dirty="0"/>
              <a:t> </a:t>
            </a:r>
            <a:r>
              <a:rPr lang="en-US" sz="1200" b="1" dirty="0" err="1"/>
              <a:t>khung</a:t>
            </a:r>
            <a:r>
              <a:rPr lang="en-US" sz="1200" b="1" dirty="0"/>
              <a:t> </a:t>
            </a:r>
            <a:r>
              <a:rPr lang="en-US" sz="1200" b="1" dirty="0" err="1"/>
              <a:t>chứa</a:t>
            </a:r>
            <a:r>
              <a:rPr lang="en-US" sz="1200" b="1" dirty="0"/>
              <a:t> </a:t>
            </a:r>
            <a:r>
              <a:rPr lang="en-US" sz="1200" b="1" dirty="0" err="1"/>
              <a:t>câu</a:t>
            </a:r>
            <a:r>
              <a:rPr lang="en-US" sz="1200" b="1" dirty="0"/>
              <a:t> </a:t>
            </a:r>
            <a:r>
              <a:rPr lang="en-US" sz="1200" b="1" dirty="0" err="1"/>
              <a:t>trả</a:t>
            </a:r>
            <a:r>
              <a:rPr lang="en-US" sz="1200" b="1" dirty="0"/>
              <a:t> </a:t>
            </a:r>
            <a:r>
              <a:rPr lang="en-US" sz="1200" b="1" dirty="0" err="1"/>
              <a:t>lời</a:t>
            </a:r>
            <a:r>
              <a:rPr lang="en-US" sz="1200" b="1" dirty="0"/>
              <a:t>, </a:t>
            </a:r>
            <a:r>
              <a:rPr lang="en-US" sz="1200" b="1" dirty="0" err="1"/>
              <a:t>khi</a:t>
            </a:r>
            <a:r>
              <a:rPr lang="en-US" sz="1200" b="1" dirty="0"/>
              <a:t> </a:t>
            </a:r>
            <a:r>
              <a:rPr lang="en-US" sz="1200" b="1" dirty="0" err="1"/>
              <a:t>nào</a:t>
            </a:r>
            <a:r>
              <a:rPr lang="en-US" sz="1200" b="1" dirty="0"/>
              <a:t> </a:t>
            </a:r>
            <a:r>
              <a:rPr lang="en-US" sz="1200" b="1" dirty="0" err="1"/>
              <a:t>trỏ</a:t>
            </a:r>
            <a:r>
              <a:rPr lang="en-US" sz="1200" b="1" dirty="0"/>
              <a:t> </a:t>
            </a:r>
            <a:r>
              <a:rPr lang="en-US" sz="1200" b="1" dirty="0" err="1"/>
              <a:t>choột</a:t>
            </a:r>
            <a:r>
              <a:rPr lang="en-US" sz="1200" b="1" dirty="0"/>
              <a:t> </a:t>
            </a:r>
            <a:r>
              <a:rPr lang="en-US" sz="1200" b="1" dirty="0" err="1"/>
              <a:t>thành</a:t>
            </a:r>
            <a:r>
              <a:rPr lang="en-US" sz="1200" b="1" dirty="0"/>
              <a:t> </a:t>
            </a:r>
            <a:r>
              <a:rPr lang="en-US" sz="1200" b="1" dirty="0" err="1"/>
              <a:t>hình</a:t>
            </a:r>
            <a:r>
              <a:rPr lang="en-US" sz="1200" b="1" dirty="0"/>
              <a:t> </a:t>
            </a:r>
            <a:r>
              <a:rPr lang="en-US" sz="1200" b="1" dirty="0" err="1"/>
              <a:t>bàn</a:t>
            </a:r>
            <a:r>
              <a:rPr lang="en-US" sz="1200" b="1" dirty="0"/>
              <a:t> </a:t>
            </a:r>
            <a:r>
              <a:rPr lang="en-US" sz="1200" b="1" dirty="0" err="1"/>
              <a:t>tay</a:t>
            </a:r>
            <a:r>
              <a:rPr lang="en-US" sz="1200" b="1" dirty="0"/>
              <a:t> </a:t>
            </a:r>
            <a:r>
              <a:rPr lang="en-US" sz="1200" b="1" dirty="0" err="1"/>
              <a:t>thì</a:t>
            </a:r>
            <a:r>
              <a:rPr lang="en-US" sz="1200" b="1" dirty="0"/>
              <a:t> </a:t>
            </a:r>
            <a:r>
              <a:rPr lang="en-US" sz="1200" b="1" dirty="0" err="1"/>
              <a:t>bấm</a:t>
            </a:r>
            <a:r>
              <a:rPr lang="en-US" sz="1200" b="1" dirty="0"/>
              <a:t>. </a:t>
            </a:r>
            <a:r>
              <a:rPr lang="en-US" sz="1200" b="1" dirty="0" err="1"/>
              <a:t>Nhấn</a:t>
            </a:r>
            <a:r>
              <a:rPr lang="en-US" sz="1200" b="1" dirty="0"/>
              <a:t> </a:t>
            </a:r>
            <a:r>
              <a:rPr lang="en-US" sz="1200" b="1" dirty="0" err="1"/>
              <a:t>vào</a:t>
            </a:r>
            <a:r>
              <a:rPr lang="en-US" sz="1200" b="1" dirty="0"/>
              <a:t> </a:t>
            </a:r>
            <a:r>
              <a:rPr lang="en-US" sz="1200" b="1" dirty="0" err="1"/>
              <a:t>ngôi</a:t>
            </a:r>
            <a:r>
              <a:rPr lang="en-US" sz="1200" b="1" dirty="0"/>
              <a:t> </a:t>
            </a:r>
            <a:r>
              <a:rPr lang="en-US" sz="1200" b="1" dirty="0" err="1"/>
              <a:t>nhà</a:t>
            </a:r>
            <a:r>
              <a:rPr lang="en-US" sz="1200" b="1" dirty="0"/>
              <a:t> </a:t>
            </a:r>
            <a:r>
              <a:rPr lang="en-US" sz="1200" b="1" dirty="0" err="1"/>
              <a:t>bằng</a:t>
            </a:r>
            <a:r>
              <a:rPr lang="en-US" sz="1200" b="1" dirty="0"/>
              <a:t> </a:t>
            </a:r>
            <a:r>
              <a:rPr lang="en-US" sz="1200" b="1" dirty="0" err="1"/>
              <a:t>gốc</a:t>
            </a:r>
            <a:r>
              <a:rPr lang="en-US" sz="1200" b="1" dirty="0"/>
              <a:t> </a:t>
            </a:r>
            <a:r>
              <a:rPr lang="en-US" sz="1200" b="1" dirty="0" err="1"/>
              <a:t>cây</a:t>
            </a:r>
            <a:r>
              <a:rPr lang="en-US" sz="1200" b="1" dirty="0"/>
              <a:t> </a:t>
            </a:r>
            <a:r>
              <a:rPr lang="en-US" sz="1200" b="1" dirty="0" err="1"/>
              <a:t>để</a:t>
            </a:r>
            <a:r>
              <a:rPr lang="en-US" sz="1200" b="1" dirty="0"/>
              <a:t> quay </a:t>
            </a:r>
            <a:r>
              <a:rPr lang="en-US" sz="1200" b="1" dirty="0" err="1"/>
              <a:t>về</a:t>
            </a:r>
            <a:endParaRPr lang="en-US" dirty="0"/>
          </a:p>
        </p:txBody>
      </p:sp>
      <p:sp>
        <p:nvSpPr>
          <p:cNvPr id="4" name="Slide Number Placeholder 3"/>
          <p:cNvSpPr>
            <a:spLocks noGrp="1"/>
          </p:cNvSpPr>
          <p:nvPr>
            <p:ph type="sldNum" sz="quarter" idx="5"/>
          </p:nvPr>
        </p:nvSpPr>
        <p:spPr/>
        <p:txBody>
          <a:bodyPr/>
          <a:lstStyle/>
          <a:p>
            <a:fld id="{66642218-EFDB-49DD-A5CD-13B8F79518AD}" type="slidenum">
              <a:rPr lang="en-US" smtClean="0"/>
              <a:t>7</a:t>
            </a:fld>
            <a:endParaRPr lang="en-US"/>
          </a:p>
        </p:txBody>
      </p:sp>
    </p:spTree>
    <p:extLst>
      <p:ext uri="{BB962C8B-B14F-4D97-AF65-F5344CB8AC3E}">
        <p14:creationId xmlns:p14="http://schemas.microsoft.com/office/powerpoint/2010/main" val="36425702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6642218-EFDB-49DD-A5CD-13B8F79518AD}" type="slidenum">
              <a:rPr lang="en-US" smtClean="0"/>
              <a:t>17</a:t>
            </a:fld>
            <a:endParaRPr lang="en-US"/>
          </a:p>
        </p:txBody>
      </p:sp>
    </p:spTree>
    <p:extLst>
      <p:ext uri="{BB962C8B-B14F-4D97-AF65-F5344CB8AC3E}">
        <p14:creationId xmlns:p14="http://schemas.microsoft.com/office/powerpoint/2010/main" val="3826450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reserve="1">
  <p:cSld name="1_Title Slide">
    <p:spTree>
      <p:nvGrpSpPr>
        <p:cNvPr id="1" name="Shape 11"/>
        <p:cNvGrpSpPr/>
        <p:nvPr/>
      </p:nvGrpSpPr>
      <p:grpSpPr>
        <a:xfrm>
          <a:off x="0" y="0"/>
          <a:ext cx="0" cy="0"/>
          <a:chOff x="0" y="0"/>
          <a:chExt cx="0" cy="0"/>
        </a:xfrm>
      </p:grpSpPr>
      <p:pic>
        <p:nvPicPr>
          <p:cNvPr id="12" name="Google Shape;12;p7"/>
          <p:cNvPicPr preferRelativeResize="0"/>
          <p:nvPr/>
        </p:nvPicPr>
        <p:blipFill rotWithShape="1">
          <a:blip r:embed="rId2">
            <a:alphaModFix/>
          </a:blip>
          <a:srcRect/>
          <a:stretch/>
        </p:blipFill>
        <p:spPr>
          <a:xfrm>
            <a:off x="-101447" y="-90897"/>
            <a:ext cx="12613688" cy="7095200"/>
          </a:xfrm>
          <a:prstGeom prst="rect">
            <a:avLst/>
          </a:prstGeom>
          <a:noFill/>
          <a:ln>
            <a:noFill/>
          </a:ln>
        </p:spPr>
      </p:pic>
      <p:sp>
        <p:nvSpPr>
          <p:cNvPr id="13" name="Google Shape;13;p7"/>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Arial"/>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r>
              <a:rPr lang="en-US"/>
              <a:t>Click to edit Master title style</a:t>
            </a:r>
            <a:endParaRPr/>
          </a:p>
        </p:txBody>
      </p:sp>
      <p:sp>
        <p:nvSpPr>
          <p:cNvPr id="14" name="Google Shape;14;p7"/>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r>
              <a:rPr lang="en-US"/>
              <a:t>Click to edit Master subtitle style</a:t>
            </a:r>
            <a:endParaRPr/>
          </a:p>
        </p:txBody>
      </p:sp>
      <p:sp>
        <p:nvSpPr>
          <p:cNvPr id="15" name="Google Shape;15;p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97561B3B-9BA6-4C4D-8B30-45AEED0A188D}" type="datetimeFigureOut">
              <a:rPr lang="en-US" smtClean="0"/>
              <a:t>1/26/2022</a:t>
            </a:fld>
            <a:endParaRPr lang="en-US"/>
          </a:p>
        </p:txBody>
      </p:sp>
      <p:sp>
        <p:nvSpPr>
          <p:cNvPr id="16" name="Google Shape;16;p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US"/>
          </a:p>
        </p:txBody>
      </p:sp>
      <p:sp>
        <p:nvSpPr>
          <p:cNvPr id="17" name="Google Shape;17;p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4DADA5AD-FBF5-4393-A73C-EEA18769A2C6}" type="slidenum">
              <a:rPr lang="en-US" smtClean="0"/>
              <a:t>‹#›</a:t>
            </a:fld>
            <a:endParaRPr lang="en-US"/>
          </a:p>
        </p:txBody>
      </p:sp>
      <p:sp>
        <p:nvSpPr>
          <p:cNvPr id="18" name="Google Shape;18;p7"/>
          <p:cNvSpPr/>
          <p:nvPr/>
        </p:nvSpPr>
        <p:spPr>
          <a:xfrm>
            <a:off x="2629361" y="1930595"/>
            <a:ext cx="852022" cy="852022"/>
          </a:xfrm>
          <a:prstGeom prst="ellipse">
            <a:avLst/>
          </a:prstGeom>
          <a:solidFill>
            <a:srgbClr val="FEE599"/>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1" name="Oval 10">
            <a:extLst>
              <a:ext uri="{FF2B5EF4-FFF2-40B4-BE49-F238E27FC236}">
                <a16:creationId xmlns:a16="http://schemas.microsoft.com/office/drawing/2014/main" id="{6BBFD17B-D166-40AF-9627-1FB3187FEC8D}"/>
              </a:ext>
            </a:extLst>
          </p:cNvPr>
          <p:cNvSpPr/>
          <p:nvPr userDrawn="1"/>
        </p:nvSpPr>
        <p:spPr>
          <a:xfrm>
            <a:off x="11008796" y="2766"/>
            <a:ext cx="1284651" cy="1387884"/>
          </a:xfrm>
          <a:prstGeom prst="ellipse">
            <a:avLst/>
          </a:prstGeom>
          <a:solidFill>
            <a:srgbClr val="29AE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Tree>
    <p:extLst>
      <p:ext uri="{BB962C8B-B14F-4D97-AF65-F5344CB8AC3E}">
        <p14:creationId xmlns:p14="http://schemas.microsoft.com/office/powerpoint/2010/main" val="2150406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preserve="1" userDrawn="1">
  <p:cSld name="2_Title and Content">
    <p:spTree>
      <p:nvGrpSpPr>
        <p:cNvPr id="1" name="Shape 19"/>
        <p:cNvGrpSpPr/>
        <p:nvPr/>
      </p:nvGrpSpPr>
      <p:grpSpPr>
        <a:xfrm>
          <a:off x="0" y="0"/>
          <a:ext cx="0" cy="0"/>
          <a:chOff x="0" y="0"/>
          <a:chExt cx="0" cy="0"/>
        </a:xfrm>
      </p:grpSpPr>
      <p:pic>
        <p:nvPicPr>
          <p:cNvPr id="20" name="Google Shape;20;p8"/>
          <p:cNvPicPr preferRelativeResize="0"/>
          <p:nvPr/>
        </p:nvPicPr>
        <p:blipFill rotWithShape="1">
          <a:blip r:embed="rId2">
            <a:alphaModFix/>
          </a:blip>
          <a:srcRect/>
          <a:stretch/>
        </p:blipFill>
        <p:spPr>
          <a:xfrm>
            <a:off x="7121" y="41285"/>
            <a:ext cx="12184879" cy="6816715"/>
          </a:xfrm>
          <a:prstGeom prst="rect">
            <a:avLst/>
          </a:prstGeom>
          <a:noFill/>
          <a:ln>
            <a:noFill/>
          </a:ln>
        </p:spPr>
      </p:pic>
      <p:sp>
        <p:nvSpPr>
          <p:cNvPr id="23" name="Google Shape;23;p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97561B3B-9BA6-4C4D-8B30-45AEED0A188D}" type="datetimeFigureOut">
              <a:rPr lang="en-US" smtClean="0"/>
              <a:t>1/26/2022</a:t>
            </a:fld>
            <a:endParaRPr lang="en-US"/>
          </a:p>
        </p:txBody>
      </p:sp>
      <p:sp>
        <p:nvSpPr>
          <p:cNvPr id="24" name="Google Shape;24;p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US"/>
          </a:p>
        </p:txBody>
      </p:sp>
      <p:sp>
        <p:nvSpPr>
          <p:cNvPr id="25" name="Google Shape;25;p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4DADA5AD-FBF5-4393-A73C-EEA18769A2C6}" type="slidenum">
              <a:rPr lang="en-US" smtClean="0"/>
              <a:t>‹#›</a:t>
            </a:fld>
            <a:endParaRPr lang="en-US"/>
          </a:p>
        </p:txBody>
      </p:sp>
    </p:spTree>
    <p:extLst>
      <p:ext uri="{BB962C8B-B14F-4D97-AF65-F5344CB8AC3E}">
        <p14:creationId xmlns:p14="http://schemas.microsoft.com/office/powerpoint/2010/main" val="7881800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1_Title and Content" preserve="1" userDrawn="1">
  <p:cSld name="2_Title and Content">
    <p:spTree>
      <p:nvGrpSpPr>
        <p:cNvPr id="1" name="Shape 26"/>
        <p:cNvGrpSpPr/>
        <p:nvPr/>
      </p:nvGrpSpPr>
      <p:grpSpPr>
        <a:xfrm>
          <a:off x="0" y="0"/>
          <a:ext cx="0" cy="0"/>
          <a:chOff x="0" y="0"/>
          <a:chExt cx="0" cy="0"/>
        </a:xfrm>
      </p:grpSpPr>
      <p:pic>
        <p:nvPicPr>
          <p:cNvPr id="27" name="Google Shape;27;p9"/>
          <p:cNvPicPr preferRelativeResize="0"/>
          <p:nvPr/>
        </p:nvPicPr>
        <p:blipFill rotWithShape="1">
          <a:blip r:embed="rId2">
            <a:alphaModFix/>
          </a:blip>
          <a:srcRect/>
          <a:stretch/>
        </p:blipFill>
        <p:spPr>
          <a:xfrm>
            <a:off x="9520" y="2004"/>
            <a:ext cx="12165839" cy="6853994"/>
          </a:xfrm>
          <a:prstGeom prst="rect">
            <a:avLst/>
          </a:prstGeom>
          <a:noFill/>
          <a:ln>
            <a:noFill/>
          </a:ln>
        </p:spPr>
      </p:pic>
      <p:sp>
        <p:nvSpPr>
          <p:cNvPr id="30" name="Google Shape;30;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97561B3B-9BA6-4C4D-8B30-45AEED0A188D}" type="datetimeFigureOut">
              <a:rPr lang="en-US" smtClean="0"/>
              <a:t>1/26/2022</a:t>
            </a:fld>
            <a:endParaRPr lang="en-US"/>
          </a:p>
        </p:txBody>
      </p:sp>
      <p:sp>
        <p:nvSpPr>
          <p:cNvPr id="31" name="Google Shape;31;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US"/>
          </a:p>
        </p:txBody>
      </p:sp>
      <p:sp>
        <p:nvSpPr>
          <p:cNvPr id="32" name="Google Shape;32;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4DADA5AD-FBF5-4393-A73C-EEA18769A2C6}" type="slidenum">
              <a:rPr lang="en-US" smtClean="0"/>
              <a:t>‹#›</a:t>
            </a:fld>
            <a:endParaRPr lang="en-US"/>
          </a:p>
        </p:txBody>
      </p:sp>
    </p:spTree>
    <p:extLst>
      <p:ext uri="{BB962C8B-B14F-4D97-AF65-F5344CB8AC3E}">
        <p14:creationId xmlns:p14="http://schemas.microsoft.com/office/powerpoint/2010/main" val="23000784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2_Title and Content" preserve="1" userDrawn="1">
  <p:cSld name="2_Title and Content">
    <p:spTree>
      <p:nvGrpSpPr>
        <p:cNvPr id="1" name="Shape 33"/>
        <p:cNvGrpSpPr/>
        <p:nvPr/>
      </p:nvGrpSpPr>
      <p:grpSpPr>
        <a:xfrm>
          <a:off x="0" y="0"/>
          <a:ext cx="0" cy="0"/>
          <a:chOff x="0" y="0"/>
          <a:chExt cx="0" cy="0"/>
        </a:xfrm>
      </p:grpSpPr>
      <p:pic>
        <p:nvPicPr>
          <p:cNvPr id="34" name="Google Shape;34;p10"/>
          <p:cNvPicPr preferRelativeResize="0"/>
          <p:nvPr userDrawn="1"/>
        </p:nvPicPr>
        <p:blipFill rotWithShape="1">
          <a:blip r:embed="rId2">
            <a:alphaModFix/>
          </a:blip>
          <a:srcRect/>
          <a:stretch/>
        </p:blipFill>
        <p:spPr>
          <a:xfrm>
            <a:off x="9520" y="2004"/>
            <a:ext cx="12165839" cy="6853993"/>
          </a:xfrm>
          <a:prstGeom prst="rect">
            <a:avLst/>
          </a:prstGeom>
          <a:noFill/>
          <a:ln>
            <a:noFill/>
          </a:ln>
        </p:spPr>
      </p:pic>
      <p:sp>
        <p:nvSpPr>
          <p:cNvPr id="37" name="Google Shape;37;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97561B3B-9BA6-4C4D-8B30-45AEED0A188D}" type="datetimeFigureOut">
              <a:rPr lang="en-US" smtClean="0"/>
              <a:t>1/26/2022</a:t>
            </a:fld>
            <a:endParaRPr lang="en-US"/>
          </a:p>
        </p:txBody>
      </p:sp>
      <p:sp>
        <p:nvSpPr>
          <p:cNvPr id="38" name="Google Shape;38;p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US"/>
          </a:p>
        </p:txBody>
      </p:sp>
      <p:sp>
        <p:nvSpPr>
          <p:cNvPr id="39" name="Google Shape;39;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4DADA5AD-FBF5-4393-A73C-EEA18769A2C6}" type="slidenum">
              <a:rPr lang="en-US" smtClean="0"/>
              <a:t>‹#›</a:t>
            </a:fld>
            <a:endParaRPr lang="en-US"/>
          </a:p>
        </p:txBody>
      </p:sp>
    </p:spTree>
    <p:extLst>
      <p:ext uri="{BB962C8B-B14F-4D97-AF65-F5344CB8AC3E}">
        <p14:creationId xmlns:p14="http://schemas.microsoft.com/office/powerpoint/2010/main" val="36454546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reserve="1">
  <p:cSld name="Comparison">
    <p:spTree>
      <p:nvGrpSpPr>
        <p:cNvPr id="1" name="Shape 40"/>
        <p:cNvGrpSpPr/>
        <p:nvPr/>
      </p:nvGrpSpPr>
      <p:grpSpPr>
        <a:xfrm>
          <a:off x="0" y="0"/>
          <a:ext cx="0" cy="0"/>
          <a:chOff x="0" y="0"/>
          <a:chExt cx="0" cy="0"/>
        </a:xfrm>
      </p:grpSpPr>
      <p:pic>
        <p:nvPicPr>
          <p:cNvPr id="12" name="Google Shape;49;p11">
            <a:extLst>
              <a:ext uri="{FF2B5EF4-FFF2-40B4-BE49-F238E27FC236}">
                <a16:creationId xmlns:a16="http://schemas.microsoft.com/office/drawing/2014/main" id="{883D005B-8B11-4FA0-82A2-9A260DE58982}"/>
              </a:ext>
            </a:extLst>
          </p:cNvPr>
          <p:cNvPicPr preferRelativeResize="0"/>
          <p:nvPr userDrawn="1"/>
        </p:nvPicPr>
        <p:blipFill rotWithShape="1">
          <a:blip r:embed="rId2">
            <a:alphaModFix/>
          </a:blip>
          <a:srcRect/>
          <a:stretch/>
        </p:blipFill>
        <p:spPr>
          <a:xfrm>
            <a:off x="-165100" y="-68826"/>
            <a:ext cx="12513464" cy="7000539"/>
          </a:xfrm>
          <a:prstGeom prst="rect">
            <a:avLst/>
          </a:prstGeom>
          <a:noFill/>
          <a:ln>
            <a:noFill/>
          </a:ln>
        </p:spPr>
      </p:pic>
      <p:sp>
        <p:nvSpPr>
          <p:cNvPr id="41" name="Google Shape;41;p11"/>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r>
              <a:rPr lang="en-US"/>
              <a:t>Click to edit Master title style</a:t>
            </a:r>
            <a:endParaRPr/>
          </a:p>
        </p:txBody>
      </p:sp>
      <p:sp>
        <p:nvSpPr>
          <p:cNvPr id="42" name="Google Shape;42;p11"/>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pPr lvl="0"/>
            <a:r>
              <a:rPr lang="en-US"/>
              <a:t>Click to edit Master text styles</a:t>
            </a:r>
          </a:p>
        </p:txBody>
      </p:sp>
      <p:sp>
        <p:nvSpPr>
          <p:cNvPr id="43" name="Google Shape;43;p11"/>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pPr lvl="0"/>
            <a:r>
              <a:rPr lang="en-US"/>
              <a:t>Click to edit Master text styles</a:t>
            </a:r>
          </a:p>
        </p:txBody>
      </p:sp>
      <p:sp>
        <p:nvSpPr>
          <p:cNvPr id="44" name="Google Shape;44;p11"/>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pPr lvl="0"/>
            <a:r>
              <a:rPr lang="en-US"/>
              <a:t>Click to edit Master text styles</a:t>
            </a:r>
          </a:p>
        </p:txBody>
      </p:sp>
      <p:sp>
        <p:nvSpPr>
          <p:cNvPr id="45" name="Google Shape;45;p11"/>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pPr lvl="0"/>
            <a:r>
              <a:rPr lang="en-US"/>
              <a:t>Click to edit Master text styles</a:t>
            </a:r>
          </a:p>
        </p:txBody>
      </p:sp>
      <p:sp>
        <p:nvSpPr>
          <p:cNvPr id="46" name="Google Shape;46;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97561B3B-9BA6-4C4D-8B30-45AEED0A188D}" type="datetimeFigureOut">
              <a:rPr lang="en-US" smtClean="0"/>
              <a:t>1/26/2022</a:t>
            </a:fld>
            <a:endParaRPr lang="en-US"/>
          </a:p>
        </p:txBody>
      </p:sp>
      <p:sp>
        <p:nvSpPr>
          <p:cNvPr id="47" name="Google Shape;47;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US"/>
          </a:p>
        </p:txBody>
      </p:sp>
      <p:sp>
        <p:nvSpPr>
          <p:cNvPr id="48" name="Google Shape;48;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4DADA5AD-FBF5-4393-A73C-EEA18769A2C6}" type="slidenum">
              <a:rPr lang="en-US" smtClean="0"/>
              <a:t>‹#›</a:t>
            </a:fld>
            <a:endParaRPr lang="en-US"/>
          </a:p>
        </p:txBody>
      </p:sp>
      <p:sp>
        <p:nvSpPr>
          <p:cNvPr id="11" name="Oval 10">
            <a:extLst>
              <a:ext uri="{FF2B5EF4-FFF2-40B4-BE49-F238E27FC236}">
                <a16:creationId xmlns:a16="http://schemas.microsoft.com/office/drawing/2014/main" id="{20C92834-F07F-4579-8623-1CF3469E4D08}"/>
              </a:ext>
            </a:extLst>
          </p:cNvPr>
          <p:cNvSpPr/>
          <p:nvPr userDrawn="1"/>
        </p:nvSpPr>
        <p:spPr>
          <a:xfrm>
            <a:off x="10907349" y="154887"/>
            <a:ext cx="1284651" cy="1284651"/>
          </a:xfrm>
          <a:prstGeom prst="ellipse">
            <a:avLst/>
          </a:prstGeom>
          <a:solidFill>
            <a:srgbClr val="29AE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Tree>
    <p:extLst>
      <p:ext uri="{BB962C8B-B14F-4D97-AF65-F5344CB8AC3E}">
        <p14:creationId xmlns:p14="http://schemas.microsoft.com/office/powerpoint/2010/main" val="410506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D1F7F18-CCB7-414F-B16B-64885FE5FED7}"/>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101448" y="-90897"/>
            <a:ext cx="12613690" cy="7095200"/>
          </a:xfrm>
          <a:prstGeom prst="rect">
            <a:avLst/>
          </a:prstGeom>
        </p:spPr>
      </p:pic>
      <p:sp>
        <p:nvSpPr>
          <p:cNvPr id="2" name="Title 1">
            <a:extLst>
              <a:ext uri="{FF2B5EF4-FFF2-40B4-BE49-F238E27FC236}">
                <a16:creationId xmlns:a16="http://schemas.microsoft.com/office/drawing/2014/main" id="{0ED805BF-682A-40E7-A8E6-EFFF65BEC289}"/>
              </a:ext>
            </a:extLst>
          </p:cNvPr>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55ACBDF3-D54A-4F8A-9ACC-26F0AF54210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7DE62C5-69E7-4A83-8593-1781013135A0}"/>
              </a:ext>
            </a:extLst>
          </p:cNvPr>
          <p:cNvSpPr>
            <a:spLocks noGrp="1"/>
          </p:cNvSpPr>
          <p:nvPr>
            <p:ph type="dt" sz="half" idx="10"/>
          </p:nvPr>
        </p:nvSpPr>
        <p:spPr/>
        <p:txBody>
          <a:bodyPr/>
          <a:lstStyle/>
          <a:p>
            <a:fld id="{FE1C8935-5503-46B3-AA64-FDD06962785D}" type="datetimeFigureOut">
              <a:rPr lang="en-US" smtClean="0"/>
              <a:t>1/26/2022</a:t>
            </a:fld>
            <a:endParaRPr lang="en-US"/>
          </a:p>
        </p:txBody>
      </p:sp>
      <p:sp>
        <p:nvSpPr>
          <p:cNvPr id="5" name="Footer Placeholder 4">
            <a:extLst>
              <a:ext uri="{FF2B5EF4-FFF2-40B4-BE49-F238E27FC236}">
                <a16:creationId xmlns:a16="http://schemas.microsoft.com/office/drawing/2014/main" id="{7624EA7C-0BEB-441A-8A40-755387E10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DC6656-9747-40E9-A931-748DC0D7F7A7}"/>
              </a:ext>
            </a:extLst>
          </p:cNvPr>
          <p:cNvSpPr>
            <a:spLocks noGrp="1"/>
          </p:cNvSpPr>
          <p:nvPr>
            <p:ph type="sldNum" sz="quarter" idx="12"/>
          </p:nvPr>
        </p:nvSpPr>
        <p:spPr/>
        <p:txBody>
          <a:bodyPr/>
          <a:lstStyle/>
          <a:p>
            <a:fld id="{9306B73E-E889-4101-943F-C932486AC50A}" type="slidenum">
              <a:rPr lang="en-US" smtClean="0"/>
              <a:t>‹#›</a:t>
            </a:fld>
            <a:endParaRPr lang="en-US"/>
          </a:p>
        </p:txBody>
      </p:sp>
      <p:sp>
        <p:nvSpPr>
          <p:cNvPr id="8" name="Oval 7">
            <a:extLst>
              <a:ext uri="{FF2B5EF4-FFF2-40B4-BE49-F238E27FC236}">
                <a16:creationId xmlns:a16="http://schemas.microsoft.com/office/drawing/2014/main" id="{E36E4766-883B-4D27-9EF0-95A9BD22266C}"/>
              </a:ext>
            </a:extLst>
          </p:cNvPr>
          <p:cNvSpPr/>
          <p:nvPr userDrawn="1"/>
        </p:nvSpPr>
        <p:spPr>
          <a:xfrm>
            <a:off x="2629361" y="1930595"/>
            <a:ext cx="852022" cy="852022"/>
          </a:xfrm>
          <a:prstGeom prst="ellipse">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EF091B10-19C6-4821-A68D-D93E3D772DCB}"/>
              </a:ext>
            </a:extLst>
          </p:cNvPr>
          <p:cNvSpPr/>
          <p:nvPr userDrawn="1"/>
        </p:nvSpPr>
        <p:spPr>
          <a:xfrm>
            <a:off x="11319373" y="10539"/>
            <a:ext cx="974075" cy="1366092"/>
          </a:xfrm>
          <a:prstGeom prst="ellipse">
            <a:avLst/>
          </a:prstGeom>
          <a:solidFill>
            <a:srgbClr val="29AD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Tree>
    <p:extLst>
      <p:ext uri="{BB962C8B-B14F-4D97-AF65-F5344CB8AC3E}">
        <p14:creationId xmlns:p14="http://schemas.microsoft.com/office/powerpoint/2010/main" val="36504412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B350663-EC9A-4C44-B607-B63DB2B7FE3A}"/>
              </a:ext>
            </a:extLst>
          </p:cNvPr>
          <p:cNvPicPr>
            <a:picLocks noChangeAspect="1"/>
          </p:cNvPicPr>
          <p:nvPr userDrawn="1"/>
        </p:nvPicPr>
        <p:blipFill>
          <a:blip r:embed="rId2"/>
          <a:stretch>
            <a:fillRect/>
          </a:stretch>
        </p:blipFill>
        <p:spPr>
          <a:xfrm>
            <a:off x="0" y="1"/>
            <a:ext cx="12184879" cy="6858000"/>
          </a:xfrm>
          <a:prstGeom prst="rect">
            <a:avLst/>
          </a:prstGeom>
        </p:spPr>
      </p:pic>
      <p:sp>
        <p:nvSpPr>
          <p:cNvPr id="2" name="Title 1">
            <a:extLst>
              <a:ext uri="{FF2B5EF4-FFF2-40B4-BE49-F238E27FC236}">
                <a16:creationId xmlns:a16="http://schemas.microsoft.com/office/drawing/2014/main" id="{35246000-100C-40C4-BEF3-5A3E38B6997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DFDF0F9-3FE1-432B-9703-5AE876434F3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75A5E0-2AFF-4AB5-ACE6-7DA7CD466188}"/>
              </a:ext>
            </a:extLst>
          </p:cNvPr>
          <p:cNvSpPr>
            <a:spLocks noGrp="1"/>
          </p:cNvSpPr>
          <p:nvPr>
            <p:ph type="dt" sz="half" idx="10"/>
          </p:nvPr>
        </p:nvSpPr>
        <p:spPr/>
        <p:txBody>
          <a:bodyPr/>
          <a:lstStyle/>
          <a:p>
            <a:fld id="{FE1C8935-5503-46B3-AA64-FDD06962785D}" type="datetimeFigureOut">
              <a:rPr lang="en-US" smtClean="0"/>
              <a:t>1/26/2022</a:t>
            </a:fld>
            <a:endParaRPr lang="en-US"/>
          </a:p>
        </p:txBody>
      </p:sp>
      <p:sp>
        <p:nvSpPr>
          <p:cNvPr id="5" name="Footer Placeholder 4">
            <a:extLst>
              <a:ext uri="{FF2B5EF4-FFF2-40B4-BE49-F238E27FC236}">
                <a16:creationId xmlns:a16="http://schemas.microsoft.com/office/drawing/2014/main" id="{6BF69C67-F520-4179-9639-626A9980914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75F03E5-824A-4731-8801-F2B2084D9ACF}"/>
              </a:ext>
            </a:extLst>
          </p:cNvPr>
          <p:cNvSpPr>
            <a:spLocks noGrp="1"/>
          </p:cNvSpPr>
          <p:nvPr>
            <p:ph type="sldNum" sz="quarter" idx="12"/>
          </p:nvPr>
        </p:nvSpPr>
        <p:spPr/>
        <p:txBody>
          <a:bodyPr/>
          <a:lstStyle/>
          <a:p>
            <a:fld id="{9306B73E-E889-4101-943F-C932486AC50A}" type="slidenum">
              <a:rPr lang="en-US" smtClean="0"/>
              <a:t>‹#›</a:t>
            </a:fld>
            <a:endParaRPr lang="en-US"/>
          </a:p>
        </p:txBody>
      </p:sp>
    </p:spTree>
    <p:extLst>
      <p:ext uri="{BB962C8B-B14F-4D97-AF65-F5344CB8AC3E}">
        <p14:creationId xmlns:p14="http://schemas.microsoft.com/office/powerpoint/2010/main" val="3444336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B350663-EC9A-4C44-B607-B63DB2B7FE3A}"/>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2004"/>
            <a:ext cx="12184879" cy="6853994"/>
          </a:xfrm>
          <a:prstGeom prst="rect">
            <a:avLst/>
          </a:prstGeom>
        </p:spPr>
      </p:pic>
      <p:sp>
        <p:nvSpPr>
          <p:cNvPr id="2" name="Title 1">
            <a:extLst>
              <a:ext uri="{FF2B5EF4-FFF2-40B4-BE49-F238E27FC236}">
                <a16:creationId xmlns:a16="http://schemas.microsoft.com/office/drawing/2014/main" id="{35246000-100C-40C4-BEF3-5A3E38B6997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DFDF0F9-3FE1-432B-9703-5AE876434F3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75A5E0-2AFF-4AB5-ACE6-7DA7CD466188}"/>
              </a:ext>
            </a:extLst>
          </p:cNvPr>
          <p:cNvSpPr>
            <a:spLocks noGrp="1"/>
          </p:cNvSpPr>
          <p:nvPr>
            <p:ph type="dt" sz="half" idx="10"/>
          </p:nvPr>
        </p:nvSpPr>
        <p:spPr/>
        <p:txBody>
          <a:bodyPr/>
          <a:lstStyle/>
          <a:p>
            <a:fld id="{FE1C8935-5503-46B3-AA64-FDD06962785D}" type="datetimeFigureOut">
              <a:rPr lang="en-US" smtClean="0"/>
              <a:t>1/26/2022</a:t>
            </a:fld>
            <a:endParaRPr lang="en-US"/>
          </a:p>
        </p:txBody>
      </p:sp>
      <p:sp>
        <p:nvSpPr>
          <p:cNvPr id="5" name="Footer Placeholder 4">
            <a:extLst>
              <a:ext uri="{FF2B5EF4-FFF2-40B4-BE49-F238E27FC236}">
                <a16:creationId xmlns:a16="http://schemas.microsoft.com/office/drawing/2014/main" id="{6BF69C67-F520-4179-9639-626A9980914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75F03E5-824A-4731-8801-F2B2084D9ACF}"/>
              </a:ext>
            </a:extLst>
          </p:cNvPr>
          <p:cNvSpPr>
            <a:spLocks noGrp="1"/>
          </p:cNvSpPr>
          <p:nvPr>
            <p:ph type="sldNum" sz="quarter" idx="12"/>
          </p:nvPr>
        </p:nvSpPr>
        <p:spPr/>
        <p:txBody>
          <a:bodyPr/>
          <a:lstStyle/>
          <a:p>
            <a:fld id="{9306B73E-E889-4101-943F-C932486AC50A}" type="slidenum">
              <a:rPr lang="en-US" smtClean="0"/>
              <a:t>‹#›</a:t>
            </a:fld>
            <a:endParaRPr lang="en-US"/>
          </a:p>
        </p:txBody>
      </p:sp>
    </p:spTree>
    <p:extLst>
      <p:ext uri="{BB962C8B-B14F-4D97-AF65-F5344CB8AC3E}">
        <p14:creationId xmlns:p14="http://schemas.microsoft.com/office/powerpoint/2010/main" val="25728110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56D94F5-CFF9-40EA-9987-8B1A63E8847D}"/>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2004"/>
            <a:ext cx="12184879" cy="6853994"/>
          </a:xfrm>
          <a:prstGeom prst="rect">
            <a:avLst/>
          </a:prstGeom>
        </p:spPr>
      </p:pic>
      <p:sp>
        <p:nvSpPr>
          <p:cNvPr id="2" name="Date Placeholder 1">
            <a:extLst>
              <a:ext uri="{FF2B5EF4-FFF2-40B4-BE49-F238E27FC236}">
                <a16:creationId xmlns:a16="http://schemas.microsoft.com/office/drawing/2014/main" id="{9EE6104B-2458-498C-ABBA-C0DED10B7317}"/>
              </a:ext>
            </a:extLst>
          </p:cNvPr>
          <p:cNvSpPr>
            <a:spLocks noGrp="1"/>
          </p:cNvSpPr>
          <p:nvPr>
            <p:ph type="dt" sz="half" idx="10"/>
          </p:nvPr>
        </p:nvSpPr>
        <p:spPr/>
        <p:txBody>
          <a:bodyPr/>
          <a:lstStyle/>
          <a:p>
            <a:fld id="{FE1C8935-5503-46B3-AA64-FDD06962785D}" type="datetimeFigureOut">
              <a:rPr lang="en-US" smtClean="0"/>
              <a:t>1/26/2022</a:t>
            </a:fld>
            <a:endParaRPr lang="en-US"/>
          </a:p>
        </p:txBody>
      </p:sp>
      <p:sp>
        <p:nvSpPr>
          <p:cNvPr id="3" name="Footer Placeholder 2">
            <a:extLst>
              <a:ext uri="{FF2B5EF4-FFF2-40B4-BE49-F238E27FC236}">
                <a16:creationId xmlns:a16="http://schemas.microsoft.com/office/drawing/2014/main" id="{77C4E4CF-1B85-4D09-81A8-6864E71AE76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D8E9558-AFB0-4D59-A785-A2FDA35555E4}"/>
              </a:ext>
            </a:extLst>
          </p:cNvPr>
          <p:cNvSpPr>
            <a:spLocks noGrp="1"/>
          </p:cNvSpPr>
          <p:nvPr>
            <p:ph type="sldNum" sz="quarter" idx="12"/>
          </p:nvPr>
        </p:nvSpPr>
        <p:spPr/>
        <p:txBody>
          <a:bodyPr/>
          <a:lstStyle/>
          <a:p>
            <a:fld id="{9306B73E-E889-4101-943F-C932486AC50A}" type="slidenum">
              <a:rPr lang="en-US" smtClean="0"/>
              <a:t>‹#›</a:t>
            </a:fld>
            <a:endParaRPr lang="en-US"/>
          </a:p>
        </p:txBody>
      </p:sp>
    </p:spTree>
    <p:extLst>
      <p:ext uri="{BB962C8B-B14F-4D97-AF65-F5344CB8AC3E}">
        <p14:creationId xmlns:p14="http://schemas.microsoft.com/office/powerpoint/2010/main" val="36902081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Slide" userDrawn="1">
  <p:cSld name="1_Title Slide">
    <p:spTree>
      <p:nvGrpSpPr>
        <p:cNvPr id="1" name="Shape 11"/>
        <p:cNvGrpSpPr/>
        <p:nvPr/>
      </p:nvGrpSpPr>
      <p:grpSpPr>
        <a:xfrm>
          <a:off x="0" y="0"/>
          <a:ext cx="0" cy="0"/>
          <a:chOff x="0" y="0"/>
          <a:chExt cx="0" cy="0"/>
        </a:xfrm>
      </p:grpSpPr>
      <p:pic>
        <p:nvPicPr>
          <p:cNvPr id="12" name="Google Shape;12;p7"/>
          <p:cNvPicPr preferRelativeResize="0"/>
          <p:nvPr/>
        </p:nvPicPr>
        <p:blipFill rotWithShape="1">
          <a:blip r:embed="rId2">
            <a:alphaModFix/>
          </a:blip>
          <a:srcRect/>
          <a:stretch/>
        </p:blipFill>
        <p:spPr>
          <a:xfrm>
            <a:off x="-101447" y="-90897"/>
            <a:ext cx="12613688" cy="7095200"/>
          </a:xfrm>
          <a:prstGeom prst="rect">
            <a:avLst/>
          </a:prstGeom>
          <a:noFill/>
          <a:ln>
            <a:noFill/>
          </a:ln>
        </p:spPr>
      </p:pic>
      <p:sp>
        <p:nvSpPr>
          <p:cNvPr id="15" name="Google Shape;15;p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C354FBDB-570B-47DF-96E0-31EC931D5420}" type="datetimeFigureOut">
              <a:rPr lang="en-US" smtClean="0"/>
              <a:t>1/26/2022</a:t>
            </a:fld>
            <a:endParaRPr lang="en-US"/>
          </a:p>
        </p:txBody>
      </p:sp>
      <p:sp>
        <p:nvSpPr>
          <p:cNvPr id="16" name="Google Shape;16;p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US"/>
          </a:p>
        </p:txBody>
      </p:sp>
      <p:sp>
        <p:nvSpPr>
          <p:cNvPr id="17" name="Google Shape;17;p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7FA4BBA6-1016-4661-98DC-FB176A95F2CF}" type="slidenum">
              <a:rPr lang="en-US" smtClean="0"/>
              <a:t>‹#›</a:t>
            </a:fld>
            <a:endParaRPr lang="en-US"/>
          </a:p>
        </p:txBody>
      </p:sp>
      <p:sp>
        <p:nvSpPr>
          <p:cNvPr id="18" name="Google Shape;18;p7"/>
          <p:cNvSpPr/>
          <p:nvPr/>
        </p:nvSpPr>
        <p:spPr>
          <a:xfrm>
            <a:off x="2629361" y="1930595"/>
            <a:ext cx="852022" cy="852022"/>
          </a:xfrm>
          <a:prstGeom prst="ellipse">
            <a:avLst/>
          </a:prstGeom>
          <a:solidFill>
            <a:srgbClr val="FEE599"/>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7" name="Oval 6">
            <a:extLst>
              <a:ext uri="{FF2B5EF4-FFF2-40B4-BE49-F238E27FC236}">
                <a16:creationId xmlns:a16="http://schemas.microsoft.com/office/drawing/2014/main" id="{9AD1DDED-7DF5-4CD6-A1A3-FC0C2ECC92B2}"/>
              </a:ext>
            </a:extLst>
          </p:cNvPr>
          <p:cNvSpPr/>
          <p:nvPr userDrawn="1"/>
        </p:nvSpPr>
        <p:spPr>
          <a:xfrm>
            <a:off x="11050607" y="136525"/>
            <a:ext cx="1284651" cy="1284651"/>
          </a:xfrm>
          <a:prstGeom prst="ellipse">
            <a:avLst/>
          </a:prstGeom>
          <a:solidFill>
            <a:srgbClr val="29AE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Tree>
    <p:extLst>
      <p:ext uri="{BB962C8B-B14F-4D97-AF65-F5344CB8AC3E}">
        <p14:creationId xmlns:p14="http://schemas.microsoft.com/office/powerpoint/2010/main" val="2993225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CEE5A00-8F8E-42AF-90E2-066651466F4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D880EE-B25B-4758-91EB-EBD635871C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D8255D9-F2D3-47EC-8DB1-5B378E86D5E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E1C8935-5503-46B3-AA64-FDD06962785D}" type="datetimeFigureOut">
              <a:rPr lang="en-US" smtClean="0"/>
              <a:t>1/26/2022</a:t>
            </a:fld>
            <a:endParaRPr lang="en-US"/>
          </a:p>
        </p:txBody>
      </p:sp>
      <p:sp>
        <p:nvSpPr>
          <p:cNvPr id="5" name="Footer Placeholder 4">
            <a:extLst>
              <a:ext uri="{FF2B5EF4-FFF2-40B4-BE49-F238E27FC236}">
                <a16:creationId xmlns:a16="http://schemas.microsoft.com/office/drawing/2014/main" id="{FC92A118-F643-4454-B34F-A87946B13FE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3A72231-B6D0-41EB-A4EC-39B7F5689F8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06B73E-E889-4101-943F-C932486AC50A}" type="slidenum">
              <a:rPr lang="en-US" smtClean="0"/>
              <a:t>‹#›</a:t>
            </a:fld>
            <a:endParaRPr lang="en-US"/>
          </a:p>
        </p:txBody>
      </p:sp>
    </p:spTree>
    <p:extLst>
      <p:ext uri="{BB962C8B-B14F-4D97-AF65-F5344CB8AC3E}">
        <p14:creationId xmlns:p14="http://schemas.microsoft.com/office/powerpoint/2010/main" val="1299339316"/>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49" r:id="rId6"/>
    <p:sldLayoutId id="2147483650" r:id="rId7"/>
    <p:sldLayoutId id="2147483685" r:id="rId8"/>
    <p:sldLayoutId id="2147483655" r:id="rId9"/>
    <p:sldLayoutId id="2147483691"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3.xml"/><Relationship Id="rId6" Type="http://schemas.openxmlformats.org/officeDocument/2006/relationships/image" Target="../media/image12.png"/><Relationship Id="rId5" Type="http://schemas.microsoft.com/office/2007/relationships/hdphoto" Target="../media/hdphoto1.wdp"/><Relationship Id="rId4" Type="http://schemas.openxmlformats.org/officeDocument/2006/relationships/image" Target="../media/image11.png"/></Relationships>
</file>

<file path=ppt/slides/_rels/slide3.xml.rels><?xml version="1.0" encoding="UTF-8" standalone="yes"?>
<Relationships xmlns="http://schemas.openxmlformats.org/package/2006/relationships"><Relationship Id="rId8" Type="http://schemas.openxmlformats.org/officeDocument/2006/relationships/image" Target="../media/image16.png"/><Relationship Id="rId13" Type="http://schemas.openxmlformats.org/officeDocument/2006/relationships/image" Target="../media/image21.gif"/><Relationship Id="rId18" Type="http://schemas.openxmlformats.org/officeDocument/2006/relationships/slide" Target="slide5.xml"/><Relationship Id="rId26" Type="http://schemas.openxmlformats.org/officeDocument/2006/relationships/slide" Target="slide8.xml"/><Relationship Id="rId3" Type="http://schemas.openxmlformats.org/officeDocument/2006/relationships/audio" Target="../media/audio1.wav"/><Relationship Id="rId21" Type="http://schemas.openxmlformats.org/officeDocument/2006/relationships/image" Target="../media/image27.png"/><Relationship Id="rId7" Type="http://schemas.openxmlformats.org/officeDocument/2006/relationships/image" Target="../media/image15.png"/><Relationship Id="rId12" Type="http://schemas.openxmlformats.org/officeDocument/2006/relationships/image" Target="../media/image20.gif"/><Relationship Id="rId17" Type="http://schemas.openxmlformats.org/officeDocument/2006/relationships/image" Target="../media/image25.gif"/><Relationship Id="rId25" Type="http://schemas.openxmlformats.org/officeDocument/2006/relationships/image" Target="../media/image29.png"/><Relationship Id="rId2" Type="http://schemas.openxmlformats.org/officeDocument/2006/relationships/notesSlide" Target="../notesSlides/notesSlide2.xml"/><Relationship Id="rId16" Type="http://schemas.openxmlformats.org/officeDocument/2006/relationships/image" Target="../media/image24.gif"/><Relationship Id="rId20" Type="http://schemas.openxmlformats.org/officeDocument/2006/relationships/slide" Target="slide6.xml"/><Relationship Id="rId1" Type="http://schemas.openxmlformats.org/officeDocument/2006/relationships/slideLayout" Target="../slideLayouts/slideLayout3.xml"/><Relationship Id="rId6" Type="http://schemas.openxmlformats.org/officeDocument/2006/relationships/image" Target="../media/image14.png"/><Relationship Id="rId11" Type="http://schemas.openxmlformats.org/officeDocument/2006/relationships/image" Target="../media/image19.gif"/><Relationship Id="rId24" Type="http://schemas.openxmlformats.org/officeDocument/2006/relationships/slide" Target="slide4.xml"/><Relationship Id="rId5" Type="http://schemas.openxmlformats.org/officeDocument/2006/relationships/image" Target="../media/image13.png"/><Relationship Id="rId15" Type="http://schemas.openxmlformats.org/officeDocument/2006/relationships/image" Target="../media/image23.gif"/><Relationship Id="rId23" Type="http://schemas.openxmlformats.org/officeDocument/2006/relationships/image" Target="../media/image28.png"/><Relationship Id="rId10" Type="http://schemas.openxmlformats.org/officeDocument/2006/relationships/image" Target="../media/image18.gif"/><Relationship Id="rId19" Type="http://schemas.openxmlformats.org/officeDocument/2006/relationships/image" Target="../media/image26.png"/><Relationship Id="rId4" Type="http://schemas.openxmlformats.org/officeDocument/2006/relationships/audio" Target="../media/audio2.wav"/><Relationship Id="rId9" Type="http://schemas.openxmlformats.org/officeDocument/2006/relationships/image" Target="../media/image17.gif"/><Relationship Id="rId14" Type="http://schemas.openxmlformats.org/officeDocument/2006/relationships/image" Target="../media/image22.png"/><Relationship Id="rId22" Type="http://schemas.openxmlformats.org/officeDocument/2006/relationships/slide" Target="slide7.xml"/></Relationships>
</file>

<file path=ppt/slides/_rels/slide4.xml.rels><?xml version="1.0" encoding="UTF-8" standalone="yes"?>
<Relationships xmlns="http://schemas.openxmlformats.org/package/2006/relationships"><Relationship Id="rId8" Type="http://schemas.openxmlformats.org/officeDocument/2006/relationships/slide" Target="slide3.xml"/><Relationship Id="rId3" Type="http://schemas.openxmlformats.org/officeDocument/2006/relationships/audio" Target="../media/audio3.wav"/><Relationship Id="rId7" Type="http://schemas.openxmlformats.org/officeDocument/2006/relationships/image" Target="../media/image31.jpeg"/><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image" Target="../media/image30.jpeg"/><Relationship Id="rId5" Type="http://schemas.openxmlformats.org/officeDocument/2006/relationships/image" Target="../media/image13.png"/><Relationship Id="rId10" Type="http://schemas.openxmlformats.org/officeDocument/2006/relationships/image" Target="../media/image33.png"/><Relationship Id="rId4" Type="http://schemas.openxmlformats.org/officeDocument/2006/relationships/audio" Target="../media/audio4.wav"/><Relationship Id="rId9" Type="http://schemas.openxmlformats.org/officeDocument/2006/relationships/image" Target="../media/image32.png"/></Relationships>
</file>

<file path=ppt/slides/_rels/slide5.xml.rels><?xml version="1.0" encoding="UTF-8" standalone="yes"?>
<Relationships xmlns="http://schemas.openxmlformats.org/package/2006/relationships"><Relationship Id="rId8" Type="http://schemas.openxmlformats.org/officeDocument/2006/relationships/image" Target="../media/image30.jpeg"/><Relationship Id="rId3" Type="http://schemas.openxmlformats.org/officeDocument/2006/relationships/audio" Target="../media/audio3.wav"/><Relationship Id="rId7" Type="http://schemas.openxmlformats.org/officeDocument/2006/relationships/image" Target="../media/image34.png"/><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slide" Target="slide3.xml"/><Relationship Id="rId5" Type="http://schemas.openxmlformats.org/officeDocument/2006/relationships/image" Target="../media/image13.png"/><Relationship Id="rId4" Type="http://schemas.openxmlformats.org/officeDocument/2006/relationships/audio" Target="../media/audio4.wav"/><Relationship Id="rId9" Type="http://schemas.openxmlformats.org/officeDocument/2006/relationships/image" Target="../media/image31.jpeg"/></Relationships>
</file>

<file path=ppt/slides/_rels/slide6.xml.rels><?xml version="1.0" encoding="UTF-8" standalone="yes"?>
<Relationships xmlns="http://schemas.openxmlformats.org/package/2006/relationships"><Relationship Id="rId8" Type="http://schemas.openxmlformats.org/officeDocument/2006/relationships/image" Target="../media/image30.jpeg"/><Relationship Id="rId3" Type="http://schemas.openxmlformats.org/officeDocument/2006/relationships/audio" Target="../media/audio3.wav"/><Relationship Id="rId7" Type="http://schemas.openxmlformats.org/officeDocument/2006/relationships/image" Target="../media/image35.png"/><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slide" Target="slide3.xml"/><Relationship Id="rId5" Type="http://schemas.openxmlformats.org/officeDocument/2006/relationships/image" Target="../media/image13.png"/><Relationship Id="rId10" Type="http://schemas.openxmlformats.org/officeDocument/2006/relationships/image" Target="../media/image36.png"/><Relationship Id="rId4" Type="http://schemas.openxmlformats.org/officeDocument/2006/relationships/audio" Target="../media/audio4.wav"/><Relationship Id="rId9" Type="http://schemas.openxmlformats.org/officeDocument/2006/relationships/image" Target="../media/image31.jpeg"/></Relationships>
</file>

<file path=ppt/slides/_rels/slide7.xml.rels><?xml version="1.0" encoding="UTF-8" standalone="yes"?>
<Relationships xmlns="http://schemas.openxmlformats.org/package/2006/relationships"><Relationship Id="rId8" Type="http://schemas.openxmlformats.org/officeDocument/2006/relationships/image" Target="../media/image30.jpeg"/><Relationship Id="rId3" Type="http://schemas.openxmlformats.org/officeDocument/2006/relationships/audio" Target="../media/audio3.wav"/><Relationship Id="rId7" Type="http://schemas.openxmlformats.org/officeDocument/2006/relationships/image" Target="../media/image37.png"/><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slide" Target="slide3.xml"/><Relationship Id="rId5" Type="http://schemas.openxmlformats.org/officeDocument/2006/relationships/image" Target="../media/image13.png"/><Relationship Id="rId4" Type="http://schemas.openxmlformats.org/officeDocument/2006/relationships/audio" Target="../media/audio4.wav"/><Relationship Id="rId9" Type="http://schemas.openxmlformats.org/officeDocument/2006/relationships/image" Target="../media/image31.jpeg"/></Relationships>
</file>

<file path=ppt/slides/_rels/slide8.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microsoft.com/office/2007/relationships/media" Target="../media/media1.mp4"/><Relationship Id="rId1" Type="http://schemas.openxmlformats.org/officeDocument/2006/relationships/video" Target="NULL" TargetMode="Externa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microsoft.com/office/2007/relationships/media" Target="../media/media2.mp4"/><Relationship Id="rId1" Type="http://schemas.openxmlformats.org/officeDocument/2006/relationships/video" Target="NULL" TargetMode="Externa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39.png"/></Relationships>
</file>

<file path=ppt/slides/_rels/slide11.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39.pn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image" Target="../media/image45.png"/><Relationship Id="rId1" Type="http://schemas.openxmlformats.org/officeDocument/2006/relationships/slideLayout" Target="../slideLayouts/slideLayout3.xml"/><Relationship Id="rId6" Type="http://schemas.openxmlformats.org/officeDocument/2006/relationships/image" Target="../media/image49.png"/><Relationship Id="rId5" Type="http://schemas.openxmlformats.org/officeDocument/2006/relationships/image" Target="../media/image48.png"/><Relationship Id="rId10" Type="http://schemas.openxmlformats.org/officeDocument/2006/relationships/image" Target="../media/image53.png"/><Relationship Id="rId4" Type="http://schemas.openxmlformats.org/officeDocument/2006/relationships/image" Target="../media/image47.png"/><Relationship Id="rId9" Type="http://schemas.openxmlformats.org/officeDocument/2006/relationships/image" Target="../media/image52.png"/></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9.pn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microsoft.com/office/2007/relationships/media" Target="../media/media3.mp4"/><Relationship Id="rId1" Type="http://schemas.openxmlformats.org/officeDocument/2006/relationships/video" Target="NULL" TargetMode="External"/><Relationship Id="rId4" Type="http://schemas.openxmlformats.org/officeDocument/2006/relationships/image" Target="../media/image55.png"/></Relationships>
</file>

<file path=ppt/slides/_rels/slide16.xml.rels><?xml version="1.0" encoding="UTF-8" standalone="yes"?>
<Relationships xmlns="http://schemas.openxmlformats.org/package/2006/relationships"><Relationship Id="rId2" Type="http://schemas.openxmlformats.org/officeDocument/2006/relationships/image" Target="../media/image56.jp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57.png"/><Relationship Id="rId4" Type="http://schemas.openxmlformats.org/officeDocument/2006/relationships/notesSlide" Target="../notesSlides/notesSlide7.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9.pn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58.pn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58.png"/><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58.png"/><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A144B1-BC48-4FB5-81A0-5EEE0F41D92F}"/>
              </a:ext>
            </a:extLst>
          </p:cNvPr>
          <p:cNvSpPr/>
          <p:nvPr/>
        </p:nvSpPr>
        <p:spPr>
          <a:xfrm>
            <a:off x="2986821" y="1648606"/>
            <a:ext cx="6218369" cy="2346925"/>
          </a:xfrm>
          <a:prstGeom prst="rect">
            <a:avLst/>
          </a:prstGeom>
        </p:spPr>
        <p:txBody>
          <a:bodyPr wrap="none">
            <a:spAutoFit/>
          </a:bodyPr>
          <a:lstStyle/>
          <a:p>
            <a:pPr algn="ctr" defTabSz="914377">
              <a:lnSpc>
                <a:spcPct val="150000"/>
              </a:lnSpc>
              <a:defRPr/>
            </a:pPr>
            <a:r>
              <a:rPr lang="en-US" sz="5200" b="1" dirty="0" err="1">
                <a:solidFill>
                  <a:srgbClr val="002060"/>
                </a:solidFill>
                <a:latin typeface="UTM Avo" panose="02040603050506020204" pitchFamily="18" charset="0"/>
                <a:cs typeface="Arial" panose="020B0604020202020204" pitchFamily="34" charset="0"/>
              </a:rPr>
              <a:t>Tuần</a:t>
            </a:r>
            <a:r>
              <a:rPr lang="en-US" sz="5200" b="1" dirty="0">
                <a:solidFill>
                  <a:srgbClr val="002060"/>
                </a:solidFill>
                <a:latin typeface="UTM Avo" panose="02040603050506020204" pitchFamily="18" charset="0"/>
                <a:cs typeface="Arial" panose="020B0604020202020204" pitchFamily="34" charset="0"/>
              </a:rPr>
              <a:t> 22</a:t>
            </a:r>
          </a:p>
          <a:p>
            <a:pPr algn="ctr" defTabSz="914377">
              <a:lnSpc>
                <a:spcPct val="150000"/>
              </a:lnSpc>
              <a:defRPr/>
            </a:pPr>
            <a:r>
              <a:rPr lang="en-US" sz="5200" b="1" dirty="0" err="1">
                <a:solidFill>
                  <a:srgbClr val="FF0000"/>
                </a:solidFill>
                <a:latin typeface="UTM Avo" panose="02040603050506020204" pitchFamily="18" charset="0"/>
                <a:cs typeface="Arial" panose="020B0604020202020204" pitchFamily="34" charset="0"/>
              </a:rPr>
              <a:t>Bài</a:t>
            </a:r>
            <a:r>
              <a:rPr lang="en-US" sz="5200" b="1" dirty="0">
                <a:solidFill>
                  <a:srgbClr val="FF0000"/>
                </a:solidFill>
                <a:latin typeface="UTM Avo" panose="02040603050506020204" pitchFamily="18" charset="0"/>
                <a:cs typeface="Arial" panose="020B0604020202020204" pitchFamily="34" charset="0"/>
              </a:rPr>
              <a:t> 112: </a:t>
            </a:r>
            <a:r>
              <a:rPr lang="en-US" sz="5200" b="1" dirty="0" err="1">
                <a:solidFill>
                  <a:srgbClr val="FF0000"/>
                </a:solidFill>
                <a:latin typeface="UTM Avo" panose="02040603050506020204" pitchFamily="18" charset="0"/>
                <a:cs typeface="Arial" panose="020B0604020202020204" pitchFamily="34" charset="0"/>
              </a:rPr>
              <a:t>ưu</a:t>
            </a:r>
            <a:r>
              <a:rPr lang="en-US" sz="5200" b="1" dirty="0">
                <a:solidFill>
                  <a:srgbClr val="FF0000"/>
                </a:solidFill>
                <a:latin typeface="UTM Avo" panose="02040603050506020204" pitchFamily="18" charset="0"/>
                <a:cs typeface="Arial" panose="020B0604020202020204" pitchFamily="34" charset="0"/>
              </a:rPr>
              <a:t> – </a:t>
            </a:r>
            <a:r>
              <a:rPr lang="en-US" sz="5200" b="1" dirty="0" err="1">
                <a:solidFill>
                  <a:srgbClr val="FF0000"/>
                </a:solidFill>
                <a:latin typeface="UTM Avo" panose="02040603050506020204" pitchFamily="18" charset="0"/>
                <a:cs typeface="Arial" panose="020B0604020202020204" pitchFamily="34" charset="0"/>
              </a:rPr>
              <a:t>ươu</a:t>
            </a:r>
            <a:r>
              <a:rPr lang="en-US" sz="5200" b="1" dirty="0">
                <a:solidFill>
                  <a:srgbClr val="FF0000"/>
                </a:solidFill>
                <a:latin typeface="UTM Avo" panose="02040603050506020204" pitchFamily="18" charset="0"/>
                <a:cs typeface="Arial" panose="020B0604020202020204" pitchFamily="34" charset="0"/>
              </a:rPr>
              <a:t> </a:t>
            </a:r>
          </a:p>
        </p:txBody>
      </p:sp>
      <p:sp>
        <p:nvSpPr>
          <p:cNvPr id="4" name="Rectangle 3">
            <a:extLst>
              <a:ext uri="{FF2B5EF4-FFF2-40B4-BE49-F238E27FC236}">
                <a16:creationId xmlns:a16="http://schemas.microsoft.com/office/drawing/2014/main" id="{508EF6DA-C8F1-435A-8108-A2019195E96B}"/>
              </a:ext>
            </a:extLst>
          </p:cNvPr>
          <p:cNvSpPr/>
          <p:nvPr/>
        </p:nvSpPr>
        <p:spPr>
          <a:xfrm>
            <a:off x="9467278" y="99936"/>
            <a:ext cx="2563522" cy="584775"/>
          </a:xfrm>
          <a:prstGeom prst="rect">
            <a:avLst/>
          </a:prstGeom>
        </p:spPr>
        <p:txBody>
          <a:bodyPr wrap="none">
            <a:spAutoFit/>
          </a:bodyPr>
          <a:lstStyle/>
          <a:p>
            <a:r>
              <a:rPr lang="en-US" sz="3200" dirty="0">
                <a:solidFill>
                  <a:schemeClr val="bg1"/>
                </a:solidFill>
                <a:effectLst>
                  <a:outerShdw blurRad="38100" dist="38100" dir="2700000" algn="tl">
                    <a:srgbClr val="000000">
                      <a:alpha val="43137"/>
                    </a:srgbClr>
                  </a:outerShdw>
                </a:effectLst>
                <a:latin typeface="UTM Avo" panose="02040603050506020204" pitchFamily="18" charset="0"/>
                <a:cs typeface="Arial" panose="020B0604020202020204" pitchFamily="34" charset="0"/>
              </a:rPr>
              <a:t>TIẾNG VIỆT 1</a:t>
            </a:r>
          </a:p>
        </p:txBody>
      </p:sp>
      <p:sp>
        <p:nvSpPr>
          <p:cNvPr id="5" name="Rectangle 4">
            <a:extLst>
              <a:ext uri="{FF2B5EF4-FFF2-40B4-BE49-F238E27FC236}">
                <a16:creationId xmlns:a16="http://schemas.microsoft.com/office/drawing/2014/main" id="{3FE75980-B8E4-42A9-95B4-7B4E5FA54707}"/>
              </a:ext>
            </a:extLst>
          </p:cNvPr>
          <p:cNvSpPr/>
          <p:nvPr/>
        </p:nvSpPr>
        <p:spPr>
          <a:xfrm>
            <a:off x="11039823" y="684711"/>
            <a:ext cx="990977" cy="461665"/>
          </a:xfrm>
          <a:prstGeom prst="rect">
            <a:avLst/>
          </a:prstGeom>
        </p:spPr>
        <p:txBody>
          <a:bodyPr wrap="none">
            <a:spAutoFit/>
          </a:bodyPr>
          <a:lstStyle/>
          <a:p>
            <a:pPr algn="ctr"/>
            <a:r>
              <a:rPr lang="en-US" sz="2400" dirty="0" err="1">
                <a:solidFill>
                  <a:schemeClr val="bg1"/>
                </a:solidFill>
                <a:effectLst>
                  <a:outerShdw blurRad="38100" dist="38100" dir="2700000" algn="tl">
                    <a:srgbClr val="000000">
                      <a:alpha val="43137"/>
                    </a:srgbClr>
                  </a:outerShdw>
                </a:effectLst>
                <a:latin typeface="UTM Avo" panose="02040603050506020204" pitchFamily="18" charset="0"/>
                <a:cs typeface="Arial" panose="020B0604020202020204" pitchFamily="34" charset="0"/>
              </a:rPr>
              <a:t>Tập</a:t>
            </a:r>
            <a:r>
              <a:rPr lang="en-US" sz="2400" dirty="0">
                <a:solidFill>
                  <a:schemeClr val="bg1"/>
                </a:solidFill>
                <a:effectLst>
                  <a:outerShdw blurRad="38100" dist="38100" dir="2700000" algn="tl">
                    <a:srgbClr val="000000">
                      <a:alpha val="43137"/>
                    </a:srgbClr>
                  </a:outerShdw>
                </a:effectLst>
                <a:latin typeface="UTM Avo" panose="02040603050506020204" pitchFamily="18" charset="0"/>
                <a:cs typeface="Arial" panose="020B0604020202020204" pitchFamily="34" charset="0"/>
              </a:rPr>
              <a:t> 2</a:t>
            </a:r>
          </a:p>
        </p:txBody>
      </p:sp>
    </p:spTree>
    <p:extLst>
      <p:ext uri="{BB962C8B-B14F-4D97-AF65-F5344CB8AC3E}">
        <p14:creationId xmlns:p14="http://schemas.microsoft.com/office/powerpoint/2010/main" val="19111690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432129"/>
            <a:ext cx="12192000" cy="6425871"/>
          </a:xfrm>
          <a:prstGeom prst="rect">
            <a:avLst/>
          </a:prstGeom>
        </p:spPr>
      </p:pic>
      <p:pic>
        <p:nvPicPr>
          <p:cNvPr id="3" name="Picture 2">
            <a:extLst>
              <a:ext uri="{FF2B5EF4-FFF2-40B4-BE49-F238E27FC236}">
                <a16:creationId xmlns:a16="http://schemas.microsoft.com/office/drawing/2014/main" id="{B6C02F3C-B9D7-4317-92E7-00BCC373E6B9}"/>
              </a:ext>
            </a:extLst>
          </p:cNvPr>
          <p:cNvPicPr>
            <a:picLocks noChangeAspect="1"/>
          </p:cNvPicPr>
          <p:nvPr/>
        </p:nvPicPr>
        <p:blipFill>
          <a:blip r:embed="rId3"/>
          <a:stretch>
            <a:fillRect/>
          </a:stretch>
        </p:blipFill>
        <p:spPr>
          <a:xfrm>
            <a:off x="3135085" y="3351579"/>
            <a:ext cx="6580561" cy="3746240"/>
          </a:xfrm>
          <a:prstGeom prst="rect">
            <a:avLst/>
          </a:prstGeom>
        </p:spPr>
      </p:pic>
      <p:pic>
        <p:nvPicPr>
          <p:cNvPr id="4" name="Picture 3"/>
          <p:cNvPicPr>
            <a:picLocks noChangeAspect="1"/>
          </p:cNvPicPr>
          <p:nvPr/>
        </p:nvPicPr>
        <p:blipFill>
          <a:blip r:embed="rId4">
            <a:extLst>
              <a:ext uri="{BEBA8EAE-BF5A-486C-A8C5-ECC9F3942E4B}">
                <a14:imgProps xmlns:a14="http://schemas.microsoft.com/office/drawing/2010/main">
                  <a14:imgLayer r:embed="rId5">
                    <a14:imgEffect>
                      <a14:backgroundRemoval t="1385" b="99538" l="3385" r="97385">
                        <a14:foregroundMark x1="33538" y1="16000" x2="49077" y2="17538"/>
                      </a14:backgroundRemoval>
                    </a14:imgEffect>
                  </a14:imgLayer>
                </a14:imgProps>
              </a:ext>
              <a:ext uri="{28A0092B-C50C-407E-A947-70E740481C1C}">
                <a14:useLocalDpi xmlns:a14="http://schemas.microsoft.com/office/drawing/2010/main" val="0"/>
              </a:ext>
            </a:extLst>
          </a:blip>
          <a:stretch>
            <a:fillRect/>
          </a:stretch>
        </p:blipFill>
        <p:spPr>
          <a:xfrm flipH="1">
            <a:off x="914400" y="1861376"/>
            <a:ext cx="3557262" cy="3363323"/>
          </a:xfrm>
          <a:prstGeom prst="rect">
            <a:avLst/>
          </a:prstGeom>
        </p:spPr>
      </p:pic>
      <p:pic>
        <p:nvPicPr>
          <p:cNvPr id="5" name="Picture 4">
            <a:extLst>
              <a:ext uri="{FF2B5EF4-FFF2-40B4-BE49-F238E27FC236}">
                <a16:creationId xmlns:a16="http://schemas.microsoft.com/office/drawing/2014/main" id="{7BAC62F0-5D8B-41BF-A470-BBC50DCE20A5}"/>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119991" y="3084110"/>
            <a:ext cx="2687403" cy="3690073"/>
          </a:xfrm>
          <a:prstGeom prst="rect">
            <a:avLst/>
          </a:prstGeom>
        </p:spPr>
      </p:pic>
      <p:grpSp>
        <p:nvGrpSpPr>
          <p:cNvPr id="7" name="Group 6">
            <a:extLst>
              <a:ext uri="{FF2B5EF4-FFF2-40B4-BE49-F238E27FC236}">
                <a16:creationId xmlns:a16="http://schemas.microsoft.com/office/drawing/2014/main" id="{5A98C17D-A470-4542-BABF-57004D98F215}"/>
              </a:ext>
            </a:extLst>
          </p:cNvPr>
          <p:cNvGrpSpPr/>
          <p:nvPr/>
        </p:nvGrpSpPr>
        <p:grpSpPr>
          <a:xfrm>
            <a:off x="4067629" y="825621"/>
            <a:ext cx="5446830" cy="2875207"/>
            <a:chOff x="4067629" y="825621"/>
            <a:chExt cx="5446830" cy="2875207"/>
          </a:xfrm>
        </p:grpSpPr>
        <p:sp>
          <p:nvSpPr>
            <p:cNvPr id="6" name="Thought Bubble: Cloud 5">
              <a:extLst>
                <a:ext uri="{FF2B5EF4-FFF2-40B4-BE49-F238E27FC236}">
                  <a16:creationId xmlns:a16="http://schemas.microsoft.com/office/drawing/2014/main" id="{5BAF673C-EF99-484F-A7A7-4B06D989E481}"/>
                </a:ext>
              </a:extLst>
            </p:cNvPr>
            <p:cNvSpPr/>
            <p:nvPr/>
          </p:nvSpPr>
          <p:spPr>
            <a:xfrm>
              <a:off x="4067629" y="825621"/>
              <a:ext cx="5446830" cy="2875207"/>
            </a:xfrm>
            <a:prstGeom prst="cloudCallout">
              <a:avLst>
                <a:gd name="adj1" fmla="val -66538"/>
                <a:gd name="adj2" fmla="val 31973"/>
              </a:avLst>
            </a:prstGeom>
          </p:spPr>
          <p:style>
            <a:lnRef idx="2">
              <a:schemeClr val="accent4"/>
            </a:lnRef>
            <a:fillRef idx="1">
              <a:schemeClr val="lt1"/>
            </a:fillRef>
            <a:effectRef idx="0">
              <a:schemeClr val="accent4"/>
            </a:effectRef>
            <a:fontRef idx="minor">
              <a:schemeClr val="dk1"/>
            </a:fontRef>
          </p:style>
          <p:txBody>
            <a:bodyPr rtlCol="0" anchor="ctr"/>
            <a:lstStyle/>
            <a:p>
              <a:pPr algn="ctr" defTabSz="457200">
                <a:defRPr/>
              </a:pPr>
              <a:endParaRPr lang="en-US" sz="7200" b="1" dirty="0">
                <a:solidFill>
                  <a:srgbClr val="FF0000"/>
                </a:solidFill>
                <a:latin typeface="VNI-Avo" pitchFamily="2" charset="0"/>
              </a:endParaRPr>
            </a:p>
          </p:txBody>
        </p:sp>
        <p:sp>
          <p:nvSpPr>
            <p:cNvPr id="8" name="Rectangle 7">
              <a:extLst>
                <a:ext uri="{FF2B5EF4-FFF2-40B4-BE49-F238E27FC236}">
                  <a16:creationId xmlns:a16="http://schemas.microsoft.com/office/drawing/2014/main" id="{A7278E20-9EAB-4C09-8CE5-4B830A3EF34C}"/>
                </a:ext>
              </a:extLst>
            </p:cNvPr>
            <p:cNvSpPr/>
            <p:nvPr/>
          </p:nvSpPr>
          <p:spPr>
            <a:xfrm>
              <a:off x="5819499" y="1153490"/>
              <a:ext cx="2264338" cy="707886"/>
            </a:xfrm>
            <a:prstGeom prst="rect">
              <a:avLst/>
            </a:prstGeom>
            <a:noFill/>
          </p:spPr>
          <p:txBody>
            <a:bodyPr wrap="none" lIns="91440" tIns="45720" rIns="91440" bIns="45720">
              <a:spAutoFit/>
            </a:bodyPr>
            <a:lstStyle/>
            <a:p>
              <a:pPr algn="ctr"/>
              <a:r>
                <a:rPr lang="en-US" sz="4000" b="1" cap="none" spc="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Trò ch</a:t>
              </a:r>
              <a:r>
                <a:rPr lang="vi-VN" sz="4000" b="1" cap="none" spc="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ơ</a:t>
              </a:r>
              <a:r>
                <a:rPr lang="en-US" sz="4000" b="1" cap="none" spc="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i</a:t>
              </a:r>
            </a:p>
          </p:txBody>
        </p:sp>
        <p:sp>
          <p:nvSpPr>
            <p:cNvPr id="9" name="Rectangle 8">
              <a:extLst>
                <a:ext uri="{FF2B5EF4-FFF2-40B4-BE49-F238E27FC236}">
                  <a16:creationId xmlns:a16="http://schemas.microsoft.com/office/drawing/2014/main" id="{4E65715E-B5DD-47CA-8AF8-B3B640863F3B}"/>
                </a:ext>
              </a:extLst>
            </p:cNvPr>
            <p:cNvSpPr/>
            <p:nvPr/>
          </p:nvSpPr>
          <p:spPr>
            <a:xfrm>
              <a:off x="4454830" y="2000672"/>
              <a:ext cx="4993675" cy="769441"/>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4400" b="1" cap="none" spc="0">
                  <a:ln/>
                  <a:solidFill>
                    <a:schemeClr val="accent4"/>
                  </a:solidFill>
                  <a:effectLst/>
                </a:rPr>
                <a:t>Xây nhà cho thỏ</a:t>
              </a:r>
            </a:p>
          </p:txBody>
        </p:sp>
      </p:grpSp>
    </p:spTree>
    <p:extLst>
      <p:ext uri="{BB962C8B-B14F-4D97-AF65-F5344CB8AC3E}">
        <p14:creationId xmlns:p14="http://schemas.microsoft.com/office/powerpoint/2010/main" val="1463625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5" cstate="print"/>
          <a:stretch>
            <a:fillRect/>
          </a:stretch>
        </p:blipFill>
        <p:spPr>
          <a:xfrm>
            <a:off x="0" y="413656"/>
            <a:ext cx="12192000" cy="6444343"/>
          </a:xfrm>
          <a:prstGeom prst="rect">
            <a:avLst/>
          </a:prstGeom>
        </p:spPr>
      </p:pic>
      <p:pic>
        <p:nvPicPr>
          <p:cNvPr id="17" name="Picture 16"/>
          <p:cNvPicPr>
            <a:picLocks noChangeAspect="1"/>
          </p:cNvPicPr>
          <p:nvPr/>
        </p:nvPicPr>
        <p:blipFill>
          <a:blip r:embed="rId6" cstate="print"/>
          <a:stretch>
            <a:fillRect/>
          </a:stretch>
        </p:blipFill>
        <p:spPr>
          <a:xfrm>
            <a:off x="6280050" y="1500220"/>
            <a:ext cx="4563251" cy="2770872"/>
          </a:xfrm>
          <a:prstGeom prst="rect">
            <a:avLst/>
          </a:prstGeom>
        </p:spPr>
      </p:pic>
      <p:pic>
        <p:nvPicPr>
          <p:cNvPr id="19" name="Picture 18"/>
          <p:cNvPicPr>
            <a:picLocks noChangeAspect="1"/>
          </p:cNvPicPr>
          <p:nvPr/>
        </p:nvPicPr>
        <p:blipFill>
          <a:blip r:embed="rId7" cstate="print"/>
          <a:stretch>
            <a:fillRect/>
          </a:stretch>
        </p:blipFill>
        <p:spPr>
          <a:xfrm>
            <a:off x="2103853" y="2307064"/>
            <a:ext cx="4997630" cy="2208467"/>
          </a:xfrm>
          <a:prstGeom prst="rect">
            <a:avLst/>
          </a:prstGeom>
        </p:spPr>
      </p:pic>
      <p:pic>
        <p:nvPicPr>
          <p:cNvPr id="16" name="Picture 15"/>
          <p:cNvPicPr>
            <a:picLocks noChangeAspect="1"/>
          </p:cNvPicPr>
          <p:nvPr/>
        </p:nvPicPr>
        <p:blipFill>
          <a:blip r:embed="rId8" cstate="print"/>
          <a:stretch>
            <a:fillRect/>
          </a:stretch>
        </p:blipFill>
        <p:spPr>
          <a:xfrm>
            <a:off x="1187052" y="4187262"/>
            <a:ext cx="4311770" cy="1806097"/>
          </a:xfrm>
          <a:prstGeom prst="rect">
            <a:avLst/>
          </a:prstGeom>
        </p:spPr>
      </p:pic>
      <p:pic>
        <p:nvPicPr>
          <p:cNvPr id="21" name="Picture 20"/>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728402" y="4366748"/>
            <a:ext cx="1714500" cy="1714500"/>
          </a:xfrm>
          <a:prstGeom prst="rect">
            <a:avLst/>
          </a:prstGeom>
        </p:spPr>
      </p:pic>
      <p:pic>
        <p:nvPicPr>
          <p:cNvPr id="1026" name="Picture 2"/>
          <p:cNvPicPr>
            <a:picLocks noChangeAspect="1" noChangeArrowheads="1" noCrop="1"/>
          </p:cNvPicPr>
          <p:nvPr/>
        </p:nvPicPr>
        <p:blipFill>
          <a:blip r:embed="rId10" cstate="print">
            <a:extLst>
              <a:ext uri="{28A0092B-C50C-407E-A947-70E740481C1C}">
                <a14:useLocalDpi xmlns:a14="http://schemas.microsoft.com/office/drawing/2010/main" val="0"/>
              </a:ext>
            </a:extLst>
          </a:blip>
          <a:stretch>
            <a:fillRect/>
          </a:stretch>
        </p:blipFill>
        <p:spPr bwMode="auto">
          <a:xfrm>
            <a:off x="5259091" y="2781494"/>
            <a:ext cx="1808360" cy="169533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p:cNvPicPr>
            <a:picLocks noChangeAspect="1" noChangeArrowheads="1" noCrop="1"/>
          </p:cNvPicPr>
          <p:nvPr/>
        </p:nvPicPr>
        <p:blipFill>
          <a:blip r:embed="rId11" cstate="print">
            <a:extLst>
              <a:ext uri="{28A0092B-C50C-407E-A947-70E740481C1C}">
                <a14:useLocalDpi xmlns:a14="http://schemas.microsoft.com/office/drawing/2010/main" val="0"/>
              </a:ext>
            </a:extLst>
          </a:blip>
          <a:stretch>
            <a:fillRect/>
          </a:stretch>
        </p:blipFill>
        <p:spPr bwMode="auto">
          <a:xfrm>
            <a:off x="8160564" y="2472111"/>
            <a:ext cx="1973957" cy="1850585"/>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26"/>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4230653" y="2701220"/>
            <a:ext cx="1714500" cy="1714500"/>
          </a:xfrm>
          <a:prstGeom prst="rect">
            <a:avLst/>
          </a:prstGeom>
        </p:spPr>
      </p:pic>
      <p:pic>
        <p:nvPicPr>
          <p:cNvPr id="1030" name="Picture 6" descr="Top Rabbit Petting Stickers for Android &amp; iOS | Gfycat"/>
          <p:cNvPicPr>
            <a:picLocks noChangeAspect="1" noChangeArrowheads="1" noCrop="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7301285" y="2129720"/>
            <a:ext cx="2286000" cy="2286001"/>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30"/>
          <p:cNvPicPr>
            <a:picLocks noChangeAspect="1"/>
          </p:cNvPicPr>
          <p:nvPr/>
        </p:nvPicPr>
        <p:blipFill>
          <a:blip r:embed="rId14" cstate="print"/>
          <a:stretch>
            <a:fillRect/>
          </a:stretch>
        </p:blipFill>
        <p:spPr>
          <a:xfrm>
            <a:off x="6310109" y="4038599"/>
            <a:ext cx="4831847" cy="2042648"/>
          </a:xfrm>
          <a:prstGeom prst="rect">
            <a:avLst/>
          </a:prstGeom>
        </p:spPr>
      </p:pic>
      <p:pic>
        <p:nvPicPr>
          <p:cNvPr id="32" name="Picture 31"/>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8199482" y="4205315"/>
            <a:ext cx="2213600" cy="1875933"/>
          </a:xfrm>
          <a:prstGeom prst="rect">
            <a:avLst/>
          </a:prstGeom>
        </p:spPr>
      </p:pic>
      <p:pic>
        <p:nvPicPr>
          <p:cNvPr id="33" name="Picture 32"/>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7352934" y="4124318"/>
            <a:ext cx="1723668" cy="1943987"/>
          </a:xfrm>
          <a:prstGeom prst="rect">
            <a:avLst/>
          </a:prstGeom>
        </p:spPr>
      </p:pic>
      <p:pic>
        <p:nvPicPr>
          <p:cNvPr id="22" name="Picture 21"/>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3030369" y="3974793"/>
            <a:ext cx="2026181" cy="2026181"/>
          </a:xfrm>
          <a:prstGeom prst="rect">
            <a:avLst/>
          </a:prstGeom>
        </p:spPr>
      </p:pic>
      <p:pic>
        <p:nvPicPr>
          <p:cNvPr id="34" name="2">
            <a:hlinkClick r:id="rId18" action="ppaction://hlinksldjump"/>
          </p:cNvPr>
          <p:cNvPicPr>
            <a:picLocks noChangeAspect="1"/>
          </p:cNvPicPr>
          <p:nvPr/>
        </p:nvPicPr>
        <p:blipFill>
          <a:blip r:embed="rId19" cstate="print">
            <a:clrChange>
              <a:clrFrom>
                <a:srgbClr val="FFAEC9"/>
              </a:clrFrom>
              <a:clrTo>
                <a:srgbClr val="FFAEC9">
                  <a:alpha val="0"/>
                </a:srgbClr>
              </a:clrTo>
            </a:clrChange>
          </a:blip>
          <a:stretch>
            <a:fillRect/>
          </a:stretch>
        </p:blipFill>
        <p:spPr>
          <a:xfrm>
            <a:off x="4093248" y="925698"/>
            <a:ext cx="615115" cy="662765"/>
          </a:xfrm>
          <a:prstGeom prst="rect">
            <a:avLst/>
          </a:prstGeom>
        </p:spPr>
      </p:pic>
      <p:pic>
        <p:nvPicPr>
          <p:cNvPr id="35" name="3">
            <a:hlinkClick r:id="rId20" action="ppaction://hlinksldjump"/>
          </p:cNvPr>
          <p:cNvPicPr>
            <a:picLocks noChangeAspect="1"/>
          </p:cNvPicPr>
          <p:nvPr/>
        </p:nvPicPr>
        <p:blipFill>
          <a:blip r:embed="rId21" cstate="print">
            <a:clrChange>
              <a:clrFrom>
                <a:srgbClr val="FFAEC9"/>
              </a:clrFrom>
              <a:clrTo>
                <a:srgbClr val="FFAEC9">
                  <a:alpha val="0"/>
                </a:srgbClr>
              </a:clrTo>
            </a:clrChange>
          </a:blip>
          <a:stretch>
            <a:fillRect/>
          </a:stretch>
        </p:blipFill>
        <p:spPr>
          <a:xfrm>
            <a:off x="4718258" y="926831"/>
            <a:ext cx="630275" cy="654101"/>
          </a:xfrm>
          <a:prstGeom prst="rect">
            <a:avLst/>
          </a:prstGeom>
        </p:spPr>
      </p:pic>
      <p:pic>
        <p:nvPicPr>
          <p:cNvPr id="36" name="4">
            <a:hlinkClick r:id="rId22" action="ppaction://hlinksldjump"/>
          </p:cNvPr>
          <p:cNvPicPr>
            <a:picLocks noChangeAspect="1"/>
          </p:cNvPicPr>
          <p:nvPr/>
        </p:nvPicPr>
        <p:blipFill>
          <a:blip r:embed="rId23" cstate="print">
            <a:clrChange>
              <a:clrFrom>
                <a:srgbClr val="FFAEC9"/>
              </a:clrFrom>
              <a:clrTo>
                <a:srgbClr val="FFAEC9">
                  <a:alpha val="0"/>
                </a:srgbClr>
              </a:clrTo>
            </a:clrChange>
          </a:blip>
          <a:stretch>
            <a:fillRect/>
          </a:stretch>
        </p:blipFill>
        <p:spPr>
          <a:xfrm>
            <a:off x="5353542" y="929658"/>
            <a:ext cx="608617" cy="632442"/>
          </a:xfrm>
          <a:prstGeom prst="rect">
            <a:avLst/>
          </a:prstGeom>
        </p:spPr>
      </p:pic>
      <p:pic>
        <p:nvPicPr>
          <p:cNvPr id="37" name="1">
            <a:hlinkClick r:id="rId24" action="ppaction://hlinksldjump"/>
          </p:cNvPr>
          <p:cNvPicPr>
            <a:picLocks noChangeAspect="1"/>
          </p:cNvPicPr>
          <p:nvPr/>
        </p:nvPicPr>
        <p:blipFill>
          <a:blip r:embed="rId25" cstate="print">
            <a:clrChange>
              <a:clrFrom>
                <a:srgbClr val="FFAEC9"/>
              </a:clrFrom>
              <a:clrTo>
                <a:srgbClr val="FFAEC9">
                  <a:alpha val="0"/>
                </a:srgbClr>
              </a:clrTo>
            </a:clrChange>
          </a:blip>
          <a:stretch>
            <a:fillRect/>
          </a:stretch>
        </p:blipFill>
        <p:spPr>
          <a:xfrm>
            <a:off x="3472642" y="929658"/>
            <a:ext cx="608617" cy="632442"/>
          </a:xfrm>
          <a:prstGeom prst="rect">
            <a:avLst/>
          </a:prstGeom>
        </p:spPr>
      </p:pic>
      <p:sp>
        <p:nvSpPr>
          <p:cNvPr id="2" name="Arrow: Notched Right 1">
            <a:hlinkClick r:id="rId26" action="ppaction://hlinksldjump"/>
            <a:extLst>
              <a:ext uri="{FF2B5EF4-FFF2-40B4-BE49-F238E27FC236}">
                <a16:creationId xmlns:a16="http://schemas.microsoft.com/office/drawing/2014/main" id="{19B34906-0B02-43A9-B24C-D52A79C855C8}"/>
              </a:ext>
            </a:extLst>
          </p:cNvPr>
          <p:cNvSpPr/>
          <p:nvPr/>
        </p:nvSpPr>
        <p:spPr>
          <a:xfrm>
            <a:off x="11517086" y="6379029"/>
            <a:ext cx="598714" cy="413655"/>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695446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37"/>
                    </p:tgtEl>
                  </p:cond>
                </p:stCondLst>
                <p:endSync evt="end" delay="0">
                  <p:rtn val="all"/>
                </p:endSync>
                <p:childTnLst>
                  <p:par>
                    <p:cTn id="3" fill="hold">
                      <p:stCondLst>
                        <p:cond delay="0"/>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subTnLst>
                                    <p:audio>
                                      <p:cMediaNode>
                                        <p:cTn display="0" masterRel="sameClick">
                                          <p:stCondLst>
                                            <p:cond evt="begin" delay="0">
                                              <p:tn val="5"/>
                                            </p:cond>
                                          </p:stCondLst>
                                          <p:endCondLst>
                                            <p:cond evt="onStopAudio" delay="0">
                                              <p:tgtEl>
                                                <p:sldTgt/>
                                              </p:tgtEl>
                                            </p:cond>
                                          </p:endCondLst>
                                        </p:cTn>
                                        <p:tgtEl>
                                          <p:sndTgt r:embed="rId3" name="Am-thanh-phep-thuat-www_nhacchuongvui_com.wav"/>
                                        </p:tgtEl>
                                      </p:cMediaNode>
                                    </p:audio>
                                  </p:subTnLst>
                                </p:cTn>
                              </p:par>
                            </p:childTnLst>
                          </p:cTn>
                        </p:par>
                        <p:par>
                          <p:cTn id="8" fill="hold">
                            <p:stCondLst>
                              <p:cond delay="500"/>
                            </p:stCondLst>
                            <p:childTnLst>
                              <p:par>
                                <p:cTn id="9" presetID="10" presetClass="exit" presetSubtype="0" fill="hold" nodeType="afterEffect">
                                  <p:stCondLst>
                                    <p:cond delay="0"/>
                                  </p:stCondLst>
                                  <p:childTnLst>
                                    <p:animEffect transition="out" filter="fade">
                                      <p:cBhvr>
                                        <p:cTn id="10" dur="500"/>
                                        <p:tgtEl>
                                          <p:spTgt spid="37"/>
                                        </p:tgtEl>
                                      </p:cBhvr>
                                    </p:animEffect>
                                    <p:set>
                                      <p:cBhvr>
                                        <p:cTn id="11" dur="1" fill="hold">
                                          <p:stCondLst>
                                            <p:cond delay="499"/>
                                          </p:stCondLst>
                                        </p:cTn>
                                        <p:tgtEl>
                                          <p:spTgt spid="37"/>
                                        </p:tgtEl>
                                        <p:attrNameLst>
                                          <p:attrName>style.visibility</p:attrName>
                                        </p:attrNameLst>
                                      </p:cBhvr>
                                      <p:to>
                                        <p:strVal val="hidden"/>
                                      </p:to>
                                    </p:set>
                                  </p:childTnLst>
                                  <p:subTnLst>
                                    <p:audio>
                                      <p:cMediaNode>
                                        <p:cTn display="0" masterRel="sameClick">
                                          <p:stCondLst>
                                            <p:cond evt="begin" delay="0">
                                              <p:tn val="9"/>
                                            </p:cond>
                                          </p:stCondLst>
                                          <p:endCondLst>
                                            <p:cond evt="onStopAudio" delay="0">
                                              <p:tgtEl>
                                                <p:sldTgt/>
                                              </p:tgtEl>
                                            </p:cond>
                                          </p:endCondLst>
                                        </p:cTn>
                                        <p:tgtEl>
                                          <p:sndTgt r:embed="rId3" name="Am-thanh-phep-thuat-www_nhacchuongvui_com.wav"/>
                                        </p:tgtEl>
                                      </p:cMediaNode>
                                    </p:audio>
                                  </p:subTnLst>
                                </p:cTn>
                              </p:par>
                            </p:childTnLst>
                          </p:cTn>
                        </p:par>
                        <p:par>
                          <p:cTn id="12" fill="hold">
                            <p:stCondLst>
                              <p:cond delay="1000"/>
                            </p:stCondLst>
                            <p:childTnLst>
                              <p:par>
                                <p:cTn id="13" presetID="10" presetClass="exit" presetSubtype="0" fill="hold" nodeType="afterEffect">
                                  <p:stCondLst>
                                    <p:cond delay="0"/>
                                  </p:stCondLst>
                                  <p:childTnLst>
                                    <p:animEffect transition="out" filter="fade">
                                      <p:cBhvr>
                                        <p:cTn id="14" dur="500"/>
                                        <p:tgtEl>
                                          <p:spTgt spid="22"/>
                                        </p:tgtEl>
                                      </p:cBhvr>
                                    </p:animEffect>
                                    <p:set>
                                      <p:cBhvr>
                                        <p:cTn id="15" dur="1" fill="hold">
                                          <p:stCondLst>
                                            <p:cond delay="499"/>
                                          </p:stCondLst>
                                        </p:cTn>
                                        <p:tgtEl>
                                          <p:spTgt spid="22"/>
                                        </p:tgtEl>
                                        <p:attrNameLst>
                                          <p:attrName>style.visibility</p:attrName>
                                        </p:attrNameLst>
                                      </p:cBhvr>
                                      <p:to>
                                        <p:strVal val="hidden"/>
                                      </p:to>
                                    </p:set>
                                  </p:childTnLst>
                                </p:cTn>
                              </p:par>
                              <p:par>
                                <p:cTn id="16" presetID="10" presetClass="entr" presetSubtype="0" fill="hold" nodeType="withEffect">
                                  <p:stCondLst>
                                    <p:cond delay="0"/>
                                  </p:stCondLst>
                                  <p:childTnLst>
                                    <p:set>
                                      <p:cBhvr>
                                        <p:cTn id="17" dur="1" fill="hold">
                                          <p:stCondLst>
                                            <p:cond delay="0"/>
                                          </p:stCondLst>
                                        </p:cTn>
                                        <p:tgtEl>
                                          <p:spTgt spid="21"/>
                                        </p:tgtEl>
                                        <p:attrNameLst>
                                          <p:attrName>style.visibility</p:attrName>
                                        </p:attrNameLst>
                                      </p:cBhvr>
                                      <p:to>
                                        <p:strVal val="visible"/>
                                      </p:to>
                                    </p:set>
                                    <p:animEffect transition="in" filter="fade">
                                      <p:cBhvr>
                                        <p:cTn id="18" dur="500"/>
                                        <p:tgtEl>
                                          <p:spTgt spid="21"/>
                                        </p:tgtEl>
                                      </p:cBhvr>
                                    </p:animEffect>
                                  </p:childTnLst>
                                </p:cTn>
                              </p:par>
                            </p:childTnLst>
                          </p:cTn>
                        </p:par>
                      </p:childTnLst>
                    </p:cTn>
                  </p:par>
                </p:childTnLst>
              </p:cTn>
              <p:nextCondLst>
                <p:cond evt="onClick" delay="0">
                  <p:tgtEl>
                    <p:spTgt spid="37"/>
                  </p:tgtEl>
                </p:cond>
              </p:nextCondLst>
            </p:seq>
            <p:seq concurrent="1" nextAc="seek">
              <p:cTn id="19" restart="whenNotActive" fill="hold" evtFilter="cancelBubble" nodeType="interactiveSeq">
                <p:stCondLst>
                  <p:cond evt="onClick" delay="0">
                    <p:tgtEl>
                      <p:spTgt spid="34"/>
                    </p:tgtEl>
                  </p:cond>
                </p:stCondLst>
                <p:endSync evt="end" delay="0">
                  <p:rtn val="all"/>
                </p:endSync>
                <p:childTnLst>
                  <p:par>
                    <p:cTn id="20" fill="hold">
                      <p:stCondLst>
                        <p:cond delay="0"/>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31"/>
                                        </p:tgtEl>
                                        <p:attrNameLst>
                                          <p:attrName>style.visibility</p:attrName>
                                        </p:attrNameLst>
                                      </p:cBhvr>
                                      <p:to>
                                        <p:strVal val="visible"/>
                                      </p:to>
                                    </p:set>
                                    <p:animEffect transition="in" filter="fade">
                                      <p:cBhvr>
                                        <p:cTn id="24" dur="500"/>
                                        <p:tgtEl>
                                          <p:spTgt spid="31"/>
                                        </p:tgtEl>
                                      </p:cBhvr>
                                    </p:animEffect>
                                  </p:childTnLst>
                                  <p:subTnLst>
                                    <p:audio>
                                      <p:cMediaNode>
                                        <p:cTn display="0" masterRel="sameClick">
                                          <p:stCondLst>
                                            <p:cond evt="begin" delay="0">
                                              <p:tn val="22"/>
                                            </p:cond>
                                          </p:stCondLst>
                                          <p:endCondLst>
                                            <p:cond evt="onStopAudio" delay="0">
                                              <p:tgtEl>
                                                <p:sldTgt/>
                                              </p:tgtEl>
                                            </p:cond>
                                          </p:endCondLst>
                                        </p:cTn>
                                        <p:tgtEl>
                                          <p:sndTgt r:embed="rId3" name="Am-thanh-phep-thuat-www_nhacchuongvui_com.wav"/>
                                        </p:tgtEl>
                                      </p:cMediaNode>
                                    </p:audio>
                                  </p:subTnLst>
                                </p:cTn>
                              </p:par>
                            </p:childTnLst>
                          </p:cTn>
                        </p:par>
                        <p:par>
                          <p:cTn id="25" fill="hold">
                            <p:stCondLst>
                              <p:cond delay="500"/>
                            </p:stCondLst>
                            <p:childTnLst>
                              <p:par>
                                <p:cTn id="26" presetID="10" presetClass="exit" presetSubtype="0" fill="hold" nodeType="afterEffect">
                                  <p:stCondLst>
                                    <p:cond delay="0"/>
                                  </p:stCondLst>
                                  <p:childTnLst>
                                    <p:animEffect transition="out" filter="fade">
                                      <p:cBhvr>
                                        <p:cTn id="27" dur="500"/>
                                        <p:tgtEl>
                                          <p:spTgt spid="34"/>
                                        </p:tgtEl>
                                      </p:cBhvr>
                                    </p:animEffect>
                                    <p:set>
                                      <p:cBhvr>
                                        <p:cTn id="28" dur="1" fill="hold">
                                          <p:stCondLst>
                                            <p:cond delay="499"/>
                                          </p:stCondLst>
                                        </p:cTn>
                                        <p:tgtEl>
                                          <p:spTgt spid="34"/>
                                        </p:tgtEl>
                                        <p:attrNameLst>
                                          <p:attrName>style.visibility</p:attrName>
                                        </p:attrNameLst>
                                      </p:cBhvr>
                                      <p:to>
                                        <p:strVal val="hidden"/>
                                      </p:to>
                                    </p:set>
                                  </p:childTnLst>
                                  <p:subTnLst>
                                    <p:audio>
                                      <p:cMediaNode>
                                        <p:cTn display="0" masterRel="sameClick">
                                          <p:stCondLst>
                                            <p:cond evt="begin" delay="0">
                                              <p:tn val="26"/>
                                            </p:cond>
                                          </p:stCondLst>
                                          <p:endCondLst>
                                            <p:cond evt="onStopAudio" delay="0">
                                              <p:tgtEl>
                                                <p:sldTgt/>
                                              </p:tgtEl>
                                            </p:cond>
                                          </p:endCondLst>
                                        </p:cTn>
                                        <p:tgtEl>
                                          <p:sndTgt r:embed="rId3" name="Am-thanh-phep-thuat-www_nhacchuongvui_com.wav"/>
                                        </p:tgtEl>
                                      </p:cMediaNode>
                                    </p:audio>
                                  </p:subTnLst>
                                </p:cTn>
                              </p:par>
                            </p:childTnLst>
                          </p:cTn>
                        </p:par>
                        <p:par>
                          <p:cTn id="29" fill="hold">
                            <p:stCondLst>
                              <p:cond delay="1000"/>
                            </p:stCondLst>
                            <p:childTnLst>
                              <p:par>
                                <p:cTn id="30" presetID="10" presetClass="exit" presetSubtype="0" fill="hold" nodeType="afterEffect">
                                  <p:stCondLst>
                                    <p:cond delay="0"/>
                                  </p:stCondLst>
                                  <p:childTnLst>
                                    <p:animEffect transition="out" filter="fade">
                                      <p:cBhvr>
                                        <p:cTn id="31" dur="500"/>
                                        <p:tgtEl>
                                          <p:spTgt spid="33"/>
                                        </p:tgtEl>
                                      </p:cBhvr>
                                    </p:animEffect>
                                    <p:set>
                                      <p:cBhvr>
                                        <p:cTn id="32" dur="1" fill="hold">
                                          <p:stCondLst>
                                            <p:cond delay="499"/>
                                          </p:stCondLst>
                                        </p:cTn>
                                        <p:tgtEl>
                                          <p:spTgt spid="33"/>
                                        </p:tgtEl>
                                        <p:attrNameLst>
                                          <p:attrName>style.visibility</p:attrName>
                                        </p:attrNameLst>
                                      </p:cBhvr>
                                      <p:to>
                                        <p:strVal val="hidden"/>
                                      </p:to>
                                    </p:set>
                                  </p:childTnLst>
                                </p:cTn>
                              </p:par>
                              <p:par>
                                <p:cTn id="33" presetID="10" presetClass="entr" presetSubtype="0" fill="hold" nodeType="withEffect">
                                  <p:stCondLst>
                                    <p:cond delay="0"/>
                                  </p:stCondLst>
                                  <p:childTnLst>
                                    <p:set>
                                      <p:cBhvr>
                                        <p:cTn id="34" dur="1" fill="hold">
                                          <p:stCondLst>
                                            <p:cond delay="0"/>
                                          </p:stCondLst>
                                        </p:cTn>
                                        <p:tgtEl>
                                          <p:spTgt spid="32"/>
                                        </p:tgtEl>
                                        <p:attrNameLst>
                                          <p:attrName>style.visibility</p:attrName>
                                        </p:attrNameLst>
                                      </p:cBhvr>
                                      <p:to>
                                        <p:strVal val="visible"/>
                                      </p:to>
                                    </p:set>
                                    <p:animEffect transition="in" filter="fade">
                                      <p:cBhvr>
                                        <p:cTn id="35" dur="500"/>
                                        <p:tgtEl>
                                          <p:spTgt spid="32"/>
                                        </p:tgtEl>
                                      </p:cBhvr>
                                    </p:animEffect>
                                  </p:childTnLst>
                                </p:cTn>
                              </p:par>
                            </p:childTnLst>
                          </p:cTn>
                        </p:par>
                      </p:childTnLst>
                    </p:cTn>
                  </p:par>
                </p:childTnLst>
              </p:cTn>
              <p:nextCondLst>
                <p:cond evt="onClick" delay="0">
                  <p:tgtEl>
                    <p:spTgt spid="34"/>
                  </p:tgtEl>
                </p:cond>
              </p:nextCondLst>
            </p:seq>
            <p:seq concurrent="1" nextAc="seek">
              <p:cTn id="36" restart="whenNotActive" fill="hold" evtFilter="cancelBubble" nodeType="interactiveSeq">
                <p:stCondLst>
                  <p:cond evt="onClick" delay="0">
                    <p:tgtEl>
                      <p:spTgt spid="35"/>
                    </p:tgtEl>
                  </p:cond>
                </p:stCondLst>
                <p:endSync evt="end" delay="0">
                  <p:rtn val="all"/>
                </p:endSync>
                <p:childTnLst>
                  <p:par>
                    <p:cTn id="37" fill="hold">
                      <p:stCondLst>
                        <p:cond delay="0"/>
                      </p:stCondLst>
                      <p:childTnLst>
                        <p:par>
                          <p:cTn id="38" fill="hold">
                            <p:stCondLst>
                              <p:cond delay="0"/>
                            </p:stCondLst>
                            <p:childTnLst>
                              <p:par>
                                <p:cTn id="39" presetID="10" presetClass="entr" presetSubtype="0" fill="hold" nodeType="withEffect">
                                  <p:stCondLst>
                                    <p:cond delay="0"/>
                                  </p:stCondLst>
                                  <p:childTnLst>
                                    <p:set>
                                      <p:cBhvr>
                                        <p:cTn id="40" dur="1" fill="hold">
                                          <p:stCondLst>
                                            <p:cond delay="0"/>
                                          </p:stCondLst>
                                        </p:cTn>
                                        <p:tgtEl>
                                          <p:spTgt spid="17"/>
                                        </p:tgtEl>
                                        <p:attrNameLst>
                                          <p:attrName>style.visibility</p:attrName>
                                        </p:attrNameLst>
                                      </p:cBhvr>
                                      <p:to>
                                        <p:strVal val="visible"/>
                                      </p:to>
                                    </p:set>
                                    <p:animEffect transition="in" filter="fade">
                                      <p:cBhvr>
                                        <p:cTn id="41" dur="500"/>
                                        <p:tgtEl>
                                          <p:spTgt spid="17"/>
                                        </p:tgtEl>
                                      </p:cBhvr>
                                    </p:animEffect>
                                  </p:childTnLst>
                                  <p:subTnLst>
                                    <p:audio>
                                      <p:cMediaNode>
                                        <p:cTn display="0" masterRel="sameClick">
                                          <p:stCondLst>
                                            <p:cond evt="begin" delay="0">
                                              <p:tn val="39"/>
                                            </p:cond>
                                          </p:stCondLst>
                                          <p:endCondLst>
                                            <p:cond evt="onStopAudio" delay="0">
                                              <p:tgtEl>
                                                <p:sldTgt/>
                                              </p:tgtEl>
                                            </p:cond>
                                          </p:endCondLst>
                                        </p:cTn>
                                        <p:tgtEl>
                                          <p:sndTgt r:embed="rId3" name="Am-thanh-phep-thuat-www_nhacchuongvui_com.wav"/>
                                        </p:tgtEl>
                                      </p:cMediaNode>
                                    </p:audio>
                                  </p:subTnLst>
                                </p:cTn>
                              </p:par>
                            </p:childTnLst>
                          </p:cTn>
                        </p:par>
                        <p:par>
                          <p:cTn id="42" fill="hold">
                            <p:stCondLst>
                              <p:cond delay="500"/>
                            </p:stCondLst>
                            <p:childTnLst>
                              <p:par>
                                <p:cTn id="43" presetID="10" presetClass="exit" presetSubtype="0" fill="hold" nodeType="afterEffect">
                                  <p:stCondLst>
                                    <p:cond delay="0"/>
                                  </p:stCondLst>
                                  <p:childTnLst>
                                    <p:animEffect transition="out" filter="fade">
                                      <p:cBhvr>
                                        <p:cTn id="44" dur="500"/>
                                        <p:tgtEl>
                                          <p:spTgt spid="35"/>
                                        </p:tgtEl>
                                      </p:cBhvr>
                                    </p:animEffect>
                                    <p:set>
                                      <p:cBhvr>
                                        <p:cTn id="45" dur="1" fill="hold">
                                          <p:stCondLst>
                                            <p:cond delay="499"/>
                                          </p:stCondLst>
                                        </p:cTn>
                                        <p:tgtEl>
                                          <p:spTgt spid="35"/>
                                        </p:tgtEl>
                                        <p:attrNameLst>
                                          <p:attrName>style.visibility</p:attrName>
                                        </p:attrNameLst>
                                      </p:cBhvr>
                                      <p:to>
                                        <p:strVal val="hidden"/>
                                      </p:to>
                                    </p:set>
                                  </p:childTnLst>
                                  <p:subTnLst>
                                    <p:audio>
                                      <p:cMediaNode>
                                        <p:cTn display="0" masterRel="sameClick">
                                          <p:stCondLst>
                                            <p:cond evt="begin" delay="0">
                                              <p:tn val="43"/>
                                            </p:cond>
                                          </p:stCondLst>
                                          <p:endCondLst>
                                            <p:cond evt="onStopAudio" delay="0">
                                              <p:tgtEl>
                                                <p:sldTgt/>
                                              </p:tgtEl>
                                            </p:cond>
                                          </p:endCondLst>
                                        </p:cTn>
                                        <p:tgtEl>
                                          <p:sndTgt r:embed="rId3" name="Am-thanh-phep-thuat-www_nhacchuongvui_com.wav"/>
                                        </p:tgtEl>
                                      </p:cMediaNode>
                                    </p:audio>
                                  </p:subTnLst>
                                </p:cTn>
                              </p:par>
                            </p:childTnLst>
                          </p:cTn>
                        </p:par>
                        <p:par>
                          <p:cTn id="46" fill="hold">
                            <p:stCondLst>
                              <p:cond delay="1000"/>
                            </p:stCondLst>
                            <p:childTnLst>
                              <p:par>
                                <p:cTn id="47" presetID="10" presetClass="exit" presetSubtype="0" fill="hold" nodeType="afterEffect">
                                  <p:stCondLst>
                                    <p:cond delay="0"/>
                                  </p:stCondLst>
                                  <p:childTnLst>
                                    <p:animEffect transition="out" filter="fade">
                                      <p:cBhvr>
                                        <p:cTn id="48" dur="500"/>
                                        <p:tgtEl>
                                          <p:spTgt spid="1030"/>
                                        </p:tgtEl>
                                      </p:cBhvr>
                                    </p:animEffect>
                                    <p:set>
                                      <p:cBhvr>
                                        <p:cTn id="49" dur="1" fill="hold">
                                          <p:stCondLst>
                                            <p:cond delay="499"/>
                                          </p:stCondLst>
                                        </p:cTn>
                                        <p:tgtEl>
                                          <p:spTgt spid="1030"/>
                                        </p:tgtEl>
                                        <p:attrNameLst>
                                          <p:attrName>style.visibility</p:attrName>
                                        </p:attrNameLst>
                                      </p:cBhvr>
                                      <p:to>
                                        <p:strVal val="hidden"/>
                                      </p:to>
                                    </p:set>
                                  </p:childTnLst>
                                </p:cTn>
                              </p:par>
                              <p:par>
                                <p:cTn id="50" presetID="10" presetClass="entr" presetSubtype="0" fill="hold" nodeType="withEffect">
                                  <p:stCondLst>
                                    <p:cond delay="0"/>
                                  </p:stCondLst>
                                  <p:childTnLst>
                                    <p:set>
                                      <p:cBhvr>
                                        <p:cTn id="51" dur="1" fill="hold">
                                          <p:stCondLst>
                                            <p:cond delay="0"/>
                                          </p:stCondLst>
                                        </p:cTn>
                                        <p:tgtEl>
                                          <p:spTgt spid="1028"/>
                                        </p:tgtEl>
                                        <p:attrNameLst>
                                          <p:attrName>style.visibility</p:attrName>
                                        </p:attrNameLst>
                                      </p:cBhvr>
                                      <p:to>
                                        <p:strVal val="visible"/>
                                      </p:to>
                                    </p:set>
                                    <p:animEffect transition="in" filter="fade">
                                      <p:cBhvr>
                                        <p:cTn id="52" dur="500"/>
                                        <p:tgtEl>
                                          <p:spTgt spid="1028"/>
                                        </p:tgtEl>
                                      </p:cBhvr>
                                    </p:animEffect>
                                  </p:childTnLst>
                                </p:cTn>
                              </p:par>
                            </p:childTnLst>
                          </p:cTn>
                        </p:par>
                      </p:childTnLst>
                    </p:cTn>
                  </p:par>
                </p:childTnLst>
              </p:cTn>
              <p:nextCondLst>
                <p:cond evt="onClick" delay="0">
                  <p:tgtEl>
                    <p:spTgt spid="35"/>
                  </p:tgtEl>
                </p:cond>
              </p:nextCondLst>
            </p:seq>
            <p:seq concurrent="1" nextAc="seek">
              <p:cTn id="53" restart="whenNotActive" fill="hold" evtFilter="cancelBubble" nodeType="interactiveSeq">
                <p:stCondLst>
                  <p:cond evt="onClick" delay="0">
                    <p:tgtEl>
                      <p:spTgt spid="36"/>
                    </p:tgtEl>
                  </p:cond>
                </p:stCondLst>
                <p:endSync evt="end" delay="0">
                  <p:rtn val="all"/>
                </p:endSync>
                <p:childTnLst>
                  <p:par>
                    <p:cTn id="54" fill="hold">
                      <p:stCondLst>
                        <p:cond delay="0"/>
                      </p:stCondLst>
                      <p:childTnLst>
                        <p:par>
                          <p:cTn id="55" fill="hold">
                            <p:stCondLst>
                              <p:cond delay="0"/>
                            </p:stCondLst>
                            <p:childTnLst>
                              <p:par>
                                <p:cTn id="56" presetID="10" presetClass="entr" presetSubtype="0" fill="hold" nodeType="withEffect">
                                  <p:stCondLst>
                                    <p:cond delay="0"/>
                                  </p:stCondLst>
                                  <p:childTnLst>
                                    <p:set>
                                      <p:cBhvr>
                                        <p:cTn id="57" dur="1" fill="hold">
                                          <p:stCondLst>
                                            <p:cond delay="0"/>
                                          </p:stCondLst>
                                        </p:cTn>
                                        <p:tgtEl>
                                          <p:spTgt spid="19"/>
                                        </p:tgtEl>
                                        <p:attrNameLst>
                                          <p:attrName>style.visibility</p:attrName>
                                        </p:attrNameLst>
                                      </p:cBhvr>
                                      <p:to>
                                        <p:strVal val="visible"/>
                                      </p:to>
                                    </p:set>
                                    <p:animEffect transition="in" filter="fade">
                                      <p:cBhvr>
                                        <p:cTn id="58" dur="500"/>
                                        <p:tgtEl>
                                          <p:spTgt spid="19"/>
                                        </p:tgtEl>
                                      </p:cBhvr>
                                    </p:animEffect>
                                  </p:childTnLst>
                                  <p:subTnLst>
                                    <p:audio>
                                      <p:cMediaNode>
                                        <p:cTn display="0" masterRel="sameClick">
                                          <p:stCondLst>
                                            <p:cond evt="begin" delay="0">
                                              <p:tn val="56"/>
                                            </p:cond>
                                          </p:stCondLst>
                                          <p:endCondLst>
                                            <p:cond evt="onStopAudio" delay="0">
                                              <p:tgtEl>
                                                <p:sldTgt/>
                                              </p:tgtEl>
                                            </p:cond>
                                          </p:endCondLst>
                                        </p:cTn>
                                        <p:tgtEl>
                                          <p:sndTgt r:embed="rId3" name="Am-thanh-phep-thuat-www_nhacchuongvui_com.wav"/>
                                        </p:tgtEl>
                                      </p:cMediaNode>
                                    </p:audio>
                                  </p:subTnLst>
                                </p:cTn>
                              </p:par>
                            </p:childTnLst>
                          </p:cTn>
                        </p:par>
                        <p:par>
                          <p:cTn id="59" fill="hold">
                            <p:stCondLst>
                              <p:cond delay="500"/>
                            </p:stCondLst>
                            <p:childTnLst>
                              <p:par>
                                <p:cTn id="60" presetID="10" presetClass="exit" presetSubtype="0" fill="hold" nodeType="afterEffect">
                                  <p:stCondLst>
                                    <p:cond delay="0"/>
                                  </p:stCondLst>
                                  <p:childTnLst>
                                    <p:animEffect transition="out" filter="fade">
                                      <p:cBhvr>
                                        <p:cTn id="61" dur="500"/>
                                        <p:tgtEl>
                                          <p:spTgt spid="36"/>
                                        </p:tgtEl>
                                      </p:cBhvr>
                                    </p:animEffect>
                                    <p:set>
                                      <p:cBhvr>
                                        <p:cTn id="62" dur="1" fill="hold">
                                          <p:stCondLst>
                                            <p:cond delay="499"/>
                                          </p:stCondLst>
                                        </p:cTn>
                                        <p:tgtEl>
                                          <p:spTgt spid="36"/>
                                        </p:tgtEl>
                                        <p:attrNameLst>
                                          <p:attrName>style.visibility</p:attrName>
                                        </p:attrNameLst>
                                      </p:cBhvr>
                                      <p:to>
                                        <p:strVal val="hidden"/>
                                      </p:to>
                                    </p:set>
                                  </p:childTnLst>
                                  <p:subTnLst>
                                    <p:audio>
                                      <p:cMediaNode>
                                        <p:cTn display="0" masterRel="sameClick">
                                          <p:stCondLst>
                                            <p:cond evt="begin" delay="0">
                                              <p:tn val="60"/>
                                            </p:cond>
                                          </p:stCondLst>
                                          <p:endCondLst>
                                            <p:cond evt="onStopAudio" delay="0">
                                              <p:tgtEl>
                                                <p:sldTgt/>
                                              </p:tgtEl>
                                            </p:cond>
                                          </p:endCondLst>
                                        </p:cTn>
                                        <p:tgtEl>
                                          <p:sndTgt r:embed="rId3" name="Am-thanh-phep-thuat-www_nhacchuongvui_com.wav"/>
                                        </p:tgtEl>
                                      </p:cMediaNode>
                                    </p:audio>
                                  </p:subTnLst>
                                </p:cTn>
                              </p:par>
                            </p:childTnLst>
                          </p:cTn>
                        </p:par>
                        <p:par>
                          <p:cTn id="63" fill="hold">
                            <p:stCondLst>
                              <p:cond delay="1000"/>
                            </p:stCondLst>
                            <p:childTnLst>
                              <p:par>
                                <p:cTn id="64" presetID="10" presetClass="exit" presetSubtype="0" fill="hold" nodeType="afterEffect">
                                  <p:stCondLst>
                                    <p:cond delay="0"/>
                                  </p:stCondLst>
                                  <p:childTnLst>
                                    <p:animEffect transition="out" filter="fade">
                                      <p:cBhvr>
                                        <p:cTn id="65" dur="500"/>
                                        <p:tgtEl>
                                          <p:spTgt spid="27"/>
                                        </p:tgtEl>
                                      </p:cBhvr>
                                    </p:animEffect>
                                    <p:set>
                                      <p:cBhvr>
                                        <p:cTn id="66" dur="1" fill="hold">
                                          <p:stCondLst>
                                            <p:cond delay="499"/>
                                          </p:stCondLst>
                                        </p:cTn>
                                        <p:tgtEl>
                                          <p:spTgt spid="27"/>
                                        </p:tgtEl>
                                        <p:attrNameLst>
                                          <p:attrName>style.visibility</p:attrName>
                                        </p:attrNameLst>
                                      </p:cBhvr>
                                      <p:to>
                                        <p:strVal val="hidden"/>
                                      </p:to>
                                    </p:set>
                                  </p:childTnLst>
                                </p:cTn>
                              </p:par>
                              <p:par>
                                <p:cTn id="67" presetID="10" presetClass="entr" presetSubtype="0" fill="hold" nodeType="withEffect">
                                  <p:stCondLst>
                                    <p:cond delay="0"/>
                                  </p:stCondLst>
                                  <p:childTnLst>
                                    <p:set>
                                      <p:cBhvr>
                                        <p:cTn id="68" dur="1" fill="hold">
                                          <p:stCondLst>
                                            <p:cond delay="0"/>
                                          </p:stCondLst>
                                        </p:cTn>
                                        <p:tgtEl>
                                          <p:spTgt spid="1026"/>
                                        </p:tgtEl>
                                        <p:attrNameLst>
                                          <p:attrName>style.visibility</p:attrName>
                                        </p:attrNameLst>
                                      </p:cBhvr>
                                      <p:to>
                                        <p:strVal val="visible"/>
                                      </p:to>
                                    </p:set>
                                    <p:animEffect transition="in" filter="fade">
                                      <p:cBhvr>
                                        <p:cTn id="69" dur="500"/>
                                        <p:tgtEl>
                                          <p:spTgt spid="1026"/>
                                        </p:tgtEl>
                                      </p:cBhvr>
                                    </p:animEffect>
                                  </p:childTnLst>
                                  <p:subTnLst>
                                    <p:audio>
                                      <p:cMediaNode>
                                        <p:cTn display="0" masterRel="sameClick">
                                          <p:stCondLst>
                                            <p:cond evt="begin" delay="0">
                                              <p:tn val="67"/>
                                            </p:cond>
                                          </p:stCondLst>
                                          <p:endCondLst>
                                            <p:cond evt="onStopAudio" delay="0">
                                              <p:tgtEl>
                                                <p:sldTgt/>
                                              </p:tgtEl>
                                            </p:cond>
                                          </p:endCondLst>
                                        </p:cTn>
                                        <p:tgtEl>
                                          <p:sndTgt r:embed="rId4" name="Tieng-yeah-tre-con-www_nhacchuongvui_com.wav"/>
                                        </p:tgtEl>
                                      </p:cMediaNode>
                                    </p:audio>
                                  </p:subTnLst>
                                </p:cTn>
                              </p:par>
                            </p:childTnLst>
                          </p:cTn>
                        </p:par>
                      </p:childTnLst>
                    </p:cTn>
                  </p:par>
                </p:childTnLst>
              </p:cTn>
              <p:nextCondLst>
                <p:cond evt="onClick" delay="0">
                  <p:tgtEl>
                    <p:spTgt spid="36"/>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p:cNvPicPr>
            <a:picLocks noChangeAspect="1"/>
          </p:cNvPicPr>
          <p:nvPr/>
        </p:nvPicPr>
        <p:blipFill>
          <a:blip r:embed="rId5" cstate="print"/>
          <a:stretch>
            <a:fillRect/>
          </a:stretch>
        </p:blipFill>
        <p:spPr>
          <a:xfrm>
            <a:off x="0" y="421027"/>
            <a:ext cx="12192000" cy="6457920"/>
          </a:xfrm>
          <a:prstGeom prst="rect">
            <a:avLst/>
          </a:prstGeom>
        </p:spPr>
      </p:pic>
      <p:sp>
        <p:nvSpPr>
          <p:cNvPr id="5" name="Rectangle 4"/>
          <p:cNvSpPr/>
          <p:nvPr/>
        </p:nvSpPr>
        <p:spPr>
          <a:xfrm>
            <a:off x="2607924" y="421027"/>
            <a:ext cx="7875638" cy="1583873"/>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defTabSz="342900"/>
            <a:endParaRPr lang="en-US" sz="1350" dirty="0">
              <a:solidFill>
                <a:prstClr val="white"/>
              </a:solidFill>
              <a:latin typeface="Calibri"/>
            </a:endParaRPr>
          </a:p>
        </p:txBody>
      </p:sp>
      <p:sp>
        <p:nvSpPr>
          <p:cNvPr id="6" name="Rectangle 5"/>
          <p:cNvSpPr/>
          <p:nvPr/>
        </p:nvSpPr>
        <p:spPr>
          <a:xfrm>
            <a:off x="7211886" y="4527154"/>
            <a:ext cx="2131097" cy="883003"/>
          </a:xfrm>
          <a:prstGeom prst="rect">
            <a:avLst/>
          </a:prstGeom>
          <a:solidFill>
            <a:srgbClr val="074736"/>
          </a:solidFill>
          <a:ln>
            <a:noFill/>
          </a:ln>
        </p:spPr>
        <p:style>
          <a:lnRef idx="0">
            <a:scrgbClr r="0" g="0" b="0"/>
          </a:lnRef>
          <a:fillRef idx="0">
            <a:scrgbClr r="0" g="0" b="0"/>
          </a:fillRef>
          <a:effectRef idx="0">
            <a:scrgbClr r="0" g="0" b="0"/>
          </a:effectRef>
          <a:fontRef idx="minor">
            <a:schemeClr val="lt1"/>
          </a:fontRef>
        </p:style>
        <p:txBody>
          <a:bodyPr rtlCol="0" anchor="ctr"/>
          <a:lstStyle/>
          <a:p>
            <a:pPr algn="ctr" defTabSz="342900"/>
            <a:endParaRPr lang="en-US" sz="3000" dirty="0">
              <a:solidFill>
                <a:srgbClr val="FF0000"/>
              </a:solidFill>
              <a:latin typeface="Times New Roman" panose="02020603050405020304" pitchFamily="18" charset="0"/>
              <a:cs typeface="Times New Roman" panose="02020603050405020304" pitchFamily="18" charset="0"/>
            </a:endParaRPr>
          </a:p>
        </p:txBody>
      </p:sp>
      <p:sp>
        <p:nvSpPr>
          <p:cNvPr id="9" name="Rectangle 8"/>
          <p:cNvSpPr/>
          <p:nvPr/>
        </p:nvSpPr>
        <p:spPr>
          <a:xfrm>
            <a:off x="3379954" y="4530901"/>
            <a:ext cx="2042876" cy="855363"/>
          </a:xfrm>
          <a:prstGeom prst="rect">
            <a:avLst/>
          </a:prstGeom>
          <a:solidFill>
            <a:srgbClr val="074736"/>
          </a:solidFill>
          <a:ln>
            <a:noFill/>
          </a:ln>
        </p:spPr>
        <p:style>
          <a:lnRef idx="0">
            <a:scrgbClr r="0" g="0" b="0"/>
          </a:lnRef>
          <a:fillRef idx="0">
            <a:scrgbClr r="0" g="0" b="0"/>
          </a:fillRef>
          <a:effectRef idx="0">
            <a:scrgbClr r="0" g="0" b="0"/>
          </a:effectRef>
          <a:fontRef idx="minor">
            <a:schemeClr val="lt1"/>
          </a:fontRef>
        </p:style>
        <p:txBody>
          <a:bodyPr rtlCol="0" anchor="ctr"/>
          <a:lstStyle/>
          <a:p>
            <a:pPr algn="ctr" defTabSz="342900"/>
            <a:endParaRPr lang="en-US" sz="3000" dirty="0">
              <a:solidFill>
                <a:srgbClr val="FF0000"/>
              </a:solidFill>
              <a:latin typeface="Times New Roman" panose="02020603050405020304" pitchFamily="18" charset="0"/>
              <a:cs typeface="Times New Roman" panose="02020603050405020304" pitchFamily="18" charset="0"/>
            </a:endParaRPr>
          </a:p>
        </p:txBody>
      </p:sp>
      <p:pic>
        <p:nvPicPr>
          <p:cNvPr id="10" name="Picture 6" descr="Káº¿t quáº£ hÃ¬nh áº£nh cho right wrong tick icon"/>
          <p:cNvPicPr>
            <a:picLocks noChangeAspect="1" noChangeArrowheads="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l="5167" t="18657" r="55100" b="30178"/>
          <a:stretch/>
        </p:blipFill>
        <p:spPr bwMode="auto">
          <a:xfrm>
            <a:off x="5395392" y="4557329"/>
            <a:ext cx="819150" cy="830145"/>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6" descr="Káº¿t quáº£ hÃ¬nh áº£nh cho right wrong tick icon"/>
          <p:cNvPicPr>
            <a:picLocks noChangeAspect="1" noChangeArrowheads="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l="47149" t="18843" r="5517" b="28298"/>
          <a:stretch/>
        </p:blipFill>
        <p:spPr bwMode="auto">
          <a:xfrm>
            <a:off x="9123509" y="4620435"/>
            <a:ext cx="1004699" cy="883003"/>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a:hlinkClick r:id="rId8" action="ppaction://hlinksldjump"/>
          </p:cNvPr>
          <p:cNvPicPr>
            <a:picLocks noChangeAspect="1"/>
          </p:cNvPicPr>
          <p:nvPr/>
        </p:nvPicPr>
        <p:blipFill>
          <a:blip r:embed="rId9" cstate="print"/>
          <a:stretch>
            <a:fillRect/>
          </a:stretch>
        </p:blipFill>
        <p:spPr>
          <a:xfrm>
            <a:off x="1524001" y="5151158"/>
            <a:ext cx="1888022" cy="790847"/>
          </a:xfrm>
          <a:prstGeom prst="rect">
            <a:avLst/>
          </a:prstGeom>
        </p:spPr>
      </p:pic>
      <p:sp>
        <p:nvSpPr>
          <p:cNvPr id="2" name="AutoShape 2" descr="Kỹ thuật nuôi chim đa đa (gà gô) | Công ty TNHH TM &amp;amp; SX Bình Quân">
            <a:extLst>
              <a:ext uri="{FF2B5EF4-FFF2-40B4-BE49-F238E27FC236}">
                <a16:creationId xmlns:a16="http://schemas.microsoft.com/office/drawing/2014/main" id="{93B901A9-4531-41DB-BA81-A43CC893BC54}"/>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defTabSz="914309"/>
            <a:endParaRPr lang="en-US">
              <a:solidFill>
                <a:prstClr val="black"/>
              </a:solidFill>
              <a:latin typeface="Calibri"/>
            </a:endParaRPr>
          </a:p>
        </p:txBody>
      </p:sp>
      <p:sp>
        <p:nvSpPr>
          <p:cNvPr id="3" name="TextBox 2">
            <a:extLst>
              <a:ext uri="{FF2B5EF4-FFF2-40B4-BE49-F238E27FC236}">
                <a16:creationId xmlns:a16="http://schemas.microsoft.com/office/drawing/2014/main" id="{E4F58209-9053-49EA-8C3E-BE7ED7BCCC88}"/>
              </a:ext>
            </a:extLst>
          </p:cNvPr>
          <p:cNvSpPr txBox="1"/>
          <p:nvPr/>
        </p:nvSpPr>
        <p:spPr>
          <a:xfrm>
            <a:off x="4103914" y="762000"/>
            <a:ext cx="5344886" cy="950462"/>
          </a:xfrm>
          <a:prstGeom prst="rect">
            <a:avLst/>
          </a:prstGeom>
          <a:noFill/>
        </p:spPr>
        <p:txBody>
          <a:bodyPr wrap="square" rtlCol="0">
            <a:spAutoFit/>
          </a:bodyPr>
          <a:lstStyle/>
          <a:p>
            <a:endParaRPr lang="en-US"/>
          </a:p>
        </p:txBody>
      </p:sp>
      <p:sp>
        <p:nvSpPr>
          <p:cNvPr id="7" name="TextBox 6">
            <a:extLst>
              <a:ext uri="{FF2B5EF4-FFF2-40B4-BE49-F238E27FC236}">
                <a16:creationId xmlns:a16="http://schemas.microsoft.com/office/drawing/2014/main" id="{7BD04D20-43AD-4D4B-91BE-08FF7FF00EAA}"/>
              </a:ext>
            </a:extLst>
          </p:cNvPr>
          <p:cNvSpPr txBox="1"/>
          <p:nvPr/>
        </p:nvSpPr>
        <p:spPr>
          <a:xfrm>
            <a:off x="3346156" y="719145"/>
            <a:ext cx="4098472" cy="707886"/>
          </a:xfrm>
          <a:prstGeom prst="rect">
            <a:avLst/>
          </a:prstGeom>
          <a:noFill/>
        </p:spPr>
        <p:txBody>
          <a:bodyPr wrap="square" rtlCol="0">
            <a:spAutoFit/>
          </a:bodyPr>
          <a:lstStyle/>
          <a:p>
            <a:r>
              <a:rPr lang="en-US" sz="4000" dirty="0" err="1">
                <a:solidFill>
                  <a:srgbClr val="F6ECDC"/>
                </a:solidFill>
              </a:rPr>
              <a:t>Tranh</a:t>
            </a:r>
            <a:r>
              <a:rPr lang="en-US" sz="4000" dirty="0">
                <a:solidFill>
                  <a:srgbClr val="F6ECDC"/>
                </a:solidFill>
              </a:rPr>
              <a:t> </a:t>
            </a:r>
            <a:r>
              <a:rPr lang="en-US" sz="4000" dirty="0" err="1">
                <a:solidFill>
                  <a:srgbClr val="F6ECDC"/>
                </a:solidFill>
              </a:rPr>
              <a:t>vẽ</a:t>
            </a:r>
            <a:r>
              <a:rPr lang="en-US" sz="4000" dirty="0">
                <a:solidFill>
                  <a:srgbClr val="F6ECDC"/>
                </a:solidFill>
              </a:rPr>
              <a:t> </a:t>
            </a:r>
            <a:r>
              <a:rPr lang="en-US" sz="4000" dirty="0" err="1">
                <a:solidFill>
                  <a:srgbClr val="F6ECDC"/>
                </a:solidFill>
              </a:rPr>
              <a:t>gì</a:t>
            </a:r>
            <a:r>
              <a:rPr lang="en-US" sz="4000" dirty="0">
                <a:solidFill>
                  <a:srgbClr val="F6ECDC"/>
                </a:solidFill>
              </a:rPr>
              <a:t>?</a:t>
            </a:r>
          </a:p>
        </p:txBody>
      </p:sp>
      <p:sp>
        <p:nvSpPr>
          <p:cNvPr id="8" name="TextBox 7">
            <a:extLst>
              <a:ext uri="{FF2B5EF4-FFF2-40B4-BE49-F238E27FC236}">
                <a16:creationId xmlns:a16="http://schemas.microsoft.com/office/drawing/2014/main" id="{31615EE8-66F4-4B83-A543-6182C67578E5}"/>
              </a:ext>
            </a:extLst>
          </p:cNvPr>
          <p:cNvSpPr txBox="1"/>
          <p:nvPr/>
        </p:nvSpPr>
        <p:spPr>
          <a:xfrm>
            <a:off x="3329878" y="4620435"/>
            <a:ext cx="2302410" cy="584775"/>
          </a:xfrm>
          <a:prstGeom prst="rect">
            <a:avLst/>
          </a:prstGeom>
          <a:noFill/>
        </p:spPr>
        <p:txBody>
          <a:bodyPr wrap="square" rtlCol="0">
            <a:spAutoFit/>
          </a:bodyPr>
          <a:lstStyle/>
          <a:p>
            <a:r>
              <a:rPr lang="en-US" sz="3200" dirty="0">
                <a:solidFill>
                  <a:srgbClr val="F4EEA9"/>
                </a:solidFill>
              </a:rPr>
              <a:t>A. </a:t>
            </a:r>
            <a:r>
              <a:rPr lang="en-US" sz="3200" dirty="0" err="1">
                <a:solidFill>
                  <a:srgbClr val="F4EEA9"/>
                </a:solidFill>
              </a:rPr>
              <a:t>cái</a:t>
            </a:r>
            <a:r>
              <a:rPr lang="en-US" sz="3200" dirty="0">
                <a:solidFill>
                  <a:srgbClr val="F4EEA9"/>
                </a:solidFill>
              </a:rPr>
              <a:t> </a:t>
            </a:r>
            <a:r>
              <a:rPr lang="en-US" sz="3200" dirty="0" err="1">
                <a:solidFill>
                  <a:srgbClr val="F4EEA9"/>
                </a:solidFill>
              </a:rPr>
              <a:t>riều</a:t>
            </a:r>
            <a:endParaRPr lang="en-US" sz="3200" dirty="0">
              <a:solidFill>
                <a:srgbClr val="F4EEA9"/>
              </a:solidFill>
            </a:endParaRPr>
          </a:p>
        </p:txBody>
      </p:sp>
      <p:sp>
        <p:nvSpPr>
          <p:cNvPr id="11" name="TextBox 10">
            <a:extLst>
              <a:ext uri="{FF2B5EF4-FFF2-40B4-BE49-F238E27FC236}">
                <a16:creationId xmlns:a16="http://schemas.microsoft.com/office/drawing/2014/main" id="{ED96527F-E8B3-429D-8004-58D81E5E4EE7}"/>
              </a:ext>
            </a:extLst>
          </p:cNvPr>
          <p:cNvSpPr txBox="1"/>
          <p:nvPr/>
        </p:nvSpPr>
        <p:spPr>
          <a:xfrm>
            <a:off x="7278783" y="4676266"/>
            <a:ext cx="2456056" cy="584775"/>
          </a:xfrm>
          <a:prstGeom prst="rect">
            <a:avLst/>
          </a:prstGeom>
          <a:noFill/>
        </p:spPr>
        <p:txBody>
          <a:bodyPr wrap="square" rtlCol="0">
            <a:spAutoFit/>
          </a:bodyPr>
          <a:lstStyle/>
          <a:p>
            <a:r>
              <a:rPr lang="en-US" sz="3200" dirty="0">
                <a:solidFill>
                  <a:srgbClr val="F4EEA9"/>
                </a:solidFill>
              </a:rPr>
              <a:t>B. </a:t>
            </a:r>
            <a:r>
              <a:rPr lang="en-US" sz="3200" dirty="0" err="1">
                <a:solidFill>
                  <a:srgbClr val="F4EEA9"/>
                </a:solidFill>
              </a:rPr>
              <a:t>cái</a:t>
            </a:r>
            <a:r>
              <a:rPr lang="en-US" sz="3200" dirty="0">
                <a:solidFill>
                  <a:srgbClr val="F4EEA9"/>
                </a:solidFill>
              </a:rPr>
              <a:t> </a:t>
            </a:r>
            <a:r>
              <a:rPr lang="en-US" sz="3200" dirty="0" err="1">
                <a:solidFill>
                  <a:srgbClr val="F4EEA9"/>
                </a:solidFill>
              </a:rPr>
              <a:t>rìu</a:t>
            </a:r>
            <a:endParaRPr lang="en-US" sz="3200" dirty="0">
              <a:solidFill>
                <a:srgbClr val="F4EEA9"/>
              </a:solidFill>
            </a:endParaRPr>
          </a:p>
        </p:txBody>
      </p:sp>
      <p:pic>
        <p:nvPicPr>
          <p:cNvPr id="14" name="Picture 13">
            <a:extLst>
              <a:ext uri="{FF2B5EF4-FFF2-40B4-BE49-F238E27FC236}">
                <a16:creationId xmlns:a16="http://schemas.microsoft.com/office/drawing/2014/main" id="{DA9733E0-AACD-4957-AB23-EBD472D0ABE7}"/>
              </a:ext>
            </a:extLst>
          </p:cNvPr>
          <p:cNvPicPr>
            <a:picLocks noChangeAspect="1"/>
          </p:cNvPicPr>
          <p:nvPr/>
        </p:nvPicPr>
        <p:blipFill>
          <a:blip r:embed="rId10"/>
          <a:stretch>
            <a:fillRect/>
          </a:stretch>
        </p:blipFill>
        <p:spPr>
          <a:xfrm>
            <a:off x="7643095" y="393166"/>
            <a:ext cx="4548905" cy="3416834"/>
          </a:xfrm>
          <a:prstGeom prst="rect">
            <a:avLst/>
          </a:prstGeom>
        </p:spPr>
      </p:pic>
    </p:spTree>
    <p:extLst>
      <p:ext uri="{BB962C8B-B14F-4D97-AF65-F5344CB8AC3E}">
        <p14:creationId xmlns:p14="http://schemas.microsoft.com/office/powerpoint/2010/main" val="1499399342"/>
      </p:ext>
    </p:extLst>
  </p:cSld>
  <p:clrMapOvr>
    <a:masterClrMapping/>
  </p:clrMapOvr>
  <p:transition spd="slow">
    <p:wipe/>
  </p:transition>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subTnLst>
                                    <p:audio>
                                      <p:cMediaNode>
                                        <p:cTn display="0" masterRel="sameClick">
                                          <p:stCondLst>
                                            <p:cond evt="begin" delay="0">
                                              <p:tn val="5"/>
                                            </p:cond>
                                          </p:stCondLst>
                                          <p:endCondLst>
                                            <p:cond evt="onStopAudio" delay="0">
                                              <p:tgtEl>
                                                <p:sldTgt/>
                                              </p:tgtEl>
                                            </p:cond>
                                          </p:endCondLst>
                                        </p:cTn>
                                        <p:tgtEl>
                                          <p:sndTgt r:embed="rId3" name="Am-thanh-tra-loi-sai-www_nhacchuongvui_com.wav"/>
                                        </p:tgtEl>
                                      </p:cMediaNode>
                                    </p:audio>
                                  </p:subTnLst>
                                </p:cTn>
                              </p:par>
                            </p:childTnLst>
                          </p:cTn>
                        </p:par>
                      </p:childTnLst>
                    </p:cTn>
                  </p:par>
                </p:childTnLst>
              </p:cTn>
              <p:nextCondLst>
                <p:cond evt="onClick" delay="0">
                  <p:tgtEl>
                    <p:spTgt spid="9"/>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childTnLst>
                                  <p:subTnLst>
                                    <p:audio>
                                      <p:cMediaNode>
                                        <p:cTn display="0" masterRel="sameClick">
                                          <p:stCondLst>
                                            <p:cond evt="begin" delay="0">
                                              <p:tn val="10"/>
                                            </p:cond>
                                          </p:stCondLst>
                                          <p:endCondLst>
                                            <p:cond evt="onStopAudio" delay="0">
                                              <p:tgtEl>
                                                <p:sldTgt/>
                                              </p:tgtEl>
                                            </p:cond>
                                          </p:endCondLst>
                                        </p:cTn>
                                        <p:tgtEl>
                                          <p:sndTgt r:embed="rId4" name="Am-thanh-tra-loi-dung-www_nhacchuongvui_com.wav"/>
                                        </p:tgtEl>
                                      </p:cMediaNode>
                                    </p:audio>
                                  </p:subTnLst>
                                </p:cTn>
                              </p:par>
                            </p:childTnLst>
                          </p:cTn>
                        </p:par>
                      </p:childTnLst>
                    </p:cTn>
                  </p:par>
                </p:childTnLst>
              </p:cTn>
              <p:nextCondLst>
                <p:cond evt="onClick" delay="0">
                  <p:tgtEl>
                    <p:spTgt spid="6"/>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p:cNvPicPr>
            <a:picLocks noChangeAspect="1"/>
          </p:cNvPicPr>
          <p:nvPr/>
        </p:nvPicPr>
        <p:blipFill>
          <a:blip r:embed="rId5" cstate="print"/>
          <a:stretch>
            <a:fillRect/>
          </a:stretch>
        </p:blipFill>
        <p:spPr>
          <a:xfrm>
            <a:off x="0" y="429986"/>
            <a:ext cx="12191999" cy="6394589"/>
          </a:xfrm>
          <a:prstGeom prst="rect">
            <a:avLst/>
          </a:prstGeom>
        </p:spPr>
      </p:pic>
      <p:pic>
        <p:nvPicPr>
          <p:cNvPr id="15" name="Picture 14">
            <a:hlinkClick r:id="rId6" action="ppaction://hlinksldjump"/>
          </p:cNvPr>
          <p:cNvPicPr>
            <a:picLocks noChangeAspect="1"/>
          </p:cNvPicPr>
          <p:nvPr/>
        </p:nvPicPr>
        <p:blipFill>
          <a:blip r:embed="rId7" cstate="print"/>
          <a:stretch>
            <a:fillRect/>
          </a:stretch>
        </p:blipFill>
        <p:spPr>
          <a:xfrm>
            <a:off x="1331489" y="5124236"/>
            <a:ext cx="2154568" cy="910837"/>
          </a:xfrm>
          <a:prstGeom prst="rect">
            <a:avLst/>
          </a:prstGeom>
        </p:spPr>
      </p:pic>
      <p:sp>
        <p:nvSpPr>
          <p:cNvPr id="5" name="Rectangle 4"/>
          <p:cNvSpPr/>
          <p:nvPr/>
        </p:nvSpPr>
        <p:spPr>
          <a:xfrm>
            <a:off x="2142807" y="408215"/>
            <a:ext cx="8503085" cy="1475013"/>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defTabSz="342900"/>
            <a:endParaRPr lang="en-US" sz="1350" dirty="0">
              <a:solidFill>
                <a:prstClr val="white"/>
              </a:solidFill>
              <a:latin typeface="Calibri"/>
            </a:endParaRPr>
          </a:p>
        </p:txBody>
      </p:sp>
      <p:sp>
        <p:nvSpPr>
          <p:cNvPr id="6" name="Rectangle 5"/>
          <p:cNvSpPr/>
          <p:nvPr/>
        </p:nvSpPr>
        <p:spPr>
          <a:xfrm>
            <a:off x="3310049" y="4427962"/>
            <a:ext cx="2289922" cy="840723"/>
          </a:xfrm>
          <a:prstGeom prst="rect">
            <a:avLst/>
          </a:prstGeom>
          <a:solidFill>
            <a:srgbClr val="074736"/>
          </a:solidFill>
          <a:ln>
            <a:noFill/>
          </a:ln>
        </p:spPr>
        <p:style>
          <a:lnRef idx="0">
            <a:scrgbClr r="0" g="0" b="0"/>
          </a:lnRef>
          <a:fillRef idx="0">
            <a:scrgbClr r="0" g="0" b="0"/>
          </a:fillRef>
          <a:effectRef idx="0">
            <a:scrgbClr r="0" g="0" b="0"/>
          </a:effectRef>
          <a:fontRef idx="minor">
            <a:schemeClr val="lt1"/>
          </a:fontRef>
        </p:style>
        <p:txBody>
          <a:bodyPr rtlCol="0" anchor="ctr"/>
          <a:lstStyle/>
          <a:p>
            <a:pPr algn="ctr" defTabSz="342900"/>
            <a:endParaRPr lang="en-US" sz="3600" dirty="0">
              <a:solidFill>
                <a:srgbClr val="FF0000"/>
              </a:solidFill>
              <a:latin typeface="Times New Roman" panose="02020603050405020304" pitchFamily="18" charset="0"/>
              <a:cs typeface="Times New Roman" panose="02020603050405020304" pitchFamily="18" charset="0"/>
            </a:endParaRPr>
          </a:p>
        </p:txBody>
      </p:sp>
      <p:sp>
        <p:nvSpPr>
          <p:cNvPr id="9" name="Rectangle 8"/>
          <p:cNvSpPr/>
          <p:nvPr/>
        </p:nvSpPr>
        <p:spPr>
          <a:xfrm>
            <a:off x="7713885" y="4474393"/>
            <a:ext cx="2063709" cy="848721"/>
          </a:xfrm>
          <a:prstGeom prst="rect">
            <a:avLst/>
          </a:prstGeom>
          <a:solidFill>
            <a:srgbClr val="074736"/>
          </a:solidFill>
          <a:ln>
            <a:noFill/>
          </a:ln>
        </p:spPr>
        <p:style>
          <a:lnRef idx="0">
            <a:scrgbClr r="0" g="0" b="0"/>
          </a:lnRef>
          <a:fillRef idx="0">
            <a:scrgbClr r="0" g="0" b="0"/>
          </a:fillRef>
          <a:effectRef idx="0">
            <a:scrgbClr r="0" g="0" b="0"/>
          </a:effectRef>
          <a:fontRef idx="minor">
            <a:schemeClr val="lt1"/>
          </a:fontRef>
        </p:style>
        <p:txBody>
          <a:bodyPr rtlCol="0" anchor="ctr"/>
          <a:lstStyle/>
          <a:p>
            <a:pPr algn="ctr" defTabSz="342900"/>
            <a:endParaRPr lang="en-US" sz="3600" dirty="0">
              <a:solidFill>
                <a:srgbClr val="FF0000"/>
              </a:solidFill>
              <a:latin typeface="Times New Roman" panose="02020603050405020304" pitchFamily="18" charset="0"/>
              <a:cs typeface="Times New Roman" panose="02020603050405020304" pitchFamily="18" charset="0"/>
            </a:endParaRPr>
          </a:p>
        </p:txBody>
      </p:sp>
      <p:pic>
        <p:nvPicPr>
          <p:cNvPr id="10" name="Picture 6" descr="Káº¿t quáº£ hÃ¬nh áº£nh cho right wrong tick icon"/>
          <p:cNvPicPr>
            <a:picLocks noChangeAspect="1" noChangeArrowheads="1"/>
          </p:cNvPicPr>
          <p:nvPr/>
        </p:nvPicPr>
        <p:blipFill rotWithShape="1">
          <a:blip r:embed="rId8" cstate="print">
            <a:clrChange>
              <a:clrFrom>
                <a:srgbClr val="FFFFFF"/>
              </a:clrFrom>
              <a:clrTo>
                <a:srgbClr val="FFFFFF">
                  <a:alpha val="0"/>
                </a:srgbClr>
              </a:clrTo>
            </a:clrChange>
            <a:extLst>
              <a:ext uri="{28A0092B-C50C-407E-A947-70E740481C1C}">
                <a14:useLocalDpi xmlns:a14="http://schemas.microsoft.com/office/drawing/2010/main" val="0"/>
              </a:ext>
            </a:extLst>
          </a:blip>
          <a:srcRect l="5167" t="18657" r="55100" b="30178"/>
          <a:stretch/>
        </p:blipFill>
        <p:spPr bwMode="auto">
          <a:xfrm>
            <a:off x="9565064" y="4505617"/>
            <a:ext cx="819150" cy="830145"/>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6" descr="Káº¿t quáº£ hÃ¬nh áº£nh cho right wrong tick icon"/>
          <p:cNvPicPr>
            <a:picLocks noChangeAspect="1" noChangeArrowheads="1"/>
          </p:cNvPicPr>
          <p:nvPr/>
        </p:nvPicPr>
        <p:blipFill rotWithShape="1">
          <a:blip r:embed="rId9" cstate="print">
            <a:clrChange>
              <a:clrFrom>
                <a:srgbClr val="FFFFFF"/>
              </a:clrFrom>
              <a:clrTo>
                <a:srgbClr val="FFFFFF">
                  <a:alpha val="0"/>
                </a:srgbClr>
              </a:clrTo>
            </a:clrChange>
            <a:extLst>
              <a:ext uri="{28A0092B-C50C-407E-A947-70E740481C1C}">
                <a14:useLocalDpi xmlns:a14="http://schemas.microsoft.com/office/drawing/2010/main" val="0"/>
              </a:ext>
            </a:extLst>
          </a:blip>
          <a:srcRect l="47149" t="18843" r="5517" b="28298"/>
          <a:stretch/>
        </p:blipFill>
        <p:spPr bwMode="auto">
          <a:xfrm>
            <a:off x="5157963" y="4406821"/>
            <a:ext cx="1004699" cy="88300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C515DE7-2A13-4862-A979-59317F423F40}"/>
              </a:ext>
            </a:extLst>
          </p:cNvPr>
          <p:cNvSpPr txBox="1"/>
          <p:nvPr/>
        </p:nvSpPr>
        <p:spPr>
          <a:xfrm>
            <a:off x="2819400" y="489857"/>
            <a:ext cx="8278585" cy="861774"/>
          </a:xfrm>
          <a:prstGeom prst="rect">
            <a:avLst/>
          </a:prstGeom>
          <a:noFill/>
        </p:spPr>
        <p:txBody>
          <a:bodyPr wrap="square" rtlCol="0">
            <a:spAutoFit/>
          </a:bodyPr>
          <a:lstStyle/>
          <a:p>
            <a:r>
              <a:rPr lang="en-US" sz="3200">
                <a:solidFill>
                  <a:schemeClr val="bg1"/>
                </a:solidFill>
              </a:rPr>
              <a:t>Điền vần thích hợp vào chỗ chấm:</a:t>
            </a:r>
          </a:p>
          <a:p>
            <a:endParaRPr lang="en-US"/>
          </a:p>
        </p:txBody>
      </p:sp>
      <p:sp>
        <p:nvSpPr>
          <p:cNvPr id="3" name="TextBox 2">
            <a:extLst>
              <a:ext uri="{FF2B5EF4-FFF2-40B4-BE49-F238E27FC236}">
                <a16:creationId xmlns:a16="http://schemas.microsoft.com/office/drawing/2014/main" id="{05CD19BB-1334-46FF-8651-C4E1E9A94D79}"/>
              </a:ext>
            </a:extLst>
          </p:cNvPr>
          <p:cNvSpPr txBox="1"/>
          <p:nvPr/>
        </p:nvSpPr>
        <p:spPr>
          <a:xfrm>
            <a:off x="5217419" y="1104921"/>
            <a:ext cx="5519057" cy="646331"/>
          </a:xfrm>
          <a:prstGeom prst="rect">
            <a:avLst/>
          </a:prstGeom>
          <a:noFill/>
        </p:spPr>
        <p:txBody>
          <a:bodyPr wrap="square" rtlCol="0">
            <a:spAutoFit/>
          </a:bodyPr>
          <a:lstStyle/>
          <a:p>
            <a:r>
              <a:rPr lang="en-US" sz="3600">
                <a:solidFill>
                  <a:srgbClr val="FFFF00"/>
                </a:solidFill>
              </a:rPr>
              <a:t>đáng ….</a:t>
            </a:r>
          </a:p>
        </p:txBody>
      </p:sp>
      <p:sp>
        <p:nvSpPr>
          <p:cNvPr id="4" name="TextBox 3">
            <a:extLst>
              <a:ext uri="{FF2B5EF4-FFF2-40B4-BE49-F238E27FC236}">
                <a16:creationId xmlns:a16="http://schemas.microsoft.com/office/drawing/2014/main" id="{17808C07-373E-495B-A339-D47932539A74}"/>
              </a:ext>
            </a:extLst>
          </p:cNvPr>
          <p:cNvSpPr txBox="1"/>
          <p:nvPr/>
        </p:nvSpPr>
        <p:spPr>
          <a:xfrm>
            <a:off x="3726138" y="4505617"/>
            <a:ext cx="2149137" cy="584775"/>
          </a:xfrm>
          <a:prstGeom prst="rect">
            <a:avLst/>
          </a:prstGeom>
          <a:noFill/>
        </p:spPr>
        <p:txBody>
          <a:bodyPr wrap="square" rtlCol="0">
            <a:spAutoFit/>
          </a:bodyPr>
          <a:lstStyle/>
          <a:p>
            <a:r>
              <a:rPr lang="en-US" sz="3200" dirty="0">
                <a:solidFill>
                  <a:srgbClr val="F4EEA9"/>
                </a:solidFill>
              </a:rPr>
              <a:t>A. </a:t>
            </a:r>
            <a:r>
              <a:rPr lang="en-US" sz="3200" dirty="0" err="1">
                <a:solidFill>
                  <a:srgbClr val="F4EEA9"/>
                </a:solidFill>
              </a:rPr>
              <a:t>yêu</a:t>
            </a:r>
            <a:endParaRPr lang="en-US" sz="3200" dirty="0">
              <a:solidFill>
                <a:srgbClr val="F4EEA9"/>
              </a:solidFill>
            </a:endParaRPr>
          </a:p>
        </p:txBody>
      </p:sp>
      <p:sp>
        <p:nvSpPr>
          <p:cNvPr id="8" name="TextBox 7">
            <a:extLst>
              <a:ext uri="{FF2B5EF4-FFF2-40B4-BE49-F238E27FC236}">
                <a16:creationId xmlns:a16="http://schemas.microsoft.com/office/drawing/2014/main" id="{A4D1B2F4-8050-4A5F-B6AC-60555B8B46C7}"/>
              </a:ext>
            </a:extLst>
          </p:cNvPr>
          <p:cNvSpPr txBox="1"/>
          <p:nvPr/>
        </p:nvSpPr>
        <p:spPr>
          <a:xfrm>
            <a:off x="8139124" y="4582128"/>
            <a:ext cx="1921329" cy="584775"/>
          </a:xfrm>
          <a:prstGeom prst="rect">
            <a:avLst/>
          </a:prstGeom>
          <a:noFill/>
        </p:spPr>
        <p:txBody>
          <a:bodyPr wrap="square" rtlCol="0">
            <a:spAutoFit/>
          </a:bodyPr>
          <a:lstStyle/>
          <a:p>
            <a:r>
              <a:rPr lang="en-US" sz="3200" dirty="0">
                <a:solidFill>
                  <a:srgbClr val="F4EEA9"/>
                </a:solidFill>
              </a:rPr>
              <a:t>B. </a:t>
            </a:r>
            <a:r>
              <a:rPr lang="en-US" sz="3200" dirty="0" err="1">
                <a:solidFill>
                  <a:srgbClr val="F4EEA9"/>
                </a:solidFill>
              </a:rPr>
              <a:t>iêu</a:t>
            </a:r>
            <a:endParaRPr lang="en-US" sz="3200" dirty="0">
              <a:solidFill>
                <a:srgbClr val="F4EEA9"/>
              </a:solidFill>
            </a:endParaRPr>
          </a:p>
        </p:txBody>
      </p:sp>
    </p:spTree>
    <p:extLst>
      <p:ext uri="{BB962C8B-B14F-4D97-AF65-F5344CB8AC3E}">
        <p14:creationId xmlns:p14="http://schemas.microsoft.com/office/powerpoint/2010/main" val="3996067251"/>
      </p:ext>
    </p:extLst>
  </p:cSld>
  <p:clrMapOvr>
    <a:masterClrMapping/>
  </p:clrMapOvr>
  <p:transition spd="slow">
    <p:wipe/>
  </p:transition>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subTnLst>
                                    <p:audio>
                                      <p:cMediaNode>
                                        <p:cTn display="0" masterRel="sameClick">
                                          <p:stCondLst>
                                            <p:cond evt="begin" delay="0">
                                              <p:tn val="5"/>
                                            </p:cond>
                                          </p:stCondLst>
                                          <p:endCondLst>
                                            <p:cond evt="onStopAudio" delay="0">
                                              <p:tgtEl>
                                                <p:sldTgt/>
                                              </p:tgtEl>
                                            </p:cond>
                                          </p:endCondLst>
                                        </p:cTn>
                                        <p:tgtEl>
                                          <p:sndTgt r:embed="rId3" name="Am-thanh-tra-loi-sai-www_nhacchuongvui_com.wav"/>
                                        </p:tgtEl>
                                      </p:cMediaNode>
                                    </p:audio>
                                  </p:subTnLst>
                                </p:cTn>
                              </p:par>
                            </p:childTnLst>
                          </p:cTn>
                        </p:par>
                      </p:childTnLst>
                    </p:cTn>
                  </p:par>
                </p:childTnLst>
              </p:cTn>
              <p:nextCondLst>
                <p:cond evt="onClick" delay="0">
                  <p:tgtEl>
                    <p:spTgt spid="9"/>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childTnLst>
                                  <p:subTnLst>
                                    <p:audio>
                                      <p:cMediaNode>
                                        <p:cTn display="0" masterRel="sameClick">
                                          <p:stCondLst>
                                            <p:cond evt="begin" delay="0">
                                              <p:tn val="10"/>
                                            </p:cond>
                                          </p:stCondLst>
                                          <p:endCondLst>
                                            <p:cond evt="onStopAudio" delay="0">
                                              <p:tgtEl>
                                                <p:sldTgt/>
                                              </p:tgtEl>
                                            </p:cond>
                                          </p:endCondLst>
                                        </p:cTn>
                                        <p:tgtEl>
                                          <p:sndTgt r:embed="rId4" name="Am-thanh-tra-loi-dung-www_nhacchuongvui_com.wav"/>
                                        </p:tgtEl>
                                      </p:cMediaNode>
                                    </p:audio>
                                  </p:subTnLst>
                                </p:cTn>
                              </p:par>
                            </p:childTnLst>
                          </p:cTn>
                        </p:par>
                      </p:childTnLst>
                    </p:cTn>
                  </p:par>
                </p:childTnLst>
              </p:cTn>
              <p:nextCondLst>
                <p:cond evt="onClick" delay="0">
                  <p:tgtEl>
                    <p:spTgt spid="6"/>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p:cNvPicPr>
            <a:picLocks noChangeAspect="1"/>
          </p:cNvPicPr>
          <p:nvPr/>
        </p:nvPicPr>
        <p:blipFill>
          <a:blip r:embed="rId5" cstate="print"/>
          <a:stretch>
            <a:fillRect/>
          </a:stretch>
        </p:blipFill>
        <p:spPr>
          <a:xfrm>
            <a:off x="0" y="429985"/>
            <a:ext cx="12192000" cy="6435524"/>
          </a:xfrm>
          <a:prstGeom prst="rect">
            <a:avLst/>
          </a:prstGeom>
        </p:spPr>
      </p:pic>
      <p:pic>
        <p:nvPicPr>
          <p:cNvPr id="17" name="Picture 16">
            <a:hlinkClick r:id="rId6" action="ppaction://hlinksldjump"/>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510835" y="4909658"/>
            <a:ext cx="1765280" cy="1071904"/>
          </a:xfrm>
          <a:prstGeom prst="rect">
            <a:avLst/>
          </a:prstGeom>
        </p:spPr>
      </p:pic>
      <p:sp>
        <p:nvSpPr>
          <p:cNvPr id="15" name="Rectangle 14"/>
          <p:cNvSpPr/>
          <p:nvPr/>
        </p:nvSpPr>
        <p:spPr>
          <a:xfrm>
            <a:off x="2804380" y="429985"/>
            <a:ext cx="7875638" cy="1622435"/>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defTabSz="342900"/>
            <a:endParaRPr lang="en-US" sz="1350" dirty="0">
              <a:solidFill>
                <a:prstClr val="white"/>
              </a:solidFill>
              <a:latin typeface="Calibri"/>
            </a:endParaRPr>
          </a:p>
        </p:txBody>
      </p:sp>
      <p:sp>
        <p:nvSpPr>
          <p:cNvPr id="18" name="Rectangle 17"/>
          <p:cNvSpPr/>
          <p:nvPr/>
        </p:nvSpPr>
        <p:spPr>
          <a:xfrm>
            <a:off x="7608919" y="4467998"/>
            <a:ext cx="2613936" cy="899268"/>
          </a:xfrm>
          <a:prstGeom prst="rect">
            <a:avLst/>
          </a:prstGeom>
          <a:solidFill>
            <a:srgbClr val="074736"/>
          </a:solidFill>
          <a:ln>
            <a:noFill/>
          </a:ln>
        </p:spPr>
        <p:style>
          <a:lnRef idx="0">
            <a:scrgbClr r="0" g="0" b="0"/>
          </a:lnRef>
          <a:fillRef idx="0">
            <a:scrgbClr r="0" g="0" b="0"/>
          </a:fillRef>
          <a:effectRef idx="0">
            <a:scrgbClr r="0" g="0" b="0"/>
          </a:effectRef>
          <a:fontRef idx="minor">
            <a:schemeClr val="lt1"/>
          </a:fontRef>
        </p:style>
        <p:txBody>
          <a:bodyPr rtlCol="0" anchor="ctr"/>
          <a:lstStyle/>
          <a:p>
            <a:pPr algn="ctr" defTabSz="342900"/>
            <a:endParaRPr lang="en-US" sz="3600" dirty="0">
              <a:solidFill>
                <a:srgbClr val="FF0000"/>
              </a:solidFill>
              <a:latin typeface="Times New Roman" panose="02020603050405020304" pitchFamily="18" charset="0"/>
              <a:cs typeface="Times New Roman" panose="02020603050405020304" pitchFamily="18" charset="0"/>
            </a:endParaRPr>
          </a:p>
        </p:txBody>
      </p:sp>
      <p:sp>
        <p:nvSpPr>
          <p:cNvPr id="20" name="Rectangle 19"/>
          <p:cNvSpPr/>
          <p:nvPr/>
        </p:nvSpPr>
        <p:spPr>
          <a:xfrm>
            <a:off x="3335732" y="4452029"/>
            <a:ext cx="2427283" cy="915533"/>
          </a:xfrm>
          <a:prstGeom prst="rect">
            <a:avLst/>
          </a:prstGeom>
          <a:solidFill>
            <a:srgbClr val="074736"/>
          </a:solidFill>
          <a:ln>
            <a:noFill/>
          </a:ln>
        </p:spPr>
        <p:style>
          <a:lnRef idx="0">
            <a:scrgbClr r="0" g="0" b="0"/>
          </a:lnRef>
          <a:fillRef idx="0">
            <a:scrgbClr r="0" g="0" b="0"/>
          </a:fillRef>
          <a:effectRef idx="0">
            <a:scrgbClr r="0" g="0" b="0"/>
          </a:effectRef>
          <a:fontRef idx="minor">
            <a:schemeClr val="lt1"/>
          </a:fontRef>
        </p:style>
        <p:txBody>
          <a:bodyPr rtlCol="0" anchor="ctr"/>
          <a:lstStyle/>
          <a:p>
            <a:pPr algn="ctr" defTabSz="342900"/>
            <a:endParaRPr lang="en-US" sz="3600" dirty="0">
              <a:solidFill>
                <a:srgbClr val="FF0000"/>
              </a:solidFill>
              <a:latin typeface="Times New Roman" panose="02020603050405020304" pitchFamily="18" charset="0"/>
              <a:cs typeface="Times New Roman" panose="02020603050405020304" pitchFamily="18" charset="0"/>
            </a:endParaRPr>
          </a:p>
        </p:txBody>
      </p:sp>
      <p:pic>
        <p:nvPicPr>
          <p:cNvPr id="25" name="Picture 6" descr="Káº¿t quáº£ hÃ¬nh áº£nh cho right wrong tick icon"/>
          <p:cNvPicPr>
            <a:picLocks noChangeAspect="1" noChangeArrowheads="1"/>
          </p:cNvPicPr>
          <p:nvPr/>
        </p:nvPicPr>
        <p:blipFill rotWithShape="1">
          <a:blip r:embed="rId8" cstate="print">
            <a:clrChange>
              <a:clrFrom>
                <a:srgbClr val="FFFFFF"/>
              </a:clrFrom>
              <a:clrTo>
                <a:srgbClr val="FFFFFF">
                  <a:alpha val="0"/>
                </a:srgbClr>
              </a:clrTo>
            </a:clrChange>
            <a:extLst>
              <a:ext uri="{28A0092B-C50C-407E-A947-70E740481C1C}">
                <a14:useLocalDpi xmlns:a14="http://schemas.microsoft.com/office/drawing/2010/main" val="0"/>
              </a:ext>
            </a:extLst>
          </a:blip>
          <a:srcRect l="5167" t="18657" r="55100" b="30178"/>
          <a:stretch/>
        </p:blipFill>
        <p:spPr bwMode="auto">
          <a:xfrm>
            <a:off x="5763015" y="4537417"/>
            <a:ext cx="819150" cy="830145"/>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6" descr="Káº¿t quáº£ hÃ¬nh áº£nh cho right wrong tick icon"/>
          <p:cNvPicPr>
            <a:picLocks noChangeAspect="1" noChangeArrowheads="1"/>
          </p:cNvPicPr>
          <p:nvPr/>
        </p:nvPicPr>
        <p:blipFill rotWithShape="1">
          <a:blip r:embed="rId9" cstate="print">
            <a:clrChange>
              <a:clrFrom>
                <a:srgbClr val="FFFFFF"/>
              </a:clrFrom>
              <a:clrTo>
                <a:srgbClr val="FFFFFF">
                  <a:alpha val="0"/>
                </a:srgbClr>
              </a:clrTo>
            </a:clrChange>
            <a:extLst>
              <a:ext uri="{28A0092B-C50C-407E-A947-70E740481C1C}">
                <a14:useLocalDpi xmlns:a14="http://schemas.microsoft.com/office/drawing/2010/main" val="0"/>
              </a:ext>
            </a:extLst>
          </a:blip>
          <a:srcRect l="47149" t="18843" r="5517" b="28298"/>
          <a:stretch/>
        </p:blipFill>
        <p:spPr bwMode="auto">
          <a:xfrm>
            <a:off x="10177668" y="4548085"/>
            <a:ext cx="1004699" cy="88300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AF9F83D0-7799-4895-A0CD-8413E69D8803}"/>
              </a:ext>
            </a:extLst>
          </p:cNvPr>
          <p:cNvSpPr txBox="1"/>
          <p:nvPr/>
        </p:nvSpPr>
        <p:spPr>
          <a:xfrm>
            <a:off x="3359659" y="4568266"/>
            <a:ext cx="2613936" cy="646331"/>
          </a:xfrm>
          <a:prstGeom prst="rect">
            <a:avLst/>
          </a:prstGeom>
          <a:noFill/>
        </p:spPr>
        <p:txBody>
          <a:bodyPr wrap="square" rtlCol="0">
            <a:spAutoFit/>
          </a:bodyPr>
          <a:lstStyle/>
          <a:p>
            <a:r>
              <a:rPr lang="en-US" sz="3600" dirty="0">
                <a:solidFill>
                  <a:srgbClr val="F4EEA9"/>
                </a:solidFill>
              </a:rPr>
              <a:t>A. con </a:t>
            </a:r>
            <a:r>
              <a:rPr lang="en-US" sz="3600" dirty="0" err="1">
                <a:solidFill>
                  <a:srgbClr val="F4EEA9"/>
                </a:solidFill>
              </a:rPr>
              <a:t>bò</a:t>
            </a:r>
            <a:endParaRPr lang="en-US" sz="3600" dirty="0">
              <a:solidFill>
                <a:srgbClr val="F4EEA9"/>
              </a:solidFill>
            </a:endParaRPr>
          </a:p>
        </p:txBody>
      </p:sp>
      <p:sp>
        <p:nvSpPr>
          <p:cNvPr id="3" name="TextBox 2">
            <a:extLst>
              <a:ext uri="{FF2B5EF4-FFF2-40B4-BE49-F238E27FC236}">
                <a16:creationId xmlns:a16="http://schemas.microsoft.com/office/drawing/2014/main" id="{40A9E814-7FD7-4B0D-A67D-9A054D9F95F2}"/>
              </a:ext>
            </a:extLst>
          </p:cNvPr>
          <p:cNvSpPr txBox="1"/>
          <p:nvPr/>
        </p:nvSpPr>
        <p:spPr>
          <a:xfrm>
            <a:off x="7644302" y="4586334"/>
            <a:ext cx="2822804" cy="646331"/>
          </a:xfrm>
          <a:prstGeom prst="rect">
            <a:avLst/>
          </a:prstGeom>
          <a:noFill/>
        </p:spPr>
        <p:txBody>
          <a:bodyPr wrap="square" rtlCol="0">
            <a:spAutoFit/>
          </a:bodyPr>
          <a:lstStyle/>
          <a:p>
            <a:r>
              <a:rPr lang="en-US" sz="3600" dirty="0">
                <a:solidFill>
                  <a:srgbClr val="F4EEA9"/>
                </a:solidFill>
              </a:rPr>
              <a:t>B. con </a:t>
            </a:r>
            <a:r>
              <a:rPr lang="en-US" sz="3600" dirty="0" err="1">
                <a:solidFill>
                  <a:srgbClr val="F4EEA9"/>
                </a:solidFill>
              </a:rPr>
              <a:t>trâu</a:t>
            </a:r>
            <a:endParaRPr lang="en-US" sz="3600" dirty="0">
              <a:solidFill>
                <a:srgbClr val="F4EEA9"/>
              </a:solidFill>
            </a:endParaRPr>
          </a:p>
        </p:txBody>
      </p:sp>
      <p:pic>
        <p:nvPicPr>
          <p:cNvPr id="4" name="Picture 3">
            <a:extLst>
              <a:ext uri="{FF2B5EF4-FFF2-40B4-BE49-F238E27FC236}">
                <a16:creationId xmlns:a16="http://schemas.microsoft.com/office/drawing/2014/main" id="{D3B4E981-8654-4B56-A7CF-63B6F5AF1A04}"/>
              </a:ext>
            </a:extLst>
          </p:cNvPr>
          <p:cNvPicPr>
            <a:picLocks noChangeAspect="1"/>
          </p:cNvPicPr>
          <p:nvPr/>
        </p:nvPicPr>
        <p:blipFill>
          <a:blip r:embed="rId10"/>
          <a:stretch>
            <a:fillRect/>
          </a:stretch>
        </p:blipFill>
        <p:spPr>
          <a:xfrm>
            <a:off x="7549243" y="429985"/>
            <a:ext cx="4642758" cy="3429000"/>
          </a:xfrm>
          <a:prstGeom prst="rect">
            <a:avLst/>
          </a:prstGeom>
        </p:spPr>
      </p:pic>
      <p:sp>
        <p:nvSpPr>
          <p:cNvPr id="5" name="TextBox 4">
            <a:extLst>
              <a:ext uri="{FF2B5EF4-FFF2-40B4-BE49-F238E27FC236}">
                <a16:creationId xmlns:a16="http://schemas.microsoft.com/office/drawing/2014/main" id="{F0222C8D-BCFB-4844-A251-A4CD5C1CA706}"/>
              </a:ext>
            </a:extLst>
          </p:cNvPr>
          <p:cNvSpPr txBox="1"/>
          <p:nvPr/>
        </p:nvSpPr>
        <p:spPr>
          <a:xfrm>
            <a:off x="3537857" y="892629"/>
            <a:ext cx="3336472" cy="646331"/>
          </a:xfrm>
          <a:prstGeom prst="rect">
            <a:avLst/>
          </a:prstGeom>
          <a:noFill/>
        </p:spPr>
        <p:txBody>
          <a:bodyPr wrap="square" rtlCol="0">
            <a:spAutoFit/>
          </a:bodyPr>
          <a:lstStyle/>
          <a:p>
            <a:r>
              <a:rPr lang="en-US" sz="3600">
                <a:solidFill>
                  <a:schemeClr val="bg1"/>
                </a:solidFill>
              </a:rPr>
              <a:t>Tranh vẽ gì?</a:t>
            </a:r>
          </a:p>
        </p:txBody>
      </p:sp>
    </p:spTree>
    <p:extLst>
      <p:ext uri="{BB962C8B-B14F-4D97-AF65-F5344CB8AC3E}">
        <p14:creationId xmlns:p14="http://schemas.microsoft.com/office/powerpoint/2010/main" val="1101907898"/>
      </p:ext>
    </p:extLst>
  </p:cSld>
  <p:clrMapOvr>
    <a:masterClrMapping/>
  </p:clrMapOvr>
  <p:transition spd="slow">
    <p:wipe/>
  </p:transition>
  <p:timing>
    <p:tnLst>
      <p:par>
        <p:cTn id="1" dur="indefinite" restart="never" nodeType="tmRoot">
          <p:childTnLst>
            <p:seq concurrent="1" nextAc="seek">
              <p:cTn id="2" restart="whenNotActive" fill="hold" evtFilter="cancelBubble" nodeType="interactiveSeq">
                <p:stCondLst>
                  <p:cond evt="onClick" delay="0">
                    <p:tgtEl>
                      <p:spTgt spid="20"/>
                    </p:tgtEl>
                  </p:cond>
                </p:stCondLst>
                <p:endSync evt="end" delay="0">
                  <p:rtn val="all"/>
                </p:endSync>
                <p:childTnLst>
                  <p:par>
                    <p:cTn id="3" fill="hold">
                      <p:stCondLst>
                        <p:cond delay="0"/>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childTnLst>
                                  <p:subTnLst>
                                    <p:audio>
                                      <p:cMediaNode>
                                        <p:cTn display="0" masterRel="sameClick">
                                          <p:stCondLst>
                                            <p:cond evt="begin" delay="0">
                                              <p:tn val="5"/>
                                            </p:cond>
                                          </p:stCondLst>
                                          <p:endCondLst>
                                            <p:cond evt="onStopAudio" delay="0">
                                              <p:tgtEl>
                                                <p:sldTgt/>
                                              </p:tgtEl>
                                            </p:cond>
                                          </p:endCondLst>
                                        </p:cTn>
                                        <p:tgtEl>
                                          <p:sndTgt r:embed="rId3" name="Am-thanh-tra-loi-sai-www_nhacchuongvui_com.wav"/>
                                        </p:tgtEl>
                                      </p:cMediaNode>
                                    </p:audio>
                                  </p:subTnLst>
                                </p:cTn>
                              </p:par>
                            </p:childTnLst>
                          </p:cTn>
                        </p:par>
                      </p:childTnLst>
                    </p:cTn>
                  </p:par>
                </p:childTnLst>
              </p:cTn>
              <p:nextCondLst>
                <p:cond evt="onClick" delay="0">
                  <p:tgtEl>
                    <p:spTgt spid="20"/>
                  </p:tgtEl>
                </p:cond>
              </p:nextCondLst>
            </p:seq>
            <p:seq concurrent="1" nextAc="seek">
              <p:cTn id="7" restart="whenNotActive" fill="hold" evtFilter="cancelBubble" nodeType="interactiveSeq">
                <p:stCondLst>
                  <p:cond evt="onClick" delay="0">
                    <p:tgtEl>
                      <p:spTgt spid="18"/>
                    </p:tgtEl>
                  </p:cond>
                </p:stCondLst>
                <p:endSync evt="end" delay="0">
                  <p:rtn val="all"/>
                </p:endSync>
                <p:childTnLst>
                  <p:par>
                    <p:cTn id="8" fill="hold">
                      <p:stCondLst>
                        <p:cond delay="0"/>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26"/>
                                        </p:tgtEl>
                                        <p:attrNameLst>
                                          <p:attrName>style.visibility</p:attrName>
                                        </p:attrNameLst>
                                      </p:cBhvr>
                                      <p:to>
                                        <p:strVal val="visible"/>
                                      </p:to>
                                    </p:set>
                                  </p:childTnLst>
                                  <p:subTnLst>
                                    <p:audio>
                                      <p:cMediaNode>
                                        <p:cTn display="0" masterRel="sameClick">
                                          <p:stCondLst>
                                            <p:cond evt="begin" delay="0">
                                              <p:tn val="10"/>
                                            </p:cond>
                                          </p:stCondLst>
                                          <p:endCondLst>
                                            <p:cond evt="onStopAudio" delay="0">
                                              <p:tgtEl>
                                                <p:sldTgt/>
                                              </p:tgtEl>
                                            </p:cond>
                                          </p:endCondLst>
                                        </p:cTn>
                                        <p:tgtEl>
                                          <p:sndTgt r:embed="rId4" name="Am-thanh-tra-loi-dung-www_nhacchuongvui_com.wav"/>
                                        </p:tgtEl>
                                      </p:cMediaNode>
                                    </p:audio>
                                  </p:subTnLst>
                                </p:cTn>
                              </p:par>
                            </p:childTnLst>
                          </p:cTn>
                        </p:par>
                      </p:childTnLst>
                    </p:cTn>
                  </p:par>
                </p:childTnLst>
              </p:cTn>
              <p:nextCondLst>
                <p:cond evt="onClick" delay="0">
                  <p:tgtEl>
                    <p:spTgt spid="18"/>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p:cNvPicPr>
            <a:picLocks noChangeAspect="1"/>
          </p:cNvPicPr>
          <p:nvPr/>
        </p:nvPicPr>
        <p:blipFill>
          <a:blip r:embed="rId5" cstate="print"/>
          <a:stretch>
            <a:fillRect/>
          </a:stretch>
        </p:blipFill>
        <p:spPr>
          <a:xfrm>
            <a:off x="0" y="424542"/>
            <a:ext cx="12192000" cy="6484827"/>
          </a:xfrm>
          <a:prstGeom prst="rect">
            <a:avLst/>
          </a:prstGeom>
        </p:spPr>
      </p:pic>
      <p:pic>
        <p:nvPicPr>
          <p:cNvPr id="17" name="Picture 16">
            <a:hlinkClick r:id="rId6" action="ppaction://hlinksldjump"/>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316728" y="4857551"/>
            <a:ext cx="2475156" cy="1093779"/>
          </a:xfrm>
          <a:prstGeom prst="rect">
            <a:avLst/>
          </a:prstGeom>
        </p:spPr>
      </p:pic>
      <p:sp>
        <p:nvSpPr>
          <p:cNvPr id="5" name="Rectangle 4"/>
          <p:cNvSpPr/>
          <p:nvPr/>
        </p:nvSpPr>
        <p:spPr>
          <a:xfrm>
            <a:off x="2641076" y="424542"/>
            <a:ext cx="7817285" cy="1785482"/>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defTabSz="342900"/>
            <a:endParaRPr lang="en-US" sz="1350" dirty="0">
              <a:solidFill>
                <a:prstClr val="white"/>
              </a:solidFill>
              <a:latin typeface="Times New Roman" panose="02020603050405020304" pitchFamily="18" charset="0"/>
              <a:cs typeface="Times New Roman" panose="02020603050405020304" pitchFamily="18" charset="0"/>
            </a:endParaRPr>
          </a:p>
        </p:txBody>
      </p:sp>
      <p:sp>
        <p:nvSpPr>
          <p:cNvPr id="6" name="Rectangle 5"/>
          <p:cNvSpPr/>
          <p:nvPr/>
        </p:nvSpPr>
        <p:spPr>
          <a:xfrm>
            <a:off x="3135949" y="3792367"/>
            <a:ext cx="2517920" cy="883002"/>
          </a:xfrm>
          <a:prstGeom prst="rect">
            <a:avLst/>
          </a:prstGeom>
          <a:solidFill>
            <a:srgbClr val="074736"/>
          </a:solidFill>
          <a:ln>
            <a:noFill/>
          </a:ln>
        </p:spPr>
        <p:style>
          <a:lnRef idx="0">
            <a:scrgbClr r="0" g="0" b="0"/>
          </a:lnRef>
          <a:fillRef idx="0">
            <a:scrgbClr r="0" g="0" b="0"/>
          </a:fillRef>
          <a:effectRef idx="0">
            <a:scrgbClr r="0" g="0" b="0"/>
          </a:effectRef>
          <a:fontRef idx="minor">
            <a:schemeClr val="lt1"/>
          </a:fontRef>
        </p:style>
        <p:txBody>
          <a:bodyPr rtlCol="0" anchor="ctr"/>
          <a:lstStyle/>
          <a:p>
            <a:pPr algn="ctr" defTabSz="342900"/>
            <a:endParaRPr lang="en-US" sz="3600" b="1" dirty="0">
              <a:solidFill>
                <a:srgbClr val="FF0000"/>
              </a:solidFill>
              <a:latin typeface="Times New Roman" panose="02020603050405020304" pitchFamily="18" charset="0"/>
              <a:cs typeface="Times New Roman" panose="02020603050405020304" pitchFamily="18" charset="0"/>
            </a:endParaRPr>
          </a:p>
        </p:txBody>
      </p:sp>
      <p:sp>
        <p:nvSpPr>
          <p:cNvPr id="8" name="Rectangle 7"/>
          <p:cNvSpPr/>
          <p:nvPr/>
        </p:nvSpPr>
        <p:spPr>
          <a:xfrm>
            <a:off x="7558862" y="3792367"/>
            <a:ext cx="2520513" cy="883002"/>
          </a:xfrm>
          <a:prstGeom prst="rect">
            <a:avLst/>
          </a:prstGeom>
          <a:solidFill>
            <a:srgbClr val="074736"/>
          </a:solidFill>
          <a:ln>
            <a:noFill/>
          </a:ln>
        </p:spPr>
        <p:style>
          <a:lnRef idx="0">
            <a:scrgbClr r="0" g="0" b="0"/>
          </a:lnRef>
          <a:fillRef idx="0">
            <a:scrgbClr r="0" g="0" b="0"/>
          </a:fillRef>
          <a:effectRef idx="0">
            <a:scrgbClr r="0" g="0" b="0"/>
          </a:effectRef>
          <a:fontRef idx="minor">
            <a:schemeClr val="lt1"/>
          </a:fontRef>
        </p:style>
        <p:txBody>
          <a:bodyPr rtlCol="0" anchor="ctr"/>
          <a:lstStyle/>
          <a:p>
            <a:pPr algn="ctr" defTabSz="342900"/>
            <a:endParaRPr lang="en-US" sz="3600" b="1" dirty="0">
              <a:solidFill>
                <a:srgbClr val="FF0000"/>
              </a:solidFill>
              <a:latin typeface="Times New Roman" panose="02020603050405020304" pitchFamily="18" charset="0"/>
              <a:cs typeface="Times New Roman" panose="02020603050405020304" pitchFamily="18" charset="0"/>
            </a:endParaRPr>
          </a:p>
        </p:txBody>
      </p:sp>
      <p:pic>
        <p:nvPicPr>
          <p:cNvPr id="11" name="Picture 6" descr="Káº¿t quáº£ hÃ¬nh áº£nh cho right wrong tick icon"/>
          <p:cNvPicPr>
            <a:picLocks noChangeAspect="1" noChangeArrowheads="1"/>
          </p:cNvPicPr>
          <p:nvPr/>
        </p:nvPicPr>
        <p:blipFill rotWithShape="1">
          <a:blip r:embed="rId8" cstate="print">
            <a:clrChange>
              <a:clrFrom>
                <a:srgbClr val="FFFFFF"/>
              </a:clrFrom>
              <a:clrTo>
                <a:srgbClr val="FFFFFF">
                  <a:alpha val="0"/>
                </a:srgbClr>
              </a:clrTo>
            </a:clrChange>
            <a:extLst>
              <a:ext uri="{28A0092B-C50C-407E-A947-70E740481C1C}">
                <a14:useLocalDpi xmlns:a14="http://schemas.microsoft.com/office/drawing/2010/main" val="0"/>
              </a:ext>
            </a:extLst>
          </a:blip>
          <a:srcRect l="5167" t="18657" r="55100" b="30178"/>
          <a:stretch/>
        </p:blipFill>
        <p:spPr bwMode="auto">
          <a:xfrm>
            <a:off x="9906962" y="3859115"/>
            <a:ext cx="819150" cy="830145"/>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6" descr="Káº¿t quáº£ hÃ¬nh áº£nh cho right wrong tick icon"/>
          <p:cNvPicPr>
            <a:picLocks noChangeAspect="1" noChangeArrowheads="1"/>
          </p:cNvPicPr>
          <p:nvPr/>
        </p:nvPicPr>
        <p:blipFill rotWithShape="1">
          <a:blip r:embed="rId9" cstate="print">
            <a:clrChange>
              <a:clrFrom>
                <a:srgbClr val="FFFFFF"/>
              </a:clrFrom>
              <a:clrTo>
                <a:srgbClr val="FFFFFF">
                  <a:alpha val="0"/>
                </a:srgbClr>
              </a:clrTo>
            </a:clrChange>
            <a:extLst>
              <a:ext uri="{28A0092B-C50C-407E-A947-70E740481C1C}">
                <a14:useLocalDpi xmlns:a14="http://schemas.microsoft.com/office/drawing/2010/main" val="0"/>
              </a:ext>
            </a:extLst>
          </a:blip>
          <a:srcRect l="47149" t="18843" r="5517" b="28298"/>
          <a:stretch/>
        </p:blipFill>
        <p:spPr bwMode="auto">
          <a:xfrm>
            <a:off x="5344393" y="3749908"/>
            <a:ext cx="1004699" cy="88300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CD4270A-0021-4C2E-8150-73FB845406C5}"/>
              </a:ext>
            </a:extLst>
          </p:cNvPr>
          <p:cNvSpPr txBox="1"/>
          <p:nvPr/>
        </p:nvSpPr>
        <p:spPr>
          <a:xfrm>
            <a:off x="2999013" y="510902"/>
            <a:ext cx="7750630" cy="584775"/>
          </a:xfrm>
          <a:prstGeom prst="rect">
            <a:avLst/>
          </a:prstGeom>
          <a:noFill/>
        </p:spPr>
        <p:txBody>
          <a:bodyPr wrap="square" rtlCol="0">
            <a:spAutoFit/>
          </a:bodyPr>
          <a:lstStyle/>
          <a:p>
            <a:r>
              <a:rPr lang="en-US" sz="3200">
                <a:solidFill>
                  <a:schemeClr val="bg1"/>
                </a:solidFill>
              </a:rPr>
              <a:t>Điền chữ thích hợp vào chỗ chấm:</a:t>
            </a:r>
          </a:p>
        </p:txBody>
      </p:sp>
      <p:sp>
        <p:nvSpPr>
          <p:cNvPr id="3" name="TextBox 2">
            <a:extLst>
              <a:ext uri="{FF2B5EF4-FFF2-40B4-BE49-F238E27FC236}">
                <a16:creationId xmlns:a16="http://schemas.microsoft.com/office/drawing/2014/main" id="{5382C165-D519-430C-8CDC-12A6AADEC399}"/>
              </a:ext>
            </a:extLst>
          </p:cNvPr>
          <p:cNvSpPr txBox="1"/>
          <p:nvPr/>
        </p:nvSpPr>
        <p:spPr>
          <a:xfrm>
            <a:off x="5120438" y="1201778"/>
            <a:ext cx="2526776" cy="646331"/>
          </a:xfrm>
          <a:prstGeom prst="rect">
            <a:avLst/>
          </a:prstGeom>
          <a:noFill/>
        </p:spPr>
        <p:txBody>
          <a:bodyPr wrap="square" rtlCol="0">
            <a:spAutoFit/>
          </a:bodyPr>
          <a:lstStyle/>
          <a:p>
            <a:r>
              <a:rPr lang="en-US" sz="3600">
                <a:solidFill>
                  <a:srgbClr val="FFFF00"/>
                </a:solidFill>
              </a:rPr>
              <a:t>cái …éo</a:t>
            </a:r>
          </a:p>
        </p:txBody>
      </p:sp>
      <p:sp>
        <p:nvSpPr>
          <p:cNvPr id="4" name="TextBox 3">
            <a:extLst>
              <a:ext uri="{FF2B5EF4-FFF2-40B4-BE49-F238E27FC236}">
                <a16:creationId xmlns:a16="http://schemas.microsoft.com/office/drawing/2014/main" id="{5E0B6F1F-2A37-4900-B262-BDAC6AB153BD}"/>
              </a:ext>
            </a:extLst>
          </p:cNvPr>
          <p:cNvSpPr txBox="1"/>
          <p:nvPr/>
        </p:nvSpPr>
        <p:spPr>
          <a:xfrm>
            <a:off x="3791884" y="3851810"/>
            <a:ext cx="2214469" cy="707886"/>
          </a:xfrm>
          <a:prstGeom prst="rect">
            <a:avLst/>
          </a:prstGeom>
          <a:noFill/>
        </p:spPr>
        <p:txBody>
          <a:bodyPr wrap="square" rtlCol="0">
            <a:spAutoFit/>
          </a:bodyPr>
          <a:lstStyle/>
          <a:p>
            <a:r>
              <a:rPr lang="en-US" sz="4000">
                <a:solidFill>
                  <a:srgbClr val="F7F2BD"/>
                </a:solidFill>
              </a:rPr>
              <a:t>A. k</a:t>
            </a:r>
          </a:p>
        </p:txBody>
      </p:sp>
      <p:sp>
        <p:nvSpPr>
          <p:cNvPr id="7" name="TextBox 6">
            <a:extLst>
              <a:ext uri="{FF2B5EF4-FFF2-40B4-BE49-F238E27FC236}">
                <a16:creationId xmlns:a16="http://schemas.microsoft.com/office/drawing/2014/main" id="{AFD036D0-714A-4C62-8D78-A6D8E162B104}"/>
              </a:ext>
            </a:extLst>
          </p:cNvPr>
          <p:cNvSpPr txBox="1"/>
          <p:nvPr/>
        </p:nvSpPr>
        <p:spPr>
          <a:xfrm>
            <a:off x="8367235" y="3837466"/>
            <a:ext cx="1372963" cy="707886"/>
          </a:xfrm>
          <a:prstGeom prst="rect">
            <a:avLst/>
          </a:prstGeom>
          <a:noFill/>
        </p:spPr>
        <p:txBody>
          <a:bodyPr wrap="square" rtlCol="0">
            <a:spAutoFit/>
          </a:bodyPr>
          <a:lstStyle/>
          <a:p>
            <a:r>
              <a:rPr lang="en-US" sz="4000" dirty="0">
                <a:solidFill>
                  <a:srgbClr val="F7F2BD"/>
                </a:solidFill>
              </a:rPr>
              <a:t>B. c</a:t>
            </a:r>
          </a:p>
        </p:txBody>
      </p:sp>
    </p:spTree>
    <p:extLst>
      <p:ext uri="{BB962C8B-B14F-4D97-AF65-F5344CB8AC3E}">
        <p14:creationId xmlns:p14="http://schemas.microsoft.com/office/powerpoint/2010/main" val="1754635335"/>
      </p:ext>
    </p:extLst>
  </p:cSld>
  <p:clrMapOvr>
    <a:masterClrMapping/>
  </p:clrMapOvr>
  <p:transition spd="slow">
    <p:wipe/>
  </p:transition>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subTnLst>
                                    <p:audio>
                                      <p:cMediaNode>
                                        <p:cTn display="0" masterRel="sameClick">
                                          <p:stCondLst>
                                            <p:cond evt="begin" delay="0">
                                              <p:tn val="5"/>
                                            </p:cond>
                                          </p:stCondLst>
                                          <p:endCondLst>
                                            <p:cond evt="onStopAudio" delay="0">
                                              <p:tgtEl>
                                                <p:sldTgt/>
                                              </p:tgtEl>
                                            </p:cond>
                                          </p:endCondLst>
                                        </p:cTn>
                                        <p:tgtEl>
                                          <p:sndTgt r:embed="rId3" name="Am-thanh-tra-loi-sai-www_nhacchuongvui_com.wav"/>
                                        </p:tgtEl>
                                      </p:cMediaNode>
                                    </p:audio>
                                  </p:subTnLst>
                                </p:cTn>
                              </p:par>
                            </p:childTnLst>
                          </p:cTn>
                        </p:par>
                      </p:childTnLst>
                    </p:cTn>
                  </p:par>
                </p:childTnLst>
              </p:cTn>
              <p:nextCondLst>
                <p:cond evt="onClick" delay="0">
                  <p:tgtEl>
                    <p:spTgt spid="8"/>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childTnLst>
                                  <p:subTnLst>
                                    <p:audio>
                                      <p:cMediaNode>
                                        <p:cTn display="0" masterRel="sameClick">
                                          <p:stCondLst>
                                            <p:cond evt="begin" delay="0">
                                              <p:tn val="10"/>
                                            </p:cond>
                                          </p:stCondLst>
                                          <p:endCondLst>
                                            <p:cond evt="onStopAudio" delay="0">
                                              <p:tgtEl>
                                                <p:sldTgt/>
                                              </p:tgtEl>
                                            </p:cond>
                                          </p:endCondLst>
                                        </p:cTn>
                                        <p:tgtEl>
                                          <p:sndTgt r:embed="rId4" name="Am-thanh-tra-loi-dung-www_nhacchuongvui_com.wav"/>
                                        </p:tgtEl>
                                      </p:cMediaNode>
                                    </p:audio>
                                  </p:subTnLst>
                                </p:cTn>
                              </p:par>
                            </p:childTnLst>
                          </p:cTn>
                        </p:par>
                      </p:childTnLst>
                    </p:cTn>
                  </p:par>
                </p:childTnLst>
              </p:cTn>
              <p:nextCondLst>
                <p:cond evt="onClick" delay="0">
                  <p:tgtEl>
                    <p:spTgt spid="6"/>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i.pinimg.com/564x/18/2a/11/182a11e8137b4cf2cabef614ffb0daf5.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4671" y="1232987"/>
            <a:ext cx="11632162" cy="392652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BD446A2D-6A11-477A-87B1-8966C5052FD2}"/>
              </a:ext>
            </a:extLst>
          </p:cNvPr>
          <p:cNvSpPr txBox="1"/>
          <p:nvPr/>
        </p:nvSpPr>
        <p:spPr>
          <a:xfrm>
            <a:off x="3912637" y="2736980"/>
            <a:ext cx="2678663" cy="830997"/>
          </a:xfrm>
          <a:prstGeom prst="rect">
            <a:avLst/>
          </a:prstGeom>
          <a:noFill/>
        </p:spPr>
        <p:txBody>
          <a:bodyPr wrap="square" rtlCol="0">
            <a:spAutoFit/>
          </a:bodyPr>
          <a:lstStyle/>
          <a:p>
            <a:r>
              <a:rPr lang="en-US" sz="4800">
                <a:solidFill>
                  <a:srgbClr val="002060"/>
                </a:solidFill>
              </a:rPr>
              <a:t>Bài 112:</a:t>
            </a:r>
            <a:endParaRPr lang="en-US" sz="4800">
              <a:solidFill>
                <a:srgbClr val="FF0000"/>
              </a:solidFill>
            </a:endParaRPr>
          </a:p>
        </p:txBody>
      </p:sp>
      <p:sp>
        <p:nvSpPr>
          <p:cNvPr id="3" name="Rectangle 2">
            <a:extLst>
              <a:ext uri="{FF2B5EF4-FFF2-40B4-BE49-F238E27FC236}">
                <a16:creationId xmlns:a16="http://schemas.microsoft.com/office/drawing/2014/main" id="{FA32BD87-B869-4BD2-A291-9CE29A1842A4}"/>
              </a:ext>
            </a:extLst>
          </p:cNvPr>
          <p:cNvSpPr/>
          <p:nvPr/>
        </p:nvSpPr>
        <p:spPr>
          <a:xfrm>
            <a:off x="6250243" y="2644647"/>
            <a:ext cx="1063113"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a:ln/>
                <a:solidFill>
                  <a:srgbClr val="FF0000"/>
                </a:solidFill>
              </a:rPr>
              <a:t>ưu</a:t>
            </a:r>
            <a:endParaRPr lang="en-US" sz="5400" b="1" cap="none" spc="0">
              <a:ln/>
              <a:solidFill>
                <a:srgbClr val="FF0000"/>
              </a:solidFill>
              <a:effectLst/>
            </a:endParaRPr>
          </a:p>
        </p:txBody>
      </p:sp>
      <p:cxnSp>
        <p:nvCxnSpPr>
          <p:cNvPr id="5" name="Straight Connector 4">
            <a:extLst>
              <a:ext uri="{FF2B5EF4-FFF2-40B4-BE49-F238E27FC236}">
                <a16:creationId xmlns:a16="http://schemas.microsoft.com/office/drawing/2014/main" id="{0D6D405D-F69D-42E5-92AA-C2A5699389BC}"/>
              </a:ext>
            </a:extLst>
          </p:cNvPr>
          <p:cNvCxnSpPr>
            <a:cxnSpLocks/>
          </p:cNvCxnSpPr>
          <p:nvPr/>
        </p:nvCxnSpPr>
        <p:spPr>
          <a:xfrm>
            <a:off x="7275255" y="3152478"/>
            <a:ext cx="20323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63A923AE-E6F4-4793-A373-CE81E5D064CF}"/>
              </a:ext>
            </a:extLst>
          </p:cNvPr>
          <p:cNvSpPr/>
          <p:nvPr/>
        </p:nvSpPr>
        <p:spPr>
          <a:xfrm>
            <a:off x="7414971" y="2644647"/>
            <a:ext cx="1524776"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a:ln/>
                <a:solidFill>
                  <a:srgbClr val="FF0000"/>
                </a:solidFill>
              </a:rPr>
              <a:t>ươu</a:t>
            </a:r>
            <a:endParaRPr lang="en-US" sz="5400" b="1" cap="none" spc="0">
              <a:ln/>
              <a:solidFill>
                <a:srgbClr val="FF0000"/>
              </a:solidFill>
              <a:effectLst/>
            </a:endParaRPr>
          </a:p>
        </p:txBody>
      </p:sp>
    </p:spTree>
    <p:extLst>
      <p:ext uri="{BB962C8B-B14F-4D97-AF65-F5344CB8AC3E}">
        <p14:creationId xmlns:p14="http://schemas.microsoft.com/office/powerpoint/2010/main" val="557790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0" presetClass="entr"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animEffect transition="in" filter="fade">
                                      <p:cBhvr>
                                        <p:cTn id="9" dur="500"/>
                                        <p:tgtEl>
                                          <p:spTgt spid="3"/>
                                        </p:tgtEl>
                                      </p:cBhvr>
                                    </p:animEffect>
                                  </p:childTnLst>
                                </p:cTn>
                              </p:par>
                              <p:par>
                                <p:cTn id="10" presetID="21" presetClass="entr" presetSubtype="1" fill="hold"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heel(1)">
                                      <p:cBhvr>
                                        <p:cTn id="12" dur="600"/>
                                        <p:tgtEl>
                                          <p:spTgt spid="5"/>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C17CF5B-2404-4AC5-ACA9-8BC7946CA680}"/>
              </a:ext>
            </a:extLst>
          </p:cNvPr>
          <p:cNvPicPr>
            <a:picLocks noChangeAspect="1"/>
          </p:cNvPicPr>
          <p:nvPr/>
        </p:nvPicPr>
        <p:blipFill>
          <a:blip r:embed="rId4"/>
          <a:stretch>
            <a:fillRect/>
          </a:stretch>
        </p:blipFill>
        <p:spPr>
          <a:xfrm>
            <a:off x="-27214" y="544286"/>
            <a:ext cx="12219214" cy="6384471"/>
          </a:xfrm>
          <a:prstGeom prst="rect">
            <a:avLst/>
          </a:prstGeom>
        </p:spPr>
      </p:pic>
      <p:pic>
        <p:nvPicPr>
          <p:cNvPr id="5" name="Picture 4" descr="A picture containing mammal, standing, sheep&#10;&#10;Description automatically generated">
            <a:extLst>
              <a:ext uri="{FF2B5EF4-FFF2-40B4-BE49-F238E27FC236}">
                <a16:creationId xmlns:a16="http://schemas.microsoft.com/office/drawing/2014/main" id="{329EBED2-734E-4641-ACE4-E12B0DEB5339}"/>
              </a:ext>
            </a:extLst>
          </p:cNvPr>
          <p:cNvPicPr>
            <a:picLocks noChangeAspect="1"/>
          </p:cNvPicPr>
          <p:nvPr/>
        </p:nvPicPr>
        <p:blipFill rotWithShape="1">
          <a:blip r:embed="rId5">
            <a:extLst>
              <a:ext uri="{28A0092B-C50C-407E-A947-70E740481C1C}">
                <a14:useLocalDpi xmlns:a14="http://schemas.microsoft.com/office/drawing/2010/main" val="0"/>
              </a:ext>
            </a:extLst>
          </a:blip>
          <a:srcRect l="11760" r="4154" b="21037"/>
          <a:stretch/>
        </p:blipFill>
        <p:spPr>
          <a:xfrm>
            <a:off x="6312771" y="701351"/>
            <a:ext cx="5718300" cy="4257091"/>
          </a:xfrm>
          <a:prstGeom prst="rect">
            <a:avLst/>
          </a:prstGeom>
        </p:spPr>
      </p:pic>
      <p:sp>
        <p:nvSpPr>
          <p:cNvPr id="7" name="TextBox 6">
            <a:extLst>
              <a:ext uri="{FF2B5EF4-FFF2-40B4-BE49-F238E27FC236}">
                <a16:creationId xmlns:a16="http://schemas.microsoft.com/office/drawing/2014/main" id="{CE44C7AB-B10E-48E2-A7F5-D883BA631B61}"/>
              </a:ext>
            </a:extLst>
          </p:cNvPr>
          <p:cNvSpPr txBox="1"/>
          <p:nvPr/>
        </p:nvSpPr>
        <p:spPr>
          <a:xfrm>
            <a:off x="7723383" y="4717026"/>
            <a:ext cx="3706163" cy="923330"/>
          </a:xfrm>
          <a:prstGeom prst="rect">
            <a:avLst/>
          </a:prstGeom>
          <a:noFill/>
        </p:spPr>
        <p:txBody>
          <a:bodyPr wrap="square" rtlCol="0">
            <a:spAutoFit/>
          </a:bodyPr>
          <a:lstStyle/>
          <a:p>
            <a:r>
              <a:rPr lang="en-US" sz="5400"/>
              <a:t>con cừu</a:t>
            </a:r>
          </a:p>
        </p:txBody>
      </p:sp>
      <p:sp>
        <p:nvSpPr>
          <p:cNvPr id="8" name="TextBox 7">
            <a:extLst>
              <a:ext uri="{FF2B5EF4-FFF2-40B4-BE49-F238E27FC236}">
                <a16:creationId xmlns:a16="http://schemas.microsoft.com/office/drawing/2014/main" id="{F768B799-1547-4B19-B7EF-D69E4FACF0D0}"/>
              </a:ext>
            </a:extLst>
          </p:cNvPr>
          <p:cNvSpPr txBox="1"/>
          <p:nvPr/>
        </p:nvSpPr>
        <p:spPr>
          <a:xfrm>
            <a:off x="9674067" y="4717026"/>
            <a:ext cx="1270121" cy="923330"/>
          </a:xfrm>
          <a:prstGeom prst="rect">
            <a:avLst/>
          </a:prstGeom>
          <a:noFill/>
        </p:spPr>
        <p:txBody>
          <a:bodyPr wrap="square" rtlCol="0">
            <a:spAutoFit/>
          </a:bodyPr>
          <a:lstStyle/>
          <a:p>
            <a:r>
              <a:rPr lang="en-US" sz="5400">
                <a:solidFill>
                  <a:srgbClr val="FF0000"/>
                </a:solidFill>
              </a:rPr>
              <a:t>ưu</a:t>
            </a:r>
          </a:p>
        </p:txBody>
      </p:sp>
      <p:pic>
        <p:nvPicPr>
          <p:cNvPr id="9" name="kzJ2C1h0h4zSpCJIDATwMGxbEsmIaEUh">
            <a:hlinkClick r:id="" action="ppaction://media"/>
            <a:extLst>
              <a:ext uri="{FF2B5EF4-FFF2-40B4-BE49-F238E27FC236}">
                <a16:creationId xmlns:a16="http://schemas.microsoft.com/office/drawing/2014/main" id="{7C983973-C308-4915-B40F-7BF630517BAC}"/>
              </a:ext>
            </a:extLst>
          </p:cNvPr>
          <p:cNvPicPr>
            <a:picLocks noChangeAspect="1"/>
          </p:cNvPicPr>
          <p:nvPr>
            <a:videoFile r:link="rId1"/>
            <p:extLst>
              <p:ext uri="{DAA4B4D4-6D71-4841-9C94-3DE7FCFB9230}">
                <p14:media xmlns:p14="http://schemas.microsoft.com/office/powerpoint/2010/main" r:embed="rId2">
                  <p14:trim st="1137" end="127"/>
                </p14:media>
              </p:ext>
            </p:extLst>
          </p:nvPr>
        </p:nvPicPr>
        <p:blipFill>
          <a:blip r:embed="rId6"/>
          <a:stretch>
            <a:fillRect/>
          </a:stretch>
        </p:blipFill>
        <p:spPr>
          <a:xfrm>
            <a:off x="5698672" y="647700"/>
            <a:ext cx="6395358" cy="4893129"/>
          </a:xfrm>
          <a:prstGeom prst="rect">
            <a:avLst/>
          </a:prstGeom>
        </p:spPr>
      </p:pic>
    </p:spTree>
    <p:extLst>
      <p:ext uri="{BB962C8B-B14F-4D97-AF65-F5344CB8AC3E}">
        <p14:creationId xmlns:p14="http://schemas.microsoft.com/office/powerpoint/2010/main" val="453477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0" presetClass="exit" presetSubtype="0" fill="hold" nodeType="clickEffect">
                                  <p:stCondLst>
                                    <p:cond delay="0"/>
                                  </p:stCondLst>
                                  <p:childTnLst>
                                    <p:animEffect transition="out" filter="fade">
                                      <p:cBhvr>
                                        <p:cTn id="18" dur="500"/>
                                        <p:tgtEl>
                                          <p:spTgt spid="5"/>
                                        </p:tgtEl>
                                      </p:cBhvr>
                                    </p:animEffect>
                                    <p:set>
                                      <p:cBhvr>
                                        <p:cTn id="19" dur="1" fill="hold">
                                          <p:stCondLst>
                                            <p:cond delay="499"/>
                                          </p:stCondLst>
                                        </p:cTn>
                                        <p:tgtEl>
                                          <p:spTgt spid="5"/>
                                        </p:tgtEl>
                                        <p:attrNameLst>
                                          <p:attrName>style.visibility</p:attrName>
                                        </p:attrNameLst>
                                      </p:cBhvr>
                                      <p:to>
                                        <p:strVal val="hidden"/>
                                      </p:to>
                                    </p:set>
                                  </p:childTnLst>
                                </p:cTn>
                              </p:par>
                              <p:par>
                                <p:cTn id="20" presetID="10" presetClass="exit" presetSubtype="0" fill="hold" grpId="1" nodeType="withEffect">
                                  <p:stCondLst>
                                    <p:cond delay="0"/>
                                  </p:stCondLst>
                                  <p:childTnLst>
                                    <p:animEffect transition="out" filter="fade">
                                      <p:cBhvr>
                                        <p:cTn id="21" dur="500"/>
                                        <p:tgtEl>
                                          <p:spTgt spid="7"/>
                                        </p:tgtEl>
                                      </p:cBhvr>
                                    </p:animEffect>
                                    <p:set>
                                      <p:cBhvr>
                                        <p:cTn id="22" dur="1" fill="hold">
                                          <p:stCondLst>
                                            <p:cond delay="499"/>
                                          </p:stCondLst>
                                        </p:cTn>
                                        <p:tgtEl>
                                          <p:spTgt spid="7"/>
                                        </p:tgtEl>
                                        <p:attrNameLst>
                                          <p:attrName>style.visibility</p:attrName>
                                        </p:attrNameLst>
                                      </p:cBhvr>
                                      <p:to>
                                        <p:strVal val="hidden"/>
                                      </p:to>
                                    </p:set>
                                  </p:childTnLst>
                                </p:cTn>
                              </p:par>
                              <p:par>
                                <p:cTn id="23" presetID="10" presetClass="exit" presetSubtype="0" fill="hold" grpId="1" nodeType="withEffect">
                                  <p:stCondLst>
                                    <p:cond delay="0"/>
                                  </p:stCondLst>
                                  <p:childTnLst>
                                    <p:animEffect transition="out" filter="fade">
                                      <p:cBhvr>
                                        <p:cTn id="24" dur="500"/>
                                        <p:tgtEl>
                                          <p:spTgt spid="8"/>
                                        </p:tgtEl>
                                      </p:cBhvr>
                                    </p:animEffect>
                                    <p:set>
                                      <p:cBhvr>
                                        <p:cTn id="25" dur="1" fill="hold">
                                          <p:stCondLst>
                                            <p:cond delay="499"/>
                                          </p:stCondLst>
                                        </p:cTn>
                                        <p:tgtEl>
                                          <p:spTgt spid="8"/>
                                        </p:tgtEl>
                                        <p:attrNameLst>
                                          <p:attrName>style.visibility</p:attrName>
                                        </p:attrNameLst>
                                      </p:cBhvr>
                                      <p:to>
                                        <p:strVal val="hidden"/>
                                      </p:to>
                                    </p:set>
                                  </p:childTnLst>
                                </p:cTn>
                              </p:par>
                              <p:par>
                                <p:cTn id="26" presetID="10" presetClass="entr" presetSubtype="0" fill="hold"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par>
                          <p:cTn id="29" fill="hold">
                            <p:stCondLst>
                              <p:cond delay="500"/>
                            </p:stCondLst>
                            <p:childTnLst>
                              <p:par>
                                <p:cTn id="30" presetID="1" presetClass="mediacall" presetSubtype="0" fill="hold" nodeType="afterEffect">
                                  <p:stCondLst>
                                    <p:cond delay="0"/>
                                  </p:stCondLst>
                                  <p:childTnLst>
                                    <p:cmd type="call" cmd="playFrom(0.0)">
                                      <p:cBhvr>
                                        <p:cTn id="31" dur="12752"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32" fill="hold" display="0">
                  <p:stCondLst>
                    <p:cond delay="indefinite"/>
                  </p:stCondLst>
                </p:cTn>
                <p:tgtEl>
                  <p:spTgt spid="9"/>
                </p:tgtEl>
              </p:cMediaNode>
            </p:video>
            <p:seq concurrent="1" nextAc="seek">
              <p:cTn id="33" restart="whenNotActive" fill="hold" evtFilter="cancelBubble" nodeType="interactiveSeq">
                <p:stCondLst>
                  <p:cond evt="onClick" delay="0">
                    <p:tgtEl>
                      <p:spTgt spid="9"/>
                    </p:tgtEl>
                  </p:cond>
                </p:stCondLst>
                <p:endSync evt="end" delay="0">
                  <p:rtn val="all"/>
                </p:endSync>
                <p:childTnLst>
                  <p:par>
                    <p:cTn id="34" fill="hold">
                      <p:stCondLst>
                        <p:cond delay="0"/>
                      </p:stCondLst>
                      <p:childTnLst>
                        <p:par>
                          <p:cTn id="35" fill="hold">
                            <p:stCondLst>
                              <p:cond delay="0"/>
                            </p:stCondLst>
                            <p:childTnLst>
                              <p:par>
                                <p:cTn id="36" presetID="2" presetClass="mediacall" presetSubtype="0" fill="hold" nodeType="clickEffect">
                                  <p:stCondLst>
                                    <p:cond delay="0"/>
                                  </p:stCondLst>
                                  <p:childTnLst>
                                    <p:cmd type="call" cmd="togglePause">
                                      <p:cBhvr>
                                        <p:cTn id="37" dur="1" fill="hold"/>
                                        <p:tgtEl>
                                          <p:spTgt spid="9"/>
                                        </p:tgtEl>
                                      </p:cBhvr>
                                    </p:cmd>
                                  </p:childTnLst>
                                </p:cTn>
                              </p:par>
                            </p:childTnLst>
                          </p:cTn>
                        </p:par>
                      </p:childTnLst>
                    </p:cTn>
                  </p:par>
                </p:childTnLst>
              </p:cTn>
              <p:nextCondLst>
                <p:cond evt="onClick" delay="0">
                  <p:tgtEl>
                    <p:spTgt spid="9"/>
                  </p:tgtEl>
                </p:cond>
              </p:nextCondLst>
            </p:seq>
          </p:childTnLst>
        </p:cTn>
      </p:par>
    </p:tnLst>
    <p:bldLst>
      <p:bldP spid="7" grpId="0"/>
      <p:bldP spid="7" grpId="1"/>
      <p:bldP spid="8" grpId="0"/>
      <p:bldP spid="8" grpId="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C17CF5B-2404-4AC5-ACA9-8BC7946CA680}"/>
              </a:ext>
            </a:extLst>
          </p:cNvPr>
          <p:cNvPicPr>
            <a:picLocks noChangeAspect="1"/>
          </p:cNvPicPr>
          <p:nvPr/>
        </p:nvPicPr>
        <p:blipFill>
          <a:blip r:embed="rId4"/>
          <a:stretch>
            <a:fillRect/>
          </a:stretch>
        </p:blipFill>
        <p:spPr>
          <a:xfrm>
            <a:off x="-13607" y="473529"/>
            <a:ext cx="12219214" cy="6384471"/>
          </a:xfrm>
          <a:prstGeom prst="rect">
            <a:avLst/>
          </a:prstGeom>
        </p:spPr>
      </p:pic>
      <p:pic>
        <p:nvPicPr>
          <p:cNvPr id="10" name="Picture 9">
            <a:extLst>
              <a:ext uri="{FF2B5EF4-FFF2-40B4-BE49-F238E27FC236}">
                <a16:creationId xmlns:a16="http://schemas.microsoft.com/office/drawing/2014/main" id="{B09F0CDF-A64E-446D-A94A-062AE077F39A}"/>
              </a:ext>
            </a:extLst>
          </p:cNvPr>
          <p:cNvPicPr>
            <a:picLocks noChangeAspect="1"/>
          </p:cNvPicPr>
          <p:nvPr/>
        </p:nvPicPr>
        <p:blipFill rotWithShape="1">
          <a:blip r:embed="rId5">
            <a:extLst>
              <a:ext uri="{28A0092B-C50C-407E-A947-70E740481C1C}">
                <a14:useLocalDpi xmlns:a14="http://schemas.microsoft.com/office/drawing/2010/main" val="0"/>
              </a:ext>
            </a:extLst>
          </a:blip>
          <a:srcRect l="7715" r="11078" b="19192"/>
          <a:stretch/>
        </p:blipFill>
        <p:spPr>
          <a:xfrm>
            <a:off x="6144986" y="0"/>
            <a:ext cx="5710334" cy="5032310"/>
          </a:xfrm>
          <a:prstGeom prst="rect">
            <a:avLst/>
          </a:prstGeom>
        </p:spPr>
      </p:pic>
      <p:sp>
        <p:nvSpPr>
          <p:cNvPr id="13" name="TextBox 12">
            <a:extLst>
              <a:ext uri="{FF2B5EF4-FFF2-40B4-BE49-F238E27FC236}">
                <a16:creationId xmlns:a16="http://schemas.microsoft.com/office/drawing/2014/main" id="{6B5D01F0-E226-409F-B0F9-72140AEA180C}"/>
              </a:ext>
            </a:extLst>
          </p:cNvPr>
          <p:cNvSpPr txBox="1"/>
          <p:nvPr/>
        </p:nvSpPr>
        <p:spPr>
          <a:xfrm>
            <a:off x="7999685" y="4709287"/>
            <a:ext cx="3281265" cy="923330"/>
          </a:xfrm>
          <a:prstGeom prst="rect">
            <a:avLst/>
          </a:prstGeom>
          <a:noFill/>
        </p:spPr>
        <p:txBody>
          <a:bodyPr wrap="square" rtlCol="0">
            <a:spAutoFit/>
          </a:bodyPr>
          <a:lstStyle/>
          <a:p>
            <a:r>
              <a:rPr lang="en-US" sz="5400"/>
              <a:t>h</a:t>
            </a:r>
            <a:r>
              <a:rPr lang="vi-VN" sz="5400"/>
              <a:t>ư</a:t>
            </a:r>
            <a:r>
              <a:rPr lang="en-US" sz="5400"/>
              <a:t>ơu sao</a:t>
            </a:r>
          </a:p>
        </p:txBody>
      </p:sp>
      <p:sp>
        <p:nvSpPr>
          <p:cNvPr id="15" name="TextBox 14">
            <a:extLst>
              <a:ext uri="{FF2B5EF4-FFF2-40B4-BE49-F238E27FC236}">
                <a16:creationId xmlns:a16="http://schemas.microsoft.com/office/drawing/2014/main" id="{22127F09-C752-4793-A5B9-96879B9FDAAD}"/>
              </a:ext>
            </a:extLst>
          </p:cNvPr>
          <p:cNvSpPr txBox="1"/>
          <p:nvPr/>
        </p:nvSpPr>
        <p:spPr>
          <a:xfrm>
            <a:off x="8421461" y="4709287"/>
            <a:ext cx="1468017" cy="923330"/>
          </a:xfrm>
          <a:prstGeom prst="rect">
            <a:avLst/>
          </a:prstGeom>
          <a:noFill/>
        </p:spPr>
        <p:txBody>
          <a:bodyPr wrap="square" rtlCol="0">
            <a:spAutoFit/>
          </a:bodyPr>
          <a:lstStyle/>
          <a:p>
            <a:r>
              <a:rPr lang="vi-VN" sz="5400">
                <a:solidFill>
                  <a:srgbClr val="FF0000"/>
                </a:solidFill>
              </a:rPr>
              <a:t>ư</a:t>
            </a:r>
            <a:r>
              <a:rPr lang="en-US" sz="5400">
                <a:solidFill>
                  <a:srgbClr val="FF0000"/>
                </a:solidFill>
              </a:rPr>
              <a:t>ơu</a:t>
            </a:r>
          </a:p>
        </p:txBody>
      </p:sp>
      <p:pic>
        <p:nvPicPr>
          <p:cNvPr id="12" name="omM8JptoNO3WOlKH5cIlfcuNPnJ197Lf">
            <a:hlinkClick r:id="" action="ppaction://media"/>
            <a:extLst>
              <a:ext uri="{FF2B5EF4-FFF2-40B4-BE49-F238E27FC236}">
                <a16:creationId xmlns:a16="http://schemas.microsoft.com/office/drawing/2014/main" id="{E4BF3675-ACCF-43D7-B05E-E7F64D81FEA4}"/>
              </a:ext>
            </a:extLst>
          </p:cNvPr>
          <p:cNvPicPr>
            <a:picLocks noChangeAspect="1"/>
          </p:cNvPicPr>
          <p:nvPr>
            <a:videoFile r:link="rId1"/>
            <p:extLst>
              <p:ext uri="{DAA4B4D4-6D71-4841-9C94-3DE7FCFB9230}">
                <p14:media xmlns:p14="http://schemas.microsoft.com/office/powerpoint/2010/main" r:embed="rId2">
                  <p14:trim st="1116" end="362"/>
                </p14:media>
              </p:ext>
            </p:extLst>
          </p:nvPr>
        </p:nvPicPr>
        <p:blipFill>
          <a:blip r:embed="rId6"/>
          <a:stretch>
            <a:fillRect/>
          </a:stretch>
        </p:blipFill>
        <p:spPr>
          <a:xfrm>
            <a:off x="5750951" y="473529"/>
            <a:ext cx="6498404" cy="5073841"/>
          </a:xfrm>
          <a:prstGeom prst="rect">
            <a:avLst/>
          </a:prstGeom>
        </p:spPr>
      </p:pic>
    </p:spTree>
    <p:extLst>
      <p:ext uri="{BB962C8B-B14F-4D97-AF65-F5344CB8AC3E}">
        <p14:creationId xmlns:p14="http://schemas.microsoft.com/office/powerpoint/2010/main" val="1089087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animEffect transition="in" filter="fade">
                                      <p:cBhvr>
                                        <p:cTn id="15" dur="500"/>
                                        <p:tgtEl>
                                          <p:spTgt spid="15"/>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nodeType="clickEffect">
                                  <p:stCondLst>
                                    <p:cond delay="0"/>
                                  </p:stCondLst>
                                  <p:childTnLst>
                                    <p:animEffect transition="out" filter="fade">
                                      <p:cBhvr>
                                        <p:cTn id="19" dur="500"/>
                                        <p:tgtEl>
                                          <p:spTgt spid="10"/>
                                        </p:tgtEl>
                                      </p:cBhvr>
                                    </p:animEffect>
                                    <p:set>
                                      <p:cBhvr>
                                        <p:cTn id="20" dur="1" fill="hold">
                                          <p:stCondLst>
                                            <p:cond delay="499"/>
                                          </p:stCondLst>
                                        </p:cTn>
                                        <p:tgtEl>
                                          <p:spTgt spid="10"/>
                                        </p:tgtEl>
                                        <p:attrNameLst>
                                          <p:attrName>style.visibility</p:attrName>
                                        </p:attrNameLst>
                                      </p:cBhvr>
                                      <p:to>
                                        <p:strVal val="hidden"/>
                                      </p:to>
                                    </p:set>
                                  </p:childTnLst>
                                </p:cTn>
                              </p:par>
                              <p:par>
                                <p:cTn id="21" presetID="10" presetClass="exit" presetSubtype="0" fill="hold" grpId="1" nodeType="withEffect">
                                  <p:stCondLst>
                                    <p:cond delay="0"/>
                                  </p:stCondLst>
                                  <p:childTnLst>
                                    <p:animEffect transition="out" filter="fade">
                                      <p:cBhvr>
                                        <p:cTn id="22" dur="500"/>
                                        <p:tgtEl>
                                          <p:spTgt spid="13"/>
                                        </p:tgtEl>
                                      </p:cBhvr>
                                    </p:animEffect>
                                    <p:set>
                                      <p:cBhvr>
                                        <p:cTn id="23" dur="1" fill="hold">
                                          <p:stCondLst>
                                            <p:cond delay="499"/>
                                          </p:stCondLst>
                                        </p:cTn>
                                        <p:tgtEl>
                                          <p:spTgt spid="13"/>
                                        </p:tgtEl>
                                        <p:attrNameLst>
                                          <p:attrName>style.visibility</p:attrName>
                                        </p:attrNameLst>
                                      </p:cBhvr>
                                      <p:to>
                                        <p:strVal val="hidden"/>
                                      </p:to>
                                    </p:set>
                                  </p:childTnLst>
                                </p:cTn>
                              </p:par>
                              <p:par>
                                <p:cTn id="24" presetID="10" presetClass="exit" presetSubtype="0" fill="hold" grpId="1" nodeType="withEffect">
                                  <p:stCondLst>
                                    <p:cond delay="0"/>
                                  </p:stCondLst>
                                  <p:childTnLst>
                                    <p:animEffect transition="out" filter="fade">
                                      <p:cBhvr>
                                        <p:cTn id="25" dur="500"/>
                                        <p:tgtEl>
                                          <p:spTgt spid="15"/>
                                        </p:tgtEl>
                                      </p:cBhvr>
                                    </p:animEffect>
                                    <p:set>
                                      <p:cBhvr>
                                        <p:cTn id="26" dur="1" fill="hold">
                                          <p:stCondLst>
                                            <p:cond delay="499"/>
                                          </p:stCondLst>
                                        </p:cTn>
                                        <p:tgtEl>
                                          <p:spTgt spid="15"/>
                                        </p:tgtEl>
                                        <p:attrNameLst>
                                          <p:attrName>style.visibility</p:attrName>
                                        </p:attrNameLst>
                                      </p:cBhvr>
                                      <p:to>
                                        <p:strVal val="hidden"/>
                                      </p:to>
                                    </p:set>
                                  </p:childTnLst>
                                </p:cTn>
                              </p:par>
                              <p:par>
                                <p:cTn id="27" presetID="10" presetClass="entr" presetSubtype="0" fill="hold" nodeType="withEffect">
                                  <p:stCondLst>
                                    <p:cond delay="0"/>
                                  </p:stCondLst>
                                  <p:childTnLst>
                                    <p:set>
                                      <p:cBhvr>
                                        <p:cTn id="28" dur="1" fill="hold">
                                          <p:stCondLst>
                                            <p:cond delay="0"/>
                                          </p:stCondLst>
                                        </p:cTn>
                                        <p:tgtEl>
                                          <p:spTgt spid="12"/>
                                        </p:tgtEl>
                                        <p:attrNameLst>
                                          <p:attrName>style.visibility</p:attrName>
                                        </p:attrNameLst>
                                      </p:cBhvr>
                                      <p:to>
                                        <p:strVal val="visible"/>
                                      </p:to>
                                    </p:set>
                                    <p:animEffect transition="in" filter="fade">
                                      <p:cBhvr>
                                        <p:cTn id="29" dur="500"/>
                                        <p:tgtEl>
                                          <p:spTgt spid="12"/>
                                        </p:tgtEl>
                                      </p:cBhvr>
                                    </p:animEffect>
                                  </p:childTnLst>
                                </p:cTn>
                              </p:par>
                            </p:childTnLst>
                          </p:cTn>
                        </p:par>
                        <p:par>
                          <p:cTn id="30" fill="hold">
                            <p:stCondLst>
                              <p:cond delay="500"/>
                            </p:stCondLst>
                            <p:childTnLst>
                              <p:par>
                                <p:cTn id="31" presetID="1" presetClass="mediacall" presetSubtype="0" fill="hold" nodeType="afterEffect">
                                  <p:stCondLst>
                                    <p:cond delay="0"/>
                                  </p:stCondLst>
                                  <p:childTnLst>
                                    <p:cmd type="call" cmd="playFrom(0.0)">
                                      <p:cBhvr>
                                        <p:cTn id="32" dur="11450"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33" fill="hold" display="0">
                  <p:stCondLst>
                    <p:cond delay="indefinite"/>
                  </p:stCondLst>
                </p:cTn>
                <p:tgtEl>
                  <p:spTgt spid="12"/>
                </p:tgtEl>
              </p:cMediaNode>
            </p:video>
            <p:seq concurrent="1" nextAc="seek">
              <p:cTn id="34" restart="whenNotActive" fill="hold" evtFilter="cancelBubble" nodeType="interactiveSeq">
                <p:stCondLst>
                  <p:cond evt="onClick" delay="0">
                    <p:tgtEl>
                      <p:spTgt spid="12"/>
                    </p:tgtEl>
                  </p:cond>
                </p:stCondLst>
                <p:endSync evt="end" delay="0">
                  <p:rtn val="all"/>
                </p:endSync>
                <p:childTnLst>
                  <p:par>
                    <p:cTn id="35" fill="hold">
                      <p:stCondLst>
                        <p:cond delay="0"/>
                      </p:stCondLst>
                      <p:childTnLst>
                        <p:par>
                          <p:cTn id="36" fill="hold">
                            <p:stCondLst>
                              <p:cond delay="0"/>
                            </p:stCondLst>
                            <p:childTnLst>
                              <p:par>
                                <p:cTn id="37" presetID="2" presetClass="mediacall" presetSubtype="0" fill="hold" nodeType="clickEffect">
                                  <p:stCondLst>
                                    <p:cond delay="0"/>
                                  </p:stCondLst>
                                  <p:childTnLst>
                                    <p:cmd type="call" cmd="togglePause">
                                      <p:cBhvr>
                                        <p:cTn id="38" dur="1" fill="hold"/>
                                        <p:tgtEl>
                                          <p:spTgt spid="12"/>
                                        </p:tgtEl>
                                      </p:cBhvr>
                                    </p:cmd>
                                  </p:childTnLst>
                                </p:cTn>
                              </p:par>
                            </p:childTnLst>
                          </p:cTn>
                        </p:par>
                      </p:childTnLst>
                    </p:cTn>
                  </p:par>
                </p:childTnLst>
              </p:cTn>
              <p:nextCondLst>
                <p:cond evt="onClick" delay="0">
                  <p:tgtEl>
                    <p:spTgt spid="12"/>
                  </p:tgtEl>
                </p:cond>
              </p:nextCondLst>
            </p:seq>
          </p:childTnLst>
        </p:cTn>
      </p:par>
    </p:tnLst>
    <p:bldLst>
      <p:bldP spid="13" grpId="0"/>
      <p:bldP spid="13" grpId="1"/>
      <p:bldP spid="15" grpId="0"/>
      <p:bldP spid="15" grpId="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C17CF5B-2404-4AC5-ACA9-8BC7946CA680}"/>
              </a:ext>
            </a:extLst>
          </p:cNvPr>
          <p:cNvPicPr>
            <a:picLocks noChangeAspect="1"/>
          </p:cNvPicPr>
          <p:nvPr/>
        </p:nvPicPr>
        <p:blipFill>
          <a:blip r:embed="rId2"/>
          <a:stretch>
            <a:fillRect/>
          </a:stretch>
        </p:blipFill>
        <p:spPr>
          <a:xfrm>
            <a:off x="0" y="442686"/>
            <a:ext cx="12327820" cy="6384471"/>
          </a:xfrm>
          <a:prstGeom prst="rect">
            <a:avLst/>
          </a:prstGeom>
        </p:spPr>
      </p:pic>
      <p:pic>
        <p:nvPicPr>
          <p:cNvPr id="9" name="Picture 8" descr="Blank Note Paper For Children Education">
            <a:extLst>
              <a:ext uri="{FF2B5EF4-FFF2-40B4-BE49-F238E27FC236}">
                <a16:creationId xmlns:a16="http://schemas.microsoft.com/office/drawing/2014/main" id="{5D1ADB07-A26B-4BEC-96C5-9486357797A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973" r="7129"/>
          <a:stretch/>
        </p:blipFill>
        <p:spPr bwMode="auto">
          <a:xfrm>
            <a:off x="5904753" y="1169791"/>
            <a:ext cx="6287247" cy="4518417"/>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Rounded Corners 4">
            <a:extLst>
              <a:ext uri="{FF2B5EF4-FFF2-40B4-BE49-F238E27FC236}">
                <a16:creationId xmlns:a16="http://schemas.microsoft.com/office/drawing/2014/main" id="{30DCBCDF-FCBB-440A-8F98-8D87A8F2B745}"/>
              </a:ext>
            </a:extLst>
          </p:cNvPr>
          <p:cNvSpPr/>
          <p:nvPr/>
        </p:nvSpPr>
        <p:spPr>
          <a:xfrm>
            <a:off x="8806116" y="2396565"/>
            <a:ext cx="1356659" cy="656878"/>
          </a:xfrm>
          <a:prstGeom prst="roundRect">
            <a:avLst/>
          </a:prstGeom>
          <a:solidFill>
            <a:srgbClr val="FF79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a:t>ưu</a:t>
            </a:r>
          </a:p>
        </p:txBody>
      </p:sp>
      <p:sp>
        <p:nvSpPr>
          <p:cNvPr id="14" name="Rectangle: Rounded Corners 13">
            <a:extLst>
              <a:ext uri="{FF2B5EF4-FFF2-40B4-BE49-F238E27FC236}">
                <a16:creationId xmlns:a16="http://schemas.microsoft.com/office/drawing/2014/main" id="{08516110-4F57-4DFF-85E3-36C5B9445B82}"/>
              </a:ext>
            </a:extLst>
          </p:cNvPr>
          <p:cNvSpPr/>
          <p:nvPr/>
        </p:nvSpPr>
        <p:spPr>
          <a:xfrm>
            <a:off x="10272375" y="2396565"/>
            <a:ext cx="1356659" cy="656878"/>
          </a:xfrm>
          <a:prstGeom prst="roundRect">
            <a:avLst/>
          </a:prstGeom>
          <a:solidFill>
            <a:srgbClr val="FF79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a:t>ươu</a:t>
            </a:r>
          </a:p>
        </p:txBody>
      </p:sp>
      <p:sp>
        <p:nvSpPr>
          <p:cNvPr id="16" name="Rectangle: Rounded Corners 15">
            <a:extLst>
              <a:ext uri="{FF2B5EF4-FFF2-40B4-BE49-F238E27FC236}">
                <a16:creationId xmlns:a16="http://schemas.microsoft.com/office/drawing/2014/main" id="{B0ED4A8A-B541-4FF4-A437-D1844ECFFF4D}"/>
              </a:ext>
            </a:extLst>
          </p:cNvPr>
          <p:cNvSpPr/>
          <p:nvPr/>
        </p:nvSpPr>
        <p:spPr>
          <a:xfrm>
            <a:off x="8144701" y="3804558"/>
            <a:ext cx="1910443" cy="656878"/>
          </a:xfrm>
          <a:prstGeom prst="roundRect">
            <a:avLst/>
          </a:prstGeom>
          <a:solidFill>
            <a:srgbClr val="FF79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a:t>con cừu</a:t>
            </a:r>
          </a:p>
        </p:txBody>
      </p:sp>
      <p:sp>
        <p:nvSpPr>
          <p:cNvPr id="17" name="Rectangle: Rounded Corners 16">
            <a:extLst>
              <a:ext uri="{FF2B5EF4-FFF2-40B4-BE49-F238E27FC236}">
                <a16:creationId xmlns:a16="http://schemas.microsoft.com/office/drawing/2014/main" id="{37CA06A3-D033-464B-85AC-66F1D09C772C}"/>
              </a:ext>
            </a:extLst>
          </p:cNvPr>
          <p:cNvSpPr/>
          <p:nvPr/>
        </p:nvSpPr>
        <p:spPr>
          <a:xfrm>
            <a:off x="10162775" y="3780548"/>
            <a:ext cx="1845114" cy="656878"/>
          </a:xfrm>
          <a:prstGeom prst="roundRect">
            <a:avLst/>
          </a:prstGeom>
          <a:solidFill>
            <a:srgbClr val="FF79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a:t>hươu sao</a:t>
            </a:r>
          </a:p>
        </p:txBody>
      </p:sp>
    </p:spTree>
    <p:extLst>
      <p:ext uri="{BB962C8B-B14F-4D97-AF65-F5344CB8AC3E}">
        <p14:creationId xmlns:p14="http://schemas.microsoft.com/office/powerpoint/2010/main" val="859962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4" grpId="0" animBg="1"/>
      <p:bldP spid="16" grpId="0" animBg="1"/>
      <p:bldP spid="1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rame 4">
            <a:extLst>
              <a:ext uri="{FF2B5EF4-FFF2-40B4-BE49-F238E27FC236}">
                <a16:creationId xmlns:a16="http://schemas.microsoft.com/office/drawing/2014/main" id="{92672117-6A21-4716-BB7C-0E8103970B28}"/>
              </a:ext>
            </a:extLst>
          </p:cNvPr>
          <p:cNvSpPr/>
          <p:nvPr/>
        </p:nvSpPr>
        <p:spPr>
          <a:xfrm>
            <a:off x="740840" y="467336"/>
            <a:ext cx="10978243" cy="1063514"/>
          </a:xfrm>
          <a:prstGeom prst="frame">
            <a:avLst/>
          </a:prstGeom>
          <a:solidFill>
            <a:srgbClr val="FF7901"/>
          </a:solidFill>
          <a:ln w="9525" cap="flat" cmpd="sng" algn="ctr">
            <a:solidFill>
              <a:srgbClr val="9BBB5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vi-VN" sz="4800" b="1" i="0" u="none" strike="noStrike" kern="0" cap="none" spc="0" normalizeH="0" baseline="0" noProof="0" dirty="0">
              <a:ln w="0"/>
              <a:solidFill>
                <a:prstClr val="black"/>
              </a:solidFill>
              <a:effectLst>
                <a:outerShdw blurRad="38100" dist="19050" dir="2700000" algn="tl" rotWithShape="0">
                  <a:prstClr val="black">
                    <a:alpha val="40000"/>
                  </a:prstClr>
                </a:outerShdw>
              </a:effectLst>
              <a:uLnTx/>
              <a:uFillTx/>
              <a:latin typeface="Arial" panose="020B0604020202020204" pitchFamily="34" charset="0"/>
              <a:ea typeface="+mn-ea"/>
              <a:cs typeface="+mn-cs"/>
            </a:endParaRPr>
          </a:p>
        </p:txBody>
      </p:sp>
      <p:sp>
        <p:nvSpPr>
          <p:cNvPr id="6" name="TextBox 5">
            <a:extLst>
              <a:ext uri="{FF2B5EF4-FFF2-40B4-BE49-F238E27FC236}">
                <a16:creationId xmlns:a16="http://schemas.microsoft.com/office/drawing/2014/main" id="{5C039CA6-E9FE-4D3E-B7E8-445B62107E98}"/>
              </a:ext>
            </a:extLst>
          </p:cNvPr>
          <p:cNvSpPr txBox="1"/>
          <p:nvPr/>
        </p:nvSpPr>
        <p:spPr>
          <a:xfrm>
            <a:off x="914400" y="660921"/>
            <a:ext cx="10722429" cy="707886"/>
          </a:xfrm>
          <a:prstGeom prst="rect">
            <a:avLst/>
          </a:prstGeom>
          <a:noFill/>
        </p:spPr>
        <p:txBody>
          <a:bodyPr wrap="square" rtlCol="0">
            <a:spAutoFit/>
          </a:bodyPr>
          <a:lstStyle/>
          <a:p>
            <a:r>
              <a:rPr lang="en-US" sz="4000">
                <a:solidFill>
                  <a:srgbClr val="074736"/>
                </a:solidFill>
              </a:rPr>
              <a:t>Sút bóng vào hai khung thành cho trúng</a:t>
            </a:r>
          </a:p>
        </p:txBody>
      </p:sp>
      <p:pic>
        <p:nvPicPr>
          <p:cNvPr id="23" name="Picture 22">
            <a:extLst>
              <a:ext uri="{FF2B5EF4-FFF2-40B4-BE49-F238E27FC236}">
                <a16:creationId xmlns:a16="http://schemas.microsoft.com/office/drawing/2014/main" id="{9BAE1AC0-D24C-47D8-A193-DDA1DD1C8675}"/>
              </a:ext>
            </a:extLst>
          </p:cNvPr>
          <p:cNvPicPr>
            <a:picLocks noChangeAspect="1"/>
          </p:cNvPicPr>
          <p:nvPr/>
        </p:nvPicPr>
        <p:blipFill>
          <a:blip r:embed="rId2">
            <a:clrChange>
              <a:clrFrom>
                <a:srgbClr val="FFFFFF"/>
              </a:clrFrom>
              <a:clrTo>
                <a:srgbClr val="FFFFFF">
                  <a:alpha val="0"/>
                </a:srgbClr>
              </a:clrTo>
            </a:clrChange>
          </a:blip>
          <a:stretch>
            <a:fillRect/>
          </a:stretch>
        </p:blipFill>
        <p:spPr>
          <a:xfrm>
            <a:off x="565286" y="5440960"/>
            <a:ext cx="1516927" cy="1372819"/>
          </a:xfrm>
          <a:prstGeom prst="rect">
            <a:avLst/>
          </a:prstGeom>
        </p:spPr>
      </p:pic>
      <p:pic>
        <p:nvPicPr>
          <p:cNvPr id="3" name="Picture 2">
            <a:extLst>
              <a:ext uri="{FF2B5EF4-FFF2-40B4-BE49-F238E27FC236}">
                <a16:creationId xmlns:a16="http://schemas.microsoft.com/office/drawing/2014/main" id="{CFCDDB30-50A6-49E5-9F48-2316015BEA96}"/>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2852625" y="5440960"/>
            <a:ext cx="1714500" cy="1352550"/>
          </a:xfrm>
          <a:prstGeom prst="rect">
            <a:avLst/>
          </a:prstGeom>
        </p:spPr>
      </p:pic>
      <p:pic>
        <p:nvPicPr>
          <p:cNvPr id="25" name="Picture 24">
            <a:extLst>
              <a:ext uri="{FF2B5EF4-FFF2-40B4-BE49-F238E27FC236}">
                <a16:creationId xmlns:a16="http://schemas.microsoft.com/office/drawing/2014/main" id="{F69BA4A8-13C6-49FC-B07C-678FF6967939}"/>
              </a:ext>
            </a:extLst>
          </p:cNvPr>
          <p:cNvPicPr>
            <a:picLocks noChangeAspect="1"/>
          </p:cNvPicPr>
          <p:nvPr/>
        </p:nvPicPr>
        <p:blipFill>
          <a:blip r:embed="rId4">
            <a:clrChange>
              <a:clrFrom>
                <a:srgbClr val="FFFFFF"/>
              </a:clrFrom>
              <a:clrTo>
                <a:srgbClr val="FFFFFF">
                  <a:alpha val="0"/>
                </a:srgbClr>
              </a:clrTo>
            </a:clrChange>
          </a:blip>
          <a:stretch>
            <a:fillRect/>
          </a:stretch>
        </p:blipFill>
        <p:spPr>
          <a:xfrm>
            <a:off x="7624877" y="5418892"/>
            <a:ext cx="1614054" cy="1263422"/>
          </a:xfrm>
          <a:prstGeom prst="rect">
            <a:avLst/>
          </a:prstGeom>
        </p:spPr>
      </p:pic>
      <p:pic>
        <p:nvPicPr>
          <p:cNvPr id="28" name="Picture 27">
            <a:extLst>
              <a:ext uri="{FF2B5EF4-FFF2-40B4-BE49-F238E27FC236}">
                <a16:creationId xmlns:a16="http://schemas.microsoft.com/office/drawing/2014/main" id="{504117F0-AB4E-4FAB-B56F-9B8CA3105FE6}"/>
              </a:ext>
            </a:extLst>
          </p:cNvPr>
          <p:cNvPicPr>
            <a:picLocks noChangeAspect="1"/>
          </p:cNvPicPr>
          <p:nvPr/>
        </p:nvPicPr>
        <p:blipFill>
          <a:blip r:embed="rId5">
            <a:clrChange>
              <a:clrFrom>
                <a:srgbClr val="FFFFFF"/>
              </a:clrFrom>
              <a:clrTo>
                <a:srgbClr val="FFFFFF">
                  <a:alpha val="0"/>
                </a:srgbClr>
              </a:clrTo>
            </a:clrChange>
          </a:blip>
          <a:stretch>
            <a:fillRect/>
          </a:stretch>
        </p:blipFill>
        <p:spPr>
          <a:xfrm>
            <a:off x="9774486" y="5287427"/>
            <a:ext cx="2135775" cy="1526352"/>
          </a:xfrm>
          <a:prstGeom prst="rect">
            <a:avLst/>
          </a:prstGeom>
        </p:spPr>
      </p:pic>
      <p:grpSp>
        <p:nvGrpSpPr>
          <p:cNvPr id="45" name="Group 44">
            <a:extLst>
              <a:ext uri="{FF2B5EF4-FFF2-40B4-BE49-F238E27FC236}">
                <a16:creationId xmlns:a16="http://schemas.microsoft.com/office/drawing/2014/main" id="{BE7AD3E1-6CE1-4B4A-8705-121FFCD79022}"/>
              </a:ext>
            </a:extLst>
          </p:cNvPr>
          <p:cNvGrpSpPr/>
          <p:nvPr/>
        </p:nvGrpSpPr>
        <p:grpSpPr>
          <a:xfrm>
            <a:off x="349585" y="1674490"/>
            <a:ext cx="11968090" cy="5032238"/>
            <a:chOff x="314708" y="1598713"/>
            <a:chExt cx="11968090" cy="5032238"/>
          </a:xfrm>
        </p:grpSpPr>
        <p:pic>
          <p:nvPicPr>
            <p:cNvPr id="30" name="Picture 29">
              <a:extLst>
                <a:ext uri="{FF2B5EF4-FFF2-40B4-BE49-F238E27FC236}">
                  <a16:creationId xmlns:a16="http://schemas.microsoft.com/office/drawing/2014/main" id="{03E4407C-21A8-47D9-BF91-A3E45DBE69D3}"/>
                </a:ext>
              </a:extLst>
            </p:cNvPr>
            <p:cNvPicPr>
              <a:picLocks noChangeAspect="1"/>
            </p:cNvPicPr>
            <p:nvPr/>
          </p:nvPicPr>
          <p:blipFill>
            <a:blip r:embed="rId6">
              <a:clrChange>
                <a:clrFrom>
                  <a:srgbClr val="FFFFFF"/>
                </a:clrFrom>
                <a:clrTo>
                  <a:srgbClr val="FFFFFF">
                    <a:alpha val="0"/>
                  </a:srgbClr>
                </a:clrTo>
              </a:clrChange>
            </a:blip>
            <a:stretch>
              <a:fillRect/>
            </a:stretch>
          </p:blipFill>
          <p:spPr>
            <a:xfrm>
              <a:off x="314708" y="1619977"/>
              <a:ext cx="3384070" cy="3117145"/>
            </a:xfrm>
            <a:prstGeom prst="rect">
              <a:avLst/>
            </a:prstGeom>
          </p:spPr>
        </p:pic>
        <p:grpSp>
          <p:nvGrpSpPr>
            <p:cNvPr id="44" name="Group 43">
              <a:extLst>
                <a:ext uri="{FF2B5EF4-FFF2-40B4-BE49-F238E27FC236}">
                  <a16:creationId xmlns:a16="http://schemas.microsoft.com/office/drawing/2014/main" id="{4B65FF41-1D6F-4789-BA5D-8E01AFCB0AC0}"/>
                </a:ext>
              </a:extLst>
            </p:cNvPr>
            <p:cNvGrpSpPr/>
            <p:nvPr/>
          </p:nvGrpSpPr>
          <p:grpSpPr>
            <a:xfrm>
              <a:off x="3630325" y="1598713"/>
              <a:ext cx="8652473" cy="5032238"/>
              <a:chOff x="3643998" y="1592864"/>
              <a:chExt cx="8652473" cy="5032238"/>
            </a:xfrm>
          </p:grpSpPr>
          <p:pic>
            <p:nvPicPr>
              <p:cNvPr id="8" name="Picture 7">
                <a:extLst>
                  <a:ext uri="{FF2B5EF4-FFF2-40B4-BE49-F238E27FC236}">
                    <a16:creationId xmlns:a16="http://schemas.microsoft.com/office/drawing/2014/main" id="{14FB222B-B48A-4475-8877-282381754643}"/>
                  </a:ext>
                </a:extLst>
              </p:cNvPr>
              <p:cNvPicPr>
                <a:picLocks noChangeAspect="1"/>
              </p:cNvPicPr>
              <p:nvPr/>
            </p:nvPicPr>
            <p:blipFill>
              <a:blip r:embed="rId7">
                <a:clrChange>
                  <a:clrFrom>
                    <a:srgbClr val="FFFFFF"/>
                  </a:clrFrom>
                  <a:clrTo>
                    <a:srgbClr val="FFFFFF">
                      <a:alpha val="0"/>
                    </a:srgbClr>
                  </a:clrTo>
                </a:clrChange>
              </a:blip>
              <a:stretch>
                <a:fillRect/>
              </a:stretch>
            </p:blipFill>
            <p:spPr>
              <a:xfrm>
                <a:off x="5178304" y="5407951"/>
                <a:ext cx="1614054" cy="1217151"/>
              </a:xfrm>
              <a:prstGeom prst="rect">
                <a:avLst/>
              </a:prstGeom>
            </p:spPr>
          </p:pic>
          <p:pic>
            <p:nvPicPr>
              <p:cNvPr id="32" name="Picture 31">
                <a:extLst>
                  <a:ext uri="{FF2B5EF4-FFF2-40B4-BE49-F238E27FC236}">
                    <a16:creationId xmlns:a16="http://schemas.microsoft.com/office/drawing/2014/main" id="{41A4811F-D0E4-4865-817E-2BACC4C331AB}"/>
                  </a:ext>
                </a:extLst>
              </p:cNvPr>
              <p:cNvPicPr>
                <a:picLocks noChangeAspect="1"/>
              </p:cNvPicPr>
              <p:nvPr/>
            </p:nvPicPr>
            <p:blipFill rotWithShape="1">
              <a:blip r:embed="rId8">
                <a:clrChange>
                  <a:clrFrom>
                    <a:srgbClr val="FFFFFF"/>
                  </a:clrFrom>
                  <a:clrTo>
                    <a:srgbClr val="FFFFFF">
                      <a:alpha val="0"/>
                    </a:srgbClr>
                  </a:clrTo>
                </a:clrChange>
              </a:blip>
              <a:srcRect b="3924"/>
              <a:stretch/>
            </p:blipFill>
            <p:spPr>
              <a:xfrm>
                <a:off x="8905876" y="1607022"/>
                <a:ext cx="3390595" cy="3079371"/>
              </a:xfrm>
              <a:prstGeom prst="rect">
                <a:avLst/>
              </a:prstGeom>
            </p:spPr>
          </p:pic>
          <p:pic>
            <p:nvPicPr>
              <p:cNvPr id="36" name="Picture 35">
                <a:extLst>
                  <a:ext uri="{FF2B5EF4-FFF2-40B4-BE49-F238E27FC236}">
                    <a16:creationId xmlns:a16="http://schemas.microsoft.com/office/drawing/2014/main" id="{1CF42318-9E6F-4BCA-8778-A2BC39F681D0}"/>
                  </a:ext>
                </a:extLst>
              </p:cNvPr>
              <p:cNvPicPr>
                <a:picLocks noChangeAspect="1"/>
              </p:cNvPicPr>
              <p:nvPr/>
            </p:nvPicPr>
            <p:blipFill rotWithShape="1">
              <a:blip r:embed="rId9">
                <a:clrChange>
                  <a:clrFrom>
                    <a:srgbClr val="FFFFFF"/>
                  </a:clrFrom>
                  <a:clrTo>
                    <a:srgbClr val="FFFFFF">
                      <a:alpha val="0"/>
                    </a:srgbClr>
                  </a:clrTo>
                </a:clrChange>
              </a:blip>
              <a:srcRect t="4310" b="1277"/>
              <a:stretch/>
            </p:blipFill>
            <p:spPr>
              <a:xfrm>
                <a:off x="3643998" y="1618265"/>
                <a:ext cx="1000125" cy="3075510"/>
              </a:xfrm>
              <a:prstGeom prst="rect">
                <a:avLst/>
              </a:prstGeom>
            </p:spPr>
          </p:pic>
          <p:pic>
            <p:nvPicPr>
              <p:cNvPr id="39" name="Picture 38">
                <a:extLst>
                  <a:ext uri="{FF2B5EF4-FFF2-40B4-BE49-F238E27FC236}">
                    <a16:creationId xmlns:a16="http://schemas.microsoft.com/office/drawing/2014/main" id="{E2EF25CD-295D-4FD2-A1A4-91A7804FE464}"/>
                  </a:ext>
                </a:extLst>
              </p:cNvPr>
              <p:cNvPicPr>
                <a:picLocks noChangeAspect="1"/>
              </p:cNvPicPr>
              <p:nvPr/>
            </p:nvPicPr>
            <p:blipFill rotWithShape="1">
              <a:blip r:embed="rId9">
                <a:clrChange>
                  <a:clrFrom>
                    <a:srgbClr val="FFFFFF"/>
                  </a:clrFrom>
                  <a:clrTo>
                    <a:srgbClr val="FFFFFF">
                      <a:alpha val="0"/>
                    </a:srgbClr>
                  </a:clrTo>
                </a:clrChange>
              </a:blip>
              <a:srcRect t="4755" b="2062"/>
              <a:stretch/>
            </p:blipFill>
            <p:spPr>
              <a:xfrm>
                <a:off x="4641538" y="1610884"/>
                <a:ext cx="1000125" cy="3075510"/>
              </a:xfrm>
              <a:prstGeom prst="rect">
                <a:avLst/>
              </a:prstGeom>
            </p:spPr>
          </p:pic>
          <p:pic>
            <p:nvPicPr>
              <p:cNvPr id="40" name="Picture 39">
                <a:extLst>
                  <a:ext uri="{FF2B5EF4-FFF2-40B4-BE49-F238E27FC236}">
                    <a16:creationId xmlns:a16="http://schemas.microsoft.com/office/drawing/2014/main" id="{6C4D7688-FEAC-4D76-A078-A880069C077E}"/>
                  </a:ext>
                </a:extLst>
              </p:cNvPr>
              <p:cNvPicPr>
                <a:picLocks noChangeAspect="1"/>
              </p:cNvPicPr>
              <p:nvPr/>
            </p:nvPicPr>
            <p:blipFill rotWithShape="1">
              <a:blip r:embed="rId9">
                <a:clrChange>
                  <a:clrFrom>
                    <a:srgbClr val="FFFFFF"/>
                  </a:clrFrom>
                  <a:clrTo>
                    <a:srgbClr val="FFFFFF">
                      <a:alpha val="0"/>
                    </a:srgbClr>
                  </a:clrTo>
                </a:clrChange>
              </a:blip>
              <a:srcRect b="1008"/>
              <a:stretch/>
            </p:blipFill>
            <p:spPr>
              <a:xfrm>
                <a:off x="5622144" y="1598184"/>
                <a:ext cx="1000125" cy="3095591"/>
              </a:xfrm>
              <a:prstGeom prst="rect">
                <a:avLst/>
              </a:prstGeom>
            </p:spPr>
          </p:pic>
          <p:pic>
            <p:nvPicPr>
              <p:cNvPr id="41" name="Picture 40">
                <a:extLst>
                  <a:ext uri="{FF2B5EF4-FFF2-40B4-BE49-F238E27FC236}">
                    <a16:creationId xmlns:a16="http://schemas.microsoft.com/office/drawing/2014/main" id="{DF33BB9A-F0FC-407A-841B-1B06D867C435}"/>
                  </a:ext>
                </a:extLst>
              </p:cNvPr>
              <p:cNvPicPr>
                <a:picLocks noChangeAspect="1"/>
              </p:cNvPicPr>
              <p:nvPr/>
            </p:nvPicPr>
            <p:blipFill rotWithShape="1">
              <a:blip r:embed="rId9">
                <a:clrChange>
                  <a:clrFrom>
                    <a:srgbClr val="FFFFFF"/>
                  </a:clrFrom>
                  <a:clrTo>
                    <a:srgbClr val="FFFFFF">
                      <a:alpha val="0"/>
                    </a:srgbClr>
                  </a:clrTo>
                </a:clrChange>
              </a:blip>
              <a:srcRect b="1462"/>
              <a:stretch/>
            </p:blipFill>
            <p:spPr>
              <a:xfrm>
                <a:off x="7579525" y="1600673"/>
                <a:ext cx="1000125" cy="3071564"/>
              </a:xfrm>
              <a:prstGeom prst="rect">
                <a:avLst/>
              </a:prstGeom>
            </p:spPr>
          </p:pic>
          <p:pic>
            <p:nvPicPr>
              <p:cNvPr id="42" name="Picture 41">
                <a:extLst>
                  <a:ext uri="{FF2B5EF4-FFF2-40B4-BE49-F238E27FC236}">
                    <a16:creationId xmlns:a16="http://schemas.microsoft.com/office/drawing/2014/main" id="{DD6DDB3D-C541-4909-9CEF-2665DD1B0DAC}"/>
                  </a:ext>
                </a:extLst>
              </p:cNvPr>
              <p:cNvPicPr>
                <a:picLocks noChangeAspect="1"/>
              </p:cNvPicPr>
              <p:nvPr/>
            </p:nvPicPr>
            <p:blipFill rotWithShape="1">
              <a:blip r:embed="rId9">
                <a:clrChange>
                  <a:clrFrom>
                    <a:srgbClr val="FFFFFF"/>
                  </a:clrFrom>
                  <a:clrTo>
                    <a:srgbClr val="FFFFFF">
                      <a:alpha val="0"/>
                    </a:srgbClr>
                  </a:clrTo>
                </a:clrChange>
              </a:blip>
              <a:srcRect b="1463"/>
              <a:stretch/>
            </p:blipFill>
            <p:spPr>
              <a:xfrm>
                <a:off x="8292332" y="1614830"/>
                <a:ext cx="1000125" cy="3071564"/>
              </a:xfrm>
              <a:prstGeom prst="rect">
                <a:avLst/>
              </a:prstGeom>
            </p:spPr>
          </p:pic>
          <p:pic>
            <p:nvPicPr>
              <p:cNvPr id="43" name="Picture 42">
                <a:extLst>
                  <a:ext uri="{FF2B5EF4-FFF2-40B4-BE49-F238E27FC236}">
                    <a16:creationId xmlns:a16="http://schemas.microsoft.com/office/drawing/2014/main" id="{51BE873B-6957-4213-B6C6-17886A6FE5CC}"/>
                  </a:ext>
                </a:extLst>
              </p:cNvPr>
              <p:cNvPicPr>
                <a:picLocks noChangeAspect="1"/>
              </p:cNvPicPr>
              <p:nvPr/>
            </p:nvPicPr>
            <p:blipFill rotWithShape="1">
              <a:blip r:embed="rId9">
                <a:clrChange>
                  <a:clrFrom>
                    <a:srgbClr val="FFFFFF"/>
                  </a:clrFrom>
                  <a:clrTo>
                    <a:srgbClr val="FFFFFF">
                      <a:alpha val="0"/>
                    </a:srgbClr>
                  </a:clrTo>
                </a:clrChange>
              </a:blip>
              <a:srcRect b="758"/>
              <a:stretch/>
            </p:blipFill>
            <p:spPr>
              <a:xfrm>
                <a:off x="6590445" y="1592864"/>
                <a:ext cx="1000125" cy="3093529"/>
              </a:xfrm>
              <a:prstGeom prst="rect">
                <a:avLst/>
              </a:prstGeom>
            </p:spPr>
          </p:pic>
        </p:grpSp>
      </p:grpSp>
      <p:grpSp>
        <p:nvGrpSpPr>
          <p:cNvPr id="17" name="Group 16">
            <a:extLst>
              <a:ext uri="{FF2B5EF4-FFF2-40B4-BE49-F238E27FC236}">
                <a16:creationId xmlns:a16="http://schemas.microsoft.com/office/drawing/2014/main" id="{C1878D7D-928B-4FF3-B1CF-CEF7034B2EFE}"/>
              </a:ext>
            </a:extLst>
          </p:cNvPr>
          <p:cNvGrpSpPr/>
          <p:nvPr/>
        </p:nvGrpSpPr>
        <p:grpSpPr>
          <a:xfrm>
            <a:off x="4726455" y="2751365"/>
            <a:ext cx="1394722" cy="1143000"/>
            <a:chOff x="4878430" y="3445090"/>
            <a:chExt cx="1294936" cy="1143000"/>
          </a:xfrm>
        </p:grpSpPr>
        <p:sp>
          <p:nvSpPr>
            <p:cNvPr id="18" name="Oval 17">
              <a:extLst>
                <a:ext uri="{FF2B5EF4-FFF2-40B4-BE49-F238E27FC236}">
                  <a16:creationId xmlns:a16="http://schemas.microsoft.com/office/drawing/2014/main" id="{8227751F-7969-4761-A995-E02A72DB601A}"/>
                </a:ext>
              </a:extLst>
            </p:cNvPr>
            <p:cNvSpPr/>
            <p:nvPr/>
          </p:nvSpPr>
          <p:spPr>
            <a:xfrm>
              <a:off x="4983016" y="3445090"/>
              <a:ext cx="1143000" cy="1143000"/>
            </a:xfrm>
            <a:prstGeom prst="ellipse">
              <a:avLst/>
            </a:prstGeom>
            <a:blipFill>
              <a:blip r:embed="rId10"/>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4000" b="1">
                <a:solidFill>
                  <a:srgbClr val="FFFF00"/>
                </a:solidFill>
              </a:endParaRPr>
            </a:p>
          </p:txBody>
        </p:sp>
        <p:sp>
          <p:nvSpPr>
            <p:cNvPr id="19" name="Rounded Rectangle 2">
              <a:extLst>
                <a:ext uri="{FF2B5EF4-FFF2-40B4-BE49-F238E27FC236}">
                  <a16:creationId xmlns:a16="http://schemas.microsoft.com/office/drawing/2014/main" id="{BDC24636-9B39-430F-A35E-943B0D1112ED}"/>
                </a:ext>
              </a:extLst>
            </p:cNvPr>
            <p:cNvSpPr/>
            <p:nvPr/>
          </p:nvSpPr>
          <p:spPr>
            <a:xfrm>
              <a:off x="4878430" y="3857045"/>
              <a:ext cx="1294936" cy="440587"/>
            </a:xfrm>
            <a:prstGeom prst="roundRect">
              <a:avLst/>
            </a:prstGeom>
            <a:solidFill>
              <a:srgbClr val="FF79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a:solidFill>
                    <a:srgbClr val="F7F7F7"/>
                  </a:solidFill>
                </a:rPr>
                <a:t>ngải cứu</a:t>
              </a:r>
            </a:p>
          </p:txBody>
        </p:sp>
      </p:grpSp>
      <p:grpSp>
        <p:nvGrpSpPr>
          <p:cNvPr id="20" name="Group 19">
            <a:extLst>
              <a:ext uri="{FF2B5EF4-FFF2-40B4-BE49-F238E27FC236}">
                <a16:creationId xmlns:a16="http://schemas.microsoft.com/office/drawing/2014/main" id="{D9C9529D-F0D3-4D12-B6D7-41F83833D623}"/>
              </a:ext>
            </a:extLst>
          </p:cNvPr>
          <p:cNvGrpSpPr/>
          <p:nvPr/>
        </p:nvGrpSpPr>
        <p:grpSpPr>
          <a:xfrm>
            <a:off x="3850477" y="3983608"/>
            <a:ext cx="1294936" cy="1143000"/>
            <a:chOff x="4831080" y="3516733"/>
            <a:chExt cx="1294936" cy="1143000"/>
          </a:xfrm>
        </p:grpSpPr>
        <p:sp>
          <p:nvSpPr>
            <p:cNvPr id="21" name="Oval 20">
              <a:extLst>
                <a:ext uri="{FF2B5EF4-FFF2-40B4-BE49-F238E27FC236}">
                  <a16:creationId xmlns:a16="http://schemas.microsoft.com/office/drawing/2014/main" id="{73D7F02E-A72E-4D0C-B654-BA768FB41477}"/>
                </a:ext>
              </a:extLst>
            </p:cNvPr>
            <p:cNvSpPr/>
            <p:nvPr/>
          </p:nvSpPr>
          <p:spPr>
            <a:xfrm>
              <a:off x="4904276" y="3516733"/>
              <a:ext cx="1143000" cy="1143000"/>
            </a:xfrm>
            <a:prstGeom prst="ellipse">
              <a:avLst/>
            </a:prstGeom>
            <a:blipFill>
              <a:blip r:embed="rId10"/>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4000" b="1">
                <a:solidFill>
                  <a:srgbClr val="FFFF00"/>
                </a:solidFill>
              </a:endParaRPr>
            </a:p>
          </p:txBody>
        </p:sp>
        <p:sp>
          <p:nvSpPr>
            <p:cNvPr id="22" name="Rounded Rectangle 2">
              <a:extLst>
                <a:ext uri="{FF2B5EF4-FFF2-40B4-BE49-F238E27FC236}">
                  <a16:creationId xmlns:a16="http://schemas.microsoft.com/office/drawing/2014/main" id="{C67ED6DA-1D37-402D-8F55-E2880FCA265F}"/>
                </a:ext>
              </a:extLst>
            </p:cNvPr>
            <p:cNvSpPr/>
            <p:nvPr/>
          </p:nvSpPr>
          <p:spPr>
            <a:xfrm>
              <a:off x="4831080" y="3867939"/>
              <a:ext cx="1294936" cy="440587"/>
            </a:xfrm>
            <a:prstGeom prst="roundRect">
              <a:avLst/>
            </a:prstGeom>
            <a:solidFill>
              <a:srgbClr val="FF79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a:solidFill>
                    <a:srgbClr val="F7F7F7"/>
                  </a:solidFill>
                </a:rPr>
                <a:t>ốc bươu</a:t>
              </a:r>
            </a:p>
          </p:txBody>
        </p:sp>
      </p:grpSp>
      <p:grpSp>
        <p:nvGrpSpPr>
          <p:cNvPr id="11" name="Group 10">
            <a:extLst>
              <a:ext uri="{FF2B5EF4-FFF2-40B4-BE49-F238E27FC236}">
                <a16:creationId xmlns:a16="http://schemas.microsoft.com/office/drawing/2014/main" id="{61FE7264-5EEC-4F4D-A8E4-2B48D5CCCB52}"/>
              </a:ext>
            </a:extLst>
          </p:cNvPr>
          <p:cNvGrpSpPr/>
          <p:nvPr/>
        </p:nvGrpSpPr>
        <p:grpSpPr>
          <a:xfrm>
            <a:off x="5567842" y="3733107"/>
            <a:ext cx="1381843" cy="1143000"/>
            <a:chOff x="4831080" y="3516733"/>
            <a:chExt cx="1294936" cy="1143000"/>
          </a:xfrm>
        </p:grpSpPr>
        <p:sp>
          <p:nvSpPr>
            <p:cNvPr id="12" name="Oval 11">
              <a:extLst>
                <a:ext uri="{FF2B5EF4-FFF2-40B4-BE49-F238E27FC236}">
                  <a16:creationId xmlns:a16="http://schemas.microsoft.com/office/drawing/2014/main" id="{6F27526B-F55A-4232-ADA5-A57EB13BD5BE}"/>
                </a:ext>
              </a:extLst>
            </p:cNvPr>
            <p:cNvSpPr/>
            <p:nvPr/>
          </p:nvSpPr>
          <p:spPr>
            <a:xfrm>
              <a:off x="4904276" y="3516733"/>
              <a:ext cx="1143000" cy="1143000"/>
            </a:xfrm>
            <a:prstGeom prst="ellipse">
              <a:avLst/>
            </a:prstGeom>
            <a:blipFill>
              <a:blip r:embed="rId10"/>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4000" b="1">
                <a:solidFill>
                  <a:srgbClr val="FFFF00"/>
                </a:solidFill>
              </a:endParaRPr>
            </a:p>
          </p:txBody>
        </p:sp>
        <p:sp>
          <p:nvSpPr>
            <p:cNvPr id="13" name="Rounded Rectangle 2">
              <a:extLst>
                <a:ext uri="{FF2B5EF4-FFF2-40B4-BE49-F238E27FC236}">
                  <a16:creationId xmlns:a16="http://schemas.microsoft.com/office/drawing/2014/main" id="{9AE556D6-B17B-48A0-AE7F-92009273D5F8}"/>
                </a:ext>
              </a:extLst>
            </p:cNvPr>
            <p:cNvSpPr/>
            <p:nvPr/>
          </p:nvSpPr>
          <p:spPr>
            <a:xfrm>
              <a:off x="4831080" y="3867939"/>
              <a:ext cx="1294936" cy="440587"/>
            </a:xfrm>
            <a:prstGeom prst="roundRect">
              <a:avLst/>
            </a:prstGeom>
            <a:solidFill>
              <a:srgbClr val="FF79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a:solidFill>
                    <a:srgbClr val="F7F7F7"/>
                  </a:solidFill>
                </a:rPr>
                <a:t>b</a:t>
              </a:r>
              <a:r>
                <a:rPr lang="vi-VN" sz="2000">
                  <a:solidFill>
                    <a:srgbClr val="F7F7F7"/>
                  </a:solidFill>
                </a:rPr>
                <a:t>ư</a:t>
              </a:r>
              <a:r>
                <a:rPr lang="en-US" sz="2000">
                  <a:solidFill>
                    <a:srgbClr val="F7F7F7"/>
                  </a:solidFill>
                </a:rPr>
                <a:t>u điện</a:t>
              </a:r>
            </a:p>
          </p:txBody>
        </p:sp>
      </p:grpSp>
      <p:grpSp>
        <p:nvGrpSpPr>
          <p:cNvPr id="14" name="Group 13">
            <a:extLst>
              <a:ext uri="{FF2B5EF4-FFF2-40B4-BE49-F238E27FC236}">
                <a16:creationId xmlns:a16="http://schemas.microsoft.com/office/drawing/2014/main" id="{43FE31F1-36A0-4929-B1DC-7B3996923DC9}"/>
              </a:ext>
            </a:extLst>
          </p:cNvPr>
          <p:cNvGrpSpPr/>
          <p:nvPr/>
        </p:nvGrpSpPr>
        <p:grpSpPr>
          <a:xfrm>
            <a:off x="6533617" y="2737889"/>
            <a:ext cx="1702890" cy="1143000"/>
            <a:chOff x="4624331" y="3516733"/>
            <a:chExt cx="1702890" cy="1143000"/>
          </a:xfrm>
        </p:grpSpPr>
        <p:sp>
          <p:nvSpPr>
            <p:cNvPr id="15" name="Oval 14">
              <a:extLst>
                <a:ext uri="{FF2B5EF4-FFF2-40B4-BE49-F238E27FC236}">
                  <a16:creationId xmlns:a16="http://schemas.microsoft.com/office/drawing/2014/main" id="{0516DE58-863A-4F82-859A-823C4CBEEB38}"/>
                </a:ext>
              </a:extLst>
            </p:cNvPr>
            <p:cNvSpPr/>
            <p:nvPr/>
          </p:nvSpPr>
          <p:spPr>
            <a:xfrm>
              <a:off x="4904276" y="3516733"/>
              <a:ext cx="1143000" cy="1143000"/>
            </a:xfrm>
            <a:prstGeom prst="ellipse">
              <a:avLst/>
            </a:prstGeom>
            <a:blipFill>
              <a:blip r:embed="rId10"/>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4000" b="1">
                <a:solidFill>
                  <a:srgbClr val="FFFF00"/>
                </a:solidFill>
              </a:endParaRPr>
            </a:p>
          </p:txBody>
        </p:sp>
        <p:sp>
          <p:nvSpPr>
            <p:cNvPr id="16" name="Rounded Rectangle 2">
              <a:extLst>
                <a:ext uri="{FF2B5EF4-FFF2-40B4-BE49-F238E27FC236}">
                  <a16:creationId xmlns:a16="http://schemas.microsoft.com/office/drawing/2014/main" id="{EFE460D6-9285-414B-99E6-FC92EC9E2D9B}"/>
                </a:ext>
              </a:extLst>
            </p:cNvPr>
            <p:cNvSpPr/>
            <p:nvPr/>
          </p:nvSpPr>
          <p:spPr>
            <a:xfrm>
              <a:off x="4624331" y="3889426"/>
              <a:ext cx="1702890" cy="440587"/>
            </a:xfrm>
            <a:prstGeom prst="roundRect">
              <a:avLst/>
            </a:prstGeom>
            <a:solidFill>
              <a:srgbClr val="FF79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a:solidFill>
                    <a:srgbClr val="F7F7F7"/>
                  </a:solidFill>
                </a:rPr>
                <a:t>chim kh</a:t>
              </a:r>
              <a:r>
                <a:rPr lang="vi-VN" sz="2000">
                  <a:solidFill>
                    <a:srgbClr val="F7F7F7"/>
                  </a:solidFill>
                </a:rPr>
                <a:t>ư</a:t>
              </a:r>
              <a:r>
                <a:rPr lang="en-US" sz="2000">
                  <a:solidFill>
                    <a:srgbClr val="F7F7F7"/>
                  </a:solidFill>
                </a:rPr>
                <a:t>ớu</a:t>
              </a:r>
            </a:p>
          </p:txBody>
        </p:sp>
      </p:grpSp>
      <p:grpSp>
        <p:nvGrpSpPr>
          <p:cNvPr id="46" name="Group 45">
            <a:extLst>
              <a:ext uri="{FF2B5EF4-FFF2-40B4-BE49-F238E27FC236}">
                <a16:creationId xmlns:a16="http://schemas.microsoft.com/office/drawing/2014/main" id="{4180A9E9-F623-49A7-87EC-881E28C2D7C9}"/>
              </a:ext>
            </a:extLst>
          </p:cNvPr>
          <p:cNvGrpSpPr/>
          <p:nvPr/>
        </p:nvGrpSpPr>
        <p:grpSpPr>
          <a:xfrm>
            <a:off x="7406998" y="3853372"/>
            <a:ext cx="1294936" cy="1143000"/>
            <a:chOff x="4831080" y="3516733"/>
            <a:chExt cx="1294936" cy="1143000"/>
          </a:xfrm>
        </p:grpSpPr>
        <p:sp>
          <p:nvSpPr>
            <p:cNvPr id="47" name="Oval 46">
              <a:extLst>
                <a:ext uri="{FF2B5EF4-FFF2-40B4-BE49-F238E27FC236}">
                  <a16:creationId xmlns:a16="http://schemas.microsoft.com/office/drawing/2014/main" id="{20470634-DD34-4EC7-90EA-588161BD17FE}"/>
                </a:ext>
              </a:extLst>
            </p:cNvPr>
            <p:cNvSpPr/>
            <p:nvPr/>
          </p:nvSpPr>
          <p:spPr>
            <a:xfrm>
              <a:off x="4904276" y="3516733"/>
              <a:ext cx="1143000" cy="1143000"/>
            </a:xfrm>
            <a:prstGeom prst="ellipse">
              <a:avLst/>
            </a:prstGeom>
            <a:blipFill>
              <a:blip r:embed="rId10"/>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4000" b="1">
                <a:solidFill>
                  <a:srgbClr val="FFFF00"/>
                </a:solidFill>
              </a:endParaRPr>
            </a:p>
          </p:txBody>
        </p:sp>
        <p:sp>
          <p:nvSpPr>
            <p:cNvPr id="48" name="Rounded Rectangle 2">
              <a:extLst>
                <a:ext uri="{FF2B5EF4-FFF2-40B4-BE49-F238E27FC236}">
                  <a16:creationId xmlns:a16="http://schemas.microsoft.com/office/drawing/2014/main" id="{96C599D7-49E2-42FD-8BEE-F0251E73DC35}"/>
                </a:ext>
              </a:extLst>
            </p:cNvPr>
            <p:cNvSpPr/>
            <p:nvPr/>
          </p:nvSpPr>
          <p:spPr>
            <a:xfrm>
              <a:off x="4831080" y="3867939"/>
              <a:ext cx="1294936" cy="440587"/>
            </a:xfrm>
            <a:prstGeom prst="roundRect">
              <a:avLst/>
            </a:prstGeom>
            <a:solidFill>
              <a:srgbClr val="FF79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a:solidFill>
                    <a:srgbClr val="F7F7F7"/>
                  </a:solidFill>
                </a:rPr>
                <a:t>quả lựu</a:t>
              </a:r>
            </a:p>
          </p:txBody>
        </p:sp>
      </p:grpSp>
    </p:spTree>
    <p:extLst>
      <p:ext uri="{BB962C8B-B14F-4D97-AF65-F5344CB8AC3E}">
        <p14:creationId xmlns:p14="http://schemas.microsoft.com/office/powerpoint/2010/main" val="26698056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7"/>
                    </p:tgtEl>
                  </p:cond>
                </p:stCondLst>
                <p:endSync evt="end" delay="0">
                  <p:rtn val="all"/>
                </p:endSync>
                <p:childTnLst>
                  <p:par>
                    <p:cTn id="3" fill="hold">
                      <p:stCondLst>
                        <p:cond delay="0"/>
                      </p:stCondLst>
                      <p:childTnLst>
                        <p:par>
                          <p:cTn id="4" fill="hold">
                            <p:stCondLst>
                              <p:cond delay="0"/>
                            </p:stCondLst>
                            <p:childTnLst>
                              <p:par>
                                <p:cTn id="5" presetID="50" presetClass="path" presetSubtype="0" accel="50000" decel="50000" fill="hold" nodeType="clickEffect">
                                  <p:stCondLst>
                                    <p:cond delay="0"/>
                                  </p:stCondLst>
                                  <p:childTnLst>
                                    <p:animMotion origin="layout" path="M -0.00013 -7.40741E-7 L -0.12851 -7.40741E-7 C -0.18607 -7.40741E-7 -0.25664 0.00417 -0.25664 0.00764 L -0.25664 0.01551 " pathEditMode="relative" rAng="0" ptsTypes="AAAA">
                                      <p:cBhvr>
                                        <p:cTn id="6" dur="2000" fill="hold"/>
                                        <p:tgtEl>
                                          <p:spTgt spid="17"/>
                                        </p:tgtEl>
                                        <p:attrNameLst>
                                          <p:attrName>ppt_x</p:attrName>
                                          <p:attrName>ppt_y</p:attrName>
                                        </p:attrNameLst>
                                      </p:cBhvr>
                                      <p:rCtr x="-12826" y="764"/>
                                    </p:animMotion>
                                  </p:childTnLst>
                                </p:cTn>
                              </p:par>
                            </p:childTnLst>
                          </p:cTn>
                        </p:par>
                      </p:childTnLst>
                    </p:cTn>
                  </p:par>
                </p:childTnLst>
              </p:cTn>
              <p:nextCondLst>
                <p:cond evt="onClick" delay="0">
                  <p:tgtEl>
                    <p:spTgt spid="17"/>
                  </p:tgtEl>
                </p:cond>
              </p:nextCondLst>
            </p:seq>
            <p:seq concurrent="1" nextAc="seek">
              <p:cTn id="7" restart="whenNotActive" fill="hold" evtFilter="cancelBubble" nodeType="interactiveSeq">
                <p:stCondLst>
                  <p:cond evt="onClick" delay="0">
                    <p:tgtEl>
                      <p:spTgt spid="46"/>
                    </p:tgtEl>
                  </p:cond>
                </p:stCondLst>
                <p:endSync evt="end" delay="0">
                  <p:rtn val="all"/>
                </p:endSync>
                <p:childTnLst>
                  <p:par>
                    <p:cTn id="8" fill="hold">
                      <p:stCondLst>
                        <p:cond delay="0"/>
                      </p:stCondLst>
                      <p:childTnLst>
                        <p:par>
                          <p:cTn id="9" fill="hold">
                            <p:stCondLst>
                              <p:cond delay="0"/>
                            </p:stCondLst>
                            <p:childTnLst>
                              <p:par>
                                <p:cTn id="10" presetID="37" presetClass="path" presetSubtype="0" accel="50000" decel="50000" fill="hold" nodeType="clickEffect">
                                  <p:stCondLst>
                                    <p:cond delay="0"/>
                                  </p:stCondLst>
                                  <p:childTnLst>
                                    <p:animMotion origin="layout" path="M 2.91667E-6 -0.20695 L -0.09805 -0.01389 C -0.11836 0.03009 -0.14896 0.05393 -0.18112 0.05393 C -0.21771 0.05393 -0.24688 0.03009 -0.26719 -0.01389 L -0.36485 -0.20695 " pathEditMode="relative" rAng="0" ptsTypes="AAAAA">
                                      <p:cBhvr>
                                        <p:cTn id="11" dur="2000" fill="hold"/>
                                        <p:tgtEl>
                                          <p:spTgt spid="46"/>
                                        </p:tgtEl>
                                        <p:attrNameLst>
                                          <p:attrName>ppt_x</p:attrName>
                                          <p:attrName>ppt_y</p:attrName>
                                        </p:attrNameLst>
                                      </p:cBhvr>
                                      <p:rCtr x="-18242" y="13032"/>
                                    </p:animMotion>
                                  </p:childTnLst>
                                </p:cTn>
                              </p:par>
                            </p:childTnLst>
                          </p:cTn>
                        </p:par>
                      </p:childTnLst>
                    </p:cTn>
                  </p:par>
                </p:childTnLst>
              </p:cTn>
              <p:nextCondLst>
                <p:cond evt="onClick" delay="0">
                  <p:tgtEl>
                    <p:spTgt spid="46"/>
                  </p:tgtEl>
                </p:cond>
              </p:nextCondLst>
            </p:seq>
            <p:seq concurrent="1" nextAc="seek">
              <p:cTn id="12" restart="whenNotActive" fill="hold" evtFilter="cancelBubble" nodeType="interactiveSeq">
                <p:stCondLst>
                  <p:cond evt="onClick" delay="0">
                    <p:tgtEl>
                      <p:spTgt spid="11"/>
                    </p:tgtEl>
                  </p:cond>
                </p:stCondLst>
                <p:endSync evt="end" delay="0">
                  <p:rtn val="all"/>
                </p:endSync>
                <p:childTnLst>
                  <p:par>
                    <p:cTn id="13" fill="hold">
                      <p:stCondLst>
                        <p:cond delay="0"/>
                      </p:stCondLst>
                      <p:childTnLst>
                        <p:par>
                          <p:cTn id="14" fill="hold">
                            <p:stCondLst>
                              <p:cond delay="0"/>
                            </p:stCondLst>
                            <p:childTnLst>
                              <p:par>
                                <p:cTn id="15" presetID="50" presetClass="path" presetSubtype="0" accel="50000" decel="50000" fill="hold" nodeType="clickEffect">
                                  <p:stCondLst>
                                    <p:cond delay="0"/>
                                  </p:stCondLst>
                                  <p:childTnLst>
                                    <p:animMotion origin="layout" path="M -1.25E-6 -0.05417 L -0.1832 -0.05417 C -0.2651 -0.05417 -0.36601 -0.0375 -0.36601 -0.025 L -0.36601 0.00671 " pathEditMode="relative" rAng="0" ptsTypes="AAAA">
                                      <p:cBhvr>
                                        <p:cTn id="16" dur="2000" fill="hold"/>
                                        <p:tgtEl>
                                          <p:spTgt spid="11"/>
                                        </p:tgtEl>
                                        <p:attrNameLst>
                                          <p:attrName>ppt_x</p:attrName>
                                          <p:attrName>ppt_y</p:attrName>
                                        </p:attrNameLst>
                                      </p:cBhvr>
                                      <p:rCtr x="-18307" y="3032"/>
                                    </p:animMotion>
                                  </p:childTnLst>
                                </p:cTn>
                              </p:par>
                            </p:childTnLst>
                          </p:cTn>
                        </p:par>
                      </p:childTnLst>
                    </p:cTn>
                  </p:par>
                </p:childTnLst>
              </p:cTn>
              <p:nextCondLst>
                <p:cond evt="onClick" delay="0">
                  <p:tgtEl>
                    <p:spTgt spid="11"/>
                  </p:tgtEl>
                </p:cond>
              </p:nextCondLst>
            </p:seq>
            <p:seq concurrent="1" nextAc="seek">
              <p:cTn id="17" restart="whenNotActive" fill="hold" evtFilter="cancelBubble" nodeType="interactiveSeq">
                <p:stCondLst>
                  <p:cond evt="onClick" delay="0">
                    <p:tgtEl>
                      <p:spTgt spid="14"/>
                    </p:tgtEl>
                  </p:cond>
                </p:stCondLst>
                <p:endSync evt="end" delay="0">
                  <p:rtn val="all"/>
                </p:endSync>
                <p:childTnLst>
                  <p:par>
                    <p:cTn id="18" fill="hold">
                      <p:stCondLst>
                        <p:cond delay="0"/>
                      </p:stCondLst>
                      <p:childTnLst>
                        <p:par>
                          <p:cTn id="19" fill="hold">
                            <p:stCondLst>
                              <p:cond delay="0"/>
                            </p:stCondLst>
                            <p:childTnLst>
                              <p:par>
                                <p:cTn id="20" presetID="37" presetClass="path" presetSubtype="0" accel="50000" decel="50000" fill="hold" nodeType="clickEffect">
                                  <p:stCondLst>
                                    <p:cond delay="0"/>
                                  </p:stCondLst>
                                  <p:childTnLst>
                                    <p:animMotion origin="layout" path="M 8.33333E-7 -3.33333E-6 L 0.05404 0.02523 C 0.06536 0.03125 0.08229 0.03473 0.10013 0.03473 C 0.12031 0.03473 0.13659 0.03125 0.14779 0.02523 L 0.20208 -3.33333E-6 " pathEditMode="relative" rAng="0" ptsTypes="AAAAA">
                                      <p:cBhvr>
                                        <p:cTn id="21" dur="2000" fill="hold"/>
                                        <p:tgtEl>
                                          <p:spTgt spid="14"/>
                                        </p:tgtEl>
                                        <p:attrNameLst>
                                          <p:attrName>ppt_x</p:attrName>
                                          <p:attrName>ppt_y</p:attrName>
                                        </p:attrNameLst>
                                      </p:cBhvr>
                                      <p:rCtr x="10104" y="1736"/>
                                    </p:animMotion>
                                  </p:childTnLst>
                                </p:cTn>
                              </p:par>
                            </p:childTnLst>
                          </p:cTn>
                        </p:par>
                      </p:childTnLst>
                    </p:cTn>
                  </p:par>
                </p:childTnLst>
              </p:cTn>
              <p:nextCondLst>
                <p:cond evt="onClick" delay="0">
                  <p:tgtEl>
                    <p:spTgt spid="14"/>
                  </p:tgtEl>
                </p:cond>
              </p:nextCondLst>
            </p:seq>
            <p:seq concurrent="1" nextAc="seek">
              <p:cTn id="22" restart="whenNotActive" fill="hold" evtFilter="cancelBubble" nodeType="interactiveSeq">
                <p:stCondLst>
                  <p:cond evt="onClick" delay="0">
                    <p:tgtEl>
                      <p:spTgt spid="20"/>
                    </p:tgtEl>
                  </p:cond>
                </p:stCondLst>
                <p:endSync evt="end" delay="0">
                  <p:rtn val="all"/>
                </p:endSync>
                <p:childTnLst>
                  <p:par>
                    <p:cTn id="23" fill="hold">
                      <p:stCondLst>
                        <p:cond delay="0"/>
                      </p:stCondLst>
                      <p:childTnLst>
                        <p:par>
                          <p:cTn id="24" fill="hold">
                            <p:stCondLst>
                              <p:cond delay="0"/>
                            </p:stCondLst>
                            <p:childTnLst>
                              <p:par>
                                <p:cTn id="25" presetID="37" presetClass="path" presetSubtype="0" accel="50000" decel="50000" fill="hold" nodeType="clickEffect">
                                  <p:stCondLst>
                                    <p:cond delay="0"/>
                                  </p:stCondLst>
                                  <p:childTnLst>
                                    <p:animMotion origin="layout" path="M -2.08333E-7 -0.06852 L 0.13607 0.02176 C 0.16432 0.04259 0.20703 0.05394 0.25156 0.05394 C 0.30247 0.05394 0.34323 0.04259 0.37148 0.02176 L 0.50781 -0.06852 " pathEditMode="relative" rAng="0" ptsTypes="AAAAA">
                                      <p:cBhvr>
                                        <p:cTn id="26" dur="2000" fill="hold"/>
                                        <p:tgtEl>
                                          <p:spTgt spid="20"/>
                                        </p:tgtEl>
                                        <p:attrNameLst>
                                          <p:attrName>ppt_x</p:attrName>
                                          <p:attrName>ppt_y</p:attrName>
                                        </p:attrNameLst>
                                      </p:cBhvr>
                                      <p:rCtr x="25391" y="6111"/>
                                    </p:animMotion>
                                  </p:childTnLst>
                                </p:cTn>
                              </p:par>
                            </p:childTnLst>
                          </p:cTn>
                        </p:par>
                      </p:childTnLst>
                    </p:cTn>
                  </p:par>
                </p:childTnLst>
              </p:cTn>
              <p:nextCondLst>
                <p:cond evt="onClick" delay="0">
                  <p:tgtEl>
                    <p:spTgt spid="20"/>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653ABAA-811C-4F3F-9AB6-1F903F2293E1}"/>
              </a:ext>
            </a:extLst>
          </p:cNvPr>
          <p:cNvPicPr>
            <a:picLocks noChangeAspect="1"/>
          </p:cNvPicPr>
          <p:nvPr/>
        </p:nvPicPr>
        <p:blipFill>
          <a:blip r:embed="rId2"/>
          <a:stretch>
            <a:fillRect/>
          </a:stretch>
        </p:blipFill>
        <p:spPr>
          <a:xfrm>
            <a:off x="0" y="436283"/>
            <a:ext cx="12192000" cy="6421718"/>
          </a:xfrm>
          <a:prstGeom prst="rect">
            <a:avLst/>
          </a:prstGeom>
        </p:spPr>
      </p:pic>
      <p:pic>
        <p:nvPicPr>
          <p:cNvPr id="6" name="Picture 5">
            <a:extLst>
              <a:ext uri="{FF2B5EF4-FFF2-40B4-BE49-F238E27FC236}">
                <a16:creationId xmlns:a16="http://schemas.microsoft.com/office/drawing/2014/main" id="{6DD834A5-0306-429C-9D61-EF4518BE5C3E}"/>
              </a:ext>
            </a:extLst>
          </p:cNvPr>
          <p:cNvPicPr>
            <a:picLocks noChangeAspect="1"/>
          </p:cNvPicPr>
          <p:nvPr/>
        </p:nvPicPr>
        <p:blipFill rotWithShape="1">
          <a:blip r:embed="rId3"/>
          <a:srcRect l="26456" t="-2459" r="29494"/>
          <a:stretch/>
        </p:blipFill>
        <p:spPr>
          <a:xfrm>
            <a:off x="5048836" y="4339472"/>
            <a:ext cx="1301620" cy="1723541"/>
          </a:xfrm>
          <a:prstGeom prst="rect">
            <a:avLst/>
          </a:prstGeom>
        </p:spPr>
      </p:pic>
      <p:sp>
        <p:nvSpPr>
          <p:cNvPr id="7" name="Thought Bubble: Cloud 6">
            <a:extLst>
              <a:ext uri="{FF2B5EF4-FFF2-40B4-BE49-F238E27FC236}">
                <a16:creationId xmlns:a16="http://schemas.microsoft.com/office/drawing/2014/main" id="{C5264CEF-D0F4-422B-8DDB-864021F1A12B}"/>
              </a:ext>
            </a:extLst>
          </p:cNvPr>
          <p:cNvSpPr/>
          <p:nvPr/>
        </p:nvSpPr>
        <p:spPr>
          <a:xfrm>
            <a:off x="7123954" y="793591"/>
            <a:ext cx="4779576" cy="2034454"/>
          </a:xfrm>
          <a:prstGeom prst="cloudCallout">
            <a:avLst>
              <a:gd name="adj1" fmla="val -63466"/>
              <a:gd name="adj2" fmla="val 131523"/>
            </a:avLst>
          </a:prstGeom>
          <a:solidFill>
            <a:srgbClr val="FF79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a:solidFill>
                  <a:srgbClr val="F7F7F7"/>
                </a:solidFill>
              </a:rPr>
              <a:t>Chúng mình tập viết nhé!</a:t>
            </a:r>
          </a:p>
        </p:txBody>
      </p:sp>
    </p:spTree>
    <p:extLst>
      <p:ext uri="{BB962C8B-B14F-4D97-AF65-F5344CB8AC3E}">
        <p14:creationId xmlns:p14="http://schemas.microsoft.com/office/powerpoint/2010/main" val="34141201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4BA0E01-0D9B-4896-9330-269F3B2CF37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368215" y="2084397"/>
            <a:ext cx="11823785" cy="1478892"/>
          </a:xfrm>
          <a:prstGeom prst="rect">
            <a:avLst/>
          </a:prstGeom>
        </p:spPr>
      </p:pic>
      <p:pic>
        <p:nvPicPr>
          <p:cNvPr id="5" name="Picture 4">
            <a:extLst>
              <a:ext uri="{FF2B5EF4-FFF2-40B4-BE49-F238E27FC236}">
                <a16:creationId xmlns:a16="http://schemas.microsoft.com/office/drawing/2014/main" id="{9EC58CD1-9028-48E0-A304-14E43FD88EC2}"/>
              </a:ext>
            </a:extLst>
          </p:cNvPr>
          <p:cNvPicPr>
            <a:picLocks noChangeAspect="1"/>
          </p:cNvPicPr>
          <p:nvPr/>
        </p:nvPicPr>
        <p:blipFill rotWithShape="1">
          <a:blip r:embed="rId3"/>
          <a:srcRect l="26456" t="-2459" r="29494"/>
          <a:stretch/>
        </p:blipFill>
        <p:spPr>
          <a:xfrm>
            <a:off x="644376" y="4034157"/>
            <a:ext cx="1737372" cy="2300542"/>
          </a:xfrm>
          <a:prstGeom prst="rect">
            <a:avLst/>
          </a:prstGeom>
        </p:spPr>
      </p:pic>
    </p:spTree>
    <p:extLst>
      <p:ext uri="{BB962C8B-B14F-4D97-AF65-F5344CB8AC3E}">
        <p14:creationId xmlns:p14="http://schemas.microsoft.com/office/powerpoint/2010/main" val="23470244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TtbGsA5ZHuBfg77yV9LzLb7I44sIzqWq">
            <a:hlinkClick r:id="" action="ppaction://media"/>
            <a:extLst>
              <a:ext uri="{FF2B5EF4-FFF2-40B4-BE49-F238E27FC236}">
                <a16:creationId xmlns:a16="http://schemas.microsoft.com/office/drawing/2014/main" id="{DE754E5C-321F-42C1-AF4F-2AAD66CB6163}"/>
              </a:ext>
            </a:extLst>
          </p:cNvPr>
          <p:cNvPicPr>
            <a:picLocks noChangeAspect="1"/>
          </p:cNvPicPr>
          <p:nvPr>
            <a:videoFile r:link="rId1"/>
            <p:extLst>
              <p:ext uri="{DAA4B4D4-6D71-4841-9C94-3DE7FCFB9230}">
                <p14:media xmlns:p14="http://schemas.microsoft.com/office/powerpoint/2010/main" r:embed="rId2">
                  <p14:trim st="1109"/>
                </p14:media>
              </p:ext>
            </p:extLst>
          </p:nvPr>
        </p:nvPicPr>
        <p:blipFill>
          <a:blip r:embed="rId4"/>
          <a:stretch>
            <a:fillRect/>
          </a:stretch>
        </p:blipFill>
        <p:spPr>
          <a:xfrm>
            <a:off x="61370" y="471154"/>
            <a:ext cx="12130630" cy="6397732"/>
          </a:xfrm>
          <a:prstGeom prst="rect">
            <a:avLst/>
          </a:prstGeom>
        </p:spPr>
      </p:pic>
    </p:spTree>
    <p:extLst>
      <p:ext uri="{BB962C8B-B14F-4D97-AF65-F5344CB8AC3E}">
        <p14:creationId xmlns:p14="http://schemas.microsoft.com/office/powerpoint/2010/main" val="171412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375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iagram&#10;&#10;Description automatically generated with medium confidence">
            <a:extLst>
              <a:ext uri="{FF2B5EF4-FFF2-40B4-BE49-F238E27FC236}">
                <a16:creationId xmlns:a16="http://schemas.microsoft.com/office/drawing/2014/main" id="{03330D63-F43D-4914-939A-829AD6CF3BD1}"/>
              </a:ext>
            </a:extLst>
          </p:cNvPr>
          <p:cNvPicPr>
            <a:picLocks noChangeAspect="1"/>
          </p:cNvPicPr>
          <p:nvPr/>
        </p:nvPicPr>
        <p:blipFill rotWithShape="1">
          <a:blip r:embed="rId2">
            <a:extLst>
              <a:ext uri="{28A0092B-C50C-407E-A947-70E740481C1C}">
                <a14:useLocalDpi xmlns:a14="http://schemas.microsoft.com/office/drawing/2010/main" val="0"/>
              </a:ext>
            </a:extLst>
          </a:blip>
          <a:srcRect l="7511" r="6215" b="17568"/>
          <a:stretch/>
        </p:blipFill>
        <p:spPr>
          <a:xfrm>
            <a:off x="-173317" y="415365"/>
            <a:ext cx="12717930" cy="6514353"/>
          </a:xfrm>
          <a:prstGeom prst="rect">
            <a:avLst/>
          </a:prstGeom>
        </p:spPr>
      </p:pic>
      <p:sp>
        <p:nvSpPr>
          <p:cNvPr id="2" name="Thought Bubble: Cloud 1">
            <a:extLst>
              <a:ext uri="{FF2B5EF4-FFF2-40B4-BE49-F238E27FC236}">
                <a16:creationId xmlns:a16="http://schemas.microsoft.com/office/drawing/2014/main" id="{BA0875D6-7F90-472B-BD72-ABDBB557DB2D}"/>
              </a:ext>
            </a:extLst>
          </p:cNvPr>
          <p:cNvSpPr/>
          <p:nvPr/>
        </p:nvSpPr>
        <p:spPr>
          <a:xfrm>
            <a:off x="3590791" y="1251857"/>
            <a:ext cx="4811059" cy="2097421"/>
          </a:xfrm>
          <a:prstGeom prst="cloudCallout">
            <a:avLst>
              <a:gd name="adj1" fmla="val 25551"/>
              <a:gd name="adj2" fmla="val 157149"/>
            </a:avLst>
          </a:prstGeom>
          <a:solidFill>
            <a:srgbClr val="FF79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a:solidFill>
                  <a:srgbClr val="F7F7F7"/>
                </a:solidFill>
              </a:rPr>
              <a:t>Cùng nhau thư giãn nào các bạn ơi!</a:t>
            </a:r>
          </a:p>
        </p:txBody>
      </p:sp>
    </p:spTree>
    <p:extLst>
      <p:ext uri="{BB962C8B-B14F-4D97-AF65-F5344CB8AC3E}">
        <p14:creationId xmlns:p14="http://schemas.microsoft.com/office/powerpoint/2010/main" val="9266532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y2mate.com - Em Đi Chơi Thuyền  Em Di Choi Thuyen Official Full HD_720p">
            <a:hlinkClick r:id="" action="ppaction://media"/>
            <a:extLst>
              <a:ext uri="{FF2B5EF4-FFF2-40B4-BE49-F238E27FC236}">
                <a16:creationId xmlns:a16="http://schemas.microsoft.com/office/drawing/2014/main" id="{5D2C2776-9578-4190-98F6-9D682847A97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 y="433668"/>
            <a:ext cx="12192001" cy="6424332"/>
          </a:xfrm>
          <a:prstGeom prst="rect">
            <a:avLst/>
          </a:prstGeom>
        </p:spPr>
      </p:pic>
    </p:spTree>
    <p:extLst>
      <p:ext uri="{BB962C8B-B14F-4D97-AF65-F5344CB8AC3E}">
        <p14:creationId xmlns:p14="http://schemas.microsoft.com/office/powerpoint/2010/main" val="3190976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302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653ABAA-811C-4F3F-9AB6-1F903F2293E1}"/>
              </a:ext>
            </a:extLst>
          </p:cNvPr>
          <p:cNvPicPr>
            <a:picLocks noChangeAspect="1"/>
          </p:cNvPicPr>
          <p:nvPr/>
        </p:nvPicPr>
        <p:blipFill>
          <a:blip r:embed="rId2"/>
          <a:stretch>
            <a:fillRect/>
          </a:stretch>
        </p:blipFill>
        <p:spPr>
          <a:xfrm>
            <a:off x="0" y="436283"/>
            <a:ext cx="12192000" cy="6421718"/>
          </a:xfrm>
          <a:prstGeom prst="rect">
            <a:avLst/>
          </a:prstGeom>
        </p:spPr>
      </p:pic>
      <p:pic>
        <p:nvPicPr>
          <p:cNvPr id="6" name="Picture 5">
            <a:extLst>
              <a:ext uri="{FF2B5EF4-FFF2-40B4-BE49-F238E27FC236}">
                <a16:creationId xmlns:a16="http://schemas.microsoft.com/office/drawing/2014/main" id="{6DD834A5-0306-429C-9D61-EF4518BE5C3E}"/>
              </a:ext>
            </a:extLst>
          </p:cNvPr>
          <p:cNvPicPr>
            <a:picLocks noChangeAspect="1"/>
          </p:cNvPicPr>
          <p:nvPr/>
        </p:nvPicPr>
        <p:blipFill rotWithShape="1">
          <a:blip r:embed="rId3"/>
          <a:srcRect l="26456" t="-2459" r="29494"/>
          <a:stretch/>
        </p:blipFill>
        <p:spPr>
          <a:xfrm>
            <a:off x="5048836" y="4339472"/>
            <a:ext cx="1301620" cy="1723541"/>
          </a:xfrm>
          <a:prstGeom prst="rect">
            <a:avLst/>
          </a:prstGeom>
        </p:spPr>
      </p:pic>
      <p:sp>
        <p:nvSpPr>
          <p:cNvPr id="7" name="Thought Bubble: Cloud 6">
            <a:extLst>
              <a:ext uri="{FF2B5EF4-FFF2-40B4-BE49-F238E27FC236}">
                <a16:creationId xmlns:a16="http://schemas.microsoft.com/office/drawing/2014/main" id="{C5264CEF-D0F4-422B-8DDB-864021F1A12B}"/>
              </a:ext>
            </a:extLst>
          </p:cNvPr>
          <p:cNvSpPr/>
          <p:nvPr/>
        </p:nvSpPr>
        <p:spPr>
          <a:xfrm>
            <a:off x="7070165" y="902448"/>
            <a:ext cx="5068047" cy="2034454"/>
          </a:xfrm>
          <a:prstGeom prst="cloudCallout">
            <a:avLst>
              <a:gd name="adj1" fmla="val -64970"/>
              <a:gd name="adj2" fmla="val 125370"/>
            </a:avLst>
          </a:prstGeom>
          <a:solidFill>
            <a:srgbClr val="FF79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a:solidFill>
                  <a:srgbClr val="F7F7F7"/>
                </a:solidFill>
              </a:rPr>
              <a:t>Chúng mình tập đọc nhé!</a:t>
            </a:r>
          </a:p>
        </p:txBody>
      </p:sp>
    </p:spTree>
    <p:extLst>
      <p:ext uri="{BB962C8B-B14F-4D97-AF65-F5344CB8AC3E}">
        <p14:creationId xmlns:p14="http://schemas.microsoft.com/office/powerpoint/2010/main" val="39501221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t="259" b="1803"/>
          <a:stretch/>
        </p:blipFill>
        <p:spPr>
          <a:xfrm>
            <a:off x="1687286" y="535196"/>
            <a:ext cx="9791699" cy="6322804"/>
          </a:xfrm>
          <a:prstGeom prst="rect">
            <a:avLst/>
          </a:prstGeom>
        </p:spPr>
      </p:pic>
      <p:pic>
        <p:nvPicPr>
          <p:cNvPr id="8" name="Picture 14" descr="https://i.pinimg.com/564x/22/69/fe/2269fe1b1b22b049d8246a5c538af31d.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6201" y="443478"/>
            <a:ext cx="1844040" cy="1448189"/>
          </a:xfrm>
          <a:prstGeom prst="rect">
            <a:avLst/>
          </a:prstGeom>
          <a:noFill/>
          <a:extLst>
            <a:ext uri="{909E8E84-426E-40DD-AFC4-6F175D3DCCD1}">
              <a14:hiddenFill xmlns:a14="http://schemas.microsoft.com/office/drawing/2010/main">
                <a:solidFill>
                  <a:srgbClr val="FFFFFF"/>
                </a:solidFill>
              </a14:hiddenFill>
            </a:ext>
          </a:extLst>
        </p:spPr>
      </p:pic>
      <p:cxnSp>
        <p:nvCxnSpPr>
          <p:cNvPr id="4" name="Straight Connector 3">
            <a:extLst>
              <a:ext uri="{FF2B5EF4-FFF2-40B4-BE49-F238E27FC236}">
                <a16:creationId xmlns:a16="http://schemas.microsoft.com/office/drawing/2014/main" id="{00C13E26-7241-4EC5-9432-8213FC9369D8}"/>
              </a:ext>
            </a:extLst>
          </p:cNvPr>
          <p:cNvCxnSpPr>
            <a:cxnSpLocks/>
          </p:cNvCxnSpPr>
          <p:nvPr/>
        </p:nvCxnSpPr>
        <p:spPr>
          <a:xfrm>
            <a:off x="2079171" y="1507671"/>
            <a:ext cx="968829"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F36ACE5D-E518-4D21-ACF8-8EC8A496DE21}"/>
              </a:ext>
            </a:extLst>
          </p:cNvPr>
          <p:cNvCxnSpPr>
            <a:cxnSpLocks/>
          </p:cNvCxnSpPr>
          <p:nvPr/>
        </p:nvCxnSpPr>
        <p:spPr>
          <a:xfrm>
            <a:off x="6564085" y="2383971"/>
            <a:ext cx="810985"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8E5E09CF-FF83-4264-A13A-6D5417054097}"/>
              </a:ext>
            </a:extLst>
          </p:cNvPr>
          <p:cNvCxnSpPr>
            <a:cxnSpLocks/>
          </p:cNvCxnSpPr>
          <p:nvPr/>
        </p:nvCxnSpPr>
        <p:spPr>
          <a:xfrm>
            <a:off x="2060121" y="3328307"/>
            <a:ext cx="1094015"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9094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t="50" b="762"/>
          <a:stretch/>
        </p:blipFill>
        <p:spPr>
          <a:xfrm>
            <a:off x="1779861" y="318683"/>
            <a:ext cx="8762999" cy="6572250"/>
          </a:xfrm>
          <a:prstGeom prst="rect">
            <a:avLst/>
          </a:prstGeom>
        </p:spPr>
      </p:pic>
      <p:pic>
        <p:nvPicPr>
          <p:cNvPr id="8" name="Picture 14" descr="https://i.pinimg.com/564x/22/69/fe/2269fe1b1b22b049d8246a5c538af31d.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6201" y="443479"/>
            <a:ext cx="1540543" cy="1209842"/>
          </a:xfrm>
          <a:prstGeom prst="rect">
            <a:avLst/>
          </a:prstGeom>
          <a:noFill/>
          <a:extLst>
            <a:ext uri="{909E8E84-426E-40DD-AFC4-6F175D3DCCD1}">
              <a14:hiddenFill xmlns:a14="http://schemas.microsoft.com/office/drawing/2010/main">
                <a:solidFill>
                  <a:srgbClr val="FFFFFF"/>
                </a:solidFill>
              </a14:hiddenFill>
            </a:ext>
          </a:extLst>
        </p:spPr>
      </p:pic>
      <p:sp>
        <p:nvSpPr>
          <p:cNvPr id="4" name="Oval 3">
            <a:extLst>
              <a:ext uri="{FF2B5EF4-FFF2-40B4-BE49-F238E27FC236}">
                <a16:creationId xmlns:a16="http://schemas.microsoft.com/office/drawing/2014/main" id="{FC35F8C3-CDAB-4A10-B3E7-DBE00B642037}"/>
              </a:ext>
            </a:extLst>
          </p:cNvPr>
          <p:cNvSpPr/>
          <p:nvPr/>
        </p:nvSpPr>
        <p:spPr>
          <a:xfrm>
            <a:off x="1798958" y="896575"/>
            <a:ext cx="326235" cy="30365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vi-VN" sz="2000" b="1" dirty="0">
                <a:solidFill>
                  <a:srgbClr val="FF0000"/>
                </a:solidFill>
                <a:latin typeface="VNI-Avo" pitchFamily="2" charset="0"/>
              </a:rPr>
              <a:t>1</a:t>
            </a:r>
            <a:endParaRPr lang="en-US" sz="2000" b="1" dirty="0">
              <a:solidFill>
                <a:srgbClr val="FF0000"/>
              </a:solidFill>
              <a:latin typeface="VNI-Avo" pitchFamily="2" charset="0"/>
            </a:endParaRPr>
          </a:p>
        </p:txBody>
      </p:sp>
      <p:sp>
        <p:nvSpPr>
          <p:cNvPr id="5" name="Oval 4">
            <a:extLst>
              <a:ext uri="{FF2B5EF4-FFF2-40B4-BE49-F238E27FC236}">
                <a16:creationId xmlns:a16="http://schemas.microsoft.com/office/drawing/2014/main" id="{33EA078D-ECCE-40F2-9A0F-456E08C245B8}"/>
              </a:ext>
            </a:extLst>
          </p:cNvPr>
          <p:cNvSpPr/>
          <p:nvPr/>
        </p:nvSpPr>
        <p:spPr>
          <a:xfrm>
            <a:off x="4600960" y="785571"/>
            <a:ext cx="326235" cy="30365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rgbClr val="FF0000"/>
                </a:solidFill>
                <a:latin typeface="VNI-Avo" pitchFamily="2" charset="0"/>
              </a:rPr>
              <a:t>2</a:t>
            </a:r>
          </a:p>
        </p:txBody>
      </p:sp>
      <p:sp>
        <p:nvSpPr>
          <p:cNvPr id="6" name="Oval 5">
            <a:extLst>
              <a:ext uri="{FF2B5EF4-FFF2-40B4-BE49-F238E27FC236}">
                <a16:creationId xmlns:a16="http://schemas.microsoft.com/office/drawing/2014/main" id="{EE9425C8-5D3C-4D24-A0F3-542F896BD123}"/>
              </a:ext>
            </a:extLst>
          </p:cNvPr>
          <p:cNvSpPr/>
          <p:nvPr/>
        </p:nvSpPr>
        <p:spPr>
          <a:xfrm>
            <a:off x="6170909" y="737946"/>
            <a:ext cx="326235" cy="30365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a:solidFill>
                  <a:srgbClr val="FF0000"/>
                </a:solidFill>
                <a:latin typeface="VNI-Avo" pitchFamily="2" charset="0"/>
              </a:rPr>
              <a:t>3</a:t>
            </a:r>
            <a:endParaRPr lang="en-US" sz="2000" b="1" dirty="0">
              <a:solidFill>
                <a:srgbClr val="FF0000"/>
              </a:solidFill>
              <a:latin typeface="VNI-Avo" pitchFamily="2" charset="0"/>
            </a:endParaRPr>
          </a:p>
        </p:txBody>
      </p:sp>
      <p:sp>
        <p:nvSpPr>
          <p:cNvPr id="7" name="Oval 6">
            <a:extLst>
              <a:ext uri="{FF2B5EF4-FFF2-40B4-BE49-F238E27FC236}">
                <a16:creationId xmlns:a16="http://schemas.microsoft.com/office/drawing/2014/main" id="{D636F066-94FE-4AB1-A944-DDC1CE7CCEAE}"/>
              </a:ext>
            </a:extLst>
          </p:cNvPr>
          <p:cNvSpPr/>
          <p:nvPr/>
        </p:nvSpPr>
        <p:spPr>
          <a:xfrm>
            <a:off x="1486022" y="1349671"/>
            <a:ext cx="326235" cy="30365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a:solidFill>
                  <a:srgbClr val="FF0000"/>
                </a:solidFill>
                <a:latin typeface="VNI-Avo" pitchFamily="2" charset="0"/>
              </a:rPr>
              <a:t>4</a:t>
            </a:r>
            <a:endParaRPr lang="en-US" sz="2000" b="1" dirty="0">
              <a:solidFill>
                <a:srgbClr val="FF0000"/>
              </a:solidFill>
              <a:latin typeface="VNI-Avo" pitchFamily="2" charset="0"/>
            </a:endParaRPr>
          </a:p>
        </p:txBody>
      </p:sp>
      <p:sp>
        <p:nvSpPr>
          <p:cNvPr id="9" name="Oval 8">
            <a:extLst>
              <a:ext uri="{FF2B5EF4-FFF2-40B4-BE49-F238E27FC236}">
                <a16:creationId xmlns:a16="http://schemas.microsoft.com/office/drawing/2014/main" id="{CA2144EF-EE61-4E9D-9A0D-054186728D6C}"/>
              </a:ext>
            </a:extLst>
          </p:cNvPr>
          <p:cNvSpPr/>
          <p:nvPr/>
        </p:nvSpPr>
        <p:spPr>
          <a:xfrm>
            <a:off x="2943347" y="1341293"/>
            <a:ext cx="326235" cy="30365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a:solidFill>
                  <a:srgbClr val="FF0000"/>
                </a:solidFill>
                <a:latin typeface="VNI-Avo" pitchFamily="2" charset="0"/>
              </a:rPr>
              <a:t>5</a:t>
            </a:r>
            <a:endParaRPr lang="en-US" sz="2000" b="1" dirty="0">
              <a:solidFill>
                <a:srgbClr val="FF0000"/>
              </a:solidFill>
              <a:latin typeface="VNI-Avo" pitchFamily="2" charset="0"/>
            </a:endParaRPr>
          </a:p>
        </p:txBody>
      </p:sp>
      <p:sp>
        <p:nvSpPr>
          <p:cNvPr id="10" name="Oval 9">
            <a:extLst>
              <a:ext uri="{FF2B5EF4-FFF2-40B4-BE49-F238E27FC236}">
                <a16:creationId xmlns:a16="http://schemas.microsoft.com/office/drawing/2014/main" id="{19D59C71-B0F0-40FE-BB45-1C913E8A3439}"/>
              </a:ext>
            </a:extLst>
          </p:cNvPr>
          <p:cNvSpPr/>
          <p:nvPr/>
        </p:nvSpPr>
        <p:spPr>
          <a:xfrm>
            <a:off x="1779955" y="1831917"/>
            <a:ext cx="326235" cy="30365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a:solidFill>
                  <a:srgbClr val="FF0000"/>
                </a:solidFill>
                <a:latin typeface="VNI-Avo" pitchFamily="2" charset="0"/>
              </a:rPr>
              <a:t>6</a:t>
            </a:r>
            <a:endParaRPr lang="en-US" sz="2000" b="1" dirty="0">
              <a:solidFill>
                <a:srgbClr val="FF0000"/>
              </a:solidFill>
              <a:latin typeface="VNI-Avo" pitchFamily="2" charset="0"/>
            </a:endParaRPr>
          </a:p>
        </p:txBody>
      </p:sp>
      <p:sp>
        <p:nvSpPr>
          <p:cNvPr id="11" name="Oval 10">
            <a:extLst>
              <a:ext uri="{FF2B5EF4-FFF2-40B4-BE49-F238E27FC236}">
                <a16:creationId xmlns:a16="http://schemas.microsoft.com/office/drawing/2014/main" id="{EE0BF2F1-57AB-4427-B776-98FD735CD1A4}"/>
              </a:ext>
            </a:extLst>
          </p:cNvPr>
          <p:cNvSpPr/>
          <p:nvPr/>
        </p:nvSpPr>
        <p:spPr>
          <a:xfrm>
            <a:off x="5863251" y="1753750"/>
            <a:ext cx="326235" cy="30365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a:solidFill>
                  <a:srgbClr val="FF0000"/>
                </a:solidFill>
                <a:latin typeface="VNI-Avo" pitchFamily="2" charset="0"/>
              </a:rPr>
              <a:t>7</a:t>
            </a:r>
            <a:endParaRPr lang="en-US" sz="2000" b="1" dirty="0">
              <a:solidFill>
                <a:srgbClr val="FF0000"/>
              </a:solidFill>
              <a:latin typeface="VNI-Avo" pitchFamily="2" charset="0"/>
            </a:endParaRPr>
          </a:p>
        </p:txBody>
      </p:sp>
      <p:sp>
        <p:nvSpPr>
          <p:cNvPr id="12" name="Oval 11">
            <a:extLst>
              <a:ext uri="{FF2B5EF4-FFF2-40B4-BE49-F238E27FC236}">
                <a16:creationId xmlns:a16="http://schemas.microsoft.com/office/drawing/2014/main" id="{A12562F7-F66C-4606-9E19-47AB458D2EA4}"/>
              </a:ext>
            </a:extLst>
          </p:cNvPr>
          <p:cNvSpPr/>
          <p:nvPr/>
        </p:nvSpPr>
        <p:spPr>
          <a:xfrm>
            <a:off x="1798957" y="2380659"/>
            <a:ext cx="326235" cy="30365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a:solidFill>
                  <a:srgbClr val="FF0000"/>
                </a:solidFill>
                <a:latin typeface="VNI-Avo" pitchFamily="2" charset="0"/>
              </a:rPr>
              <a:t>8</a:t>
            </a:r>
            <a:endParaRPr lang="en-US" sz="2000" b="1" dirty="0">
              <a:solidFill>
                <a:srgbClr val="FF0000"/>
              </a:solidFill>
              <a:latin typeface="VNI-Avo" pitchFamily="2" charset="0"/>
            </a:endParaRPr>
          </a:p>
        </p:txBody>
      </p:sp>
      <p:sp>
        <p:nvSpPr>
          <p:cNvPr id="13" name="Oval 12">
            <a:extLst>
              <a:ext uri="{FF2B5EF4-FFF2-40B4-BE49-F238E27FC236}">
                <a16:creationId xmlns:a16="http://schemas.microsoft.com/office/drawing/2014/main" id="{B4D3AF32-6223-4B66-822A-B02B15A41005}"/>
              </a:ext>
            </a:extLst>
          </p:cNvPr>
          <p:cNvSpPr/>
          <p:nvPr/>
        </p:nvSpPr>
        <p:spPr>
          <a:xfrm>
            <a:off x="1812257" y="2819483"/>
            <a:ext cx="326235" cy="30365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a:solidFill>
                  <a:srgbClr val="FF0000"/>
                </a:solidFill>
                <a:latin typeface="VNI-Avo" pitchFamily="2" charset="0"/>
              </a:rPr>
              <a:t>9</a:t>
            </a:r>
            <a:endParaRPr lang="en-US" sz="2000" b="1" dirty="0">
              <a:solidFill>
                <a:srgbClr val="FF0000"/>
              </a:solidFill>
              <a:latin typeface="VNI-Avo" pitchFamily="2" charset="0"/>
            </a:endParaRPr>
          </a:p>
        </p:txBody>
      </p:sp>
      <p:grpSp>
        <p:nvGrpSpPr>
          <p:cNvPr id="17" name="Group 16">
            <a:extLst>
              <a:ext uri="{FF2B5EF4-FFF2-40B4-BE49-F238E27FC236}">
                <a16:creationId xmlns:a16="http://schemas.microsoft.com/office/drawing/2014/main" id="{96E6E3F4-3AD0-4744-9F26-FECCF5203FFC}"/>
              </a:ext>
            </a:extLst>
          </p:cNvPr>
          <p:cNvGrpSpPr/>
          <p:nvPr/>
        </p:nvGrpSpPr>
        <p:grpSpPr>
          <a:xfrm>
            <a:off x="1661762" y="3272579"/>
            <a:ext cx="672077" cy="369332"/>
            <a:chOff x="897750" y="1829192"/>
            <a:chExt cx="500745" cy="369332"/>
          </a:xfrm>
        </p:grpSpPr>
        <p:sp>
          <p:nvSpPr>
            <p:cNvPr id="18" name="Flowchart: Connector 17">
              <a:extLst>
                <a:ext uri="{FF2B5EF4-FFF2-40B4-BE49-F238E27FC236}">
                  <a16:creationId xmlns:a16="http://schemas.microsoft.com/office/drawing/2014/main" id="{0DD83B1E-36E6-4894-9AA9-47197FE04E02}"/>
                </a:ext>
              </a:extLst>
            </p:cNvPr>
            <p:cNvSpPr/>
            <p:nvPr/>
          </p:nvSpPr>
          <p:spPr>
            <a:xfrm>
              <a:off x="952499" y="1899558"/>
              <a:ext cx="272143" cy="228600"/>
            </a:xfrm>
            <a:prstGeom prst="flowChartConnector">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9" name="TextBox 37">
              <a:extLst>
                <a:ext uri="{FF2B5EF4-FFF2-40B4-BE49-F238E27FC236}">
                  <a16:creationId xmlns:a16="http://schemas.microsoft.com/office/drawing/2014/main" id="{C377DEF5-8055-416D-B4DD-5A5A47FBC505}"/>
                </a:ext>
              </a:extLst>
            </p:cNvPr>
            <p:cNvSpPr txBox="1"/>
            <p:nvPr/>
          </p:nvSpPr>
          <p:spPr>
            <a:xfrm>
              <a:off x="897750" y="1829192"/>
              <a:ext cx="500745"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a:solidFill>
                    <a:srgbClr val="FF0000"/>
                  </a:solidFill>
                </a:rPr>
                <a:t>10</a:t>
              </a:r>
            </a:p>
          </p:txBody>
        </p:sp>
      </p:grpSp>
      <p:grpSp>
        <p:nvGrpSpPr>
          <p:cNvPr id="20" name="Group 19">
            <a:extLst>
              <a:ext uri="{FF2B5EF4-FFF2-40B4-BE49-F238E27FC236}">
                <a16:creationId xmlns:a16="http://schemas.microsoft.com/office/drawing/2014/main" id="{96E6E3F4-3AD0-4744-9F26-FECCF5203FFC}"/>
              </a:ext>
            </a:extLst>
          </p:cNvPr>
          <p:cNvGrpSpPr/>
          <p:nvPr/>
        </p:nvGrpSpPr>
        <p:grpSpPr>
          <a:xfrm>
            <a:off x="1664860" y="3751793"/>
            <a:ext cx="672077" cy="369332"/>
            <a:chOff x="897750" y="1829192"/>
            <a:chExt cx="500745" cy="369332"/>
          </a:xfrm>
        </p:grpSpPr>
        <p:sp>
          <p:nvSpPr>
            <p:cNvPr id="21" name="Flowchart: Connector 20">
              <a:extLst>
                <a:ext uri="{FF2B5EF4-FFF2-40B4-BE49-F238E27FC236}">
                  <a16:creationId xmlns:a16="http://schemas.microsoft.com/office/drawing/2014/main" id="{0DD83B1E-36E6-4894-9AA9-47197FE04E02}"/>
                </a:ext>
              </a:extLst>
            </p:cNvPr>
            <p:cNvSpPr/>
            <p:nvPr/>
          </p:nvSpPr>
          <p:spPr>
            <a:xfrm>
              <a:off x="952499" y="1899558"/>
              <a:ext cx="272143" cy="228600"/>
            </a:xfrm>
            <a:prstGeom prst="flowChartConnector">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 name="TextBox 37">
              <a:extLst>
                <a:ext uri="{FF2B5EF4-FFF2-40B4-BE49-F238E27FC236}">
                  <a16:creationId xmlns:a16="http://schemas.microsoft.com/office/drawing/2014/main" id="{C377DEF5-8055-416D-B4DD-5A5A47FBC505}"/>
                </a:ext>
              </a:extLst>
            </p:cNvPr>
            <p:cNvSpPr txBox="1"/>
            <p:nvPr/>
          </p:nvSpPr>
          <p:spPr>
            <a:xfrm>
              <a:off x="897750" y="1829192"/>
              <a:ext cx="500745"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a:solidFill>
                    <a:srgbClr val="FF0000"/>
                  </a:solidFill>
                </a:rPr>
                <a:t>11</a:t>
              </a:r>
            </a:p>
          </p:txBody>
        </p:sp>
      </p:grpSp>
      <p:grpSp>
        <p:nvGrpSpPr>
          <p:cNvPr id="23" name="Group 22">
            <a:extLst>
              <a:ext uri="{FF2B5EF4-FFF2-40B4-BE49-F238E27FC236}">
                <a16:creationId xmlns:a16="http://schemas.microsoft.com/office/drawing/2014/main" id="{96E6E3F4-3AD0-4744-9F26-FECCF5203FFC}"/>
              </a:ext>
            </a:extLst>
          </p:cNvPr>
          <p:cNvGrpSpPr/>
          <p:nvPr/>
        </p:nvGrpSpPr>
        <p:grpSpPr>
          <a:xfrm>
            <a:off x="1661762" y="4225520"/>
            <a:ext cx="672077" cy="369332"/>
            <a:chOff x="897750" y="1829192"/>
            <a:chExt cx="500745" cy="369332"/>
          </a:xfrm>
        </p:grpSpPr>
        <p:sp>
          <p:nvSpPr>
            <p:cNvPr id="24" name="Flowchart: Connector 23">
              <a:extLst>
                <a:ext uri="{FF2B5EF4-FFF2-40B4-BE49-F238E27FC236}">
                  <a16:creationId xmlns:a16="http://schemas.microsoft.com/office/drawing/2014/main" id="{0DD83B1E-36E6-4894-9AA9-47197FE04E02}"/>
                </a:ext>
              </a:extLst>
            </p:cNvPr>
            <p:cNvSpPr/>
            <p:nvPr/>
          </p:nvSpPr>
          <p:spPr>
            <a:xfrm>
              <a:off x="952499" y="1899558"/>
              <a:ext cx="272143" cy="228600"/>
            </a:xfrm>
            <a:prstGeom prst="flowChartConnector">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5" name="TextBox 37">
              <a:extLst>
                <a:ext uri="{FF2B5EF4-FFF2-40B4-BE49-F238E27FC236}">
                  <a16:creationId xmlns:a16="http://schemas.microsoft.com/office/drawing/2014/main" id="{C377DEF5-8055-416D-B4DD-5A5A47FBC505}"/>
                </a:ext>
              </a:extLst>
            </p:cNvPr>
            <p:cNvSpPr txBox="1"/>
            <p:nvPr/>
          </p:nvSpPr>
          <p:spPr>
            <a:xfrm>
              <a:off x="897750" y="1829192"/>
              <a:ext cx="500745"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a:solidFill>
                    <a:srgbClr val="FF0000"/>
                  </a:solidFill>
                </a:rPr>
                <a:t>12</a:t>
              </a:r>
            </a:p>
          </p:txBody>
        </p:sp>
      </p:grpSp>
    </p:spTree>
    <p:extLst>
      <p:ext uri="{BB962C8B-B14F-4D97-AF65-F5344CB8AC3E}">
        <p14:creationId xmlns:p14="http://schemas.microsoft.com/office/powerpoint/2010/main" val="1354366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fade">
                                      <p:cBhvr>
                                        <p:cTn id="42" dur="500"/>
                                        <p:tgtEl>
                                          <p:spTgt spid="12"/>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3"/>
                                        </p:tgtEl>
                                        <p:attrNameLst>
                                          <p:attrName>style.visibility</p:attrName>
                                        </p:attrNameLst>
                                      </p:cBhvr>
                                      <p:to>
                                        <p:strVal val="visible"/>
                                      </p:to>
                                    </p:set>
                                    <p:animEffect transition="in" filter="fade">
                                      <p:cBhvr>
                                        <p:cTn id="47" dur="500"/>
                                        <p:tgtEl>
                                          <p:spTgt spid="13"/>
                                        </p:tgtEl>
                                      </p:cBhvr>
                                    </p:animEffect>
                                  </p:childTnLst>
                                </p:cTn>
                              </p:par>
                            </p:childTnLst>
                          </p:cTn>
                        </p:par>
                      </p:childTnLst>
                    </p:cTn>
                  </p:par>
                  <p:par>
                    <p:cTn id="48" fill="hold">
                      <p:stCondLst>
                        <p:cond delay="indefinite"/>
                      </p:stCondLst>
                      <p:childTnLst>
                        <p:par>
                          <p:cTn id="49" fill="hold">
                            <p:stCondLst>
                              <p:cond delay="0"/>
                            </p:stCondLst>
                            <p:childTnLst>
                              <p:par>
                                <p:cTn id="50" presetID="1" presetClass="entr" presetSubtype="0" fill="hold" nodeType="clickEffect">
                                  <p:stCondLst>
                                    <p:cond delay="0"/>
                                  </p:stCondLst>
                                  <p:childTnLst>
                                    <p:set>
                                      <p:cBhvr>
                                        <p:cTn id="51" dur="1" fill="hold">
                                          <p:stCondLst>
                                            <p:cond delay="0"/>
                                          </p:stCondLst>
                                        </p:cTn>
                                        <p:tgtEl>
                                          <p:spTgt spid="17"/>
                                        </p:tgtEl>
                                        <p:attrNameLst>
                                          <p:attrName>style.visibility</p:attrName>
                                        </p:attrNameLst>
                                      </p:cBhvr>
                                      <p:to>
                                        <p:strVal val="visible"/>
                                      </p:to>
                                    </p:set>
                                  </p:childTnLst>
                                </p:cTn>
                              </p:par>
                            </p:childTnLst>
                          </p:cTn>
                        </p:par>
                      </p:childTnLst>
                    </p:cTn>
                  </p:par>
                  <p:par>
                    <p:cTn id="52" fill="hold">
                      <p:stCondLst>
                        <p:cond delay="indefinite"/>
                      </p:stCondLst>
                      <p:childTnLst>
                        <p:par>
                          <p:cTn id="53" fill="hold">
                            <p:stCondLst>
                              <p:cond delay="0"/>
                            </p:stCondLst>
                            <p:childTnLst>
                              <p:par>
                                <p:cTn id="54" presetID="1" presetClass="entr" presetSubtype="0" fill="hold" nodeType="clickEffect">
                                  <p:stCondLst>
                                    <p:cond delay="0"/>
                                  </p:stCondLst>
                                  <p:childTnLst>
                                    <p:set>
                                      <p:cBhvr>
                                        <p:cTn id="55" dur="1" fill="hold">
                                          <p:stCondLst>
                                            <p:cond delay="0"/>
                                          </p:stCondLst>
                                        </p:cTn>
                                        <p:tgtEl>
                                          <p:spTgt spid="20"/>
                                        </p:tgtEl>
                                        <p:attrNameLst>
                                          <p:attrName>style.visibility</p:attrName>
                                        </p:attrNameLst>
                                      </p:cBhvr>
                                      <p:to>
                                        <p:strVal val="visible"/>
                                      </p:to>
                                    </p:set>
                                  </p:childTnLst>
                                </p:cTn>
                              </p:par>
                            </p:childTnLst>
                          </p:cTn>
                        </p:par>
                      </p:childTnLst>
                    </p:cTn>
                  </p:par>
                  <p:par>
                    <p:cTn id="56" fill="hold">
                      <p:stCondLst>
                        <p:cond delay="indefinite"/>
                      </p:stCondLst>
                      <p:childTnLst>
                        <p:par>
                          <p:cTn id="57" fill="hold">
                            <p:stCondLst>
                              <p:cond delay="0"/>
                            </p:stCondLst>
                            <p:childTnLst>
                              <p:par>
                                <p:cTn id="58" presetID="1" presetClass="entr" presetSubtype="0" fill="hold" nodeType="clickEffect">
                                  <p:stCondLst>
                                    <p:cond delay="0"/>
                                  </p:stCondLst>
                                  <p:childTnLst>
                                    <p:set>
                                      <p:cBhvr>
                                        <p:cTn id="59"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9" grpId="0" animBg="1"/>
      <p:bldP spid="10" grpId="0" animBg="1"/>
      <p:bldP spid="11" grpId="0" animBg="1"/>
      <p:bldP spid="12" grpId="0" animBg="1"/>
      <p:bldP spid="13"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t="-573" b="971"/>
          <a:stretch/>
        </p:blipFill>
        <p:spPr>
          <a:xfrm>
            <a:off x="1862137" y="480577"/>
            <a:ext cx="8467725" cy="6377423"/>
          </a:xfrm>
          <a:prstGeom prst="rect">
            <a:avLst/>
          </a:prstGeom>
        </p:spPr>
      </p:pic>
      <p:pic>
        <p:nvPicPr>
          <p:cNvPr id="8" name="Picture 14" descr="https://i.pinimg.com/564x/22/69/fe/2269fe1b1b22b049d8246a5c538af31d.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6201" y="443478"/>
            <a:ext cx="1844040" cy="14481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87159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ame 3">
            <a:extLst>
              <a:ext uri="{FF2B5EF4-FFF2-40B4-BE49-F238E27FC236}">
                <a16:creationId xmlns:a16="http://schemas.microsoft.com/office/drawing/2014/main" id="{761C0508-5005-4514-B70D-D8A6894FBEFF}"/>
              </a:ext>
            </a:extLst>
          </p:cNvPr>
          <p:cNvSpPr/>
          <p:nvPr/>
        </p:nvSpPr>
        <p:spPr>
          <a:xfrm>
            <a:off x="2163892" y="630424"/>
            <a:ext cx="3475854" cy="795131"/>
          </a:xfrm>
          <a:prstGeom prst="frame">
            <a:avLst/>
          </a:prstGeom>
          <a:solidFill>
            <a:srgbClr val="FF7901"/>
          </a:solidFill>
          <a:ln w="9525" cap="flat" cmpd="sng" algn="ctr">
            <a:solidFill>
              <a:srgbClr val="9BBB5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vi-VN" sz="4800" b="1" i="0" u="none" strike="noStrike" kern="0" cap="none" spc="0" normalizeH="0" baseline="0" noProof="0" dirty="0">
              <a:ln w="0"/>
              <a:solidFill>
                <a:prstClr val="black"/>
              </a:solidFill>
              <a:effectLst>
                <a:outerShdw blurRad="38100" dist="19050" dir="2700000" algn="tl" rotWithShape="0">
                  <a:prstClr val="black">
                    <a:alpha val="40000"/>
                  </a:prstClr>
                </a:outerShdw>
              </a:effectLst>
              <a:uLnTx/>
              <a:uFillTx/>
              <a:latin typeface="Arial" panose="020B0604020202020204" pitchFamily="34" charset="0"/>
              <a:ea typeface="+mn-ea"/>
              <a:cs typeface="+mn-cs"/>
            </a:endParaRPr>
          </a:p>
        </p:txBody>
      </p:sp>
      <p:pic>
        <p:nvPicPr>
          <p:cNvPr id="6" name="Picture 5">
            <a:extLst>
              <a:ext uri="{FF2B5EF4-FFF2-40B4-BE49-F238E27FC236}">
                <a16:creationId xmlns:a16="http://schemas.microsoft.com/office/drawing/2014/main" id="{2F734CBA-E23B-4BE6-B0A2-3A7802BB1875}"/>
              </a:ext>
            </a:extLst>
          </p:cNvPr>
          <p:cNvPicPr>
            <a:picLocks noChangeAspect="1"/>
          </p:cNvPicPr>
          <p:nvPr/>
        </p:nvPicPr>
        <p:blipFill>
          <a:blip r:embed="rId2"/>
          <a:stretch>
            <a:fillRect/>
          </a:stretch>
        </p:blipFill>
        <p:spPr>
          <a:xfrm>
            <a:off x="830155" y="1696752"/>
            <a:ext cx="10209853" cy="3068127"/>
          </a:xfrm>
          <a:prstGeom prst="rect">
            <a:avLst/>
          </a:prstGeom>
        </p:spPr>
      </p:pic>
      <p:sp>
        <p:nvSpPr>
          <p:cNvPr id="8" name="TextBox 7">
            <a:extLst>
              <a:ext uri="{FF2B5EF4-FFF2-40B4-BE49-F238E27FC236}">
                <a16:creationId xmlns:a16="http://schemas.microsoft.com/office/drawing/2014/main" id="{C0E24813-3D5D-452F-A4A1-5431CEA2802E}"/>
              </a:ext>
            </a:extLst>
          </p:cNvPr>
          <p:cNvSpPr txBox="1"/>
          <p:nvPr/>
        </p:nvSpPr>
        <p:spPr>
          <a:xfrm>
            <a:off x="2285054" y="630424"/>
            <a:ext cx="3810946" cy="707886"/>
          </a:xfrm>
          <a:prstGeom prst="rect">
            <a:avLst/>
          </a:prstGeom>
          <a:noFill/>
        </p:spPr>
        <p:txBody>
          <a:bodyPr wrap="square" rtlCol="0">
            <a:spAutoFit/>
          </a:bodyPr>
          <a:lstStyle/>
          <a:p>
            <a:r>
              <a:rPr lang="en-US" sz="4000">
                <a:solidFill>
                  <a:srgbClr val="074736"/>
                </a:solidFill>
              </a:rPr>
              <a:t>Ghép đúng</a:t>
            </a:r>
          </a:p>
        </p:txBody>
      </p:sp>
      <p:grpSp>
        <p:nvGrpSpPr>
          <p:cNvPr id="26" name="Group 25">
            <a:extLst>
              <a:ext uri="{FF2B5EF4-FFF2-40B4-BE49-F238E27FC236}">
                <a16:creationId xmlns:a16="http://schemas.microsoft.com/office/drawing/2014/main" id="{4C67A53D-1475-4B8A-ADB1-843D724383D6}"/>
              </a:ext>
            </a:extLst>
          </p:cNvPr>
          <p:cNvGrpSpPr/>
          <p:nvPr/>
        </p:nvGrpSpPr>
        <p:grpSpPr>
          <a:xfrm>
            <a:off x="2006995" y="5123321"/>
            <a:ext cx="8366853" cy="795131"/>
            <a:chOff x="2077752" y="5123321"/>
            <a:chExt cx="8366853" cy="795131"/>
          </a:xfrm>
        </p:grpSpPr>
        <p:sp>
          <p:nvSpPr>
            <p:cNvPr id="11" name="Frame 10">
              <a:extLst>
                <a:ext uri="{FF2B5EF4-FFF2-40B4-BE49-F238E27FC236}">
                  <a16:creationId xmlns:a16="http://schemas.microsoft.com/office/drawing/2014/main" id="{B12A9FBD-B3B0-416C-B5B2-E4FDA7E5F834}"/>
                </a:ext>
              </a:extLst>
            </p:cNvPr>
            <p:cNvSpPr/>
            <p:nvPr/>
          </p:nvSpPr>
          <p:spPr>
            <a:xfrm>
              <a:off x="2077752" y="5123321"/>
              <a:ext cx="8366853" cy="795131"/>
            </a:xfrm>
            <a:prstGeom prst="frame">
              <a:avLst/>
            </a:prstGeom>
            <a:solidFill>
              <a:srgbClr val="FF7901"/>
            </a:solidFill>
            <a:ln w="9525" cap="flat" cmpd="sng" algn="ctr">
              <a:solidFill>
                <a:srgbClr val="9BBB5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vi-VN" sz="4800" b="1" i="0" u="none" strike="noStrike" kern="0" cap="none" spc="0" normalizeH="0" baseline="0" noProof="0" dirty="0">
                <a:ln w="0"/>
                <a:solidFill>
                  <a:prstClr val="black"/>
                </a:solidFill>
                <a:effectLst>
                  <a:outerShdw blurRad="38100" dist="19050" dir="2700000" algn="tl" rotWithShape="0">
                    <a:prstClr val="black">
                      <a:alpha val="40000"/>
                    </a:prstClr>
                  </a:outerShdw>
                </a:effectLst>
                <a:uLnTx/>
                <a:uFillTx/>
                <a:latin typeface="Arial" panose="020B0604020202020204" pitchFamily="34" charset="0"/>
                <a:ea typeface="+mn-ea"/>
                <a:cs typeface="+mn-cs"/>
              </a:endParaRPr>
            </a:p>
          </p:txBody>
        </p:sp>
        <p:sp>
          <p:nvSpPr>
            <p:cNvPr id="12" name="TextBox 11">
              <a:extLst>
                <a:ext uri="{FF2B5EF4-FFF2-40B4-BE49-F238E27FC236}">
                  <a16:creationId xmlns:a16="http://schemas.microsoft.com/office/drawing/2014/main" id="{C1B797A3-F9C5-4BC7-AC16-E0B3C299EEC0}"/>
                </a:ext>
              </a:extLst>
            </p:cNvPr>
            <p:cNvSpPr txBox="1"/>
            <p:nvPr/>
          </p:nvSpPr>
          <p:spPr>
            <a:xfrm>
              <a:off x="2163892" y="5166943"/>
              <a:ext cx="8102757" cy="707886"/>
            </a:xfrm>
            <a:prstGeom prst="rect">
              <a:avLst/>
            </a:prstGeom>
            <a:noFill/>
          </p:spPr>
          <p:txBody>
            <a:bodyPr wrap="square" rtlCol="0">
              <a:spAutoFit/>
            </a:bodyPr>
            <a:lstStyle/>
            <a:p>
              <a:r>
                <a:rPr lang="en-US" sz="4000">
                  <a:solidFill>
                    <a:srgbClr val="074736"/>
                  </a:solidFill>
                </a:rPr>
                <a:t>Em thích nhân vật nào? Vì sao?</a:t>
              </a:r>
            </a:p>
          </p:txBody>
        </p:sp>
      </p:grpSp>
      <p:cxnSp>
        <p:nvCxnSpPr>
          <p:cNvPr id="14" name="Straight Connector 13">
            <a:extLst>
              <a:ext uri="{FF2B5EF4-FFF2-40B4-BE49-F238E27FC236}">
                <a16:creationId xmlns:a16="http://schemas.microsoft.com/office/drawing/2014/main" id="{00AA456C-D365-4DC9-9E87-E2A36036E076}"/>
              </a:ext>
            </a:extLst>
          </p:cNvPr>
          <p:cNvCxnSpPr>
            <a:cxnSpLocks/>
          </p:cNvCxnSpPr>
          <p:nvPr/>
        </p:nvCxnSpPr>
        <p:spPr>
          <a:xfrm flipH="1" flipV="1">
            <a:off x="3254355" y="2215006"/>
            <a:ext cx="1425557" cy="2010545"/>
          </a:xfrm>
          <a:prstGeom prst="line">
            <a:avLst/>
          </a:prstGeom>
          <a:ln w="3810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6D72768-0E24-4AFD-84A1-D2D4C49A2633}"/>
              </a:ext>
            </a:extLst>
          </p:cNvPr>
          <p:cNvCxnSpPr>
            <a:cxnSpLocks/>
          </p:cNvCxnSpPr>
          <p:nvPr/>
        </p:nvCxnSpPr>
        <p:spPr>
          <a:xfrm flipH="1">
            <a:off x="3254356" y="2215006"/>
            <a:ext cx="1470991" cy="1027084"/>
          </a:xfrm>
          <a:prstGeom prst="line">
            <a:avLst/>
          </a:prstGeom>
          <a:ln w="3810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73942E47-15AD-4160-8176-28E56B0A1574}"/>
              </a:ext>
            </a:extLst>
          </p:cNvPr>
          <p:cNvCxnSpPr>
            <a:cxnSpLocks/>
          </p:cNvCxnSpPr>
          <p:nvPr/>
        </p:nvCxnSpPr>
        <p:spPr>
          <a:xfrm flipH="1">
            <a:off x="3231637" y="3285712"/>
            <a:ext cx="1448276" cy="1036390"/>
          </a:xfrm>
          <a:prstGeom prst="line">
            <a:avLst/>
          </a:prstGeom>
          <a:ln w="38100">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2353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circle(in)">
                                      <p:cBhvr>
                                        <p:cTn id="7" dur="20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circle(in)">
                                      <p:cBhvr>
                                        <p:cTn id="12" dur="2000"/>
                                        <p:tgtEl>
                                          <p:spTgt spid="18"/>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22"/>
                                        </p:tgtEl>
                                        <p:attrNameLst>
                                          <p:attrName>style.visibility</p:attrName>
                                        </p:attrNameLst>
                                      </p:cBhvr>
                                      <p:to>
                                        <p:strVal val="visible"/>
                                      </p:to>
                                    </p:set>
                                    <p:animEffect transition="in" filter="circle(in)">
                                      <p:cBhvr>
                                        <p:cTn id="17" dur="2000"/>
                                        <p:tgtEl>
                                          <p:spTgt spid="22"/>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6925782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UTM Avo">
      <a:majorFont>
        <a:latin typeface="UTM Avo"/>
        <a:ea typeface=""/>
        <a:cs typeface=""/>
      </a:majorFont>
      <a:minorFont>
        <a:latin typeface="UTM Av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1221</TotalTime>
  <Words>337</Words>
  <Application>Microsoft Office PowerPoint</Application>
  <PresentationFormat>Widescreen</PresentationFormat>
  <Paragraphs>66</Paragraphs>
  <Slides>23</Slides>
  <Notes>7</Notes>
  <HiddenSlides>0</HiddenSlides>
  <MMClips>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VNI-Avo</vt:lpstr>
      <vt:lpstr>UTM Avo</vt:lpstr>
      <vt:lpstr>Calibri</vt:lpstr>
      <vt:lpstr>Arial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Administrator</cp:lastModifiedBy>
  <cp:revision>110</cp:revision>
  <dcterms:created xsi:type="dcterms:W3CDTF">2021-11-01T08:16:43Z</dcterms:created>
  <dcterms:modified xsi:type="dcterms:W3CDTF">2022-01-26T06:40:11Z</dcterms:modified>
</cp:coreProperties>
</file>