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0"/>
  </p:notesMasterIdLst>
  <p:sldIdLst>
    <p:sldId id="290" r:id="rId2"/>
    <p:sldId id="287" r:id="rId3"/>
    <p:sldId id="306" r:id="rId4"/>
    <p:sldId id="307" r:id="rId5"/>
    <p:sldId id="308" r:id="rId6"/>
    <p:sldId id="309" r:id="rId7"/>
    <p:sldId id="310" r:id="rId8"/>
    <p:sldId id="311" r:id="rId9"/>
    <p:sldId id="312" r:id="rId10"/>
    <p:sldId id="284" r:id="rId11"/>
    <p:sldId id="273" r:id="rId12"/>
    <p:sldId id="272" r:id="rId13"/>
    <p:sldId id="274" r:id="rId14"/>
    <p:sldId id="275" r:id="rId15"/>
    <p:sldId id="271" r:id="rId16"/>
    <p:sldId id="276" r:id="rId17"/>
    <p:sldId id="285" r:id="rId18"/>
    <p:sldId id="282" r:id="rId19"/>
    <p:sldId id="283" r:id="rId20"/>
    <p:sldId id="313" r:id="rId21"/>
    <p:sldId id="314" r:id="rId22"/>
    <p:sldId id="286" r:id="rId23"/>
    <p:sldId id="277" r:id="rId24"/>
    <p:sldId id="278" r:id="rId25"/>
    <p:sldId id="279" r:id="rId26"/>
    <p:sldId id="280" r:id="rId27"/>
    <p:sldId id="281" r:id="rId28"/>
    <p:sldId id="270" r:id="rId29"/>
  </p:sldIdLst>
  <p:sldSz cx="12192000" cy="6858000"/>
  <p:notesSz cx="6858000" cy="9144000"/>
  <p:embeddedFontLst>
    <p:embeddedFont>
      <p:font typeface="Calibri" panose="020F0502020204030204" pitchFamily="34" charset="0"/>
      <p:regular r:id="rId31"/>
      <p:bold r:id="rId32"/>
      <p:italic r:id="rId33"/>
      <p:boldItalic r:id="rId34"/>
    </p:embeddedFont>
    <p:embeddedFont>
      <p:font typeface="UTM Avo" panose="02040603050506020204" pitchFamily="18" charset="0"/>
      <p:regular r:id="rId35"/>
      <p:bold r:id="rId36"/>
      <p:italic r:id="rId37"/>
      <p:boldItalic r:id="rId38"/>
    </p:embeddedFont>
  </p:embeddedFontLst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5229"/>
    <a:srgbClr val="074736"/>
    <a:srgbClr val="E8E1D9"/>
    <a:srgbClr val="D8E9A8"/>
    <a:srgbClr val="E8E8CC"/>
    <a:srgbClr val="FFFFFF"/>
    <a:srgbClr val="FFFF99"/>
    <a:srgbClr val="F4EEA9"/>
    <a:srgbClr val="102D68"/>
    <a:srgbClr val="FF81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16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48D36-C9C3-4AA3-9558-536EAC0BC914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642218-EFDB-49DD-A5CD-13B8F79518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9517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g8d86ff3bbe_0_15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7" name="Google Shape;717;g8d86ff3bbe_0_15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aseline="0"/>
              <a:t>GV cho HS đọc lại bài </a:t>
            </a:r>
            <a:r>
              <a:rPr lang="en-US" b="1" baseline="0"/>
              <a:t>Hoa loa kèn </a:t>
            </a:r>
            <a:r>
              <a:rPr lang="en-US" baseline="0"/>
              <a:t>trong 2 phút, sau đó tham gia trò chơi.</a:t>
            </a:r>
            <a:endParaRPr lang="en-US" baseline="0" dirty="0"/>
          </a:p>
        </p:txBody>
      </p:sp>
    </p:spTree>
    <p:extLst>
      <p:ext uri="{BB962C8B-B14F-4D97-AF65-F5344CB8AC3E}">
        <p14:creationId xmlns:p14="http://schemas.microsoft.com/office/powerpoint/2010/main" val="1137461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</a:t>
            </a:r>
            <a:r>
              <a:rPr lang="en-US" dirty="0" err="1"/>
              <a:t>vào</a:t>
            </a:r>
            <a:r>
              <a:rPr lang="en-US" baseline="0" dirty="0"/>
              <a:t> </a:t>
            </a:r>
            <a:r>
              <a:rPr lang="en-US" baseline="0" dirty="0" err="1"/>
              <a:t>số</a:t>
            </a:r>
            <a:r>
              <a:rPr lang="en-US" baseline="0" dirty="0"/>
              <a:t> </a:t>
            </a:r>
            <a:r>
              <a:rPr lang="en-US" baseline="0" dirty="0" err="1"/>
              <a:t>để</a:t>
            </a:r>
            <a:r>
              <a:rPr lang="en-US" baseline="0" dirty="0"/>
              <a:t> </a:t>
            </a:r>
            <a:r>
              <a:rPr lang="en-US" baseline="0" dirty="0" err="1"/>
              <a:t>hiện</a:t>
            </a:r>
            <a:r>
              <a:rPr lang="en-US" baseline="0" dirty="0"/>
              <a:t> </a:t>
            </a:r>
            <a:r>
              <a:rPr lang="en-US" baseline="0" dirty="0" err="1"/>
              <a:t>câu</a:t>
            </a:r>
            <a:r>
              <a:rPr lang="en-US" baseline="0" dirty="0"/>
              <a:t> </a:t>
            </a:r>
            <a:r>
              <a:rPr lang="en-US" baseline="0" dirty="0" err="1"/>
              <a:t>hỏi</a:t>
            </a:r>
            <a:r>
              <a:rPr lang="en-US" baseline="0" dirty="0"/>
              <a:t>.</a:t>
            </a:r>
          </a:p>
          <a:p>
            <a:r>
              <a:rPr lang="en-US" baseline="0"/>
              <a:t>Trả lời đúng, quay về thì cây tự mọc lên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3761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g8d86ff3bbe_0_15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5" name="Google Shape;965;g8d86ff3bbe_0_15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4465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g8d86ff3bbe_0_15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5" name="Google Shape;965;g8d86ff3bbe_0_15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62675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g8d86ff3bbe_0_15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5" name="Google Shape;965;g8d86ff3bbe_0_15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9563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g8d86ff3bbe_0_15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5" name="Google Shape;965;g8d86ff3bbe_0_15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94147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2218-EFDB-49DD-A5CD-13B8F79518A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618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2218-EFDB-49DD-A5CD-13B8F79518A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6281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GV nhấn vào thanh nối để phát âm thanh vỗ tay.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2218-EFDB-49DD-A5CD-13B8F79518AD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45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BBFD17B-D166-40AF-9627-1FB3187FEC8D}"/>
              </a:ext>
            </a:extLst>
          </p:cNvPr>
          <p:cNvSpPr/>
          <p:nvPr userDrawn="1"/>
        </p:nvSpPr>
        <p:spPr>
          <a:xfrm>
            <a:off x="11008796" y="2766"/>
            <a:ext cx="1284651" cy="1387884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832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2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121" y="41285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123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15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09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0C92834-F07F-4579-8623-1CF3469E4D08}"/>
              </a:ext>
            </a:extLst>
          </p:cNvPr>
          <p:cNvSpPr/>
          <p:nvPr userDrawn="1"/>
        </p:nvSpPr>
        <p:spPr>
          <a:xfrm>
            <a:off x="10709886" y="278638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2" name="Google Shape;49;p11">
            <a:extLst>
              <a:ext uri="{FF2B5EF4-FFF2-40B4-BE49-F238E27FC236}">
                <a16:creationId xmlns:a16="http://schemas.microsoft.com/office/drawing/2014/main" id="{557967F9-CC95-4183-B7CF-1C0CA39C6C00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-165100" y="-68826"/>
            <a:ext cx="12513464" cy="7000539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CA07C617-38A5-467E-B5EB-A9EF16464BBD}"/>
              </a:ext>
            </a:extLst>
          </p:cNvPr>
          <p:cNvSpPr/>
          <p:nvPr userDrawn="1"/>
        </p:nvSpPr>
        <p:spPr>
          <a:xfrm>
            <a:off x="10907349" y="154887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159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F091B10-19C6-4821-A68D-D93E3D772DCB}"/>
              </a:ext>
            </a:extLst>
          </p:cNvPr>
          <p:cNvSpPr/>
          <p:nvPr userDrawn="1"/>
        </p:nvSpPr>
        <p:spPr>
          <a:xfrm>
            <a:off x="11353800" y="17003"/>
            <a:ext cx="974075" cy="1366092"/>
          </a:xfrm>
          <a:prstGeom prst="ellipse">
            <a:avLst/>
          </a:prstGeom>
          <a:solidFill>
            <a:srgbClr val="29AD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3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11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DD0EC9-AAF6-4028-9E61-DCAAC85097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406D12-DD67-40A6-97ED-B7D5D4460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BBF0A-4F4C-440C-AEB2-3BB590C3D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B3446-FD4B-4976-AEB2-B88314DB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83C8-11B5-46C6-8BB4-D1474691F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26DA4-DFC7-4240-8A46-02988241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57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532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495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AD1DDED-7DF5-4CD6-A1A3-FC0C2ECC92B2}"/>
              </a:ext>
            </a:extLst>
          </p:cNvPr>
          <p:cNvSpPr/>
          <p:nvPr userDrawn="1"/>
        </p:nvSpPr>
        <p:spPr>
          <a:xfrm>
            <a:off x="11050607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8255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49" r:id="rId6"/>
    <p:sldLayoutId id="2147483650" r:id="rId7"/>
    <p:sldLayoutId id="2147483685" r:id="rId8"/>
    <p:sldLayoutId id="2147483651" r:id="rId9"/>
    <p:sldLayoutId id="2147483655" r:id="rId10"/>
    <p:sldLayoutId id="2147483689" r:id="rId11"/>
    <p:sldLayoutId id="2147483688" r:id="rId12"/>
    <p:sldLayoutId id="214748369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microsoft.com/office/2007/relationships/hdphoto" Target="../media/hdphoto6.wdp"/><Relationship Id="rId18" Type="http://schemas.openxmlformats.org/officeDocument/2006/relationships/image" Target="../media/image25.png"/><Relationship Id="rId26" Type="http://schemas.openxmlformats.org/officeDocument/2006/relationships/slide" Target="slide9.xml"/><Relationship Id="rId3" Type="http://schemas.openxmlformats.org/officeDocument/2006/relationships/image" Target="../media/image17.png"/><Relationship Id="rId21" Type="http://schemas.microsoft.com/office/2007/relationships/hdphoto" Target="../media/hdphoto10.wdp"/><Relationship Id="rId7" Type="http://schemas.openxmlformats.org/officeDocument/2006/relationships/slide" Target="slide10.xml"/><Relationship Id="rId12" Type="http://schemas.openxmlformats.org/officeDocument/2006/relationships/image" Target="../media/image22.png"/><Relationship Id="rId17" Type="http://schemas.microsoft.com/office/2007/relationships/hdphoto" Target="../media/hdphoto8.wdp"/><Relationship Id="rId25" Type="http://schemas.openxmlformats.org/officeDocument/2006/relationships/slide" Target="slide8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4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6" Type="http://schemas.microsoft.com/office/2007/relationships/hdphoto" Target="../media/hdphoto4.wdp"/><Relationship Id="rId11" Type="http://schemas.microsoft.com/office/2007/relationships/hdphoto" Target="../media/hdphoto5.wdp"/><Relationship Id="rId24" Type="http://schemas.openxmlformats.org/officeDocument/2006/relationships/slide" Target="slide7.xml"/><Relationship Id="rId5" Type="http://schemas.openxmlformats.org/officeDocument/2006/relationships/image" Target="../media/image18.png"/><Relationship Id="rId15" Type="http://schemas.microsoft.com/office/2007/relationships/hdphoto" Target="../media/hdphoto7.wdp"/><Relationship Id="rId23" Type="http://schemas.openxmlformats.org/officeDocument/2006/relationships/slide" Target="slide6.xml"/><Relationship Id="rId28" Type="http://schemas.microsoft.com/office/2007/relationships/hdphoto" Target="../media/hdphoto11.wdp"/><Relationship Id="rId10" Type="http://schemas.openxmlformats.org/officeDocument/2006/relationships/image" Target="../media/image21.png"/><Relationship Id="rId19" Type="http://schemas.microsoft.com/office/2007/relationships/hdphoto" Target="../media/hdphoto9.wdp"/><Relationship Id="rId4" Type="http://schemas.microsoft.com/office/2007/relationships/hdphoto" Target="../media/hdphoto3.wdp"/><Relationship Id="rId9" Type="http://schemas.openxmlformats.org/officeDocument/2006/relationships/image" Target="../media/image20.png"/><Relationship Id="rId14" Type="http://schemas.openxmlformats.org/officeDocument/2006/relationships/image" Target="../media/image23.png"/><Relationship Id="rId22" Type="http://schemas.openxmlformats.org/officeDocument/2006/relationships/slide" Target="slide5.xml"/><Relationship Id="rId27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audio" Target="../media/audio2.wav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audio" Target="../media/audio2.wav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2.wav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8.png"/><Relationship Id="rId4" Type="http://schemas.openxmlformats.org/officeDocument/2006/relationships/audio" Target="../media/audio1.wav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2.wav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8.png"/><Relationship Id="rId4" Type="http://schemas.openxmlformats.org/officeDocument/2006/relationships/audio" Target="../media/audio1.wav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audio" Target="../media/audio1.wav"/><Relationship Id="rId7" Type="http://schemas.openxmlformats.org/officeDocument/2006/relationships/image" Target="../media/image3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png"/><Relationship Id="rId5" Type="http://schemas.openxmlformats.org/officeDocument/2006/relationships/slide" Target="slide4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37.png"/><Relationship Id="rId5" Type="http://schemas.openxmlformats.org/officeDocument/2006/relationships/image" Target="../media/image38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4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56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5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3.jpeg"/><Relationship Id="rId4" Type="http://schemas.microsoft.com/office/2007/relationships/hdphoto" Target="../media/hdphoto12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3" Type="http://schemas.openxmlformats.org/officeDocument/2006/relationships/image" Target="../media/image53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audio" Target="../media/audio3.wav"/><Relationship Id="rId4" Type="http://schemas.openxmlformats.org/officeDocument/2006/relationships/image" Target="../media/image64.png"/><Relationship Id="rId9" Type="http://schemas.openxmlformats.org/officeDocument/2006/relationships/image" Target="../media/image69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3194416" y="1648606"/>
            <a:ext cx="5803192" cy="2346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22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114: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uê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–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uơ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9467278" y="99936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1039823" y="684711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his contains an image of: {{ pinTitle }}">
            <a:extLst>
              <a:ext uri="{FF2B5EF4-FFF2-40B4-BE49-F238E27FC236}">
                <a16:creationId xmlns:a16="http://schemas.microsoft.com/office/drawing/2014/main" id="{AF6ED905-D89C-4936-B795-6945EC8218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330" y="1120390"/>
            <a:ext cx="7511581" cy="508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30F4C8A-3F21-4A14-A1B7-FFA855D10E5F}"/>
              </a:ext>
            </a:extLst>
          </p:cNvPr>
          <p:cNvSpPr/>
          <p:nvPr/>
        </p:nvSpPr>
        <p:spPr>
          <a:xfrm>
            <a:off x="4217263" y="3263761"/>
            <a:ext cx="398859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4800" b="1" cap="none" spc="0" dirty="0">
                <a:ln/>
                <a:solidFill>
                  <a:srgbClr val="1F5229"/>
                </a:solidFill>
                <a:effectLst/>
              </a:rPr>
              <a:t>KHỞI ĐỘNG</a:t>
            </a:r>
          </a:p>
        </p:txBody>
      </p:sp>
      <p:pic>
        <p:nvPicPr>
          <p:cNvPr id="5" name="Picture 4" descr="Caterpillars And Butterflies Are A Beautiful And Fascinating - Caterpillar  To Butterfly Cartoon - Free Transparent PNG Clipart Images Download">
            <a:extLst>
              <a:ext uri="{FF2B5EF4-FFF2-40B4-BE49-F238E27FC236}">
                <a16:creationId xmlns:a16="http://schemas.microsoft.com/office/drawing/2014/main" id="{D647A4F7-E2D5-41F5-AB56-F6F509392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674" b="89928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1021">
            <a:off x="8880450" y="142433"/>
            <a:ext cx="2660218" cy="132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4BFC44-C693-4EE3-B841-3B5EB45D5C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477" b="38641" l="42000" r="63900">
                        <a14:foregroundMark x1="61200" y1="21715" x2="62200" y2="25835"/>
                        <a14:foregroundMark x1="59700" y1="21938" x2="59700" y2="27171"/>
                        <a14:foregroundMark x1="51200" y1="34187" x2="58200" y2="35857"/>
                        <a14:foregroundMark x1="53900" y1="32183" x2="55900" y2="34967"/>
                        <a14:foregroundMark x1="51900" y1="19488" x2="54200" y2="31069"/>
                        <a14:foregroundMark x1="54900" y1="29176" x2="61200" y2="28062"/>
                        <a14:foregroundMark x1="55700" y1="28062" x2="60700" y2="280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058" t="15343" r="34534" b="61621"/>
          <a:stretch/>
        </p:blipFill>
        <p:spPr>
          <a:xfrm>
            <a:off x="1779825" y="398945"/>
            <a:ext cx="1337056" cy="118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036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ector trang trại – A farm Free Vector file EPS | Diễn đàn chia sẻ file  thiết kế đồ họa miễn phí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71" b="15072"/>
          <a:stretch/>
        </p:blipFill>
        <p:spPr bwMode="auto">
          <a:xfrm>
            <a:off x="15081" y="396691"/>
            <a:ext cx="12161838" cy="650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.pinimg.com/564x/c2/63/17/c26317cbccd94cdf364addd106ca3bb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795" y="2377365"/>
            <a:ext cx="2405711" cy="3229848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ADMIN\Desktop\Trong hoa\Flower-pot_HD (2)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491" y="4379415"/>
            <a:ext cx="715776" cy="71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ADMIN\Desktop\Trong hoa\Flower-pot_HD (2)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672" y="4343402"/>
            <a:ext cx="715776" cy="71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954192" y="5353313"/>
            <a:ext cx="9628122" cy="1107996"/>
          </a:xfrm>
          <a:prstGeom prst="rect">
            <a:avLst/>
          </a:prstGeom>
        </p:spPr>
        <p:txBody>
          <a:bodyPr wrap="square" lIns="121725" tIns="60862" rIns="121725" bIns="60862">
            <a:spAutoFit/>
          </a:bodyPr>
          <a:lstStyle/>
          <a:p>
            <a:r>
              <a:rPr lang="en-US" sz="6400" b="1" dirty="0" err="1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Khu</a:t>
            </a:r>
            <a:r>
              <a:rPr lang="en-US" sz="6400" b="1" dirty="0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 </a:t>
            </a:r>
            <a:r>
              <a:rPr lang="en-US" sz="6400" b="1" dirty="0" err="1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vườn</a:t>
            </a:r>
            <a:r>
              <a:rPr lang="en-US" sz="6400" b="1" dirty="0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 </a:t>
            </a:r>
            <a:r>
              <a:rPr lang="en-US" sz="6400" b="1" dirty="0" err="1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bí</a:t>
            </a:r>
            <a:r>
              <a:rPr lang="en-US" sz="6400" b="1" dirty="0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 </a:t>
            </a:r>
            <a:r>
              <a:rPr lang="en-US" sz="6400" b="1" dirty="0" err="1"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itchFamily="34" charset="0"/>
                <a:sym typeface="Oswald"/>
              </a:rPr>
              <a:t>ẩn</a:t>
            </a:r>
            <a:endParaRPr lang="en-US" sz="1400" dirty="0">
              <a:solidFill>
                <a:srgbClr val="FF0000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13" name="Picture 4" descr="C:\Users\ADMIN\Desktop\Trong hoa\Flower-pot_HD (2)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530" y="4643499"/>
            <a:ext cx="715776" cy="71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ADMIN\Desktop\Trong hoa\Flower-pot_HD (2)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711" y="4607486"/>
            <a:ext cx="715776" cy="71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895407" y="3973013"/>
            <a:ext cx="810789" cy="8128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15542" y="402895"/>
            <a:ext cx="3243944" cy="1323439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noFill/>
          </a:ln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endParaRPr lang="en-US" sz="8000">
              <a:solidFill>
                <a:srgbClr val="FF0066"/>
              </a:solidFill>
              <a:latin typeface="Arial" pitchFamily="34" charset="0"/>
              <a:ea typeface="Kids" pitchFamily="2" charset="0"/>
              <a:cs typeface="Arial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BE2DD3E-4EA9-499B-9004-010FB0769D0B}"/>
              </a:ext>
            </a:extLst>
          </p:cNvPr>
          <p:cNvSpPr/>
          <p:nvPr/>
        </p:nvSpPr>
        <p:spPr>
          <a:xfrm>
            <a:off x="4741431" y="560851"/>
            <a:ext cx="2992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74736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Trò chơi</a:t>
            </a:r>
          </a:p>
        </p:txBody>
      </p:sp>
    </p:spTree>
    <p:extLst>
      <p:ext uri="{BB962C8B-B14F-4D97-AF65-F5344CB8AC3E}">
        <p14:creationId xmlns:p14="http://schemas.microsoft.com/office/powerpoint/2010/main" val="351058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4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1.25E-6 3.33333E-6 L -1.25E-6 -0.07223 " pathEditMode="relative" rAng="0" ptsTypes="AA">
                                      <p:cBhvr>
                                        <p:cTn id="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9899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allAtOnce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 descr="C:\Users\ADMIN\Desktop\Nong trai\transcoder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824" y="397329"/>
            <a:ext cx="12509320" cy="6533580"/>
          </a:xfrm>
          <a:prstGeom prst="rect">
            <a:avLst/>
          </a:prstGeom>
          <a:noFill/>
          <a:effectLst>
            <a:outerShdw dist="50800" sx="1000" sy="1000" algn="ctr" rotWithShape="0">
              <a:srgbClr val="000000"/>
            </a:outerShdw>
            <a:reflection endPos="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s://i.pinimg.com/564x/c2/63/17/c26317cbccd94cdf364addd106ca3bb9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4164" l="3375" r="92718">
                        <a14:backgroundMark x1="7993" y1="69231" x2="11901" y2="82626"/>
                        <a14:backgroundMark x1="74423" y1="69761" x2="73002" y2="78382"/>
                        <a14:backgroundMark x1="83837" y1="77188" x2="80817" y2="828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6195" y="926569"/>
            <a:ext cx="2523117" cy="3387475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894" y="5947110"/>
            <a:ext cx="867798" cy="7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8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4587" y="2243109"/>
            <a:ext cx="1262266" cy="1251935"/>
          </a:xfrm>
          <a:prstGeom prst="rect">
            <a:avLst/>
          </a:prstGeom>
        </p:spPr>
      </p:pic>
      <p:pic>
        <p:nvPicPr>
          <p:cNvPr id="82" name="Picture 8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3330" y="2302030"/>
            <a:ext cx="1262266" cy="1251935"/>
          </a:xfrm>
          <a:prstGeom prst="rect">
            <a:avLst/>
          </a:prstGeom>
        </p:spPr>
      </p:pic>
      <p:pic>
        <p:nvPicPr>
          <p:cNvPr id="85" name="Picture 8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74534" y="4936027"/>
            <a:ext cx="1262266" cy="1251935"/>
          </a:xfrm>
          <a:prstGeom prst="rect">
            <a:avLst/>
          </a:prstGeom>
        </p:spPr>
      </p:pic>
      <p:pic>
        <p:nvPicPr>
          <p:cNvPr id="87" name="Picture 8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34000" y="4936027"/>
            <a:ext cx="1262266" cy="1251935"/>
          </a:xfrm>
          <a:prstGeom prst="rect">
            <a:avLst/>
          </a:prstGeom>
        </p:spPr>
      </p:pic>
      <p:pic>
        <p:nvPicPr>
          <p:cNvPr id="89" name="Picture 8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49572" y="4936027"/>
            <a:ext cx="1262266" cy="1251935"/>
          </a:xfrm>
          <a:prstGeom prst="rect">
            <a:avLst/>
          </a:prstGeom>
        </p:spPr>
      </p:pic>
      <p:pic>
        <p:nvPicPr>
          <p:cNvPr id="78" name="Picture 77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4023" b="47949" l="29343" r="73723">
                        <a14:foregroundMark x1="42190" y1="36035" x2="53577" y2="44531"/>
                        <a14:foregroundMark x1="51825" y1="38867" x2="42482" y2="39551"/>
                        <a14:foregroundMark x1="45547" y1="44629" x2="49197" y2="36426"/>
                        <a14:foregroundMark x1="49635" y1="37598" x2="50657" y2="38184"/>
                      </a14:backgroundRemoval>
                    </a14:imgEffect>
                  </a14:imgLayer>
                </a14:imgProps>
              </a:ext>
            </a:extLst>
          </a:blip>
          <a:srcRect l="24023" t="24324" r="20603" b="50982"/>
          <a:stretch/>
        </p:blipFill>
        <p:spPr>
          <a:xfrm rot="20731331">
            <a:off x="767132" y="1525374"/>
            <a:ext cx="1849514" cy="1236068"/>
          </a:xfrm>
          <a:prstGeom prst="rect">
            <a:avLst/>
          </a:prstGeom>
        </p:spPr>
      </p:pic>
      <p:pic>
        <p:nvPicPr>
          <p:cNvPr id="95" name="Picture 94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1344898" y="990601"/>
            <a:ext cx="586483" cy="60248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97" name="Picture 96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4435403" y="974116"/>
            <a:ext cx="586483" cy="60248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98" name="Picture 97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4880672" y="632628"/>
            <a:ext cx="586483" cy="60248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99" name="Picture 98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5139611" y="1093105"/>
            <a:ext cx="586483" cy="60248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09" name="Picture 108"/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39394" b="89840" l="55240" r="100000">
                        <a14:foregroundMark x1="72114" y1="70588" x2="82416" y2="74332"/>
                      </a14:backgroundRemoval>
                    </a14:imgEffect>
                  </a14:imgLayer>
                </a14:imgProps>
              </a:ext>
            </a:extLst>
          </a:blip>
          <a:srcRect l="52842" t="38592"/>
          <a:stretch/>
        </p:blipFill>
        <p:spPr>
          <a:xfrm rot="21323107">
            <a:off x="4398638" y="1496147"/>
            <a:ext cx="1199733" cy="1560577"/>
          </a:xfrm>
          <a:prstGeom prst="rect">
            <a:avLst/>
          </a:prstGeom>
        </p:spPr>
      </p:pic>
      <p:pic>
        <p:nvPicPr>
          <p:cNvPr id="114" name="Picture 113"/>
          <p:cNvPicPr>
            <a:picLocks noChangeAspect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41124" b="71685" l="533" r="26643"/>
                    </a14:imgEffect>
                  </a14:imgLayer>
                </a14:imgProps>
              </a:ext>
            </a:extLst>
          </a:blip>
          <a:srcRect t="42809" r="74156" b="28427"/>
          <a:stretch/>
        </p:blipFill>
        <p:spPr>
          <a:xfrm>
            <a:off x="2209800" y="4478723"/>
            <a:ext cx="1348522" cy="1189271"/>
          </a:xfrm>
          <a:prstGeom prst="rect">
            <a:avLst/>
          </a:prstGeom>
        </p:spPr>
      </p:pic>
      <p:pic>
        <p:nvPicPr>
          <p:cNvPr id="116" name="Picture 115"/>
          <p:cNvPicPr>
            <a:picLocks noChangeAspect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90000" l="8889" r="90000">
                        <a14:backgroundMark x1="39259" y1="48222" x2="39259" y2="48222"/>
                      </a14:backgroundRemoval>
                    </a14:imgEffect>
                  </a14:imgLayer>
                </a14:imgProps>
              </a:ext>
            </a:extLst>
          </a:blip>
          <a:srcRect b="19454"/>
          <a:stretch/>
        </p:blipFill>
        <p:spPr>
          <a:xfrm>
            <a:off x="5366040" y="4073808"/>
            <a:ext cx="1063464" cy="1431175"/>
          </a:xfrm>
          <a:prstGeom prst="rect">
            <a:avLst/>
          </a:prstGeom>
        </p:spPr>
      </p:pic>
      <p:pic>
        <p:nvPicPr>
          <p:cNvPr id="117" name="Picture 116"/>
          <p:cNvPicPr>
            <a:picLocks noChangeAspect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88155" l="0" r="100000"/>
                    </a14:imgEffect>
                  </a14:imgLayer>
                </a14:imgProps>
              </a:ext>
            </a:extLst>
          </a:blip>
          <a:srcRect b="9909"/>
          <a:stretch/>
        </p:blipFill>
        <p:spPr>
          <a:xfrm>
            <a:off x="8229600" y="4518467"/>
            <a:ext cx="1412168" cy="994489"/>
          </a:xfrm>
          <a:prstGeom prst="rect">
            <a:avLst/>
          </a:prstGeom>
        </p:spPr>
      </p:pic>
      <p:pic>
        <p:nvPicPr>
          <p:cNvPr id="129" name="Picture 128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2683771" y="3911914"/>
            <a:ext cx="617800" cy="63465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30" name="Picture 129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5437139" y="4069897"/>
            <a:ext cx="617800" cy="63465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32" name="Picture 131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9202938" y="4104984"/>
            <a:ext cx="617800" cy="63465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33" name="Picture 132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8521166" y="3908600"/>
            <a:ext cx="617800" cy="63465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34" name="Picture 133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32" b="52660" l="35993" r="100000"/>
                    </a14:imgEffect>
                  </a14:imgLayer>
                </a14:imgProps>
              </a:ext>
            </a:extLst>
          </a:blip>
          <a:srcRect l="35079" b="50105"/>
          <a:stretch/>
        </p:blipFill>
        <p:spPr>
          <a:xfrm>
            <a:off x="6120719" y="4020173"/>
            <a:ext cx="617800" cy="63465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140" name="Rectangle 139">
            <a:hlinkClick r:id="rId22" action="ppaction://hlinksldjump"/>
          </p:cNvPr>
          <p:cNvSpPr/>
          <p:nvPr/>
        </p:nvSpPr>
        <p:spPr>
          <a:xfrm>
            <a:off x="1325567" y="3244626"/>
            <a:ext cx="552002" cy="784632"/>
          </a:xfrm>
          <a:prstGeom prst="rect">
            <a:avLst/>
          </a:prstGeom>
        </p:spPr>
        <p:txBody>
          <a:bodyPr wrap="none" lIns="121725" tIns="60862" rIns="121725" bIns="60862">
            <a:spAutoFit/>
          </a:bodyPr>
          <a:lstStyle/>
          <a:p>
            <a:r>
              <a:rPr lang="en-US" sz="43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en-US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Rectangle 140">
            <a:hlinkClick r:id="rId23" action="ppaction://hlinksldjump"/>
          </p:cNvPr>
          <p:cNvSpPr/>
          <p:nvPr/>
        </p:nvSpPr>
        <p:spPr>
          <a:xfrm>
            <a:off x="4711798" y="3330168"/>
            <a:ext cx="552002" cy="784632"/>
          </a:xfrm>
          <a:prstGeom prst="rect">
            <a:avLst/>
          </a:prstGeom>
        </p:spPr>
        <p:txBody>
          <a:bodyPr wrap="none" lIns="121725" tIns="60862" rIns="121725" bIns="60862">
            <a:spAutoFit/>
          </a:bodyPr>
          <a:lstStyle/>
          <a:p>
            <a:r>
              <a:rPr lang="en-US" sz="43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en-US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5" name="Rectangle 144">
            <a:hlinkClick r:id="rId24" action="ppaction://hlinksldjump"/>
          </p:cNvPr>
          <p:cNvSpPr/>
          <p:nvPr/>
        </p:nvSpPr>
        <p:spPr>
          <a:xfrm>
            <a:off x="2574152" y="5933831"/>
            <a:ext cx="552002" cy="784632"/>
          </a:xfrm>
          <a:prstGeom prst="rect">
            <a:avLst/>
          </a:prstGeom>
        </p:spPr>
        <p:txBody>
          <a:bodyPr wrap="none" lIns="121725" tIns="60862" rIns="121725" bIns="60862">
            <a:spAutoFit/>
          </a:bodyPr>
          <a:lstStyle/>
          <a:p>
            <a:r>
              <a:rPr lang="en-US" sz="43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en-US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7" name="Rectangle 146">
            <a:hlinkClick r:id="rId25" action="ppaction://hlinksldjump"/>
          </p:cNvPr>
          <p:cNvSpPr/>
          <p:nvPr/>
        </p:nvSpPr>
        <p:spPr>
          <a:xfrm>
            <a:off x="5481065" y="5913425"/>
            <a:ext cx="552002" cy="784632"/>
          </a:xfrm>
          <a:prstGeom prst="rect">
            <a:avLst/>
          </a:prstGeom>
        </p:spPr>
        <p:txBody>
          <a:bodyPr wrap="none" lIns="121725" tIns="60862" rIns="121725" bIns="60862">
            <a:spAutoFit/>
          </a:bodyPr>
          <a:lstStyle/>
          <a:p>
            <a:r>
              <a:rPr lang="en-US" sz="43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en-US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9" name="Rectangle 148">
            <a:hlinkClick r:id="rId26" action="ppaction://hlinksldjump"/>
          </p:cNvPr>
          <p:cNvSpPr/>
          <p:nvPr/>
        </p:nvSpPr>
        <p:spPr>
          <a:xfrm>
            <a:off x="8404510" y="5902089"/>
            <a:ext cx="552002" cy="784632"/>
          </a:xfrm>
          <a:prstGeom prst="rect">
            <a:avLst/>
          </a:prstGeom>
        </p:spPr>
        <p:txBody>
          <a:bodyPr wrap="none" lIns="121725" tIns="60862" rIns="121725" bIns="60862">
            <a:spAutoFit/>
          </a:bodyPr>
          <a:lstStyle/>
          <a:p>
            <a:r>
              <a:rPr lang="en-US" sz="43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en-US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6" name="Picture 2" descr="Có thể tưới nước nhà Bếp dùng dụng cụ làm Vườn Biểu tượng - tưới nước ấm  png tải về - Miễn phí trong suốt Góc png Tải về.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0" b="90000" l="10000" r="90000">
                        <a14:foregroundMark x1="25444" y1="65192" x2="25444" y2="65192"/>
                        <a14:foregroundMark x1="23444" y1="75192" x2="23444" y2="75192"/>
                        <a14:foregroundMark x1="27000" y1="79423" x2="27000" y2="79423"/>
                        <a14:foregroundMark x1="30222" y1="81538" x2="30222" y2="81538"/>
                        <a14:foregroundMark x1="24222" y1="85192" x2="24222" y2="851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94" r="20245"/>
          <a:stretch/>
        </p:blipFill>
        <p:spPr bwMode="auto">
          <a:xfrm>
            <a:off x="1687884" y="1671843"/>
            <a:ext cx="1283917" cy="12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Có thể tưới nước nhà Bếp dùng dụng cụ làm Vườn Biểu tượng - tưới nước ấm  png tải về - Miễn phí trong suốt Góc png Tải về.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0" b="90000" l="10000" r="90000">
                        <a14:foregroundMark x1="25444" y1="65192" x2="25444" y2="65192"/>
                        <a14:foregroundMark x1="23444" y1="75192" x2="23444" y2="75192"/>
                        <a14:foregroundMark x1="27000" y1="79423" x2="27000" y2="79423"/>
                        <a14:foregroundMark x1="30222" y1="81538" x2="30222" y2="81538"/>
                        <a14:foregroundMark x1="24222" y1="85192" x2="24222" y2="851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94" r="20245"/>
          <a:stretch/>
        </p:blipFill>
        <p:spPr bwMode="auto">
          <a:xfrm>
            <a:off x="5040684" y="1706850"/>
            <a:ext cx="1283917" cy="12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Có thể tưới nước nhà Bếp dùng dụng cụ làm Vườn Biểu tượng - tưới nước ấm  png tải về - Miễn phí trong suốt Góc png Tải về.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0" b="90000" l="10000" r="90000">
                        <a14:foregroundMark x1="25444" y1="65192" x2="25444" y2="65192"/>
                        <a14:foregroundMark x1="23444" y1="75192" x2="23444" y2="75192"/>
                        <a14:foregroundMark x1="27000" y1="79423" x2="27000" y2="79423"/>
                        <a14:foregroundMark x1="30222" y1="81538" x2="30222" y2="81538"/>
                        <a14:foregroundMark x1="24222" y1="85192" x2="24222" y2="851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94" r="20245"/>
          <a:stretch/>
        </p:blipFill>
        <p:spPr bwMode="auto">
          <a:xfrm>
            <a:off x="2906029" y="4314044"/>
            <a:ext cx="1283917" cy="12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ó thể tưới nước nhà Bếp dùng dụng cụ làm Vườn Biểu tượng - tưới nước ấm  png tải về - Miễn phí trong suốt Góc png Tải về.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0" b="90000" l="10000" r="90000">
                        <a14:foregroundMark x1="25444" y1="65192" x2="25444" y2="65192"/>
                        <a14:foregroundMark x1="23444" y1="75192" x2="23444" y2="75192"/>
                        <a14:foregroundMark x1="27000" y1="79423" x2="27000" y2="79423"/>
                        <a14:foregroundMark x1="30222" y1="81538" x2="30222" y2="81538"/>
                        <a14:foregroundMark x1="24222" y1="85192" x2="24222" y2="851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94" r="20245"/>
          <a:stretch/>
        </p:blipFill>
        <p:spPr bwMode="auto">
          <a:xfrm>
            <a:off x="5881663" y="4403836"/>
            <a:ext cx="1283917" cy="12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Có thể tưới nước nhà Bếp dùng dụng cụ làm Vườn Biểu tượng - tưới nước ấm  png tải về - Miễn phí trong suốt Góc png Tải về.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0" b="90000" l="10000" r="90000">
                        <a14:foregroundMark x1="25444" y1="65192" x2="25444" y2="65192"/>
                        <a14:foregroundMark x1="23444" y1="75192" x2="23444" y2="75192"/>
                        <a14:foregroundMark x1="27000" y1="79423" x2="27000" y2="79423"/>
                        <a14:foregroundMark x1="30222" y1="81538" x2="30222" y2="81538"/>
                        <a14:foregroundMark x1="24222" y1="85192" x2="24222" y2="851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94" r="20245"/>
          <a:stretch/>
        </p:blipFill>
        <p:spPr bwMode="auto">
          <a:xfrm>
            <a:off x="8807399" y="4359834"/>
            <a:ext cx="1283917" cy="12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28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2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750"/>
                            </p:stCondLst>
                            <p:childTnLst>
                              <p:par>
                                <p:cTn id="3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75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75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2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75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25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750"/>
                            </p:stCondLst>
                            <p:childTnLst>
                              <p:par>
                                <p:cTn id="7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750"/>
                            </p:stCondLst>
                            <p:childTnLst>
                              <p:par>
                                <p:cTn id="84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750"/>
                            </p:stCondLst>
                            <p:childTnLst>
                              <p:par>
                                <p:cTn id="9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750"/>
                            </p:stCondLst>
                            <p:childTnLst>
                              <p:par>
                                <p:cTn id="9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00"/>
                            </p:stCondLst>
                            <p:childTnLst>
                              <p:par>
                                <p:cTn id="1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1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75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250"/>
                            </p:stCondLst>
                            <p:childTnLst>
                              <p:par>
                                <p:cTn id="1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750"/>
                            </p:stCondLst>
                            <p:childTnLst>
                              <p:par>
                                <p:cTn id="129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750"/>
                            </p:stCondLst>
                            <p:childTnLst>
                              <p:par>
                                <p:cTn id="1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500"/>
                            </p:stCondLst>
                            <p:childTnLst>
                              <p:par>
                                <p:cTn id="15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4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5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7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2750"/>
                            </p:stCondLst>
                            <p:childTnLst>
                              <p:par>
                                <p:cTn id="1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3250"/>
                            </p:stCondLst>
                            <p:childTnLst>
                              <p:par>
                                <p:cTn id="1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3750"/>
                            </p:stCondLst>
                            <p:childTnLst>
                              <p:par>
                                <p:cTn id="16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4250"/>
                            </p:stCondLst>
                            <p:childTnLst>
                              <p:par>
                                <p:cTn id="17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250"/>
                            </p:stCondLst>
                            <p:childTnLst>
                              <p:par>
                                <p:cTn id="178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6250"/>
                            </p:stCondLst>
                            <p:childTnLst>
                              <p:par>
                                <p:cTn id="18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000"/>
                            </p:stCondLst>
                            <p:childTnLst>
                              <p:par>
                                <p:cTn id="19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1500"/>
                            </p:stCondLst>
                            <p:childTnLst>
                              <p:par>
                                <p:cTn id="20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3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4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5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6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2750"/>
                            </p:stCondLst>
                            <p:childTnLst>
                              <p:par>
                                <p:cTn id="20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2750"/>
                            </p:stCondLst>
                            <p:childTnLst>
                              <p:par>
                                <p:cTn id="2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2750"/>
                            </p:stCondLst>
                            <p:childTnLst>
                              <p:par>
                                <p:cTn id="21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3750"/>
                            </p:stCondLst>
                            <p:childTnLst>
                              <p:par>
                                <p:cTn id="224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4750"/>
                            </p:stCondLst>
                            <p:childTnLst>
                              <p:par>
                                <p:cTn id="23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</p:childTnLst>
        </p:cTn>
      </p:par>
    </p:tnLst>
    <p:bldLst>
      <p:bldP spid="140" grpId="0"/>
      <p:bldP spid="141" grpId="0"/>
      <p:bldP spid="145" grpId="0"/>
      <p:bldP spid="147" grpId="0"/>
      <p:bldP spid="1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42D440C4-9F18-4745-BE36-B83536EF9B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15" y="415983"/>
            <a:ext cx="12168369" cy="644183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948672" y="5141557"/>
            <a:ext cx="4349922" cy="936018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pPr lvl="0">
              <a:buClrTx/>
              <a:defRPr/>
            </a:pPr>
            <a:r>
              <a:rPr lang="vi-VN" sz="4000" b="1" dirty="0">
                <a:solidFill>
                  <a:srgbClr val="E8E8CC"/>
                </a:solidFill>
                <a:latin typeface="+mj-lt"/>
                <a:cs typeface="Arial" pitchFamily="34" charset="0"/>
              </a:rPr>
              <a:t>C. </a:t>
            </a:r>
            <a:r>
              <a:rPr lang="en-US" sz="4000" b="1" dirty="0" err="1">
                <a:solidFill>
                  <a:srgbClr val="E8E8CC"/>
                </a:solidFill>
                <a:latin typeface="+mj-lt"/>
                <a:cs typeface="Arial" pitchFamily="34" charset="0"/>
              </a:rPr>
              <a:t>khoe</a:t>
            </a:r>
            <a:r>
              <a:rPr lang="en-US" sz="4000" b="1" dirty="0">
                <a:solidFill>
                  <a:srgbClr val="E8E8CC"/>
                </a:solidFill>
                <a:latin typeface="+mj-lt"/>
                <a:cs typeface="Arial" pitchFamily="34" charset="0"/>
              </a:rPr>
              <a:t> </a:t>
            </a:r>
            <a:r>
              <a:rPr lang="en-US" sz="4000" b="1" dirty="0" err="1">
                <a:solidFill>
                  <a:srgbClr val="E8E8CC"/>
                </a:solidFill>
                <a:latin typeface="+mj-lt"/>
                <a:cs typeface="Arial" pitchFamily="34" charset="0"/>
              </a:rPr>
              <a:t>sắc</a:t>
            </a:r>
            <a:endParaRPr lang="vi-VN" sz="4000" b="1" dirty="0">
              <a:solidFill>
                <a:srgbClr val="E8E8CC"/>
              </a:solidFill>
              <a:latin typeface="+mj-lt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52250" y="3824840"/>
            <a:ext cx="4311127" cy="942677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B</a:t>
            </a:r>
            <a:r>
              <a:rPr lang="en-US" sz="4000" b="1">
                <a:solidFill>
                  <a:srgbClr val="E8E8CC"/>
                </a:solidFill>
              </a:rPr>
              <a:t>. héo khô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280" y="5263449"/>
            <a:ext cx="798097" cy="78274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8026" y="3913689"/>
            <a:ext cx="807556" cy="778352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948672" y="2568544"/>
            <a:ext cx="4349922" cy="942677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A</a:t>
            </a:r>
            <a:r>
              <a:rPr lang="en-US" sz="4000" b="1">
                <a:solidFill>
                  <a:srgbClr val="E8E8CC"/>
                </a:solidFill>
              </a:rPr>
              <a:t>. ủ rũ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4802" y="2650648"/>
            <a:ext cx="807556" cy="77835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01696" y="769088"/>
            <a:ext cx="6788605" cy="14463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lIns="121725" tIns="60862" rIns="121725" bIns="60862">
            <a:spAutoFit/>
          </a:bodyPr>
          <a:lstStyle/>
          <a:p>
            <a:r>
              <a:rPr lang="en-US" sz="4300" b="1">
                <a:solidFill>
                  <a:srgbClr val="002060"/>
                </a:solidFill>
              </a:rPr>
              <a:t>Trong vườn, muôn hoa như thế nào?</a:t>
            </a:r>
            <a:endParaRPr lang="en-US" sz="4300" b="1" dirty="0">
              <a:solidFill>
                <a:srgbClr val="002060"/>
              </a:solidFill>
            </a:endParaRPr>
          </a:p>
        </p:txBody>
      </p:sp>
      <p:pic>
        <p:nvPicPr>
          <p:cNvPr id="18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9700" y="5542773"/>
            <a:ext cx="867798" cy="7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159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3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7C9D0DE-68D6-4B98-93A0-ACE2E106D5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15" y="416164"/>
            <a:ext cx="12168369" cy="644183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950433" y="3481022"/>
            <a:ext cx="4705819" cy="992763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pPr lvl="0">
              <a:buClrTx/>
              <a:defRPr/>
            </a:pPr>
            <a:r>
              <a:rPr lang="en-US" sz="4000" b="1" dirty="0">
                <a:solidFill>
                  <a:srgbClr val="E8E8CC"/>
                </a:solidFill>
                <a:latin typeface="+mj-lt"/>
                <a:cs typeface="Arial" pitchFamily="34" charset="0"/>
              </a:rPr>
              <a:t>B</a:t>
            </a:r>
            <a:r>
              <a:rPr lang="en-US" sz="4000" b="1">
                <a:solidFill>
                  <a:srgbClr val="E8E8CC"/>
                </a:solidFill>
                <a:latin typeface="+mj-lt"/>
                <a:cs typeface="Arial" pitchFamily="34" charset="0"/>
              </a:rPr>
              <a:t>. xoè tay</a:t>
            </a:r>
            <a:endParaRPr lang="vi-VN" sz="4000" b="1" dirty="0">
              <a:solidFill>
                <a:srgbClr val="E8E8CC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6373" y="3637082"/>
            <a:ext cx="798097" cy="782741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950433" y="2105243"/>
            <a:ext cx="4705819" cy="989605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A</a:t>
            </a:r>
            <a:r>
              <a:rPr lang="en-US" sz="4000" b="1">
                <a:solidFill>
                  <a:srgbClr val="E8E8CC"/>
                </a:solidFill>
              </a:rPr>
              <a:t>. xè tay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187" y="2210869"/>
            <a:ext cx="807556" cy="778352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3950433" y="4872473"/>
            <a:ext cx="4705820" cy="1018155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C</a:t>
            </a:r>
            <a:r>
              <a:rPr lang="en-US" sz="4000" b="1">
                <a:solidFill>
                  <a:srgbClr val="E8E8CC"/>
                </a:solidFill>
              </a:rPr>
              <a:t>. xoà tay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187" y="4992374"/>
            <a:ext cx="807556" cy="778352"/>
          </a:xfrm>
          <a:prstGeom prst="rect">
            <a:avLst/>
          </a:prstGeom>
        </p:spPr>
      </p:pic>
      <p:pic>
        <p:nvPicPr>
          <p:cNvPr id="18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7714" y="5497885"/>
            <a:ext cx="867798" cy="7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2445693" y="922706"/>
            <a:ext cx="8137411" cy="784632"/>
            <a:chOff x="998398" y="1295521"/>
            <a:chExt cx="8137411" cy="784632"/>
          </a:xfrm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</p:grpSpPr>
        <p:sp>
          <p:nvSpPr>
            <p:cNvPr id="3" name="Rectangle 2"/>
            <p:cNvSpPr/>
            <p:nvPr/>
          </p:nvSpPr>
          <p:spPr>
            <a:xfrm>
              <a:off x="998398" y="1295521"/>
              <a:ext cx="8137411" cy="78463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none" lIns="121725" tIns="60862" rIns="121725" bIns="60862">
              <a:spAutoFit/>
            </a:bodyPr>
            <a:lstStyle/>
            <a:p>
              <a:r>
                <a:rPr lang="en-US" sz="4300" b="1">
                  <a:solidFill>
                    <a:srgbClr val="002060"/>
                  </a:solidFill>
                </a:rPr>
                <a:t>Điền vào chỗ chấm: </a:t>
              </a:r>
              <a:r>
                <a:rPr lang="en-US" sz="4300" b="1">
                  <a:solidFill>
                    <a:srgbClr val="00B050"/>
                  </a:solidFill>
                </a:rPr>
                <a:t>x… tay</a:t>
              </a:r>
              <a:endParaRPr lang="en-US" sz="43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10C06BD-644B-4252-82C5-1923F916E5F2}"/>
                </a:ext>
              </a:extLst>
            </p:cNvPr>
            <p:cNvCxnSpPr>
              <a:cxnSpLocks/>
            </p:cNvCxnSpPr>
            <p:nvPr/>
          </p:nvCxnSpPr>
          <p:spPr>
            <a:xfrm>
              <a:off x="7511143" y="1398814"/>
              <a:ext cx="174171" cy="97972"/>
            </a:xfrm>
            <a:prstGeom prst="line">
              <a:avLst/>
            </a:prstGeom>
            <a:ln w="38100">
              <a:noFill/>
            </a:ln>
            <a:effectLst>
              <a:outerShdw blurRad="107950" dist="12700" dir="5400000" algn="ctr">
                <a:srgbClr val="000000"/>
              </a:outerShdw>
            </a:effectLst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673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5ADA42E-5C0A-4429-B570-C7A9A3E49C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15" y="416164"/>
            <a:ext cx="12168369" cy="6441836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483862" y="3799575"/>
            <a:ext cx="5028254" cy="883979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B</a:t>
            </a:r>
            <a:r>
              <a:rPr lang="en-US" sz="4000" b="1">
                <a:solidFill>
                  <a:srgbClr val="E8E8CC"/>
                </a:solidFill>
              </a:rPr>
              <a:t>. ốm, yếu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5433" y="3896266"/>
            <a:ext cx="695275" cy="67013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0387" y="820428"/>
            <a:ext cx="10162016" cy="13540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lIns="121725" tIns="60862" rIns="121725" bIns="60862">
            <a:spAutoFit/>
          </a:bodyPr>
          <a:lstStyle/>
          <a:p>
            <a:pPr algn="just"/>
            <a:r>
              <a:rPr lang="en-US" sz="4000" b="1"/>
              <a:t>   </a:t>
            </a:r>
            <a:r>
              <a:rPr lang="en-US" sz="4000" b="1">
                <a:solidFill>
                  <a:srgbClr val="002060"/>
                </a:solidFill>
              </a:rPr>
              <a:t>Cúc đại đoá xoè những ngón tay như thế nào?</a:t>
            </a:r>
            <a:endParaRPr lang="en-US" sz="4000" b="1" dirty="0">
              <a:solidFill>
                <a:srgbClr val="002060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483862" y="5054129"/>
            <a:ext cx="5046842" cy="898253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C</a:t>
            </a:r>
            <a:r>
              <a:rPr lang="en-US" sz="4000" b="1">
                <a:solidFill>
                  <a:srgbClr val="E8E8CC"/>
                </a:solidFill>
              </a:rPr>
              <a:t>. ốm, khoẻ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272" y="5275985"/>
            <a:ext cx="644436" cy="62113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483862" y="2472997"/>
            <a:ext cx="5028254" cy="956003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pPr lvl="0">
              <a:buClrTx/>
              <a:defRPr/>
            </a:pPr>
            <a:r>
              <a:rPr lang="en-US" sz="4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  <a:cs typeface="Arial" pitchFamily="34" charset="0"/>
              </a:rPr>
              <a:t>A</a:t>
            </a:r>
            <a:r>
              <a:rPr lang="en-US" sz="4000" b="1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  <a:cs typeface="Arial" pitchFamily="34" charset="0"/>
              </a:rPr>
              <a:t>. mập, khoẻ</a:t>
            </a:r>
            <a:endParaRPr lang="vi-VN" sz="4000" b="1" dirty="0">
              <a:solidFill>
                <a:schemeClr val="accent4">
                  <a:lumMod val="20000"/>
                  <a:lumOff val="80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5433" y="2618441"/>
            <a:ext cx="798097" cy="782741"/>
          </a:xfrm>
          <a:prstGeom prst="rect">
            <a:avLst/>
          </a:prstGeom>
        </p:spPr>
      </p:pic>
      <p:pic>
        <p:nvPicPr>
          <p:cNvPr id="19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937" y="5491521"/>
            <a:ext cx="867798" cy="7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64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  <p:bldP spid="15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838D1550-816B-4A7B-9E54-E16257DABB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15" y="416164"/>
            <a:ext cx="12168369" cy="6441836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940283" y="2205046"/>
            <a:ext cx="4891024" cy="883979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A</a:t>
            </a:r>
            <a:r>
              <a:rPr lang="en-US" sz="4000" b="1">
                <a:solidFill>
                  <a:srgbClr val="E8E8CC"/>
                </a:solidFill>
              </a:rPr>
              <a:t>. thì thằm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6818" y="2288114"/>
            <a:ext cx="721371" cy="69528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3940283" y="4793209"/>
            <a:ext cx="4907511" cy="872853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C</a:t>
            </a:r>
            <a:r>
              <a:rPr lang="en-US" sz="4000" b="1">
                <a:solidFill>
                  <a:srgbClr val="E8E8CC"/>
                </a:solidFill>
              </a:rPr>
              <a:t>. thì thàm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6818" y="4887994"/>
            <a:ext cx="730830" cy="704401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940283" y="3513319"/>
            <a:ext cx="4907511" cy="855596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pPr lvl="0">
              <a:buClrTx/>
              <a:defRPr/>
            </a:pPr>
            <a:r>
              <a:rPr lang="en-US" sz="4000" b="1" dirty="0">
                <a:solidFill>
                  <a:srgbClr val="E8E8CC"/>
                </a:solidFill>
                <a:latin typeface="+mj-lt"/>
                <a:cs typeface="Arial" pitchFamily="34" charset="0"/>
              </a:rPr>
              <a:t>B</a:t>
            </a:r>
            <a:r>
              <a:rPr lang="en-US" sz="4000" b="1">
                <a:solidFill>
                  <a:srgbClr val="E8E8CC"/>
                </a:solidFill>
                <a:latin typeface="+mj-lt"/>
                <a:cs typeface="Arial" pitchFamily="34" charset="0"/>
              </a:rPr>
              <a:t>. thì thầm</a:t>
            </a:r>
            <a:endParaRPr lang="vi-VN" sz="4000" b="1" dirty="0">
              <a:solidFill>
                <a:srgbClr val="E8E8CC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092" y="3586174"/>
            <a:ext cx="798097" cy="782741"/>
          </a:xfrm>
          <a:prstGeom prst="rect">
            <a:avLst/>
          </a:prstGeom>
        </p:spPr>
      </p:pic>
      <p:pic>
        <p:nvPicPr>
          <p:cNvPr id="12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8815" y="5443385"/>
            <a:ext cx="867798" cy="7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2660792" y="922009"/>
            <a:ext cx="7786971" cy="883978"/>
            <a:chOff x="910715" y="1173067"/>
            <a:chExt cx="7786971" cy="738466"/>
          </a:xfrm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</p:grpSpPr>
        <p:sp>
          <p:nvSpPr>
            <p:cNvPr id="3" name="Rectangle 2"/>
            <p:cNvSpPr/>
            <p:nvPr/>
          </p:nvSpPr>
          <p:spPr>
            <a:xfrm>
              <a:off x="910715" y="1173067"/>
              <a:ext cx="7786971" cy="73846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lIns="121725" tIns="60862" rIns="121725" bIns="60862">
              <a:spAutoFit/>
            </a:bodyPr>
            <a:lstStyle/>
            <a:p>
              <a:pPr algn="just"/>
              <a:r>
                <a:rPr lang="en-US" sz="4000" b="1">
                  <a:solidFill>
                    <a:srgbClr val="002060"/>
                  </a:solidFill>
                </a:rPr>
                <a:t>Điền vào chỗ chấm: </a:t>
              </a:r>
              <a:r>
                <a:rPr lang="en-US" sz="4000" b="1">
                  <a:solidFill>
                    <a:srgbClr val="92D050"/>
                  </a:solidFill>
                </a:rPr>
                <a:t>thì th…</a:t>
              </a:r>
              <a:endParaRPr lang="en-US" sz="4000" b="1" dirty="0">
                <a:solidFill>
                  <a:srgbClr val="92D050"/>
                </a:solidFill>
              </a:endParaRP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3F5A1B6-EF5E-4109-8A49-D40E94B0F7AC}"/>
                </a:ext>
              </a:extLst>
            </p:cNvPr>
            <p:cNvCxnSpPr>
              <a:cxnSpLocks/>
            </p:cNvCxnSpPr>
            <p:nvPr/>
          </p:nvCxnSpPr>
          <p:spPr>
            <a:xfrm>
              <a:off x="7897587" y="1311781"/>
              <a:ext cx="174171" cy="97972"/>
            </a:xfrm>
            <a:prstGeom prst="line">
              <a:avLst/>
            </a:prstGeom>
            <a:ln w="38100">
              <a:noFill/>
            </a:ln>
            <a:effectLst>
              <a:outerShdw blurRad="107950" dist="12700" dir="5400000" algn="ctr">
                <a:srgbClr val="000000"/>
              </a:outerShdw>
            </a:effectLst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3640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BA07CB5-A21A-49A4-8F75-20766C7C87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15" y="416164"/>
            <a:ext cx="12168369" cy="6441836"/>
          </a:xfrm>
          <a:prstGeom prst="rect">
            <a:avLst/>
          </a:prstGeom>
        </p:spPr>
      </p:pic>
      <p:pic>
        <p:nvPicPr>
          <p:cNvPr id="2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4395" y="5461552"/>
            <a:ext cx="867798" cy="7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4121729" y="2019689"/>
            <a:ext cx="4636153" cy="883979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A</a:t>
            </a:r>
            <a:r>
              <a:rPr lang="en-US" sz="4000" b="1">
                <a:solidFill>
                  <a:srgbClr val="E8E8CC"/>
                </a:solidFill>
              </a:rPr>
              <a:t>. xinh sắn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9454" y="2147459"/>
            <a:ext cx="652017" cy="6284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415571" y="893830"/>
            <a:ext cx="8468824" cy="7384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lIns="121725" tIns="60862" rIns="121725" bIns="60862">
            <a:spAutoFit/>
          </a:bodyPr>
          <a:lstStyle/>
          <a:p>
            <a:pPr algn="just"/>
            <a:r>
              <a:rPr lang="en-US" sz="4000" b="1">
                <a:solidFill>
                  <a:srgbClr val="002060"/>
                </a:solidFill>
              </a:rPr>
              <a:t>Điền vào chỗ chấm: </a:t>
            </a:r>
            <a:r>
              <a:rPr lang="en-US" sz="4000" b="1">
                <a:solidFill>
                  <a:srgbClr val="92D050"/>
                </a:solidFill>
              </a:rPr>
              <a:t>…inh …ắn</a:t>
            </a:r>
            <a:endParaRPr lang="en-US" sz="4000" b="1" dirty="0">
              <a:solidFill>
                <a:srgbClr val="92D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121728" y="4798210"/>
            <a:ext cx="4636153" cy="872853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r>
              <a:rPr lang="en-US" sz="4000" b="1" dirty="0">
                <a:solidFill>
                  <a:srgbClr val="E8E8CC"/>
                </a:solidFill>
              </a:rPr>
              <a:t>C</a:t>
            </a:r>
            <a:r>
              <a:rPr lang="en-US" sz="4000" b="1">
                <a:solidFill>
                  <a:srgbClr val="E8E8CC"/>
                </a:solidFill>
              </a:rPr>
              <a:t>. sinh xắn</a:t>
            </a:r>
            <a:endParaRPr lang="en-US" sz="4000" b="1" dirty="0">
              <a:solidFill>
                <a:srgbClr val="E8E8CC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9995" y="4919644"/>
            <a:ext cx="661476" cy="63755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121728" y="3423141"/>
            <a:ext cx="4636153" cy="855596"/>
          </a:xfrm>
          <a:prstGeom prst="rect">
            <a:avLst/>
          </a:prstGeom>
          <a:solidFill>
            <a:srgbClr val="074736"/>
          </a:solidFill>
          <a:ln w="28575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lIns="121725" tIns="60862" rIns="121725" bIns="60862" rtlCol="0" anchor="ctr"/>
          <a:lstStyle/>
          <a:p>
            <a:pPr lvl="0">
              <a:buClrTx/>
              <a:defRPr/>
            </a:pPr>
            <a:r>
              <a:rPr lang="en-US" sz="4000" b="1" dirty="0">
                <a:solidFill>
                  <a:srgbClr val="E8E8CC"/>
                </a:solidFill>
                <a:latin typeface="+mj-lt"/>
                <a:cs typeface="Arial" pitchFamily="34" charset="0"/>
              </a:rPr>
              <a:t>B</a:t>
            </a:r>
            <a:r>
              <a:rPr lang="en-US" sz="4000" b="1">
                <a:solidFill>
                  <a:srgbClr val="E8E8CC"/>
                </a:solidFill>
                <a:latin typeface="+mj-lt"/>
                <a:cs typeface="Arial" pitchFamily="34" charset="0"/>
              </a:rPr>
              <a:t>. xinh xắn</a:t>
            </a:r>
            <a:endParaRPr lang="vi-VN" sz="4000" b="1" dirty="0">
              <a:solidFill>
                <a:srgbClr val="E8E8CC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3374" y="3561142"/>
            <a:ext cx="798097" cy="782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73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3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D54D7E40-5CC4-4AAD-B111-11F02039E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26492" y="912406"/>
            <a:ext cx="7015229" cy="522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E1901D3-6B13-4153-89A2-0BFBC3674504}"/>
              </a:ext>
            </a:extLst>
          </p:cNvPr>
          <p:cNvSpPr/>
          <p:nvPr/>
        </p:nvSpPr>
        <p:spPr>
          <a:xfrm>
            <a:off x="4308060" y="1574517"/>
            <a:ext cx="30316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>
                <a:ln/>
                <a:solidFill>
                  <a:schemeClr val="accent4"/>
                </a:solidFill>
                <a:effectLst/>
              </a:rPr>
              <a:t>Bài 114: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8F13EF-8019-40F3-A14C-03507C0A95A1}"/>
              </a:ext>
            </a:extLst>
          </p:cNvPr>
          <p:cNvSpPr/>
          <p:nvPr/>
        </p:nvSpPr>
        <p:spPr>
          <a:xfrm>
            <a:off x="4652127" y="2410141"/>
            <a:ext cx="25923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u</a:t>
            </a:r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ê - uơ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5616E3-FC21-45F9-998C-38715E24E67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2933">
            <a:off x="9896399" y="124020"/>
            <a:ext cx="1921689" cy="2327125"/>
          </a:xfrm>
          <a:prstGeom prst="rect">
            <a:avLst/>
          </a:prstGeom>
        </p:spPr>
      </p:pic>
      <p:pic>
        <p:nvPicPr>
          <p:cNvPr id="8" name="Picture 7" descr="j0435805[1]">
            <a:extLst>
              <a:ext uri="{FF2B5EF4-FFF2-40B4-BE49-F238E27FC236}">
                <a16:creationId xmlns:a16="http://schemas.microsoft.com/office/drawing/2014/main" id="{EF36B2FA-6905-4830-82CF-EB39BFEEF6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71077" y="442770"/>
            <a:ext cx="1956289" cy="1898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 descr="This contains an image of: {{ pinTitle }}">
            <a:extLst>
              <a:ext uri="{FF2B5EF4-FFF2-40B4-BE49-F238E27FC236}">
                <a16:creationId xmlns:a16="http://schemas.microsoft.com/office/drawing/2014/main" id="{43A5E130-D915-42D3-8A15-A01267A84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27" y="4606698"/>
            <a:ext cx="22383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679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hape, square&#10;&#10;Description automatically generated">
            <a:extLst>
              <a:ext uri="{FF2B5EF4-FFF2-40B4-BE49-F238E27FC236}">
                <a16:creationId xmlns:a16="http://schemas.microsoft.com/office/drawing/2014/main" id="{9641FB51-99E9-4051-B9A2-DE259DDC0EC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6170"/>
            <a:ext cx="12977213" cy="67156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7AA646-9D3B-4073-BB2C-52BB11FA51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9359" y="968899"/>
            <a:ext cx="3219358" cy="39634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2EB7DF-4AB8-421B-B2EE-05F8B16E71F6}"/>
              </a:ext>
            </a:extLst>
          </p:cNvPr>
          <p:cNvSpPr txBox="1"/>
          <p:nvPr/>
        </p:nvSpPr>
        <p:spPr>
          <a:xfrm>
            <a:off x="1374628" y="5238119"/>
            <a:ext cx="3257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>
                <a:solidFill>
                  <a:srgbClr val="002060"/>
                </a:solidFill>
              </a:rPr>
              <a:t>hoa huệ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C02C72-64CD-470F-A05E-F0D71F8CC026}"/>
              </a:ext>
            </a:extLst>
          </p:cNvPr>
          <p:cNvSpPr txBox="1"/>
          <p:nvPr/>
        </p:nvSpPr>
        <p:spPr>
          <a:xfrm>
            <a:off x="3316863" y="5241187"/>
            <a:ext cx="11071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>
                <a:solidFill>
                  <a:srgbClr val="FF0000"/>
                </a:solidFill>
              </a:rPr>
              <a:t>uê</a:t>
            </a:r>
          </a:p>
        </p:txBody>
      </p:sp>
      <p:pic>
        <p:nvPicPr>
          <p:cNvPr id="8" name="H7KWH0m7KZ3zS21Pkxa2vkUGk6XwdGsJ">
            <a:hlinkClick r:id="" action="ppaction://media"/>
            <a:extLst>
              <a:ext uri="{FF2B5EF4-FFF2-40B4-BE49-F238E27FC236}">
                <a16:creationId xmlns:a16="http://schemas.microsoft.com/office/drawing/2014/main" id="{16DFDFAF-4076-4365-BEEF-E5E79B29471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7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53997" y="767551"/>
            <a:ext cx="7557425" cy="534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90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293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hape, square&#10;&#10;Description automatically generated">
            <a:extLst>
              <a:ext uri="{FF2B5EF4-FFF2-40B4-BE49-F238E27FC236}">
                <a16:creationId xmlns:a16="http://schemas.microsoft.com/office/drawing/2014/main" id="{FEFDD748-8358-4FF3-9ADA-44A58ACE6AA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1613"/>
            <a:ext cx="12977213" cy="67156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F93EB3-6350-44CB-8BAE-473A85939F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135" y="967202"/>
            <a:ext cx="4585369" cy="41945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0DD608-E830-465E-ADC0-4233D53C08A6}"/>
              </a:ext>
            </a:extLst>
          </p:cNvPr>
          <p:cNvSpPr txBox="1"/>
          <p:nvPr/>
        </p:nvSpPr>
        <p:spPr>
          <a:xfrm>
            <a:off x="1879027" y="5236029"/>
            <a:ext cx="29282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>
                <a:solidFill>
                  <a:srgbClr val="002060"/>
                </a:solidFill>
              </a:rPr>
              <a:t>huơ vòi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42B8CF-E3D6-4D87-AEA4-E6F2A7F9E972}"/>
              </a:ext>
            </a:extLst>
          </p:cNvPr>
          <p:cNvSpPr txBox="1"/>
          <p:nvPr/>
        </p:nvSpPr>
        <p:spPr>
          <a:xfrm>
            <a:off x="2296886" y="5236029"/>
            <a:ext cx="12112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>
                <a:solidFill>
                  <a:srgbClr val="FF0000"/>
                </a:solidFill>
              </a:rPr>
              <a:t>uơ</a:t>
            </a:r>
          </a:p>
        </p:txBody>
      </p:sp>
      <p:pic>
        <p:nvPicPr>
          <p:cNvPr id="8" name="NVBOtrOH2KI9rxHM3HcHB3u5MfhvSZ1B">
            <a:hlinkClick r:id="" action="ppaction://media"/>
            <a:extLst>
              <a:ext uri="{FF2B5EF4-FFF2-40B4-BE49-F238E27FC236}">
                <a16:creationId xmlns:a16="http://schemas.microsoft.com/office/drawing/2014/main" id="{D285D06F-356B-435A-8A9B-A166B122E31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6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90505" y="545007"/>
            <a:ext cx="6513859" cy="5326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79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19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Shape, square&#10;&#10;Description automatically generated">
            <a:extLst>
              <a:ext uri="{FF2B5EF4-FFF2-40B4-BE49-F238E27FC236}">
                <a16:creationId xmlns:a16="http://schemas.microsoft.com/office/drawing/2014/main" id="{40532D4A-AC1C-4481-AB54-5861F3E936F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6819"/>
            <a:ext cx="12977213" cy="671569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F969E9F-A586-411D-B160-0FCD467BCCB0}"/>
              </a:ext>
            </a:extLst>
          </p:cNvPr>
          <p:cNvSpPr/>
          <p:nvPr/>
        </p:nvSpPr>
        <p:spPr>
          <a:xfrm>
            <a:off x="2538108" y="1492245"/>
            <a:ext cx="2140587" cy="1104699"/>
          </a:xfrm>
          <a:prstGeom prst="roundRect">
            <a:avLst/>
          </a:prstGeom>
          <a:solidFill>
            <a:srgbClr val="074736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>
                <a:solidFill>
                  <a:srgbClr val="E8E8CC"/>
                </a:solidFill>
                <a:latin typeface="+mj-lt"/>
              </a:rPr>
              <a:t>uê</a:t>
            </a:r>
            <a:endParaRPr lang="en-US" sz="6000" dirty="0">
              <a:solidFill>
                <a:srgbClr val="E8E8CC"/>
              </a:solidFill>
              <a:latin typeface="+mj-lt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D308FAF-75F1-49EF-A497-3927464E893D}"/>
              </a:ext>
            </a:extLst>
          </p:cNvPr>
          <p:cNvSpPr/>
          <p:nvPr/>
        </p:nvSpPr>
        <p:spPr>
          <a:xfrm>
            <a:off x="7839222" y="1492245"/>
            <a:ext cx="2101533" cy="1104699"/>
          </a:xfrm>
          <a:prstGeom prst="roundRect">
            <a:avLst/>
          </a:prstGeom>
          <a:solidFill>
            <a:srgbClr val="074736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>
                <a:solidFill>
                  <a:srgbClr val="E8E8CC"/>
                </a:solidFill>
                <a:latin typeface="+mj-lt"/>
              </a:rPr>
              <a:t>uơ</a:t>
            </a:r>
            <a:endParaRPr lang="en-US" sz="6000" dirty="0">
              <a:solidFill>
                <a:srgbClr val="E8E8CC"/>
              </a:solidFill>
              <a:latin typeface="+mj-lt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675587C-2ABF-43C0-98D1-7E53FFBC5AB8}"/>
              </a:ext>
            </a:extLst>
          </p:cNvPr>
          <p:cNvSpPr/>
          <p:nvPr/>
        </p:nvSpPr>
        <p:spPr>
          <a:xfrm>
            <a:off x="1739647" y="3836691"/>
            <a:ext cx="3661307" cy="1104699"/>
          </a:xfrm>
          <a:prstGeom prst="roundRect">
            <a:avLst/>
          </a:prstGeom>
          <a:solidFill>
            <a:srgbClr val="074736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>
                <a:solidFill>
                  <a:srgbClr val="E8E8CC"/>
                </a:solidFill>
                <a:latin typeface="+mj-lt"/>
              </a:rPr>
              <a:t>hoa huệ</a:t>
            </a:r>
            <a:endParaRPr lang="en-US" sz="6000" dirty="0">
              <a:solidFill>
                <a:srgbClr val="E8E8CC"/>
              </a:solidFill>
              <a:latin typeface="+mj-lt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F61C3C1-800B-4C15-8B6C-838FF1EDE570}"/>
              </a:ext>
            </a:extLst>
          </p:cNvPr>
          <p:cNvSpPr/>
          <p:nvPr/>
        </p:nvSpPr>
        <p:spPr>
          <a:xfrm>
            <a:off x="6998595" y="3836691"/>
            <a:ext cx="3782786" cy="1104699"/>
          </a:xfrm>
          <a:prstGeom prst="roundRect">
            <a:avLst/>
          </a:prstGeom>
          <a:solidFill>
            <a:srgbClr val="074736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>
                <a:solidFill>
                  <a:srgbClr val="E8E8CC"/>
                </a:solidFill>
                <a:latin typeface="+mj-lt"/>
              </a:rPr>
              <a:t>huơ vòi</a:t>
            </a:r>
            <a:endParaRPr lang="en-US" sz="6000" dirty="0">
              <a:solidFill>
                <a:srgbClr val="E8E8CC"/>
              </a:solidFill>
              <a:latin typeface="+mj-l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311425-A2F0-418C-8B18-B5358590C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2053" y="5317672"/>
            <a:ext cx="1128249" cy="13890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4A7A4CC-8204-4341-AA6C-CEE281A540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4357" y="5253437"/>
            <a:ext cx="2133600" cy="140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16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hape, square&#10;&#10;Description automatically generated">
            <a:extLst>
              <a:ext uri="{FF2B5EF4-FFF2-40B4-BE49-F238E27FC236}">
                <a16:creationId xmlns:a16="http://schemas.microsoft.com/office/drawing/2014/main" id="{7AA1BB62-A537-443E-A633-27CA744897E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6170"/>
            <a:ext cx="12977213" cy="6715692"/>
          </a:xfrm>
          <a:prstGeom prst="rect">
            <a:avLst/>
          </a:prstGeom>
        </p:spPr>
      </p:pic>
      <p:pic>
        <p:nvPicPr>
          <p:cNvPr id="1026" name="Picture 2" descr="This contains an image of: {{ pinTitle }}">
            <a:extLst>
              <a:ext uri="{FF2B5EF4-FFF2-40B4-BE49-F238E27FC236}">
                <a16:creationId xmlns:a16="http://schemas.microsoft.com/office/drawing/2014/main" id="{DEC1F5CE-1E3C-4D05-99C3-C48C6B702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378" y="2288042"/>
            <a:ext cx="3012622" cy="320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E5F648-3FC0-45E6-AAE2-BECED26E5A1F}"/>
              </a:ext>
            </a:extLst>
          </p:cNvPr>
          <p:cNvSpPr txBox="1"/>
          <p:nvPr/>
        </p:nvSpPr>
        <p:spPr>
          <a:xfrm>
            <a:off x="3574596" y="3320143"/>
            <a:ext cx="12681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>
                <a:solidFill>
                  <a:srgbClr val="002060"/>
                </a:solidFill>
              </a:rPr>
              <a:t>uê</a:t>
            </a:r>
          </a:p>
        </p:txBody>
      </p:sp>
      <p:pic>
        <p:nvPicPr>
          <p:cNvPr id="6" name="Picture 2" descr="This contains an image of: {{ pinTitle }}">
            <a:extLst>
              <a:ext uri="{FF2B5EF4-FFF2-40B4-BE49-F238E27FC236}">
                <a16:creationId xmlns:a16="http://schemas.microsoft.com/office/drawing/2014/main" id="{A9D2AD45-DAE8-4971-BF69-78734F5368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664" y="2225923"/>
            <a:ext cx="3012622" cy="320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12CE95-3965-4D83-9FC3-DEC5A5BBD58C}"/>
              </a:ext>
            </a:extLst>
          </p:cNvPr>
          <p:cNvSpPr txBox="1"/>
          <p:nvPr/>
        </p:nvSpPr>
        <p:spPr>
          <a:xfrm>
            <a:off x="8244568" y="3320143"/>
            <a:ext cx="1398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>
                <a:solidFill>
                  <a:srgbClr val="002060"/>
                </a:solidFill>
              </a:rPr>
              <a:t>uơ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BFA3B20-C69C-418A-9275-6582126225E7}"/>
              </a:ext>
            </a:extLst>
          </p:cNvPr>
          <p:cNvCxnSpPr/>
          <p:nvPr/>
        </p:nvCxnSpPr>
        <p:spPr>
          <a:xfrm>
            <a:off x="3712029" y="4218214"/>
            <a:ext cx="41365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4ED395-E6DB-4857-8549-830C4FEEB465}"/>
              </a:ext>
            </a:extLst>
          </p:cNvPr>
          <p:cNvCxnSpPr/>
          <p:nvPr/>
        </p:nvCxnSpPr>
        <p:spPr>
          <a:xfrm>
            <a:off x="8376558" y="4218214"/>
            <a:ext cx="41365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0DCAC2E-9408-41E4-A941-F0A39E8A308E}"/>
              </a:ext>
            </a:extLst>
          </p:cNvPr>
          <p:cNvSpPr txBox="1"/>
          <p:nvPr/>
        </p:nvSpPr>
        <p:spPr>
          <a:xfrm>
            <a:off x="4037240" y="3320140"/>
            <a:ext cx="10722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>
                <a:solidFill>
                  <a:srgbClr val="00B050"/>
                </a:solidFill>
              </a:rPr>
              <a:t>ê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A178CD-63B0-48DD-BDCD-07369E799702}"/>
              </a:ext>
            </a:extLst>
          </p:cNvPr>
          <p:cNvSpPr txBox="1"/>
          <p:nvPr/>
        </p:nvSpPr>
        <p:spPr>
          <a:xfrm>
            <a:off x="8703129" y="3320141"/>
            <a:ext cx="10722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>
                <a:solidFill>
                  <a:srgbClr val="00B0F0"/>
                </a:solidFill>
              </a:rPr>
              <a:t>ơ</a:t>
            </a:r>
          </a:p>
        </p:txBody>
      </p:sp>
      <p:pic>
        <p:nvPicPr>
          <p:cNvPr id="1030" name="Picture 6" descr="Яндекс.Фотки ❤ liked on Polyvore featuring backgrounds, balloon, bubble, dot, effects, filler, borders and picture frame">
            <a:extLst>
              <a:ext uri="{FF2B5EF4-FFF2-40B4-BE49-F238E27FC236}">
                <a16:creationId xmlns:a16="http://schemas.microsoft.com/office/drawing/2014/main" id="{6576FDE2-54D6-442B-8721-A1CED0E055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76" b="13831"/>
          <a:stretch/>
        </p:blipFill>
        <p:spPr bwMode="auto">
          <a:xfrm>
            <a:off x="4331154" y="587364"/>
            <a:ext cx="5158468" cy="1724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84AC4BF-6503-4667-B45E-EB287AD28BE7}"/>
              </a:ext>
            </a:extLst>
          </p:cNvPr>
          <p:cNvSpPr txBox="1"/>
          <p:nvPr/>
        </p:nvSpPr>
        <p:spPr>
          <a:xfrm>
            <a:off x="6096000" y="926855"/>
            <a:ext cx="320312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>
                <a:solidFill>
                  <a:srgbClr val="1F5229"/>
                </a:solidFill>
              </a:rPr>
              <a:t>So sánh</a:t>
            </a:r>
          </a:p>
        </p:txBody>
      </p:sp>
    </p:spTree>
    <p:extLst>
      <p:ext uri="{BB962C8B-B14F-4D97-AF65-F5344CB8AC3E}">
        <p14:creationId xmlns:p14="http://schemas.microsoft.com/office/powerpoint/2010/main" val="237259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square&#10;&#10;Description automatically generated">
            <a:extLst>
              <a:ext uri="{FF2B5EF4-FFF2-40B4-BE49-F238E27FC236}">
                <a16:creationId xmlns:a16="http://schemas.microsoft.com/office/drawing/2014/main" id="{6736AA8B-0C93-4A04-BA03-A62E77E1867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4" y="236170"/>
            <a:ext cx="12977213" cy="67156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0C2577-A463-4187-BBC3-06A54F7440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79966" y="544285"/>
            <a:ext cx="8994067" cy="614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979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1134905-F93F-48BE-AF5D-80AC9CDA5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5594"/>
            <a:ext cx="12970329" cy="6712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31E27A-BAC8-4A3F-A2AD-5656F4C4C1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926" y="5107481"/>
            <a:ext cx="1589198" cy="1555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AB0361-F0BE-43AD-A8E9-DB5E5C7EF6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6230" y="5035575"/>
            <a:ext cx="1703992" cy="15668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81C053-3083-4570-95BA-9949972B77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64117" y="4989047"/>
            <a:ext cx="1703992" cy="16744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CD809AB-153C-454D-BAF7-5D7FCAE36B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3883" y="5034555"/>
            <a:ext cx="1703992" cy="16289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1F53C9E-3442-4AF9-948C-86BFDC0F6F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9903" y="4963787"/>
            <a:ext cx="1703992" cy="16686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689EC36-21EE-4491-B68B-E52466D4A2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39668" y="5014475"/>
            <a:ext cx="1733435" cy="16978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7D7333-DA52-4657-A617-50A49905075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84870" y="1619704"/>
            <a:ext cx="2697431" cy="146208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4808DB6-C77E-4327-BDB5-1F3E5A04C15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75926" y="1748290"/>
            <a:ext cx="2762250" cy="1333500"/>
          </a:xfrm>
          <a:prstGeom prst="rect">
            <a:avLst/>
          </a:prstGeom>
        </p:spPr>
      </p:pic>
      <p:pic>
        <p:nvPicPr>
          <p:cNvPr id="18" name="Picture 6" descr="Яндекс.Фотки ❤ liked on Polyvore featuring backgrounds, balloon, bubble, dot, effects, filler, borders and picture frame">
            <a:extLst>
              <a:ext uri="{FF2B5EF4-FFF2-40B4-BE49-F238E27FC236}">
                <a16:creationId xmlns:a16="http://schemas.microsoft.com/office/drawing/2014/main" id="{D025895D-528F-43AE-B89C-9A274DEA9C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7" b="13238"/>
          <a:stretch/>
        </p:blipFill>
        <p:spPr bwMode="auto">
          <a:xfrm>
            <a:off x="1885949" y="571962"/>
            <a:ext cx="6833509" cy="117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595D209-88DE-49CC-A01F-3F4485FE27ED}"/>
              </a:ext>
            </a:extLst>
          </p:cNvPr>
          <p:cNvSpPr txBox="1"/>
          <p:nvPr/>
        </p:nvSpPr>
        <p:spPr>
          <a:xfrm>
            <a:off x="3083006" y="836960"/>
            <a:ext cx="5323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rgbClr val="074736"/>
                </a:solidFill>
              </a:rPr>
              <a:t>Xếp hoa vào hai nhóm</a:t>
            </a:r>
          </a:p>
        </p:txBody>
      </p:sp>
    </p:spTree>
    <p:extLst>
      <p:ext uri="{BB962C8B-B14F-4D97-AF65-F5344CB8AC3E}">
        <p14:creationId xmlns:p14="http://schemas.microsoft.com/office/powerpoint/2010/main" val="38863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4 -1.85185E-6 L -0.00769 -0.291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" y="-1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0.39883 -0.3300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35" y="-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-0.0086 -0.4715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" y="-2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7037E-7 L 0.16432 -0.251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16" y="-1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51 2.22222E-6 L -0.31915 -0.2442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81" y="-1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11111E-6 L -0.49114 -0.247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57" y="-1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is contains an image of: {{ pinTitle }}">
            <a:extLst>
              <a:ext uri="{FF2B5EF4-FFF2-40B4-BE49-F238E27FC236}">
                <a16:creationId xmlns:a16="http://schemas.microsoft.com/office/drawing/2014/main" id="{275775D6-A4FE-474D-9D3A-683CBD1D1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185" y="523878"/>
            <a:ext cx="5649685" cy="512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2D6F4A7-2797-426D-BC24-598ACEF94AAB}"/>
              </a:ext>
            </a:extLst>
          </p:cNvPr>
          <p:cNvSpPr/>
          <p:nvPr/>
        </p:nvSpPr>
        <p:spPr>
          <a:xfrm>
            <a:off x="5984384" y="3084060"/>
            <a:ext cx="31406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rgbClr val="E8E1D9"/>
                </a:solidFill>
                <a:effectLst/>
              </a:rPr>
              <a:t>TẬP VIẾT</a:t>
            </a:r>
          </a:p>
        </p:txBody>
      </p:sp>
      <p:pic>
        <p:nvPicPr>
          <p:cNvPr id="6" name="Picture 5" descr="This contains an image of: {{ pinTitle }}">
            <a:extLst>
              <a:ext uri="{FF2B5EF4-FFF2-40B4-BE49-F238E27FC236}">
                <a16:creationId xmlns:a16="http://schemas.microsoft.com/office/drawing/2014/main" id="{522EBDEB-4B8C-4475-A095-654ECCD226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" b="13394"/>
          <a:stretch/>
        </p:blipFill>
        <p:spPr bwMode="auto">
          <a:xfrm>
            <a:off x="428159" y="4528457"/>
            <a:ext cx="3055269" cy="165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367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E580E8-F793-4476-A888-06AC3204A7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35" y="247792"/>
            <a:ext cx="12970329" cy="67843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C9B807-87F4-4CF7-BA9C-874802B52F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2371" y="1916005"/>
            <a:ext cx="10911918" cy="13912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A2A0EA-349A-48F2-80AD-9C0FF61B6FA0}"/>
              </a:ext>
            </a:extLst>
          </p:cNvPr>
          <p:cNvPicPr>
            <a:picLocks noGrp="1"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738" y="4188296"/>
            <a:ext cx="2223001" cy="247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1388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F8757D-1346-488F-8802-0BF9C4A4E6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329" y="203778"/>
            <a:ext cx="12970329" cy="6712140"/>
          </a:xfrm>
          <a:prstGeom prst="rect">
            <a:avLst/>
          </a:prstGeom>
        </p:spPr>
      </p:pic>
      <p:pic>
        <p:nvPicPr>
          <p:cNvPr id="4" name="XSSzGjlxB0PJHzrFabEjfSTnpVHwpxxK">
            <a:hlinkClick r:id="" action="ppaction://media"/>
            <a:extLst>
              <a:ext uri="{FF2B5EF4-FFF2-40B4-BE49-F238E27FC236}">
                <a16:creationId xmlns:a16="http://schemas.microsoft.com/office/drawing/2014/main" id="{93DC93C6-616B-429C-A005-97D28E70A02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7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5436" y="593490"/>
            <a:ext cx="10848828" cy="599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40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4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D65201-738B-4EB0-ABBA-BCE72728A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427055"/>
            <a:ext cx="12192000" cy="6430945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4290058" y="2535255"/>
            <a:ext cx="36118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1F5229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THƯ GIÃN</a:t>
            </a:r>
          </a:p>
        </p:txBody>
      </p:sp>
    </p:spTree>
    <p:extLst>
      <p:ext uri="{BB962C8B-B14F-4D97-AF65-F5344CB8AC3E}">
        <p14:creationId xmlns:p14="http://schemas.microsoft.com/office/powerpoint/2010/main" val="10454406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y2mate.com - Nhạc Thiếu Nhi  Vườn Cây Của Ba  Bé Ngọc Vy  Bé Ngọc My  Nhạc Thiếu Nhi Cho Bé  Mầm Chồi Lá_v720P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30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32079"/>
            <a:ext cx="12192000" cy="6385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84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2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is contains an image of: {{ pinTitle }}">
            <a:extLst>
              <a:ext uri="{FF2B5EF4-FFF2-40B4-BE49-F238E27FC236}">
                <a16:creationId xmlns:a16="http://schemas.microsoft.com/office/drawing/2014/main" id="{275775D6-A4FE-474D-9D3A-683CBD1D1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185" y="523878"/>
            <a:ext cx="5649685" cy="512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2D6F4A7-2797-426D-BC24-598ACEF94AAB}"/>
              </a:ext>
            </a:extLst>
          </p:cNvPr>
          <p:cNvSpPr/>
          <p:nvPr/>
        </p:nvSpPr>
        <p:spPr>
          <a:xfrm>
            <a:off x="5852137" y="3084060"/>
            <a:ext cx="34050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rgbClr val="E8E1D9"/>
                </a:solidFill>
                <a:effectLst/>
              </a:rPr>
              <a:t>TẬP ĐỌC</a:t>
            </a:r>
          </a:p>
        </p:txBody>
      </p:sp>
      <p:pic>
        <p:nvPicPr>
          <p:cNvPr id="7" name="Picture 6" descr="Happy kid girl studying Premium Vector | Premium Vector #Freepik #vector #school #book #children #education">
            <a:extLst>
              <a:ext uri="{FF2B5EF4-FFF2-40B4-BE49-F238E27FC236}">
                <a16:creationId xmlns:a16="http://schemas.microsoft.com/office/drawing/2014/main" id="{CEB04513-5E66-40D8-8036-6B44C0821D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274"/>
          <a:stretch/>
        </p:blipFill>
        <p:spPr bwMode="auto">
          <a:xfrm>
            <a:off x="73479" y="4350290"/>
            <a:ext cx="3072492" cy="2045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6236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C5D0E0D-01B6-4DBF-977B-FE7DDCE05DC5}"/>
              </a:ext>
            </a:extLst>
          </p:cNvPr>
          <p:cNvGrpSpPr/>
          <p:nvPr/>
        </p:nvGrpSpPr>
        <p:grpSpPr>
          <a:xfrm>
            <a:off x="0" y="443296"/>
            <a:ext cx="11292696" cy="6414703"/>
            <a:chOff x="0" y="443296"/>
            <a:chExt cx="11292696" cy="641470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585BDC6-8D83-42E1-8F06-FB3C549C266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631950" y="443296"/>
              <a:ext cx="9660746" cy="50225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3D63986D-35B3-46F0-96B9-32331DE8ABF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43296"/>
              <a:ext cx="8427316" cy="6414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316946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D5E8F50-A295-4212-9E8A-4B3D3A5CC3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8378"/>
            <a:ext cx="12970329" cy="6743921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D5B9A82C-A518-4CB9-9375-0C7C4473BB94}"/>
              </a:ext>
            </a:extLst>
          </p:cNvPr>
          <p:cNvGrpSpPr/>
          <p:nvPr/>
        </p:nvGrpSpPr>
        <p:grpSpPr>
          <a:xfrm>
            <a:off x="1684570" y="947058"/>
            <a:ext cx="3820594" cy="1502733"/>
            <a:chOff x="3713294" y="837696"/>
            <a:chExt cx="3820594" cy="1502733"/>
          </a:xfrm>
        </p:grpSpPr>
        <p:pic>
          <p:nvPicPr>
            <p:cNvPr id="2050" name="Picture 2" descr="This contains an image of: {{ pinTitle }}">
              <a:extLst>
                <a:ext uri="{FF2B5EF4-FFF2-40B4-BE49-F238E27FC236}">
                  <a16:creationId xmlns:a16="http://schemas.microsoft.com/office/drawing/2014/main" id="{FC079915-CAA3-4CA3-8FD2-D2E7D342703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13294" y="837696"/>
              <a:ext cx="3672663" cy="15027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7EB1B40-779C-434A-BF2E-C4637783B669}"/>
                </a:ext>
              </a:extLst>
            </p:cNvPr>
            <p:cNvSpPr txBox="1"/>
            <p:nvPr/>
          </p:nvSpPr>
          <p:spPr>
            <a:xfrm>
              <a:off x="4154847" y="1061105"/>
              <a:ext cx="337904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>
                  <a:solidFill>
                    <a:srgbClr val="074736"/>
                  </a:solidFill>
                </a:rPr>
                <a:t>xum xuê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F061DBC-D470-41B2-BB19-A17B8D50972D}"/>
              </a:ext>
            </a:extLst>
          </p:cNvPr>
          <p:cNvGrpSpPr/>
          <p:nvPr/>
        </p:nvGrpSpPr>
        <p:grpSpPr>
          <a:xfrm>
            <a:off x="7041803" y="1061633"/>
            <a:ext cx="3726413" cy="1468526"/>
            <a:chOff x="6892601" y="947058"/>
            <a:chExt cx="3726413" cy="1468526"/>
          </a:xfrm>
        </p:grpSpPr>
        <p:pic>
          <p:nvPicPr>
            <p:cNvPr id="6" name="Picture 2" descr="This contains an image of: {{ pinTitle }}">
              <a:extLst>
                <a:ext uri="{FF2B5EF4-FFF2-40B4-BE49-F238E27FC236}">
                  <a16:creationId xmlns:a16="http://schemas.microsoft.com/office/drawing/2014/main" id="{7752656B-C9D8-4A44-A206-4D9CD810844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2601" y="947058"/>
              <a:ext cx="3726413" cy="14685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855ABB5-B617-404A-908C-3FA8192AA909}"/>
                </a:ext>
              </a:extLst>
            </p:cNvPr>
            <p:cNvSpPr txBox="1"/>
            <p:nvPr/>
          </p:nvSpPr>
          <p:spPr>
            <a:xfrm>
              <a:off x="7467599" y="1176569"/>
              <a:ext cx="309154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>
                  <a:solidFill>
                    <a:srgbClr val="074736"/>
                  </a:solidFill>
                </a:rPr>
                <a:t>huơ vòi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A0AE477-3DA0-4FE3-AC9A-D9666EC47E03}"/>
              </a:ext>
            </a:extLst>
          </p:cNvPr>
          <p:cNvGrpSpPr/>
          <p:nvPr/>
        </p:nvGrpSpPr>
        <p:grpSpPr>
          <a:xfrm>
            <a:off x="1684570" y="2935980"/>
            <a:ext cx="4614081" cy="1416188"/>
            <a:chOff x="1249142" y="2855672"/>
            <a:chExt cx="4614081" cy="1416188"/>
          </a:xfrm>
        </p:grpSpPr>
        <p:pic>
          <p:nvPicPr>
            <p:cNvPr id="7" name="Picture 2" descr="This contains an image of: {{ pinTitle }}">
              <a:extLst>
                <a:ext uri="{FF2B5EF4-FFF2-40B4-BE49-F238E27FC236}">
                  <a16:creationId xmlns:a16="http://schemas.microsoft.com/office/drawing/2014/main" id="{A297ECD7-B0E5-4447-9989-952B2B2ACD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9142" y="2855672"/>
              <a:ext cx="3822137" cy="1416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99E42E4-491C-4104-8651-235A401AAC52}"/>
                </a:ext>
              </a:extLst>
            </p:cNvPr>
            <p:cNvSpPr txBox="1"/>
            <p:nvPr/>
          </p:nvSpPr>
          <p:spPr>
            <a:xfrm>
              <a:off x="1323880" y="3167743"/>
              <a:ext cx="453934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400">
                  <a:solidFill>
                    <a:srgbClr val="074736"/>
                  </a:solidFill>
                </a:rPr>
                <a:t>ngờ nghệch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BCF228C-624B-4AA2-9655-705FB6E08E28}"/>
              </a:ext>
            </a:extLst>
          </p:cNvPr>
          <p:cNvGrpSpPr/>
          <p:nvPr/>
        </p:nvGrpSpPr>
        <p:grpSpPr>
          <a:xfrm>
            <a:off x="1735789" y="4769509"/>
            <a:ext cx="3719697" cy="1416188"/>
            <a:chOff x="1384030" y="4707026"/>
            <a:chExt cx="3719697" cy="1416188"/>
          </a:xfrm>
        </p:grpSpPr>
        <p:pic>
          <p:nvPicPr>
            <p:cNvPr id="12" name="Picture 2" descr="This contains an image of: {{ pinTitle }}">
              <a:extLst>
                <a:ext uri="{FF2B5EF4-FFF2-40B4-BE49-F238E27FC236}">
                  <a16:creationId xmlns:a16="http://schemas.microsoft.com/office/drawing/2014/main" id="{68747D67-1072-431A-A101-9054C2EB9F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4030" y="4707026"/>
              <a:ext cx="3719697" cy="1416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614E90-E2CF-4888-AB8E-A96875B69AE2}"/>
                </a:ext>
              </a:extLst>
            </p:cNvPr>
            <p:cNvSpPr txBox="1"/>
            <p:nvPr/>
          </p:nvSpPr>
          <p:spPr>
            <a:xfrm>
              <a:off x="1404258" y="4999622"/>
              <a:ext cx="359228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>
                  <a:solidFill>
                    <a:srgbClr val="074736"/>
                  </a:solidFill>
                </a:rPr>
                <a:t>nhấc bổng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BF31AC7-DC0F-43A0-AB1B-29DF6BC8D06B}"/>
              </a:ext>
            </a:extLst>
          </p:cNvPr>
          <p:cNvGrpSpPr/>
          <p:nvPr/>
        </p:nvGrpSpPr>
        <p:grpSpPr>
          <a:xfrm>
            <a:off x="7020373" y="2945303"/>
            <a:ext cx="3726412" cy="1416188"/>
            <a:chOff x="6892601" y="2855672"/>
            <a:chExt cx="3726412" cy="1416188"/>
          </a:xfrm>
        </p:grpSpPr>
        <p:pic>
          <p:nvPicPr>
            <p:cNvPr id="11" name="Picture 2" descr="This contains an image of: {{ pinTitle }}">
              <a:extLst>
                <a:ext uri="{FF2B5EF4-FFF2-40B4-BE49-F238E27FC236}">
                  <a16:creationId xmlns:a16="http://schemas.microsoft.com/office/drawing/2014/main" id="{6FDCE6BE-0245-42AE-8DAB-05859917E6E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2601" y="2855672"/>
              <a:ext cx="3726412" cy="1416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0435692-D039-481B-A833-E2F10DC17C96}"/>
                </a:ext>
              </a:extLst>
            </p:cNvPr>
            <p:cNvSpPr txBox="1"/>
            <p:nvPr/>
          </p:nvSpPr>
          <p:spPr>
            <a:xfrm>
              <a:off x="7467599" y="3124689"/>
              <a:ext cx="265611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>
                  <a:solidFill>
                    <a:srgbClr val="074736"/>
                  </a:solidFill>
                </a:rPr>
                <a:t>xông tới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E076FC4-99A1-4BF8-8871-5D9E8B6FB664}"/>
              </a:ext>
            </a:extLst>
          </p:cNvPr>
          <p:cNvGrpSpPr/>
          <p:nvPr/>
        </p:nvGrpSpPr>
        <p:grpSpPr>
          <a:xfrm>
            <a:off x="7148145" y="4769509"/>
            <a:ext cx="3470868" cy="1416188"/>
            <a:chOff x="7088274" y="4646634"/>
            <a:chExt cx="3470868" cy="1416188"/>
          </a:xfrm>
        </p:grpSpPr>
        <p:pic>
          <p:nvPicPr>
            <p:cNvPr id="13" name="Picture 2" descr="This contains an image of: {{ pinTitle }}">
              <a:extLst>
                <a:ext uri="{FF2B5EF4-FFF2-40B4-BE49-F238E27FC236}">
                  <a16:creationId xmlns:a16="http://schemas.microsoft.com/office/drawing/2014/main" id="{E05AEAEC-643C-482B-807A-B1948308716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8274" y="4646634"/>
              <a:ext cx="3470868" cy="1416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94DDF1F-BD9B-478C-A11C-2ADB5B619DD8}"/>
                </a:ext>
              </a:extLst>
            </p:cNvPr>
            <p:cNvSpPr txBox="1"/>
            <p:nvPr/>
          </p:nvSpPr>
          <p:spPr>
            <a:xfrm>
              <a:off x="7772400" y="4939229"/>
              <a:ext cx="278674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>
                  <a:solidFill>
                    <a:srgbClr val="074736"/>
                  </a:solidFill>
                </a:rPr>
                <a:t>tự kiêu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5160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38243C5E-4A1A-4C06-8BBD-EFE0C9A996B3}"/>
              </a:ext>
            </a:extLst>
          </p:cNvPr>
          <p:cNvGrpSpPr/>
          <p:nvPr/>
        </p:nvGrpSpPr>
        <p:grpSpPr>
          <a:xfrm>
            <a:off x="0" y="443296"/>
            <a:ext cx="11292696" cy="6414703"/>
            <a:chOff x="0" y="443296"/>
            <a:chExt cx="11292696" cy="6414703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C0966554-4156-42ED-B210-157F6F7469C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631950" y="443296"/>
              <a:ext cx="9660746" cy="5022535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7F435FAE-425D-47A7-ADE7-2CF3A09D01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43296"/>
              <a:ext cx="8427316" cy="6414703"/>
            </a:xfrm>
            <a:prstGeom prst="rect">
              <a:avLst/>
            </a:prstGeom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E200448A-23CC-4C70-B479-0B1B45AC1E74}"/>
              </a:ext>
            </a:extLst>
          </p:cNvPr>
          <p:cNvGrpSpPr/>
          <p:nvPr/>
        </p:nvGrpSpPr>
        <p:grpSpPr>
          <a:xfrm>
            <a:off x="1894112" y="1207503"/>
            <a:ext cx="293915" cy="369332"/>
            <a:chOff x="930727" y="1829192"/>
            <a:chExt cx="293915" cy="369332"/>
          </a:xfrm>
        </p:grpSpPr>
        <p:sp>
          <p:nvSpPr>
            <p:cNvPr id="5" name="Flowchart: Connector 4">
              <a:extLst>
                <a:ext uri="{FF2B5EF4-FFF2-40B4-BE49-F238E27FC236}">
                  <a16:creationId xmlns:a16="http://schemas.microsoft.com/office/drawing/2014/main" id="{68CC1F97-691A-443E-AA8E-5872FD026273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47B2790-C956-416D-A936-2797EC4E3810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D8620F5-9A60-4CBF-AA22-682DDB350578}"/>
              </a:ext>
            </a:extLst>
          </p:cNvPr>
          <p:cNvGrpSpPr/>
          <p:nvPr/>
        </p:nvGrpSpPr>
        <p:grpSpPr>
          <a:xfrm>
            <a:off x="1925859" y="1745665"/>
            <a:ext cx="293915" cy="369332"/>
            <a:chOff x="930727" y="1829192"/>
            <a:chExt cx="293915" cy="369332"/>
          </a:xfrm>
        </p:grpSpPr>
        <p:sp>
          <p:nvSpPr>
            <p:cNvPr id="8" name="Flowchart: Connector 7">
              <a:extLst>
                <a:ext uri="{FF2B5EF4-FFF2-40B4-BE49-F238E27FC236}">
                  <a16:creationId xmlns:a16="http://schemas.microsoft.com/office/drawing/2014/main" id="{4677EC38-4251-4D51-9E75-E86F39B626DE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F806B64-18DC-4263-B6C7-6AA8D227254E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E182246-BAB3-4117-8F34-41873B522980}"/>
              </a:ext>
            </a:extLst>
          </p:cNvPr>
          <p:cNvGrpSpPr/>
          <p:nvPr/>
        </p:nvGrpSpPr>
        <p:grpSpPr>
          <a:xfrm>
            <a:off x="8542520" y="1576835"/>
            <a:ext cx="293915" cy="369332"/>
            <a:chOff x="930727" y="1829192"/>
            <a:chExt cx="293915" cy="369332"/>
          </a:xfrm>
        </p:grpSpPr>
        <p:sp>
          <p:nvSpPr>
            <p:cNvPr id="11" name="Flowchart: Connector 10">
              <a:extLst>
                <a:ext uri="{FF2B5EF4-FFF2-40B4-BE49-F238E27FC236}">
                  <a16:creationId xmlns:a16="http://schemas.microsoft.com/office/drawing/2014/main" id="{EB665BF0-9E82-407A-9F08-1453AB86F134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2796516-2637-4789-B674-905FA8B81F5E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27C5021-A7E2-451B-B1AB-39CB47E8F02F}"/>
              </a:ext>
            </a:extLst>
          </p:cNvPr>
          <p:cNvGrpSpPr/>
          <p:nvPr/>
        </p:nvGrpSpPr>
        <p:grpSpPr>
          <a:xfrm>
            <a:off x="4615539" y="2098026"/>
            <a:ext cx="293915" cy="369332"/>
            <a:chOff x="930727" y="1829192"/>
            <a:chExt cx="293915" cy="369332"/>
          </a:xfrm>
        </p:grpSpPr>
        <p:sp>
          <p:nvSpPr>
            <p:cNvPr id="14" name="Flowchart: Connector 13">
              <a:extLst>
                <a:ext uri="{FF2B5EF4-FFF2-40B4-BE49-F238E27FC236}">
                  <a16:creationId xmlns:a16="http://schemas.microsoft.com/office/drawing/2014/main" id="{116DAF68-F774-48F0-8090-7DC803566C2A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A9400C4-B279-4BAA-AF64-7EF5D6F8AAA9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4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5F35B6E-2C2B-45C3-B1C4-30B146254607}"/>
              </a:ext>
            </a:extLst>
          </p:cNvPr>
          <p:cNvGrpSpPr/>
          <p:nvPr/>
        </p:nvGrpSpPr>
        <p:grpSpPr>
          <a:xfrm>
            <a:off x="9419132" y="2114997"/>
            <a:ext cx="293916" cy="369332"/>
            <a:chOff x="930726" y="1834636"/>
            <a:chExt cx="293916" cy="369332"/>
          </a:xfrm>
        </p:grpSpPr>
        <p:sp>
          <p:nvSpPr>
            <p:cNvPr id="17" name="Flowchart: Connector 16">
              <a:extLst>
                <a:ext uri="{FF2B5EF4-FFF2-40B4-BE49-F238E27FC236}">
                  <a16:creationId xmlns:a16="http://schemas.microsoft.com/office/drawing/2014/main" id="{F53EBD67-2E68-431C-AC3A-BC6EA22A5294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7D36CD5-B296-4154-A9B5-384D6B6D5AAF}"/>
                </a:ext>
              </a:extLst>
            </p:cNvPr>
            <p:cNvSpPr txBox="1"/>
            <p:nvPr/>
          </p:nvSpPr>
          <p:spPr>
            <a:xfrm>
              <a:off x="930726" y="1834636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4A297C-A6AB-40BA-8D2F-257EAB06634E}"/>
              </a:ext>
            </a:extLst>
          </p:cNvPr>
          <p:cNvGrpSpPr/>
          <p:nvPr/>
        </p:nvGrpSpPr>
        <p:grpSpPr>
          <a:xfrm>
            <a:off x="10286090" y="2717551"/>
            <a:ext cx="293915" cy="369332"/>
            <a:chOff x="930727" y="1829192"/>
            <a:chExt cx="293915" cy="369332"/>
          </a:xfrm>
        </p:grpSpPr>
        <p:sp>
          <p:nvSpPr>
            <p:cNvPr id="20" name="Flowchart: Connector 19">
              <a:extLst>
                <a:ext uri="{FF2B5EF4-FFF2-40B4-BE49-F238E27FC236}">
                  <a16:creationId xmlns:a16="http://schemas.microsoft.com/office/drawing/2014/main" id="{0D95C046-C81B-4C63-9DE2-655F39A97B7A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7DD8EFF-B35C-43ED-9722-9FC1EC49DDB3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6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ED068F3-7629-498D-BF6E-9531F9CD715E}"/>
              </a:ext>
            </a:extLst>
          </p:cNvPr>
          <p:cNvGrpSpPr/>
          <p:nvPr/>
        </p:nvGrpSpPr>
        <p:grpSpPr>
          <a:xfrm>
            <a:off x="4982893" y="3158451"/>
            <a:ext cx="293915" cy="369332"/>
            <a:chOff x="930727" y="1829192"/>
            <a:chExt cx="293915" cy="369332"/>
          </a:xfrm>
        </p:grpSpPr>
        <p:sp>
          <p:nvSpPr>
            <p:cNvPr id="23" name="Flowchart: Connector 22">
              <a:extLst>
                <a:ext uri="{FF2B5EF4-FFF2-40B4-BE49-F238E27FC236}">
                  <a16:creationId xmlns:a16="http://schemas.microsoft.com/office/drawing/2014/main" id="{A9545AEE-3F17-41F7-A903-FF55EC7D0CEE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8365C465-777F-422D-910C-90902466430D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7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04AF84B-89DD-491E-AAFF-0678C25F30E1}"/>
              </a:ext>
            </a:extLst>
          </p:cNvPr>
          <p:cNvGrpSpPr/>
          <p:nvPr/>
        </p:nvGrpSpPr>
        <p:grpSpPr>
          <a:xfrm>
            <a:off x="10286090" y="3244334"/>
            <a:ext cx="293915" cy="369332"/>
            <a:chOff x="930727" y="1829192"/>
            <a:chExt cx="293915" cy="369332"/>
          </a:xfrm>
        </p:grpSpPr>
        <p:sp>
          <p:nvSpPr>
            <p:cNvPr id="26" name="Flowchart: Connector 25">
              <a:extLst>
                <a:ext uri="{FF2B5EF4-FFF2-40B4-BE49-F238E27FC236}">
                  <a16:creationId xmlns:a16="http://schemas.microsoft.com/office/drawing/2014/main" id="{AD4D6758-78CB-4D56-8E13-89BAAE26DC18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0D18981-64CC-45FF-AE99-112538964DCB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solidFill>
                    <a:srgbClr val="FF0000"/>
                  </a:solidFill>
                </a:rPr>
                <a:t>8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71CA371-9911-45B9-B2BF-A507DD2CEF28}"/>
              </a:ext>
            </a:extLst>
          </p:cNvPr>
          <p:cNvGrpSpPr/>
          <p:nvPr/>
        </p:nvGrpSpPr>
        <p:grpSpPr>
          <a:xfrm>
            <a:off x="6758213" y="3788620"/>
            <a:ext cx="293915" cy="369332"/>
            <a:chOff x="930727" y="1829192"/>
            <a:chExt cx="293915" cy="369332"/>
          </a:xfrm>
        </p:grpSpPr>
        <p:sp>
          <p:nvSpPr>
            <p:cNvPr id="29" name="Flowchart: Connector 28">
              <a:extLst>
                <a:ext uri="{FF2B5EF4-FFF2-40B4-BE49-F238E27FC236}">
                  <a16:creationId xmlns:a16="http://schemas.microsoft.com/office/drawing/2014/main" id="{D6A9F815-0202-4877-BF10-E6C2F27F3D05}"/>
                </a:ext>
              </a:extLst>
            </p:cNvPr>
            <p:cNvSpPr/>
            <p:nvPr/>
          </p:nvSpPr>
          <p:spPr>
            <a:xfrm>
              <a:off x="952499" y="1899558"/>
              <a:ext cx="272143" cy="228600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01A3696-5592-46C5-8718-149707648E76}"/>
                </a:ext>
              </a:extLst>
            </p:cNvPr>
            <p:cNvSpPr txBox="1"/>
            <p:nvPr/>
          </p:nvSpPr>
          <p:spPr>
            <a:xfrm>
              <a:off x="930727" y="1829192"/>
              <a:ext cx="2721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0000"/>
                  </a:solidFill>
                </a:rPr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0358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8C52689-04A9-4CC6-8B5F-5DC9DE1D2441}"/>
              </a:ext>
            </a:extLst>
          </p:cNvPr>
          <p:cNvGrpSpPr/>
          <p:nvPr/>
        </p:nvGrpSpPr>
        <p:grpSpPr>
          <a:xfrm>
            <a:off x="0" y="443296"/>
            <a:ext cx="11292696" cy="6414703"/>
            <a:chOff x="0" y="443296"/>
            <a:chExt cx="11292696" cy="641470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60237D1-408F-4D0A-AB08-22885ED8D36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631950" y="443296"/>
              <a:ext cx="9660746" cy="5022535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E216A9A-9AC9-4D8E-8B82-98BA041140D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43296"/>
              <a:ext cx="8427316" cy="6414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999524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CB7E318-26E0-4BF3-A85C-FDDE38B1B5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8679"/>
            <a:ext cx="12970329" cy="67245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C3FCCA4-44D7-432C-B7E4-F6F4221ED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3218" y="2003427"/>
            <a:ext cx="4914899" cy="1047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254409-5572-4B3B-BAFC-2E0B8C5335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3218" y="3787324"/>
            <a:ext cx="5033282" cy="11415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BD3DA9-4764-407F-8132-DF1D558F4C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9027" y="1239853"/>
            <a:ext cx="4295775" cy="18113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5F4661-0E66-44F0-ACEC-B7ACA0E235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42556" y="3343844"/>
            <a:ext cx="4055608" cy="1678779"/>
          </a:xfrm>
          <a:prstGeom prst="rect">
            <a:avLst/>
          </a:prstGeom>
        </p:spPr>
      </p:pic>
      <p:pic>
        <p:nvPicPr>
          <p:cNvPr id="10" name="Picture 9" descr="This contains an image of: {{ pinTitle }}">
            <a:extLst>
              <a:ext uri="{FF2B5EF4-FFF2-40B4-BE49-F238E27FC236}">
                <a16:creationId xmlns:a16="http://schemas.microsoft.com/office/drawing/2014/main" id="{17FAE99F-2593-421C-AA2D-CF1978A3D1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29"/>
          <a:stretch/>
        </p:blipFill>
        <p:spPr bwMode="auto">
          <a:xfrm>
            <a:off x="2260710" y="5051213"/>
            <a:ext cx="1756118" cy="163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AA4C308-DF3B-44B0-9FF6-0210D88E51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58747" y="567836"/>
            <a:ext cx="4791075" cy="1047750"/>
          </a:xfrm>
          <a:prstGeom prst="rect">
            <a:avLst/>
          </a:prstGeom>
        </p:spPr>
      </p:pic>
      <p:cxnSp>
        <p:nvCxnSpPr>
          <p:cNvPr id="14" name="Straight Connector 13">
            <a:hlinkClick r:id="" action="ppaction://noaction">
              <a:snd r:embed="rId10" name="applause.wav"/>
            </a:hlinkClick>
            <a:extLst>
              <a:ext uri="{FF2B5EF4-FFF2-40B4-BE49-F238E27FC236}">
                <a16:creationId xmlns:a16="http://schemas.microsoft.com/office/drawing/2014/main" id="{AAE88E17-439B-4CEE-B8E6-4D898FC1B2D0}"/>
              </a:ext>
            </a:extLst>
          </p:cNvPr>
          <p:cNvCxnSpPr>
            <a:cxnSpLocks/>
          </p:cNvCxnSpPr>
          <p:nvPr/>
        </p:nvCxnSpPr>
        <p:spPr>
          <a:xfrm>
            <a:off x="5989263" y="2791217"/>
            <a:ext cx="2017180" cy="915369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hlinkClick r:id="" action="ppaction://noaction">
              <a:snd r:embed="rId10" name="applause.wav"/>
            </a:hlinkClick>
            <a:extLst>
              <a:ext uri="{FF2B5EF4-FFF2-40B4-BE49-F238E27FC236}">
                <a16:creationId xmlns:a16="http://schemas.microsoft.com/office/drawing/2014/main" id="{91CB66A9-7ED4-48FC-AC11-657F90C1458F}"/>
              </a:ext>
            </a:extLst>
          </p:cNvPr>
          <p:cNvCxnSpPr>
            <a:cxnSpLocks/>
          </p:cNvCxnSpPr>
          <p:nvPr/>
        </p:nvCxnSpPr>
        <p:spPr>
          <a:xfrm flipV="1">
            <a:off x="6286500" y="2978244"/>
            <a:ext cx="1556056" cy="1248564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31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5878035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1955</TotalTime>
  <Words>246</Words>
  <Application>Microsoft Office PowerPoint</Application>
  <PresentationFormat>Widescreen</PresentationFormat>
  <Paragraphs>74</Paragraphs>
  <Slides>28</Slides>
  <Notes>10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UTM Avo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165</cp:revision>
  <dcterms:created xsi:type="dcterms:W3CDTF">2021-11-01T08:16:43Z</dcterms:created>
  <dcterms:modified xsi:type="dcterms:W3CDTF">2022-01-26T06:44:50Z</dcterms:modified>
</cp:coreProperties>
</file>