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332" r:id="rId2"/>
    <p:sldId id="268" r:id="rId3"/>
    <p:sldId id="347" r:id="rId4"/>
    <p:sldId id="349" r:id="rId5"/>
    <p:sldId id="353" r:id="rId6"/>
    <p:sldId id="354" r:id="rId7"/>
    <p:sldId id="275" r:id="rId8"/>
    <p:sldId id="326" r:id="rId9"/>
    <p:sldId id="327" r:id="rId10"/>
    <p:sldId id="328" r:id="rId11"/>
    <p:sldId id="329" r:id="rId12"/>
    <p:sldId id="279" r:id="rId13"/>
    <p:sldId id="342" r:id="rId14"/>
    <p:sldId id="277" r:id="rId15"/>
    <p:sldId id="330" r:id="rId16"/>
    <p:sldId id="324" r:id="rId17"/>
    <p:sldId id="343" r:id="rId18"/>
    <p:sldId id="350" r:id="rId19"/>
    <p:sldId id="351" r:id="rId20"/>
    <p:sldId id="352" r:id="rId21"/>
    <p:sldId id="278" r:id="rId22"/>
    <p:sldId id="345" r:id="rId23"/>
    <p:sldId id="336" r:id="rId24"/>
    <p:sldId id="338" r:id="rId25"/>
    <p:sldId id="346" r:id="rId26"/>
    <p:sldId id="339" r:id="rId27"/>
    <p:sldId id="270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UTM Avo" panose="02040603050506020204" pitchFamily="18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04040"/>
    <a:srgbClr val="FF7707"/>
    <a:srgbClr val="FF8119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3341" autoAdjust="0"/>
  </p:normalViewPr>
  <p:slideViewPr>
    <p:cSldViewPr snapToGrid="0">
      <p:cViewPr>
        <p:scale>
          <a:sx n="75" d="100"/>
          <a:sy n="75" d="100"/>
        </p:scale>
        <p:origin x="195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43996-90F1-4BF3-818C-344EC13186AB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82B2B7-50BC-4995-8A43-27D250D9E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71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Có</a:t>
            </a:r>
            <a:r>
              <a:rPr lang="en-US" dirty="0"/>
              <a:t> 5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đoán</a:t>
            </a:r>
            <a:r>
              <a:rPr lang="en-US" dirty="0"/>
              <a:t>, </a:t>
            </a:r>
            <a:r>
              <a:rPr lang="en-US" dirty="0" err="1"/>
              <a:t>đến</a:t>
            </a:r>
            <a:r>
              <a:rPr lang="en-US" dirty="0"/>
              <a:t> con </a:t>
            </a:r>
            <a:r>
              <a:rPr lang="en-US" dirty="0" err="1"/>
              <a:t>khỉ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82B2B7-50BC-4995-8A43-27D250D9E8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29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07DC733-9851-41DF-9B92-78BC7B3C216D}"/>
              </a:ext>
            </a:extLst>
          </p:cNvPr>
          <p:cNvSpPr/>
          <p:nvPr userDrawn="1"/>
        </p:nvSpPr>
        <p:spPr>
          <a:xfrm>
            <a:off x="11172825" y="95250"/>
            <a:ext cx="1133475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7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535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232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913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5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71399" cy="706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BDE2781-F3E9-4170-8967-D44D9F4E4793}"/>
              </a:ext>
            </a:extLst>
          </p:cNvPr>
          <p:cNvSpPr/>
          <p:nvPr userDrawn="1"/>
        </p:nvSpPr>
        <p:spPr>
          <a:xfrm>
            <a:off x="11058525" y="90490"/>
            <a:ext cx="1133475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6.png"/><Relationship Id="rId3" Type="http://schemas.microsoft.com/office/2007/relationships/media" Target="../media/media2.wav"/><Relationship Id="rId7" Type="http://schemas.openxmlformats.org/officeDocument/2006/relationships/image" Target="../media/image12.jpeg"/><Relationship Id="rId12" Type="http://schemas.openxmlformats.org/officeDocument/2006/relationships/image" Target="../media/image15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11.jpeg"/><Relationship Id="rId11" Type="http://schemas.openxmlformats.org/officeDocument/2006/relationships/image" Target="../media/image9.gif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4.gif"/><Relationship Id="rId4" Type="http://schemas.openxmlformats.org/officeDocument/2006/relationships/slideLayout" Target="../slideLayouts/slideLayout2.xml"/><Relationship Id="rId9" Type="http://schemas.microsoft.com/office/2007/relationships/hdphoto" Target="../media/hdphoto1.wdp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jpeg"/><Relationship Id="rId7" Type="http://schemas.openxmlformats.org/officeDocument/2006/relationships/image" Target="../media/image9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gif"/><Relationship Id="rId5" Type="http://schemas.microsoft.com/office/2007/relationships/hdphoto" Target="../media/hdphoto1.wdp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6.gif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gif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1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73195" y="1658131"/>
            <a:ext cx="5875326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387771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960316" y="57927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3580030" y="942789"/>
            <a:ext cx="5143558" cy="31826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1205948" y="2615859"/>
            <a:ext cx="9104244" cy="1938992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Trò</a:t>
            </a:r>
            <a:r>
              <a:rPr lang="en-US" sz="5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54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chơi</a:t>
            </a:r>
            <a:r>
              <a:rPr lang="en-US" sz="54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Đuổi</a:t>
            </a:r>
            <a:r>
              <a:rPr lang="en-US" sz="6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hình</a:t>
            </a:r>
            <a:r>
              <a:rPr lang="en-US" sz="6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bắt</a:t>
            </a:r>
            <a:r>
              <a:rPr lang="en-US" sz="6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6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chữ</a:t>
            </a:r>
            <a:endParaRPr lang="en-US" sz="6600" b="1" i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CCBFD3-257A-4256-BF69-C8D2CE697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0917" y="2615859"/>
            <a:ext cx="2690270" cy="30265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DA4137-AF3F-4DF7-AB42-B68B944C1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84" y="942789"/>
            <a:ext cx="2647651" cy="167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E28E1-C179-4A47-BCED-5F30EBEA9B31}"/>
              </a:ext>
            </a:extLst>
          </p:cNvPr>
          <p:cNvSpPr txBox="1"/>
          <p:nvPr/>
        </p:nvSpPr>
        <p:spPr>
          <a:xfrm>
            <a:off x="2411974" y="714720"/>
            <a:ext cx="9355955" cy="4585871"/>
          </a:xfrm>
          <a:prstGeom prst="rect">
            <a:avLst/>
          </a:prstGeom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i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Luật</a:t>
            </a:r>
            <a:r>
              <a:rPr lang="en-US" sz="40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4000" i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chơi</a:t>
            </a:r>
            <a:r>
              <a:rPr lang="en-US" sz="4000" i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:</a:t>
            </a:r>
          </a:p>
          <a:p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	Chia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lớp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thành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4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nhóm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Các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nhóm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quan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sát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các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hình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ảnh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xuất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hiện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trên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màn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hình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trong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thời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gian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30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giây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,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sau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đó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viết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lại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tên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các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hình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mình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quan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sát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và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nhớ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được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vào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bảng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nhóm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 </a:t>
            </a:r>
          </a:p>
          <a:p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	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Trong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thời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gian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3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phút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,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nhóm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nào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viết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được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nhiều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và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đúng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chính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tả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tên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các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hình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ảnh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là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nhóm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chiến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thắng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430182-5532-4A59-ADB5-54911B619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6726"/>
            <a:ext cx="2690270" cy="302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430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1E28E1-C179-4A47-BCED-5F30EBEA9B31}"/>
              </a:ext>
            </a:extLst>
          </p:cNvPr>
          <p:cNvSpPr txBox="1"/>
          <p:nvPr/>
        </p:nvSpPr>
        <p:spPr>
          <a:xfrm>
            <a:off x="2084152" y="1100921"/>
            <a:ext cx="9850518" cy="4462760"/>
          </a:xfrm>
          <a:prstGeom prst="rect">
            <a:avLst/>
          </a:prstGeom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Hướng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dẫn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điều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khiển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trò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en-US" sz="3200" dirty="0" err="1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chơi</a:t>
            </a:r>
            <a:r>
              <a:rPr lang="en-US" sz="3200" dirty="0">
                <a:ln w="0"/>
                <a:solidFill>
                  <a:srgbClr val="FF0000"/>
                </a:solidFill>
                <a:cs typeface="Calibri" panose="020F0502020204030204" pitchFamily="34" charset="0"/>
              </a:rPr>
              <a:t>:</a:t>
            </a:r>
          </a:p>
          <a:p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1. Click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chuột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trái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vào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chỗ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trống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trên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màn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khi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đồng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hồ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đếm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ngược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hết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3s,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gv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hô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: “BẮT ĐẦU!”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và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tiếp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tục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Click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chuột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trái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để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ảnh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xuất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hiện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và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tự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biến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mất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(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đã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tự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gia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hạn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thời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gian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cho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tất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cả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5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).</a:t>
            </a:r>
          </a:p>
          <a:p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2. Sau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khi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hình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ảnh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cuối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cùng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(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chú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khỉ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con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khóc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)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biến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mất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, GV ra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lệnh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cho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các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nhóm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tiến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hành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hoạt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động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và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click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tiếp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chuột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trái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cho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nhạc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gia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hạn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thời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gian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hoạt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động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.</a:t>
            </a:r>
          </a:p>
          <a:p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3.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Hết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nhạc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các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nhóm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trình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bày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sản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phẩm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,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Gv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chuyển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sang slide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tiếp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theo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để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mở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đáp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en-US" sz="2800" dirty="0" err="1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án</a:t>
            </a:r>
            <a:r>
              <a:rPr lang="en-US" sz="2800" dirty="0">
                <a:ln w="0"/>
                <a:solidFill>
                  <a:schemeClr val="tx1"/>
                </a:solidFill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430182-5532-4A59-ADB5-54911B619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6734"/>
            <a:ext cx="1938378" cy="218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ng">
            <a:extLst>
              <a:ext uri="{FF2B5EF4-FFF2-40B4-BE49-F238E27FC236}">
                <a16:creationId xmlns:a16="http://schemas.microsoft.com/office/drawing/2014/main" id="{531827ED-9AC3-4D1C-A80D-6119AE3F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906" y="2324056"/>
            <a:ext cx="7191348" cy="36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õng Du Lịch Vải Bố 7 Màu Kèm Túi | Đồ Dã Ngoại">
            <a:extLst>
              <a:ext uri="{FF2B5EF4-FFF2-40B4-BE49-F238E27FC236}">
                <a16:creationId xmlns:a16="http://schemas.microsoft.com/office/drawing/2014/main" id="{CE56146F-6456-4637-8DF1-3A9CA6AC0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26685" r="1359" b="25475"/>
          <a:stretch/>
        </p:blipFill>
        <p:spPr bwMode="auto">
          <a:xfrm>
            <a:off x="2994462" y="2069286"/>
            <a:ext cx="6958185" cy="36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ADEE4-1A84-488A-8D4B-3BC5E65377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1691" y="1785341"/>
            <a:ext cx="7244572" cy="4535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583B8-09C5-4045-9819-B702BC2EF6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62" y="1530571"/>
            <a:ext cx="5967451" cy="48384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39703D-0078-41C7-B41A-AE38CE3952C4}"/>
              </a:ext>
            </a:extLst>
          </p:cNvPr>
          <p:cNvSpPr txBox="1"/>
          <p:nvPr/>
        </p:nvSpPr>
        <p:spPr>
          <a:xfrm>
            <a:off x="4070862" y="207132"/>
            <a:ext cx="5584647" cy="1323439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Trò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chơi</a:t>
            </a:r>
            <a:r>
              <a:rPr lang="en-US" sz="36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44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Đuổi</a:t>
            </a:r>
            <a:r>
              <a:rPr lang="en-US" sz="44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hình</a:t>
            </a:r>
            <a:r>
              <a:rPr lang="en-US" sz="44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bắt</a:t>
            </a:r>
            <a:r>
              <a:rPr lang="en-US" sz="44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44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chữ</a:t>
            </a:r>
            <a:endParaRPr lang="en-US" sz="4400" b="1" i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3B7EC6-DAC0-4567-83B2-2E3D0F0D04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263" y="143764"/>
            <a:ext cx="1690906" cy="19022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B18713-6BD4-4CD1-B498-835811FDCD96}"/>
              </a:ext>
            </a:extLst>
          </p:cNvPr>
          <p:cNvSpPr txBox="1"/>
          <p:nvPr/>
        </p:nvSpPr>
        <p:spPr>
          <a:xfrm>
            <a:off x="5751851" y="2103203"/>
            <a:ext cx="13511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5A2810-5335-4DBB-987B-A9D70F9954C6}"/>
              </a:ext>
            </a:extLst>
          </p:cNvPr>
          <p:cNvSpPr txBox="1"/>
          <p:nvPr/>
        </p:nvSpPr>
        <p:spPr>
          <a:xfrm>
            <a:off x="5751851" y="2095921"/>
            <a:ext cx="135112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6B631-6E50-4017-9EB5-5B0F85C6B175}"/>
              </a:ext>
            </a:extLst>
          </p:cNvPr>
          <p:cNvSpPr txBox="1"/>
          <p:nvPr/>
        </p:nvSpPr>
        <p:spPr>
          <a:xfrm>
            <a:off x="5735595" y="2110267"/>
            <a:ext cx="1563970" cy="2732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3" name="TheWhistlersSong-SteveBarakatt-2799957">
            <a:hlinkClick r:id="" action="ppaction://media"/>
            <a:extLst>
              <a:ext uri="{FF2B5EF4-FFF2-40B4-BE49-F238E27FC236}">
                <a16:creationId xmlns:a16="http://schemas.microsoft.com/office/drawing/2014/main" id="{FFE70189-E4E6-48A9-A14C-B470FDD7572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5906.897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0" y="3296836"/>
            <a:ext cx="609600" cy="609600"/>
          </a:xfrm>
          <a:prstGeom prst="rect">
            <a:avLst/>
          </a:prstGeom>
        </p:spPr>
      </p:pic>
      <p:pic>
        <p:nvPicPr>
          <p:cNvPr id="7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6AAE51A9-FFA0-4CC4-8966-A90A6E1A57D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0374.655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0" y="1022444"/>
            <a:ext cx="609600" cy="609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AEC9A1-ECC9-4F7D-BDB1-F4548232E7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57" y="1957960"/>
            <a:ext cx="6284794" cy="4189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1247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247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xit" presetSubtype="2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6" presetClass="exit" presetSubtype="2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500"/>
                            </p:stCondLst>
                            <p:childTnLst>
                              <p:par>
                                <p:cTn id="54" presetID="14" presetClass="exit" presetSubtype="1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000"/>
                            </p:stCondLst>
                            <p:childTnLst>
                              <p:par>
                                <p:cTn id="63" presetID="53" presetClass="exit" presetSubtype="3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500"/>
                            </p:stCondLst>
                            <p:childTnLst>
                              <p:par>
                                <p:cTn id="72" presetID="21" presetClass="exit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809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2" grpId="1"/>
      <p:bldP spid="11" grpId="0"/>
      <p:bldP spid="11" grpId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ng">
            <a:extLst>
              <a:ext uri="{FF2B5EF4-FFF2-40B4-BE49-F238E27FC236}">
                <a16:creationId xmlns:a16="http://schemas.microsoft.com/office/drawing/2014/main" id="{531827ED-9AC3-4D1C-A80D-6119AE3F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2" y="1229916"/>
            <a:ext cx="3126123" cy="158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õng Du Lịch Vải Bố 7 Màu Kèm Túi | Đồ Dã Ngoại">
            <a:extLst>
              <a:ext uri="{FF2B5EF4-FFF2-40B4-BE49-F238E27FC236}">
                <a16:creationId xmlns:a16="http://schemas.microsoft.com/office/drawing/2014/main" id="{CE56146F-6456-4637-8DF1-3A9CA6AC0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8" t="26685" r="1359" b="25475"/>
          <a:stretch/>
        </p:blipFill>
        <p:spPr bwMode="auto">
          <a:xfrm>
            <a:off x="8443544" y="1619997"/>
            <a:ext cx="2757232" cy="144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5ADEE4-1A84-488A-8D4B-3BC5E65377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1248" y="3711474"/>
            <a:ext cx="3662460" cy="229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583B8-09C5-4045-9819-B702BC2EF6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84" y="3593202"/>
            <a:ext cx="2757233" cy="22355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39703D-0078-41C7-B41A-AE38CE3952C4}"/>
              </a:ext>
            </a:extLst>
          </p:cNvPr>
          <p:cNvSpPr txBox="1"/>
          <p:nvPr/>
        </p:nvSpPr>
        <p:spPr>
          <a:xfrm>
            <a:off x="4427563" y="230070"/>
            <a:ext cx="4386811" cy="1077218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Trò</a:t>
            </a:r>
            <a:r>
              <a:rPr lang="en-US" sz="28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800" i="1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chơi</a:t>
            </a:r>
            <a:r>
              <a:rPr lang="en-US" sz="2800" i="1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3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Đuổi</a:t>
            </a:r>
            <a:r>
              <a:rPr lang="en-US" sz="3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hình</a:t>
            </a:r>
            <a:r>
              <a:rPr lang="en-US" sz="3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bắt</a:t>
            </a:r>
            <a:r>
              <a:rPr lang="en-US" sz="3600" b="1" i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b="1" i="1" dirty="0" err="1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chữ</a:t>
            </a:r>
            <a:endParaRPr lang="en-US" sz="3600" b="1" i="1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3B7EC6-DAC0-4567-83B2-2E3D0F0D04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417" y="130243"/>
            <a:ext cx="1287966" cy="14489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A283263-B716-4936-9206-ED4149F2B95D}"/>
              </a:ext>
            </a:extLst>
          </p:cNvPr>
          <p:cNvSpPr txBox="1"/>
          <p:nvPr/>
        </p:nvSpPr>
        <p:spPr>
          <a:xfrm>
            <a:off x="1633815" y="5878470"/>
            <a:ext cx="2623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sóng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CE1D29-4C6B-4C11-8F4B-6628EC3A10CF}"/>
              </a:ext>
            </a:extLst>
          </p:cNvPr>
          <p:cNvSpPr txBox="1"/>
          <p:nvPr/>
        </p:nvSpPr>
        <p:spPr>
          <a:xfrm>
            <a:off x="1275222" y="2585182"/>
            <a:ext cx="2123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ong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42DCED-D479-4A1F-AACC-E3836DE3AB01}"/>
              </a:ext>
            </a:extLst>
          </p:cNvPr>
          <p:cNvSpPr txBox="1"/>
          <p:nvPr/>
        </p:nvSpPr>
        <p:spPr>
          <a:xfrm>
            <a:off x="4921527" y="3293068"/>
            <a:ext cx="2348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cóc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11F12C-799A-4192-A0F7-7B55473DEF2B}"/>
              </a:ext>
            </a:extLst>
          </p:cNvPr>
          <p:cNvSpPr txBox="1"/>
          <p:nvPr/>
        </p:nvSpPr>
        <p:spPr>
          <a:xfrm>
            <a:off x="8646107" y="3094383"/>
            <a:ext cx="2247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võng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E229D1D-73D4-4F45-991C-B0A733F02816}"/>
              </a:ext>
            </a:extLst>
          </p:cNvPr>
          <p:cNvSpPr txBox="1"/>
          <p:nvPr/>
        </p:nvSpPr>
        <p:spPr>
          <a:xfrm>
            <a:off x="6620969" y="5818414"/>
            <a:ext cx="2516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khóc</a:t>
            </a:r>
            <a:endParaRPr lang="en-US" sz="4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C6E912-DF7A-43FF-9040-B15F938122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325" y="1350861"/>
            <a:ext cx="3039196" cy="2026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346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>
            <a:extLst>
              <a:ext uri="{FF2B5EF4-FFF2-40B4-BE49-F238E27FC236}">
                <a16:creationId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3028314" y="971532"/>
            <a:ext cx="6725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54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85:  </a:t>
            </a:r>
            <a:r>
              <a:rPr lang="en-US" altLang="zh-CN" sz="54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ông</a:t>
            </a:r>
            <a:r>
              <a:rPr lang="en-US" altLang="zh-CN" sz="5400" b="1" i="1" dirty="0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- </a:t>
            </a:r>
            <a:r>
              <a:rPr lang="en-US" altLang="zh-CN" sz="5400" b="1" i="1" dirty="0" err="1">
                <a:solidFill>
                  <a:srgbClr val="FF00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ôc</a:t>
            </a:r>
            <a:endParaRPr lang="zh-CN" altLang="en-US" sz="5400" b="1" i="1" dirty="0">
              <a:solidFill>
                <a:srgbClr val="FF0000"/>
              </a:solidFill>
              <a:latin typeface="+mj-lt"/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2125850" y="2537224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b="1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ông</a:t>
            </a:r>
            <a:endParaRPr lang="en-US" sz="7200" b="1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7137602" y="2537223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b="1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ôc</a:t>
            </a:r>
            <a:endParaRPr lang="en-US" sz="7200" b="1" i="1" dirty="0">
              <a:solidFill>
                <a:srgbClr val="FF0000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4824631" y="4130253"/>
            <a:ext cx="4969564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LÀM QUEN</a:t>
            </a:r>
            <a:endParaRPr sz="5400" b="1" i="1" kern="0" dirty="0">
              <a:ln>
                <a:solidFill>
                  <a:schemeClr val="bg1"/>
                </a:solidFill>
              </a:ln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556590" y="5151038"/>
            <a:ext cx="57249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dòng</a:t>
            </a:r>
            <a:r>
              <a:rPr lang="en-US" sz="6000" i="1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sông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3068971" y="5154565"/>
            <a:ext cx="21308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ông</a:t>
            </a:r>
            <a:endParaRPr lang="en-US" sz="60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C45E85-5CD2-4506-B6A9-1FFF192D3E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4" t="9573" r="28387" b="24202"/>
          <a:stretch/>
        </p:blipFill>
        <p:spPr>
          <a:xfrm>
            <a:off x="242694" y="1199130"/>
            <a:ext cx="5323220" cy="3716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N4DjllzjqQPssEFedmgkU8pb3zIFRUlK">
            <a:hlinkClick r:id="" action="ppaction://media"/>
            <a:extLst>
              <a:ext uri="{FF2B5EF4-FFF2-40B4-BE49-F238E27FC236}">
                <a16:creationId xmlns:a16="http://schemas.microsoft.com/office/drawing/2014/main" id="{3F6B9392-FCAD-4D32-8485-56DA75D5ABF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1" end="5200.6666"/>
                </p14:media>
              </p:ext>
            </p:extLst>
          </p:nvPr>
        </p:nvPicPr>
        <p:blipFill rotWithShape="1">
          <a:blip r:embed="rId5"/>
          <a:srcRect l="26664" t="19373" r="22231" b="2856"/>
          <a:stretch>
            <a:fillRect/>
          </a:stretch>
        </p:blipFill>
        <p:spPr>
          <a:xfrm>
            <a:off x="5782102" y="598069"/>
            <a:ext cx="6230945" cy="53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8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179550" y="4910647"/>
            <a:ext cx="38974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gốc</a:t>
            </a:r>
            <a:r>
              <a:rPr lang="en-US" sz="6600" i="1" dirty="0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đa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1741277" y="4910647"/>
            <a:ext cx="17934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ôc</a:t>
            </a:r>
            <a:endParaRPr lang="en-US" sz="6600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8AC4FB-C659-4EF4-9A8E-06F081A73A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76" t="7766" r="28760" b="24800"/>
          <a:stretch/>
        </p:blipFill>
        <p:spPr>
          <a:xfrm>
            <a:off x="727893" y="1037295"/>
            <a:ext cx="5050055" cy="3600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YRHgPTuW3unIAbq45Qo2CuIbLPUTcvxp">
            <a:hlinkClick r:id="" action="ppaction://media"/>
            <a:extLst>
              <a:ext uri="{FF2B5EF4-FFF2-40B4-BE49-F238E27FC236}">
                <a16:creationId xmlns:a16="http://schemas.microsoft.com/office/drawing/2014/main" id="{94E518D0-C107-4254-A9BC-AE9F5AB0EA9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6" end="5938.6666"/>
                </p14:media>
              </p:ext>
            </p:extLst>
          </p:nvPr>
        </p:nvPicPr>
        <p:blipFill rotWithShape="1">
          <a:blip r:embed="rId5"/>
          <a:srcRect l="29611" t="13131" r="22760" b="10338"/>
          <a:stretch>
            <a:fillRect/>
          </a:stretch>
        </p:blipFill>
        <p:spPr>
          <a:xfrm>
            <a:off x="6084273" y="925827"/>
            <a:ext cx="5538860" cy="500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40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39" y="1334684"/>
            <a:ext cx="4482596" cy="49356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399721" y="117049"/>
            <a:ext cx="4220265" cy="9411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BẢNG GÀI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8619986" y="2057970"/>
            <a:ext cx="27788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sông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5906930" y="2056375"/>
            <a:ext cx="2557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ông</a:t>
            </a:r>
            <a:endParaRPr lang="en-US" sz="6000" b="1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8894170" y="4044675"/>
            <a:ext cx="24331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gốc</a:t>
            </a:r>
            <a:endParaRPr lang="en-US" sz="6000" i="1" dirty="0"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306074" y="4044674"/>
            <a:ext cx="15720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ôc</a:t>
            </a:r>
            <a:endParaRPr lang="en-US" sz="6000" b="1" i="1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2"/>
      <p:bldP spid="7" grpId="0"/>
      <p:bldP spid="7" grpId="2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B519B29-B13D-4E35-8ECB-C533010EA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8945">
            <a:off x="204703" y="987890"/>
            <a:ext cx="3103983" cy="563055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75331" y="2034555"/>
            <a:ext cx="3074657" cy="35323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Giải</a:t>
            </a:r>
            <a:r>
              <a:rPr lang="en-US" sz="40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lao</a:t>
            </a:r>
            <a:endParaRPr lang="en-US" sz="4000" i="1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40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Bài</a:t>
            </a:r>
            <a:r>
              <a:rPr lang="en-US" sz="2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hát</a:t>
            </a:r>
            <a:r>
              <a:rPr lang="en-US" sz="40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:</a:t>
            </a:r>
            <a:r>
              <a:rPr lang="en-US" sz="4000" i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4000" i="1" dirty="0" err="1">
                <a:solidFill>
                  <a:srgbClr val="00B050"/>
                </a:solidFill>
                <a:latin typeface="UTM Avo" panose="02040603050506020204" pitchFamily="18" charset="0"/>
              </a:rPr>
              <a:t>Lý</a:t>
            </a:r>
            <a:r>
              <a:rPr lang="en-US" sz="4000" i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UTM Avo" panose="02040603050506020204" pitchFamily="18" charset="0"/>
              </a:rPr>
              <a:t>cây</a:t>
            </a:r>
            <a:r>
              <a:rPr lang="en-US" sz="4000" i="1" dirty="0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UTM Avo" panose="02040603050506020204" pitchFamily="18" charset="0"/>
              </a:rPr>
              <a:t>xanh</a:t>
            </a:r>
            <a:endParaRPr lang="en-US" sz="4000" i="1" dirty="0">
              <a:solidFill>
                <a:srgbClr val="00B050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Bài hát- Lý cây xanh ( Cánh diều)">
            <a:hlinkClick r:id="" action="ppaction://media"/>
            <a:extLst>
              <a:ext uri="{FF2B5EF4-FFF2-40B4-BE49-F238E27FC236}">
                <a16:creationId xmlns:a16="http://schemas.microsoft.com/office/drawing/2014/main" id="{13A87B68-A4E3-4D5A-B36E-5DA80755D5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" t="369" r="56"/>
          <a:stretch/>
        </p:blipFill>
        <p:spPr>
          <a:xfrm>
            <a:off x="3246935" y="477486"/>
            <a:ext cx="8945065" cy="54744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6F8E283-5612-40EE-8E80-F99EDC6E49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59" y="5048401"/>
            <a:ext cx="2278829" cy="184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63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4933409" y="4206453"/>
            <a:ext cx="4969564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1891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F8C4BD-5DFA-47D0-ABC6-51DEC3FBD0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1"/>
          <a:stretch/>
        </p:blipFill>
        <p:spPr>
          <a:xfrm>
            <a:off x="2358887" y="1231371"/>
            <a:ext cx="8541026" cy="54797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A3F167-425B-4DCA-84C6-4BB63B4DD4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3187" r="32713" b="89330"/>
          <a:stretch/>
        </p:blipFill>
        <p:spPr>
          <a:xfrm>
            <a:off x="2358887" y="516886"/>
            <a:ext cx="8375374" cy="7144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193706-D514-49A5-956B-454468F98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087" y="442972"/>
            <a:ext cx="1124279" cy="11242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D3127C-CAF6-4E17-8A3F-94EC2D954A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6886"/>
            <a:ext cx="1685843" cy="161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773B09E3-C65F-433A-BDD7-F4933C514F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14" t="55819" r="5601" b="2517"/>
          <a:stretch/>
        </p:blipFill>
        <p:spPr>
          <a:xfrm>
            <a:off x="10331292" y="4008825"/>
            <a:ext cx="1738118" cy="22529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2EA03E-86F0-4753-9D90-74DD925B04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" t="9491" r="67876" b="47273"/>
          <a:stretch/>
        </p:blipFill>
        <p:spPr>
          <a:xfrm>
            <a:off x="53757" y="4051089"/>
            <a:ext cx="2007055" cy="23179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97D8F8F-EDE3-4A91-AB08-64A6FF3FF1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57" t="14443" r="38992" b="47273"/>
          <a:stretch/>
        </p:blipFill>
        <p:spPr>
          <a:xfrm>
            <a:off x="1956427" y="4339988"/>
            <a:ext cx="1597117" cy="2030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84731-439A-4A88-9CC1-4F584AE6F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315" y="-73557"/>
            <a:ext cx="1124279" cy="1124279"/>
          </a:xfrm>
          <a:prstGeom prst="rect">
            <a:avLst/>
          </a:prstGeom>
        </p:spPr>
      </p:pic>
      <p:pic>
        <p:nvPicPr>
          <p:cNvPr id="19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3E8575A6-E48A-4235-AE5C-8FE3920A5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95551" y="-609600"/>
            <a:ext cx="609600" cy="609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07D998E-2C24-4CA5-83B3-EE3F9446A1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36" y="0"/>
            <a:ext cx="2144233" cy="20515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92C180-6ECE-4F85-834D-83D98B9759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" t="54289" r="65573" b="2475"/>
          <a:stretch/>
        </p:blipFill>
        <p:spPr>
          <a:xfrm>
            <a:off x="6226338" y="4221128"/>
            <a:ext cx="2144234" cy="22529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F9F943A-F7BA-4B8A-9A7D-802B825B7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88" t="61101" r="36702" b="3359"/>
          <a:stretch/>
        </p:blipFill>
        <p:spPr>
          <a:xfrm>
            <a:off x="8603796" y="4339988"/>
            <a:ext cx="1709410" cy="192176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B00CF0C-4FA3-4EE2-BBF3-E4EBBECA9035}"/>
              </a:ext>
            </a:extLst>
          </p:cNvPr>
          <p:cNvSpPr/>
          <p:nvPr/>
        </p:nvSpPr>
        <p:spPr>
          <a:xfrm>
            <a:off x="1109865" y="488991"/>
            <a:ext cx="3132529" cy="13125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ông</a:t>
            </a:r>
            <a:endParaRPr lang="en-US" sz="54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2E08B6-8A93-491E-BB82-8E3E80C4243B}"/>
              </a:ext>
            </a:extLst>
          </p:cNvPr>
          <p:cNvSpPr/>
          <p:nvPr/>
        </p:nvSpPr>
        <p:spPr>
          <a:xfrm>
            <a:off x="8603796" y="441223"/>
            <a:ext cx="3132530" cy="1408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Calibri" panose="020F0502020204030204" pitchFamily="34" charset="0"/>
              </a:rPr>
              <a:t>ôc</a:t>
            </a:r>
            <a:endParaRPr lang="en-US" sz="54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4EA0A6-E02C-4823-9C80-A89AF68B8F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47" t="11585" r="5516" b="47588"/>
          <a:stretch/>
        </p:blipFill>
        <p:spPr>
          <a:xfrm>
            <a:off x="4039737" y="4188631"/>
            <a:ext cx="2056263" cy="233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2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51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-0.00495 -0.3974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-198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0.40768 -0.4817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78" y="-2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17592 -0.3398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2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7 L 2.29167E-6 -0.17037 C 2.29167E-6 -0.2463 0.04518 -0.33982 0.08229 -0.33982 L 0.16458 -0.33982 " pathEditMode="relative" rAng="0" ptsTypes="AAAA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33333E-6 L 0.14258 -0.3379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22" y="-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8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9 -0.31366 C 0.00859 -0.28542 0.03021 -0.25764 0.03932 -0.22199 C 0.04883 -0.18264 0.05352 -0.13657 0.05846 -0.09051 C 0.06328 -0.04467 0.05846 -0.00486 0.05352 0.03773 C 0.04883 0.07616 0.0418 0.11921 0.02513 0.1544 C 0.01107 0.18982 -0.01276 0.21852 -0.03854 0.23982 C -0.06237 0.26111 -0.09063 0.27523 -0.11901 0.28241 C -0.14753 0.28935 -0.17617 0.28935 -0.20195 0.28241 C -0.23047 0.27523 -0.25651 0.25764 -0.27786 0.22894 C -0.29922 0.2044 -0.31784 0.17245 -0.32747 0.1331 C -0.33958 0.09745 -0.34427 0.04815 -0.34427 0.00903 C -0.34674 -0.03009 -0.34427 -0.07662 -0.33203 -0.11528 C -0.32031 -0.15069 -0.29922 -0.1794 -0.2707 -0.19329 C -0.24245 -0.20393 -0.2138 -0.18981 -0.19505 -0.16528 C -0.17839 -0.13981 -0.16667 -0.10139 -0.16419 -0.05532 C -0.16419 -0.00833 -0.16667 0.03357 -0.17839 0.06991 C -0.19036 0.10509 -0.18789 0.11158 -0.23529 0.15833 C -0.27786 0.20764 -0.32031 0.19375 -0.34674 0.19722 C -0.37253 0.19722 -0.39388 0.1831 -0.42005 0.16921 C -0.44831 0.15093 -0.47214 0.11921 -0.48841 0.09028 C -0.50508 0.06227 -0.51224 0.02685 -0.52174 -0.03009 C -0.52865 -0.08727 -0.52865 -0.11528 -0.52865 -0.1581 C -0.52865 -0.20069 -0.52865 -0.24329 -0.52865 -0.28542 " pathEditMode="relative" rAng="0" ptsTypes="AAAAAAAAAAAAAAAAAAAAAAA">
                                      <p:cBhvr>
                                        <p:cTn id="5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83" y="3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32A1A8-28B3-4A1E-99EE-35774071D1C0}"/>
              </a:ext>
            </a:extLst>
          </p:cNvPr>
          <p:cNvSpPr txBox="1">
            <a:spLocks/>
          </p:cNvSpPr>
          <p:nvPr/>
        </p:nvSpPr>
        <p:spPr>
          <a:xfrm>
            <a:off x="1323834" y="477469"/>
            <a:ext cx="9116704" cy="926548"/>
          </a:xfrm>
          <a:prstGeom prst="rect">
            <a:avLst/>
          </a:prstGeom>
          <a:ln w="57150"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i="1" dirty="0" err="1"/>
              <a:t>Mở</a:t>
            </a:r>
            <a:r>
              <a:rPr lang="en-US" sz="4400" i="1" dirty="0"/>
              <a:t> </a:t>
            </a:r>
            <a:r>
              <a:rPr lang="en-US" sz="4400" i="1" dirty="0" err="1"/>
              <a:t>rộng</a:t>
            </a:r>
            <a:r>
              <a:rPr lang="en-US" sz="4400" i="1" dirty="0"/>
              <a:t> </a:t>
            </a:r>
            <a:r>
              <a:rPr lang="en-US" sz="4400" i="1" dirty="0" err="1"/>
              <a:t>tiếng</a:t>
            </a:r>
            <a:r>
              <a:rPr lang="en-US" sz="4400" i="1" dirty="0"/>
              <a:t> </a:t>
            </a:r>
            <a:r>
              <a:rPr lang="en-US" sz="4400" i="1" dirty="0" err="1"/>
              <a:t>có</a:t>
            </a:r>
            <a:r>
              <a:rPr lang="en-US" sz="4400" i="1" dirty="0"/>
              <a:t> </a:t>
            </a:r>
            <a:r>
              <a:rPr lang="en-US" sz="4400" i="1" dirty="0" err="1"/>
              <a:t>vần</a:t>
            </a:r>
            <a:r>
              <a:rPr lang="en-US" i="1" dirty="0"/>
              <a:t>: </a:t>
            </a:r>
            <a:r>
              <a:rPr lang="en-US" sz="4800" i="1" dirty="0" err="1">
                <a:solidFill>
                  <a:srgbClr val="FF0000"/>
                </a:solidFill>
              </a:rPr>
              <a:t>ông</a:t>
            </a:r>
            <a:r>
              <a:rPr lang="en-US" sz="4800" i="1" dirty="0">
                <a:solidFill>
                  <a:srgbClr val="FF0000"/>
                </a:solidFill>
              </a:rPr>
              <a:t> - </a:t>
            </a:r>
            <a:r>
              <a:rPr lang="en-US" sz="4800" i="1" dirty="0" err="1">
                <a:solidFill>
                  <a:srgbClr val="FF0000"/>
                </a:solidFill>
              </a:rPr>
              <a:t>ôc</a:t>
            </a:r>
            <a:endParaRPr lang="en-US" sz="4800" i="1" dirty="0">
              <a:solidFill>
                <a:srgbClr val="FF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34A272-5AC4-4A6E-B48B-71DBC9A7DA3A}"/>
              </a:ext>
            </a:extLst>
          </p:cNvPr>
          <p:cNvGrpSpPr/>
          <p:nvPr/>
        </p:nvGrpSpPr>
        <p:grpSpPr>
          <a:xfrm>
            <a:off x="5012047" y="1535374"/>
            <a:ext cx="7079869" cy="4264926"/>
            <a:chOff x="5012047" y="1535374"/>
            <a:chExt cx="7079869" cy="4264926"/>
          </a:xfrm>
        </p:grpSpPr>
        <p:sp>
          <p:nvSpPr>
            <p:cNvPr id="10" name="Thought Bubble: Cloud 9">
              <a:extLst>
                <a:ext uri="{FF2B5EF4-FFF2-40B4-BE49-F238E27FC236}">
                  <a16:creationId xmlns:a16="http://schemas.microsoft.com/office/drawing/2014/main" id="{70C3252C-A6A6-43B5-A6A1-A20601A68C42}"/>
                </a:ext>
              </a:extLst>
            </p:cNvPr>
            <p:cNvSpPr/>
            <p:nvPr/>
          </p:nvSpPr>
          <p:spPr>
            <a:xfrm>
              <a:off x="5012047" y="1535374"/>
              <a:ext cx="7079869" cy="4264926"/>
            </a:xfrm>
            <a:prstGeom prst="cloudCallout">
              <a:avLst>
                <a:gd name="adj1" fmla="val -57821"/>
                <a:gd name="adj2" fmla="val 19620"/>
              </a:avLst>
            </a:prstGeom>
            <a:ln w="76200"/>
            <a:effectLst>
              <a:glow rad="1397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9A4E912-C316-400D-BF1E-ABB3DADFDA15}"/>
                </a:ext>
              </a:extLst>
            </p:cNvPr>
            <p:cNvSpPr txBox="1"/>
            <p:nvPr/>
          </p:nvSpPr>
          <p:spPr>
            <a:xfrm>
              <a:off x="5664002" y="2390564"/>
              <a:ext cx="577595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i="1" dirty="0" err="1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ông</a:t>
              </a:r>
              <a:r>
                <a:rPr lang="en-US" sz="4000" i="1" dirty="0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:</a:t>
              </a:r>
              <a:r>
                <a:rPr lang="en-US" sz="4000" i="1" dirty="0">
                  <a:latin typeface="+mj-lt"/>
                  <a:cs typeface="Calibri" panose="020F0502020204030204" pitchFamily="34" charset="0"/>
                </a:rPr>
                <a:t>…………………….........................................</a:t>
              </a:r>
            </a:p>
            <a:p>
              <a:r>
                <a:rPr lang="en-US" sz="4000" i="1" dirty="0" err="1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ôc</a:t>
              </a:r>
              <a:r>
                <a:rPr lang="en-US" sz="4000" i="1" dirty="0">
                  <a:solidFill>
                    <a:srgbClr val="FF0000"/>
                  </a:solidFill>
                  <a:latin typeface="+mj-lt"/>
                  <a:cs typeface="Calibri" panose="020F0502020204030204" pitchFamily="34" charset="0"/>
                </a:rPr>
                <a:t>: </a:t>
              </a:r>
              <a:r>
                <a:rPr lang="en-US" sz="4000" i="1" dirty="0">
                  <a:latin typeface="+mj-lt"/>
                  <a:cs typeface="Calibri" panose="020F0502020204030204" pitchFamily="34" charset="0"/>
                </a:rPr>
                <a:t>………………………</a:t>
              </a:r>
            </a:p>
            <a:p>
              <a:r>
                <a:rPr lang="en-US" sz="4000" i="1" dirty="0">
                  <a:latin typeface="+mj-lt"/>
                  <a:cs typeface="Calibri" panose="020F0502020204030204" pitchFamily="34" charset="0"/>
                </a:rPr>
                <a:t>……………………………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CD9CACB-AD73-4599-9CE3-74E6F31612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5" r="4189" b="13928"/>
          <a:stretch/>
        </p:blipFill>
        <p:spPr>
          <a:xfrm>
            <a:off x="-86025" y="2144624"/>
            <a:ext cx="4764787" cy="464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130171" y="4041352"/>
            <a:ext cx="5029829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60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C9DB3B-ABAF-456F-B0E3-09242D6B9B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6399" r="2463" b="5769"/>
          <a:stretch/>
        </p:blipFill>
        <p:spPr>
          <a:xfrm>
            <a:off x="2300078" y="407502"/>
            <a:ext cx="9314625" cy="641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5734BA-FC5A-4846-8A88-D4EB9768F1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" t="60095" r="7056" b="12159"/>
          <a:stretch/>
        </p:blipFill>
        <p:spPr>
          <a:xfrm>
            <a:off x="304799" y="2379798"/>
            <a:ext cx="11582401" cy="276379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69EBD6-D234-4617-8BB5-5DB614AF6A50}"/>
              </a:ext>
            </a:extLst>
          </p:cNvPr>
          <p:cNvCxnSpPr>
            <a:cxnSpLocks/>
          </p:cNvCxnSpPr>
          <p:nvPr/>
        </p:nvCxnSpPr>
        <p:spPr>
          <a:xfrm>
            <a:off x="5632174" y="1472024"/>
            <a:ext cx="795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C22D01-4308-46C8-898D-78F1DD95C055}"/>
              </a:ext>
            </a:extLst>
          </p:cNvPr>
          <p:cNvCxnSpPr>
            <a:cxnSpLocks/>
          </p:cNvCxnSpPr>
          <p:nvPr/>
        </p:nvCxnSpPr>
        <p:spPr>
          <a:xfrm>
            <a:off x="6612834" y="1472024"/>
            <a:ext cx="166977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920240-BC7D-49B1-AB89-E638446ED45A}"/>
              </a:ext>
            </a:extLst>
          </p:cNvPr>
          <p:cNvCxnSpPr>
            <a:cxnSpLocks/>
          </p:cNvCxnSpPr>
          <p:nvPr/>
        </p:nvCxnSpPr>
        <p:spPr>
          <a:xfrm>
            <a:off x="3578085" y="1955729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F474A7-D3BA-4464-87A7-9A4B7D160B99}"/>
              </a:ext>
            </a:extLst>
          </p:cNvPr>
          <p:cNvCxnSpPr>
            <a:cxnSpLocks/>
          </p:cNvCxnSpPr>
          <p:nvPr/>
        </p:nvCxnSpPr>
        <p:spPr>
          <a:xfrm>
            <a:off x="3816626" y="2379798"/>
            <a:ext cx="15770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81364ED-1895-4047-871F-866F6472005B}"/>
              </a:ext>
            </a:extLst>
          </p:cNvPr>
          <p:cNvCxnSpPr>
            <a:cxnSpLocks/>
          </p:cNvCxnSpPr>
          <p:nvPr/>
        </p:nvCxnSpPr>
        <p:spPr>
          <a:xfrm>
            <a:off x="9998766" y="2414995"/>
            <a:ext cx="106679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9AFB21D-CF88-465A-9EC5-63FD4F29EDB1}"/>
              </a:ext>
            </a:extLst>
          </p:cNvPr>
          <p:cNvCxnSpPr>
            <a:cxnSpLocks/>
          </p:cNvCxnSpPr>
          <p:nvPr/>
        </p:nvCxnSpPr>
        <p:spPr>
          <a:xfrm>
            <a:off x="6096000" y="3333953"/>
            <a:ext cx="1285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FBBDB1-B97A-49E9-AC8E-838B43CD8A8B}"/>
              </a:ext>
            </a:extLst>
          </p:cNvPr>
          <p:cNvCxnSpPr>
            <a:cxnSpLocks/>
          </p:cNvCxnSpPr>
          <p:nvPr/>
        </p:nvCxnSpPr>
        <p:spPr>
          <a:xfrm>
            <a:off x="2696816" y="3785563"/>
            <a:ext cx="114631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02F3E4-CAE9-44D3-8C17-12D01942B220}"/>
              </a:ext>
            </a:extLst>
          </p:cNvPr>
          <p:cNvCxnSpPr>
            <a:cxnSpLocks/>
          </p:cNvCxnSpPr>
          <p:nvPr/>
        </p:nvCxnSpPr>
        <p:spPr>
          <a:xfrm>
            <a:off x="4562058" y="3745807"/>
            <a:ext cx="11761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86038E-EE22-425E-995D-E82B994334AA}"/>
              </a:ext>
            </a:extLst>
          </p:cNvPr>
          <p:cNvCxnSpPr>
            <a:cxnSpLocks/>
          </p:cNvCxnSpPr>
          <p:nvPr/>
        </p:nvCxnSpPr>
        <p:spPr>
          <a:xfrm>
            <a:off x="3432311" y="4214292"/>
            <a:ext cx="196132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AE6A53F4-6FD2-4BF8-930B-FDF0FBCF5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924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96FFEA69-B71D-4D08-86A1-28513A3D78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6399" r="2463" b="5769"/>
          <a:stretch/>
        </p:blipFill>
        <p:spPr>
          <a:xfrm>
            <a:off x="1916614" y="342830"/>
            <a:ext cx="9314625" cy="641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Cloud 28">
            <a:extLst>
              <a:ext uri="{FF2B5EF4-FFF2-40B4-BE49-F238E27FC236}">
                <a16:creationId xmlns:a16="http://schemas.microsoft.com/office/drawing/2014/main" id="{0F420AAF-1FC7-4DF4-8ABF-CB5E7F19CFEE}"/>
              </a:ext>
            </a:extLst>
          </p:cNvPr>
          <p:cNvSpPr/>
          <p:nvPr/>
        </p:nvSpPr>
        <p:spPr>
          <a:xfrm>
            <a:off x="2360894" y="836468"/>
            <a:ext cx="424234" cy="25604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B3514896-2725-4E1D-B13A-6F169AA4DF4F}"/>
              </a:ext>
            </a:extLst>
          </p:cNvPr>
          <p:cNvSpPr/>
          <p:nvPr/>
        </p:nvSpPr>
        <p:spPr>
          <a:xfrm>
            <a:off x="7946189" y="703946"/>
            <a:ext cx="424234" cy="34035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31" name="Cloud 30">
            <a:extLst>
              <a:ext uri="{FF2B5EF4-FFF2-40B4-BE49-F238E27FC236}">
                <a16:creationId xmlns:a16="http://schemas.microsoft.com/office/drawing/2014/main" id="{9A3D3428-D27A-47BF-9906-36A6F4430435}"/>
              </a:ext>
            </a:extLst>
          </p:cNvPr>
          <p:cNvSpPr/>
          <p:nvPr/>
        </p:nvSpPr>
        <p:spPr>
          <a:xfrm>
            <a:off x="2327433" y="1912654"/>
            <a:ext cx="424233" cy="256044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7AD03773-1192-4828-9755-02A6DBF0897E}"/>
              </a:ext>
            </a:extLst>
          </p:cNvPr>
          <p:cNvSpPr/>
          <p:nvPr/>
        </p:nvSpPr>
        <p:spPr>
          <a:xfrm>
            <a:off x="6418129" y="1823092"/>
            <a:ext cx="424234" cy="207832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33" name="Cloud 32">
            <a:extLst>
              <a:ext uri="{FF2B5EF4-FFF2-40B4-BE49-F238E27FC236}">
                <a16:creationId xmlns:a16="http://schemas.microsoft.com/office/drawing/2014/main" id="{A05A8134-DBDB-45CF-81AA-E8E5C6EB954F}"/>
              </a:ext>
            </a:extLst>
          </p:cNvPr>
          <p:cNvSpPr/>
          <p:nvPr/>
        </p:nvSpPr>
        <p:spPr>
          <a:xfrm>
            <a:off x="2751666" y="2330127"/>
            <a:ext cx="371056" cy="207832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185AF2DD-F4AF-4832-9F71-AE48668B1AC1}"/>
              </a:ext>
            </a:extLst>
          </p:cNvPr>
          <p:cNvSpPr/>
          <p:nvPr/>
        </p:nvSpPr>
        <p:spPr>
          <a:xfrm>
            <a:off x="4269034" y="2305462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35" name="Cloud 34">
            <a:extLst>
              <a:ext uri="{FF2B5EF4-FFF2-40B4-BE49-F238E27FC236}">
                <a16:creationId xmlns:a16="http://schemas.microsoft.com/office/drawing/2014/main" id="{7708DF85-6750-49D7-81B1-954FA2C2B6D7}"/>
              </a:ext>
            </a:extLst>
          </p:cNvPr>
          <p:cNvSpPr/>
          <p:nvPr/>
        </p:nvSpPr>
        <p:spPr>
          <a:xfrm>
            <a:off x="2381013" y="2768321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36" name="Cloud 35">
            <a:extLst>
              <a:ext uri="{FF2B5EF4-FFF2-40B4-BE49-F238E27FC236}">
                <a16:creationId xmlns:a16="http://schemas.microsoft.com/office/drawing/2014/main" id="{DAB2B44E-054E-4CB4-9A4F-A161E074FBD0}"/>
              </a:ext>
            </a:extLst>
          </p:cNvPr>
          <p:cNvSpPr/>
          <p:nvPr/>
        </p:nvSpPr>
        <p:spPr>
          <a:xfrm>
            <a:off x="6972891" y="2720492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37" name="Cloud 36">
            <a:extLst>
              <a:ext uri="{FF2B5EF4-FFF2-40B4-BE49-F238E27FC236}">
                <a16:creationId xmlns:a16="http://schemas.microsoft.com/office/drawing/2014/main" id="{B3BD51AD-17D6-4178-9577-B57DD2D84A2B}"/>
              </a:ext>
            </a:extLst>
          </p:cNvPr>
          <p:cNvSpPr/>
          <p:nvPr/>
        </p:nvSpPr>
        <p:spPr>
          <a:xfrm>
            <a:off x="9927038" y="2704063"/>
            <a:ext cx="424234" cy="257161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400" b="1" dirty="0">
                <a:ln/>
                <a:solidFill>
                  <a:srgbClr val="0070C0"/>
                </a:solidFill>
              </a:rPr>
              <a:t>9</a:t>
            </a:r>
          </a:p>
        </p:txBody>
      </p:sp>
      <p:sp>
        <p:nvSpPr>
          <p:cNvPr id="38" name="Cloud 37">
            <a:extLst>
              <a:ext uri="{FF2B5EF4-FFF2-40B4-BE49-F238E27FC236}">
                <a16:creationId xmlns:a16="http://schemas.microsoft.com/office/drawing/2014/main" id="{C3EEA00F-C2F2-47D3-8857-87D24EEAF301}"/>
              </a:ext>
            </a:extLst>
          </p:cNvPr>
          <p:cNvSpPr/>
          <p:nvPr/>
        </p:nvSpPr>
        <p:spPr>
          <a:xfrm>
            <a:off x="3354739" y="3151609"/>
            <a:ext cx="808279" cy="250887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b="1" dirty="0">
                <a:ln/>
                <a:solidFill>
                  <a:srgbClr val="0070C0"/>
                </a:solidFill>
              </a:rPr>
              <a:t>10</a:t>
            </a:r>
          </a:p>
        </p:txBody>
      </p:sp>
      <p:sp>
        <p:nvSpPr>
          <p:cNvPr id="39" name="Cloud 38">
            <a:extLst>
              <a:ext uri="{FF2B5EF4-FFF2-40B4-BE49-F238E27FC236}">
                <a16:creationId xmlns:a16="http://schemas.microsoft.com/office/drawing/2014/main" id="{A1C57DA5-F6B8-46BF-8BC8-266BA0ADBA02}"/>
              </a:ext>
            </a:extLst>
          </p:cNvPr>
          <p:cNvSpPr/>
          <p:nvPr/>
        </p:nvSpPr>
        <p:spPr>
          <a:xfrm>
            <a:off x="9502805" y="3178113"/>
            <a:ext cx="684996" cy="242330"/>
          </a:xfrm>
          <a:prstGeom prst="cloud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600" b="1" dirty="0">
                <a:ln/>
                <a:solidFill>
                  <a:srgbClr val="0070C0"/>
                </a:solidFill>
              </a:rPr>
              <a:t>11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67240C5-2111-451F-A4AB-34E478BB3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0" y="442730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68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A6589D-E332-4201-B513-9D55E11689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5" t="6399" r="2463" b="5769"/>
          <a:stretch/>
        </p:blipFill>
        <p:spPr>
          <a:xfrm>
            <a:off x="2108425" y="348695"/>
            <a:ext cx="9314625" cy="64173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07EDE083-38E4-4EC0-BF03-7D3098B7BC97}"/>
              </a:ext>
            </a:extLst>
          </p:cNvPr>
          <p:cNvSpPr/>
          <p:nvPr/>
        </p:nvSpPr>
        <p:spPr>
          <a:xfrm>
            <a:off x="1369370" y="211576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FDF1B259-DD05-4E5A-AC2C-3429434A8BCA}"/>
              </a:ext>
            </a:extLst>
          </p:cNvPr>
          <p:cNvSpPr/>
          <p:nvPr/>
        </p:nvSpPr>
        <p:spPr>
          <a:xfrm>
            <a:off x="1369370" y="299167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E7BAB72F-89BC-4C97-896B-B2EE025E425C}"/>
              </a:ext>
            </a:extLst>
          </p:cNvPr>
          <p:cNvSpPr/>
          <p:nvPr/>
        </p:nvSpPr>
        <p:spPr>
          <a:xfrm>
            <a:off x="1369370" y="1041706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C4F00-B98C-453A-980C-EF4E01808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518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81D0F-A951-4A19-B199-11C90DD69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1300" y="939800"/>
            <a:ext cx="12192000" cy="457199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5B81F1E-466A-4587-989A-115F45D258E5}"/>
              </a:ext>
            </a:extLst>
          </p:cNvPr>
          <p:cNvCxnSpPr>
            <a:cxnSpLocks/>
          </p:cNvCxnSpPr>
          <p:nvPr/>
        </p:nvCxnSpPr>
        <p:spPr>
          <a:xfrm>
            <a:off x="5509344" y="2968730"/>
            <a:ext cx="1259946" cy="13303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5B3953-E5B3-4F25-905D-0480434F4856}"/>
              </a:ext>
            </a:extLst>
          </p:cNvPr>
          <p:cNvCxnSpPr>
            <a:cxnSpLocks/>
          </p:cNvCxnSpPr>
          <p:nvPr/>
        </p:nvCxnSpPr>
        <p:spPr>
          <a:xfrm flipV="1">
            <a:off x="5509344" y="2968730"/>
            <a:ext cx="1041581" cy="16650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797E565-F303-4333-87F4-34E15A7F58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4" t="4356" r="2185" b="11305"/>
          <a:stretch/>
        </p:blipFill>
        <p:spPr>
          <a:xfrm>
            <a:off x="1364973" y="558018"/>
            <a:ext cx="10344329" cy="6113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130171" y="4041352"/>
            <a:ext cx="4087179" cy="882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5400" b="1" i="1" kern="0" dirty="0">
              <a:ln>
                <a:solidFill>
                  <a:schemeClr val="bg1"/>
                </a:solidFill>
              </a:ln>
              <a:solidFill>
                <a:srgbClr val="00206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695" y="3594358"/>
            <a:ext cx="1578920" cy="17762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1E3993-30DC-4101-A815-1423F1541B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3" t="25798" r="50692" b="35169"/>
          <a:stretch/>
        </p:blipFill>
        <p:spPr>
          <a:xfrm>
            <a:off x="8848310" y="0"/>
            <a:ext cx="3343690" cy="201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bHBnS1NtyQKIcG5Wybi2cwgfepmSqKp">
            <a:hlinkClick r:id="" action="ppaction://media"/>
            <a:extLst>
              <a:ext uri="{FF2B5EF4-FFF2-40B4-BE49-F238E27FC236}">
                <a16:creationId xmlns:a16="http://schemas.microsoft.com/office/drawing/2014/main" id="{2FDD6419-CD9A-4D03-9EA2-2F74B986CA4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85"/>
                </p14:media>
              </p:ext>
            </p:extLst>
          </p:nvPr>
        </p:nvPicPr>
        <p:blipFill rotWithShape="1">
          <a:blip r:embed="rId4"/>
          <a:srcRect l="-1" t="1085" r="1269" b="6993"/>
          <a:stretch>
            <a:fillRect/>
          </a:stretch>
        </p:blipFill>
        <p:spPr>
          <a:xfrm>
            <a:off x="433475" y="430035"/>
            <a:ext cx="11325050" cy="59979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FBFD86-5072-413F-A25D-89FDBD82B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7" t="9735" r="69433" b="63832"/>
          <a:stretch/>
        </p:blipFill>
        <p:spPr>
          <a:xfrm>
            <a:off x="1315566" y="498633"/>
            <a:ext cx="2137160" cy="78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279" y="311715"/>
            <a:ext cx="1155721" cy="115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72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3672137" y="592348"/>
            <a:ext cx="4847725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BẢNG 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58B98-E255-41F6-ABAC-DA95C251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690" y="309624"/>
            <a:ext cx="1460310" cy="1460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7459FB-7F5C-4CED-9DEC-6E626749C2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05F09D-E4F3-4E85-AAEA-AE7560E58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AFE9CC-B994-4B08-84C3-B0935BB594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551512" y="1960472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8A5236-F02F-4B1E-80ED-D46AB2E6A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52" y="3188693"/>
            <a:ext cx="3012913" cy="3389527"/>
          </a:xfrm>
          <a:prstGeom prst="rect">
            <a:avLst/>
          </a:prstGeom>
        </p:spPr>
      </p:pic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5F27012A-759A-4909-8EDA-B791B466485B}"/>
              </a:ext>
            </a:extLst>
          </p:cNvPr>
          <p:cNvSpPr/>
          <p:nvPr/>
        </p:nvSpPr>
        <p:spPr>
          <a:xfrm rot="281539">
            <a:off x="3284463" y="1317041"/>
            <a:ext cx="6138186" cy="3806769"/>
          </a:xfrm>
          <a:prstGeom prst="cloudCallout">
            <a:avLst>
              <a:gd name="adj1" fmla="val -50846"/>
              <a:gd name="adj2" fmla="val 54892"/>
            </a:avLst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hape 233">
            <a:extLst>
              <a:ext uri="{FF2B5EF4-FFF2-40B4-BE49-F238E27FC236}">
                <a16:creationId xmlns:a16="http://schemas.microsoft.com/office/drawing/2014/main" id="{A82AA788-0D30-40D3-AB07-B03316EEA7E9}"/>
              </a:ext>
            </a:extLst>
          </p:cNvPr>
          <p:cNvSpPr/>
          <p:nvPr/>
        </p:nvSpPr>
        <p:spPr>
          <a:xfrm>
            <a:off x="3408252" y="2144709"/>
            <a:ext cx="5487407" cy="170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8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 DÒ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88F80A-A84D-47BD-918D-7433C49C17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9" t="25798" r="270" b="38725"/>
          <a:stretch/>
        </p:blipFill>
        <p:spPr>
          <a:xfrm>
            <a:off x="8276282" y="0"/>
            <a:ext cx="3915718" cy="214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21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64FB5C0-84D6-455C-939A-EDF7211BA3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" r="821"/>
          <a:stretch/>
        </p:blipFill>
        <p:spPr>
          <a:xfrm>
            <a:off x="54592" y="1228298"/>
            <a:ext cx="12091916" cy="5629701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1363983" y="500167"/>
            <a:ext cx="4374207" cy="728405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vào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vở</a:t>
            </a:r>
            <a:endParaRPr sz="4400" b="1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5977256" y="500167"/>
            <a:ext cx="5050861" cy="728405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lại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4400" b="1" i="1" kern="0" dirty="0" err="1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bài</a:t>
            </a:r>
            <a:r>
              <a:rPr lang="en-US" sz="44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84</a:t>
            </a:r>
            <a:endParaRPr sz="4400" b="1" i="1" kern="0" dirty="0">
              <a:solidFill>
                <a:srgbClr val="0070C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A12196-4725-4E61-8C96-DCED40586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2" y="428896"/>
            <a:ext cx="977562" cy="9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3252</TotalTime>
  <Words>345</Words>
  <Application>Microsoft Office PowerPoint</Application>
  <PresentationFormat>Widescreen</PresentationFormat>
  <Paragraphs>72</Paragraphs>
  <Slides>27</Slides>
  <Notes>2</Notes>
  <HiddenSlides>0</HiddenSlides>
  <MMClips>7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Calibri</vt:lpstr>
      <vt:lpstr>Arial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73</cp:revision>
  <dcterms:created xsi:type="dcterms:W3CDTF">2021-11-01T08:16:43Z</dcterms:created>
  <dcterms:modified xsi:type="dcterms:W3CDTF">2022-01-26T08:23:01Z</dcterms:modified>
</cp:coreProperties>
</file>