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88" r:id="rId2"/>
    <p:sldId id="268" r:id="rId3"/>
    <p:sldId id="341" r:id="rId4"/>
    <p:sldId id="334" r:id="rId5"/>
    <p:sldId id="335" r:id="rId6"/>
    <p:sldId id="351" r:id="rId7"/>
    <p:sldId id="354" r:id="rId8"/>
    <p:sldId id="355" r:id="rId9"/>
    <p:sldId id="275" r:id="rId10"/>
    <p:sldId id="260" r:id="rId11"/>
    <p:sldId id="342" r:id="rId12"/>
    <p:sldId id="353" r:id="rId13"/>
    <p:sldId id="284" r:id="rId14"/>
    <p:sldId id="278" r:id="rId15"/>
    <p:sldId id="357" r:id="rId16"/>
    <p:sldId id="306" r:id="rId17"/>
    <p:sldId id="308" r:id="rId18"/>
    <p:sldId id="373" r:id="rId19"/>
    <p:sldId id="360" r:id="rId20"/>
    <p:sldId id="361" r:id="rId21"/>
    <p:sldId id="362" r:id="rId22"/>
    <p:sldId id="374" r:id="rId23"/>
    <p:sldId id="367" r:id="rId24"/>
    <p:sldId id="364" r:id="rId25"/>
    <p:sldId id="368" r:id="rId26"/>
    <p:sldId id="371" r:id="rId27"/>
    <p:sldId id="370" r:id="rId28"/>
    <p:sldId id="369" r:id="rId29"/>
    <p:sldId id="320" r:id="rId30"/>
    <p:sldId id="270" r:id="rId31"/>
  </p:sldIdLst>
  <p:sldSz cx="12192000" cy="6858000"/>
  <p:notesSz cx="6858000" cy="9144000"/>
  <p:embeddedFontLst>
    <p:embeddedFont>
      <p:font typeface=".VnAvant" panose="020B7200000000000000"/>
      <p:regular r:id="rId32"/>
      <p:bold r:id="rId33"/>
      <p:italic r:id="rId34"/>
      <p:boldItalic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HP001 4 hàng" panose="020B0603050302020204" pitchFamily="34" charset="0"/>
      <p:regular r:id="rId42"/>
      <p:bold r:id="rId43"/>
    </p:embeddedFont>
    <p:embeddedFont>
      <p:font typeface="Quicksand" panose="020B0604020202020204" charset="0"/>
      <p:regular r:id="rId44"/>
      <p:bold r:id="rId45"/>
    </p:embeddedFont>
    <p:embeddedFont>
      <p:font typeface="Tahoma" panose="020B0604030504040204" pitchFamily="34" charset="0"/>
      <p:regular r:id="rId46"/>
      <p:bold r:id="rId47"/>
    </p:embeddedFont>
    <p:embeddedFont>
      <p:font typeface="UTM Avo" panose="02040603050506020204" pitchFamily="18" charset="0"/>
      <p:regular r:id="rId48"/>
      <p:bold r:id="rId49"/>
      <p:italic r:id="rId50"/>
      <p:boldItalic r:id="rId5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4472C4"/>
    <a:srgbClr val="FFFBF7"/>
    <a:srgbClr val="FF8119"/>
    <a:srgbClr val="FF7707"/>
    <a:srgbClr val="FFAF6C"/>
    <a:srgbClr val="FFFFFF"/>
    <a:srgbClr val="FFFF99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713" autoAdjust="0"/>
    <p:restoredTop sz="94660"/>
  </p:normalViewPr>
  <p:slideViewPr>
    <p:cSldViewPr snapToGrid="0">
      <p:cViewPr>
        <p:scale>
          <a:sx n="75" d="100"/>
          <a:sy n="75" d="100"/>
        </p:scale>
        <p:origin x="1392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font" Target="fonts/font19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10.fntdata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font" Target="fonts/font18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3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7.xml"/><Relationship Id="rId51" Type="http://schemas.openxmlformats.org/officeDocument/2006/relationships/font" Target="fonts/font20.fntdata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12554A3-14C5-4B65-B73B-FBFCB37F0473}"/>
              </a:ext>
            </a:extLst>
          </p:cNvPr>
          <p:cNvSpPr/>
          <p:nvPr userDrawn="1"/>
        </p:nvSpPr>
        <p:spPr>
          <a:xfrm>
            <a:off x="11087099" y="131885"/>
            <a:ext cx="1206349" cy="130126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885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0104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357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293311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2410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39700" y="-165100"/>
            <a:ext cx="12433147" cy="7124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1BF6BE41-0F10-4D6E-9D24-09F46A8826BB}"/>
              </a:ext>
            </a:extLst>
          </p:cNvPr>
          <p:cNvSpPr/>
          <p:nvPr userDrawn="1"/>
        </p:nvSpPr>
        <p:spPr>
          <a:xfrm>
            <a:off x="10952953" y="114788"/>
            <a:ext cx="1206349" cy="130126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3001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5999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54" indent="0" algn="ctr">
              <a:buNone/>
              <a:defRPr sz="2000"/>
            </a:lvl2pPr>
            <a:lvl3pPr marL="914309" indent="0" algn="ctr">
              <a:buNone/>
              <a:defRPr sz="1800"/>
            </a:lvl3pPr>
            <a:lvl4pPr marL="1371463" indent="0" algn="ctr">
              <a:buNone/>
              <a:defRPr sz="1600"/>
            </a:lvl4pPr>
            <a:lvl5pPr marL="1828617" indent="0" algn="ctr">
              <a:buNone/>
              <a:defRPr sz="1600"/>
            </a:lvl5pPr>
            <a:lvl6pPr marL="2285771" indent="0" algn="ctr">
              <a:buNone/>
              <a:defRPr sz="1600"/>
            </a:lvl6pPr>
            <a:lvl7pPr marL="2742926" indent="0" algn="ctr">
              <a:buNone/>
              <a:defRPr sz="1600"/>
            </a:lvl7pPr>
            <a:lvl8pPr marL="3200080" indent="0" algn="ctr">
              <a:buNone/>
              <a:defRPr sz="1600"/>
            </a:lvl8pPr>
            <a:lvl9pPr marL="3657234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10949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59841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309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5999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15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0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77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0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23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5824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en-US" sz="18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6065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2766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2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83197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715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3279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3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201638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3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128768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1/26/2022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6889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68463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8675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78257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1/26/2022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  <p:sldLayoutId id="2147483775" r:id="rId18"/>
    <p:sldLayoutId id="2147483776" r:id="rId19"/>
    <p:sldLayoutId id="2147483649" r:id="rId20"/>
    <p:sldLayoutId id="2147483650" r:id="rId21"/>
    <p:sldLayoutId id="2147483685" r:id="rId22"/>
    <p:sldLayoutId id="2147483652" r:id="rId23"/>
    <p:sldLayoutId id="2147483651" r:id="rId24"/>
    <p:sldLayoutId id="2147483757" r:id="rId2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" Target="slide6.xml"/><Relationship Id="rId7" Type="http://schemas.openxmlformats.org/officeDocument/2006/relationships/image" Target="../media/image18.pn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11" Type="http://schemas.openxmlformats.org/officeDocument/2006/relationships/image" Target="../media/image19.png"/><Relationship Id="rId5" Type="http://schemas.openxmlformats.org/officeDocument/2006/relationships/slide" Target="slide8.xml"/><Relationship Id="rId10" Type="http://schemas.openxmlformats.org/officeDocument/2006/relationships/slide" Target="slide9.xml"/><Relationship Id="rId4" Type="http://schemas.openxmlformats.org/officeDocument/2006/relationships/slide" Target="slide7.xml"/><Relationship Id="rId9" Type="http://schemas.openxmlformats.org/officeDocument/2006/relationships/image" Target="../media/image15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slide" Target="slide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0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0CB2D8-8CEA-4B4A-AE31-C621F55557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595" y="1783102"/>
            <a:ext cx="9142810" cy="1155849"/>
          </a:xfrm>
        </p:spPr>
        <p:txBody>
          <a:bodyPr>
            <a:normAutofit/>
          </a:bodyPr>
          <a:lstStyle/>
          <a:p>
            <a:r>
              <a:rPr lang="en-US" sz="5000" b="1" dirty="0" err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290B9B-78D3-47BF-8F38-E7F0A7E750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609302" y="2942197"/>
            <a:ext cx="13410604" cy="1655762"/>
          </a:xfrm>
        </p:spPr>
        <p:txBody>
          <a:bodyPr>
            <a:normAutofit/>
          </a:bodyPr>
          <a:lstStyle/>
          <a:p>
            <a:r>
              <a:rPr lang="en-US" sz="6600" b="1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6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77: ang - ac</a:t>
            </a:r>
            <a:endParaRPr lang="en-US" sz="6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9385644" y="0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</a:t>
            </a:r>
            <a:r>
              <a:rPr lang="vi-VN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IẾNG VIỆT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101047-25E6-45B1-9FAC-C1D2B827DC01}"/>
              </a:ext>
            </a:extLst>
          </p:cNvPr>
          <p:cNvSpPr/>
          <p:nvPr/>
        </p:nvSpPr>
        <p:spPr>
          <a:xfrm>
            <a:off x="10958189" y="54728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7488591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93" y="5588635"/>
            <a:ext cx="5212715" cy="740410"/>
          </a:xfrm>
          <a:prstGeom prst="rect">
            <a:avLst/>
          </a:prstGeom>
        </p:spPr>
      </p:pic>
      <p:pic>
        <p:nvPicPr>
          <p:cNvPr id="4" name="图片 1" descr="fc85f2a324e3c42c2067966f589847d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862524" y="4442643"/>
            <a:ext cx="1846580" cy="2137410"/>
          </a:xfrm>
          <a:prstGeom prst="rect">
            <a:avLst/>
          </a:prstGeom>
        </p:spPr>
      </p:pic>
      <p:pic>
        <p:nvPicPr>
          <p:cNvPr id="5" name="图片 3" descr="fc85f2a324e3c42c2067966f589847df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8342" y="4313692"/>
            <a:ext cx="3212448" cy="1817688"/>
          </a:xfrm>
          <a:prstGeom prst="rect">
            <a:avLst/>
          </a:prstGeom>
        </p:spPr>
      </p:pic>
      <p:pic>
        <p:nvPicPr>
          <p:cNvPr id="6" name="图片 1" descr="31f7217a017c2d9a8a7bcbd9844c1629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4566" y="450986"/>
            <a:ext cx="7432766" cy="39394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389178" y="1359410"/>
            <a:ext cx="595666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8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Khởi động </a:t>
            </a:r>
            <a:endParaRPr kumimoji="0" lang="en-US" sz="8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8" name="图片 8" descr="觅元素58b0fbac4bf92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57605" y="3914457"/>
            <a:ext cx="7131050" cy="740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971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3D44AD-271C-458B-A124-65B88E346403}"/>
              </a:ext>
            </a:extLst>
          </p:cNvPr>
          <p:cNvSpPr/>
          <p:nvPr/>
        </p:nvSpPr>
        <p:spPr>
          <a:xfrm>
            <a:off x="11447794" y="6276558"/>
            <a:ext cx="314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Quicksand" pitchFamily="2" charset="0"/>
                <a:ea typeface="+mn-ea"/>
                <a:cs typeface="+mn-cs"/>
              </a:rPr>
              <a:t>23</a:t>
            </a:r>
          </a:p>
        </p:txBody>
      </p:sp>
      <p:sp>
        <p:nvSpPr>
          <p:cNvPr id="7" name="Cloud 6"/>
          <p:cNvSpPr/>
          <p:nvPr/>
        </p:nvSpPr>
        <p:spPr>
          <a:xfrm>
            <a:off x="3116722" y="123464"/>
            <a:ext cx="7747719" cy="1542916"/>
          </a:xfrm>
          <a:prstGeom prst="cloud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2600853" y="296815"/>
            <a:ext cx="8779455" cy="1148491"/>
          </a:xfrm>
          <a:prstGeom prst="rect">
            <a:avLst/>
          </a:prstGeom>
          <a:noFill/>
        </p:spPr>
        <p:txBody>
          <a:bodyPr wrap="square" lIns="40104" tIns="20052" rIns="40104" bIns="20052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TRÒ CHƠI</a:t>
            </a:r>
          </a:p>
        </p:txBody>
      </p:sp>
      <p:grpSp>
        <p:nvGrpSpPr>
          <p:cNvPr id="9" name="vong quay"/>
          <p:cNvGrpSpPr>
            <a:grpSpLocks/>
          </p:cNvGrpSpPr>
          <p:nvPr/>
        </p:nvGrpSpPr>
        <p:grpSpPr bwMode="auto">
          <a:xfrm>
            <a:off x="2205623" y="1978545"/>
            <a:ext cx="3098450" cy="3538943"/>
            <a:chOff x="5377562" y="318533"/>
            <a:chExt cx="6046271" cy="5828280"/>
          </a:xfrm>
        </p:grpSpPr>
        <p:pic>
          <p:nvPicPr>
            <p:cNvPr id="10" name="Picture 3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7562" y="318533"/>
              <a:ext cx="6046271" cy="5828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TextBox 8"/>
            <p:cNvSpPr txBox="1">
              <a:spLocks noChangeArrowheads="1"/>
            </p:cNvSpPr>
            <p:nvPr/>
          </p:nvSpPr>
          <p:spPr bwMode="auto">
            <a:xfrm rot="-6650339">
              <a:off x="6674685" y="1116172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B0F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2</a:t>
              </a:r>
              <a:endPara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12" name="TextBox 9"/>
            <p:cNvSpPr txBox="1">
              <a:spLocks noChangeArrowheads="1"/>
            </p:cNvSpPr>
            <p:nvPr/>
          </p:nvSpPr>
          <p:spPr bwMode="auto">
            <a:xfrm rot="12232592">
              <a:off x="5742637" y="2041671"/>
              <a:ext cx="2025648" cy="963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4</a:t>
              </a:r>
              <a:endPara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13" name="TextBox 10"/>
            <p:cNvSpPr txBox="1">
              <a:spLocks noChangeArrowheads="1"/>
            </p:cNvSpPr>
            <p:nvPr/>
          </p:nvSpPr>
          <p:spPr bwMode="auto">
            <a:xfrm rot="17590276">
              <a:off x="8020994" y="1034132"/>
              <a:ext cx="2025647" cy="1141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b="1" dirty="0">
                  <a:solidFill>
                    <a:srgbClr val="FFFFFF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14" name="TextBox 11"/>
            <p:cNvSpPr txBox="1">
              <a:spLocks noChangeArrowheads="1"/>
            </p:cNvSpPr>
            <p:nvPr/>
          </p:nvSpPr>
          <p:spPr bwMode="auto">
            <a:xfrm rot="20155085">
              <a:off x="8917981" y="2098766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1</a:t>
              </a:r>
              <a:endParaRPr kumimoji="0" lang="vi-V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15" name="TextBox 16"/>
            <p:cNvSpPr txBox="1">
              <a:spLocks noChangeArrowheads="1"/>
            </p:cNvSpPr>
            <p:nvPr/>
          </p:nvSpPr>
          <p:spPr bwMode="auto">
            <a:xfrm rot="9501114">
              <a:off x="5697322" y="3381463"/>
              <a:ext cx="2025648" cy="963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1</a:t>
              </a:r>
              <a:endPara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16" name="TextBox 18"/>
            <p:cNvSpPr txBox="1">
              <a:spLocks noChangeArrowheads="1"/>
            </p:cNvSpPr>
            <p:nvPr/>
          </p:nvSpPr>
          <p:spPr bwMode="auto">
            <a:xfrm rot="6703311">
              <a:off x="6660977" y="4339882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3</a:t>
              </a:r>
              <a:endParaRPr kumimoji="0" lang="vi-V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17" name="TextBox 19"/>
            <p:cNvSpPr txBox="1">
              <a:spLocks noChangeArrowheads="1"/>
            </p:cNvSpPr>
            <p:nvPr/>
          </p:nvSpPr>
          <p:spPr bwMode="auto">
            <a:xfrm rot="3829829">
              <a:off x="8019636" y="4268008"/>
              <a:ext cx="2025647" cy="11411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b="1" dirty="0">
                  <a:solidFill>
                    <a:srgbClr val="000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18" name="TextBox 20"/>
            <p:cNvSpPr txBox="1">
              <a:spLocks noChangeArrowheads="1"/>
            </p:cNvSpPr>
            <p:nvPr/>
          </p:nvSpPr>
          <p:spPr bwMode="auto">
            <a:xfrm rot="1321648">
              <a:off x="8940447" y="3412973"/>
              <a:ext cx="2025648" cy="963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en-US" b="1" dirty="0">
                  <a:solidFill>
                    <a:srgbClr val="FFC00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</p:grpSp>
      <p:pic>
        <p:nvPicPr>
          <p:cNvPr id="19" name="Picture 1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3644" y="3281199"/>
            <a:ext cx="743026" cy="923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Title 1"/>
          <p:cNvSpPr txBox="1">
            <a:spLocks/>
          </p:cNvSpPr>
          <p:nvPr/>
        </p:nvSpPr>
        <p:spPr>
          <a:xfrm>
            <a:off x="5588334" y="1937889"/>
            <a:ext cx="6237319" cy="868297"/>
          </a:xfrm>
          <a:prstGeom prst="rect">
            <a:avLst/>
          </a:prstGeom>
          <a:solidFill>
            <a:srgbClr val="92D050"/>
          </a:solidFill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1" u="none" strike="noStrike" kern="1200" cap="none" spc="0" normalizeH="0" baseline="0" noProof="0" dirty="0">
                <a:ln>
                  <a:solidFill>
                    <a:srgbClr val="5B9BD5">
                      <a:lumMod val="50000"/>
                    </a:srgbClr>
                  </a:solidFill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VÒNG QUAY MAY MẮN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623703" y="2949006"/>
            <a:ext cx="6568297" cy="3500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Cách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chơi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- T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rên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vòng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quay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có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các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số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1</a:t>
            </a: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, 2, 3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&amp; 4. </a:t>
            </a: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HS 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quay</a:t>
            </a: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dừng lại ở số nào thì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giáo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viên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lật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miếng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bìa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có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số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tương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ứng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ở </a:t>
            </a:r>
            <a:r>
              <a:rPr lang="en-US" sz="2600" dirty="0" err="1">
                <a:solidFill>
                  <a:prstClr val="black"/>
                </a:solidFill>
                <a:latin typeface="+mj-lt"/>
              </a:rPr>
              <a:t>bên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- HS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thực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hiện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yêu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cầu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ở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sau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mảnh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bìa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. 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-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Bấm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vào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“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Bài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mới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” </a:t>
            </a:r>
            <a:r>
              <a:rPr lang="en-US" sz="2600" dirty="0" err="1">
                <a:solidFill>
                  <a:prstClr val="black"/>
                </a:solidFill>
                <a:latin typeface="+mj-lt"/>
              </a:rPr>
              <a:t>để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+mj-lt"/>
              </a:rPr>
              <a:t>kết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 </a:t>
            </a:r>
            <a:r>
              <a:rPr lang="en-US" sz="2600" dirty="0" err="1">
                <a:solidFill>
                  <a:prstClr val="black"/>
                </a:solidFill>
                <a:latin typeface="+mj-lt"/>
              </a:rPr>
              <a:t>thúc</a:t>
            </a:r>
            <a:r>
              <a:rPr lang="en-US" sz="2600" dirty="0">
                <a:solidFill>
                  <a:prstClr val="black"/>
                </a:solidFill>
                <a:latin typeface="+mj-lt"/>
              </a:rPr>
              <a:t> game.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4"/>
          <a:srcRect r="59108"/>
          <a:stretch/>
        </p:blipFill>
        <p:spPr>
          <a:xfrm>
            <a:off x="214399" y="2603895"/>
            <a:ext cx="843694" cy="2740242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 rotWithShape="1">
          <a:blip r:embed="rId4"/>
          <a:srcRect l="59615"/>
          <a:stretch/>
        </p:blipFill>
        <p:spPr>
          <a:xfrm>
            <a:off x="1110386" y="2626887"/>
            <a:ext cx="833245" cy="2717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812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20" grpId="0" animBg="1"/>
      <p:bldP spid="2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480770" y="631486"/>
            <a:ext cx="5372902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VÒNG QUAY </a:t>
            </a:r>
            <a:endParaRPr kumimoji="0" lang="vi-VN" sz="6000" b="1" i="0" u="none" strike="noStrike" kern="1200" cap="none" spc="0" normalizeH="0" baseline="0" noProof="0" dirty="0">
              <a:ln w="6600">
                <a:solidFill>
                  <a:srgbClr val="ED7D31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rgbClr val="ED7D31"/>
                </a:outerShdw>
              </a:effectLst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MAY MẮN</a:t>
            </a:r>
          </a:p>
        </p:txBody>
      </p:sp>
      <p:sp>
        <p:nvSpPr>
          <p:cNvPr id="40" name="Google Shape;171;p1">
            <a:hlinkClick r:id="rId2" action="ppaction://hlinksldjump"/>
          </p:cNvPr>
          <p:cNvSpPr/>
          <p:nvPr/>
        </p:nvSpPr>
        <p:spPr>
          <a:xfrm>
            <a:off x="1220282" y="3673967"/>
            <a:ext cx="1141623" cy="1090395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1</a:t>
            </a:r>
            <a:endParaRPr kumimoji="0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1" name="Google Shape;172;p1">
            <a:hlinkClick r:id="rId3" action="ppaction://hlinksldjump"/>
          </p:cNvPr>
          <p:cNvSpPr/>
          <p:nvPr/>
        </p:nvSpPr>
        <p:spPr>
          <a:xfrm>
            <a:off x="3500215" y="3673967"/>
            <a:ext cx="1141623" cy="110069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2</a:t>
            </a:r>
            <a:endParaRPr kumimoji="0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2" name="Google Shape;173;p1">
            <a:hlinkClick r:id="rId4" action="ppaction://hlinksldjump"/>
          </p:cNvPr>
          <p:cNvSpPr/>
          <p:nvPr/>
        </p:nvSpPr>
        <p:spPr>
          <a:xfrm>
            <a:off x="1220272" y="5086814"/>
            <a:ext cx="1141633" cy="110070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3</a:t>
            </a:r>
            <a:endParaRPr kumimoji="0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sp>
        <p:nvSpPr>
          <p:cNvPr id="43" name="Google Shape;174;p1">
            <a:hlinkClick r:id="rId5" action="ppaction://hlinksldjump"/>
          </p:cNvPr>
          <p:cNvSpPr/>
          <p:nvPr/>
        </p:nvSpPr>
        <p:spPr>
          <a:xfrm>
            <a:off x="3561458" y="5110775"/>
            <a:ext cx="1141623" cy="1100692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381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4</a:t>
            </a:r>
            <a:endParaRPr kumimoji="0" sz="4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45" name="Google Shape;181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52671" y="728683"/>
            <a:ext cx="4953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182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29739" y="1207472"/>
            <a:ext cx="4953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183;p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919150" y="680278"/>
            <a:ext cx="4953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186;p1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714152" y="-693733"/>
            <a:ext cx="609600" cy="6096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0" name="vong quay"/>
          <p:cNvGrpSpPr>
            <a:grpSpLocks/>
          </p:cNvGrpSpPr>
          <p:nvPr/>
        </p:nvGrpSpPr>
        <p:grpSpPr bwMode="auto">
          <a:xfrm>
            <a:off x="5802048" y="728683"/>
            <a:ext cx="4833335" cy="4843031"/>
            <a:chOff x="5377562" y="318533"/>
            <a:chExt cx="6046271" cy="5828280"/>
          </a:xfrm>
        </p:grpSpPr>
        <p:pic>
          <p:nvPicPr>
            <p:cNvPr id="51" name="Picture 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77562" y="318533"/>
              <a:ext cx="6046271" cy="58282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2" name="TextBox 8"/>
            <p:cNvSpPr txBox="1">
              <a:spLocks noChangeArrowheads="1"/>
            </p:cNvSpPr>
            <p:nvPr/>
          </p:nvSpPr>
          <p:spPr bwMode="auto">
            <a:xfrm rot="14949661">
              <a:off x="6674685" y="1241851"/>
              <a:ext cx="2025647" cy="73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en-US" b="1" dirty="0">
                  <a:solidFill>
                    <a:srgbClr val="00B0F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66" name="TextBox 9"/>
            <p:cNvSpPr txBox="1">
              <a:spLocks noChangeArrowheads="1"/>
            </p:cNvSpPr>
            <p:nvPr/>
          </p:nvSpPr>
          <p:spPr bwMode="auto">
            <a:xfrm rot="12232592">
              <a:off x="5742637" y="2171333"/>
              <a:ext cx="2025648" cy="703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2</a:t>
              </a:r>
              <a:endPara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73" name="TextBox 10"/>
            <p:cNvSpPr txBox="1">
              <a:spLocks noChangeArrowheads="1"/>
            </p:cNvSpPr>
            <p:nvPr/>
          </p:nvSpPr>
          <p:spPr bwMode="auto">
            <a:xfrm rot="17590276">
              <a:off x="8020995" y="1238928"/>
              <a:ext cx="2025647" cy="73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3</a:t>
              </a:r>
              <a:endPara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80" name="TextBox 11"/>
            <p:cNvSpPr txBox="1">
              <a:spLocks noChangeArrowheads="1"/>
            </p:cNvSpPr>
            <p:nvPr/>
          </p:nvSpPr>
          <p:spPr bwMode="auto">
            <a:xfrm rot="20155085">
              <a:off x="8917981" y="2098766"/>
              <a:ext cx="2025648" cy="858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1</a:t>
              </a:r>
              <a:endParaRPr kumimoji="0" lang="vi-V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81" name="TextBox 16"/>
            <p:cNvSpPr txBox="1">
              <a:spLocks noChangeArrowheads="1"/>
            </p:cNvSpPr>
            <p:nvPr/>
          </p:nvSpPr>
          <p:spPr bwMode="auto">
            <a:xfrm rot="9501114">
              <a:off x="5697320" y="3511125"/>
              <a:ext cx="2025648" cy="703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GB" altLang="en-US" b="1" dirty="0">
                  <a:solidFill>
                    <a:srgbClr val="002060"/>
                  </a:solidFill>
                  <a:latin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82" name="TextBox 18"/>
            <p:cNvSpPr txBox="1">
              <a:spLocks noChangeArrowheads="1"/>
            </p:cNvSpPr>
            <p:nvPr/>
          </p:nvSpPr>
          <p:spPr bwMode="auto">
            <a:xfrm rot="6703311">
              <a:off x="6660977" y="4339882"/>
              <a:ext cx="2025647" cy="9828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3</a:t>
              </a:r>
              <a:endParaRPr kumimoji="0" lang="vi-VN" alt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83" name="TextBox 19"/>
            <p:cNvSpPr txBox="1">
              <a:spLocks noChangeArrowheads="1"/>
            </p:cNvSpPr>
            <p:nvPr/>
          </p:nvSpPr>
          <p:spPr bwMode="auto">
            <a:xfrm rot="3829829">
              <a:off x="8019635" y="4472805"/>
              <a:ext cx="2025647" cy="7315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4</a:t>
              </a:r>
              <a:endPara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  <p:sp>
          <p:nvSpPr>
            <p:cNvPr id="84" name="TextBox 20"/>
            <p:cNvSpPr txBox="1">
              <a:spLocks noChangeArrowheads="1"/>
            </p:cNvSpPr>
            <p:nvPr/>
          </p:nvSpPr>
          <p:spPr bwMode="auto">
            <a:xfrm rot="1321648">
              <a:off x="8940446" y="3542636"/>
              <a:ext cx="2025648" cy="7037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Tahoma" panose="020B0604030504040204" pitchFamily="34" charset="0"/>
                  <a:ea typeface="+mn-ea"/>
                  <a:cs typeface="Tahoma" panose="020B0604030504040204" pitchFamily="34" charset="0"/>
                </a:rPr>
                <a:t>2</a:t>
              </a:r>
              <a:endParaRPr kumimoji="0" lang="vi-V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Tahoma" panose="020B0604030504040204" pitchFamily="34" charset="0"/>
                <a:ea typeface="+mn-ea"/>
                <a:cs typeface="Tahoma" panose="020B0604030504040204" pitchFamily="34" charset="0"/>
              </a:endParaRPr>
            </a:p>
          </p:txBody>
        </p:sp>
      </p:grpSp>
      <p:sp>
        <p:nvSpPr>
          <p:cNvPr id="85" name="quay dung"/>
          <p:cNvSpPr/>
          <p:nvPr/>
        </p:nvSpPr>
        <p:spPr>
          <a:xfrm>
            <a:off x="9380777" y="5762860"/>
            <a:ext cx="1885950" cy="849313"/>
          </a:xfrm>
          <a:prstGeom prst="roundRect">
            <a:avLst/>
          </a:prstGeom>
          <a:solidFill>
            <a:srgbClr val="FF00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itchFamily="34" charset="0"/>
                <a:ea typeface="+mn-ea"/>
                <a:cs typeface="Tahoma" pitchFamily="34" charset="0"/>
              </a:rPr>
              <a:t>QUAY</a:t>
            </a:r>
            <a:endParaRPr kumimoji="0" lang="vi-VN" sz="2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itchFamily="34" charset="0"/>
              <a:ea typeface="+mn-ea"/>
              <a:cs typeface="Tahoma" pitchFamily="34" charset="0"/>
            </a:endParaRPr>
          </a:p>
        </p:txBody>
      </p:sp>
      <p:pic>
        <p:nvPicPr>
          <p:cNvPr id="86" name="Picture 1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5163" y="2603212"/>
            <a:ext cx="1193841" cy="1100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Isosceles Triangle 86"/>
          <p:cNvSpPr/>
          <p:nvPr/>
        </p:nvSpPr>
        <p:spPr>
          <a:xfrm rot="16200000">
            <a:off x="10083520" y="2500868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8" name="Isosceles Triangle 87"/>
          <p:cNvSpPr/>
          <p:nvPr/>
        </p:nvSpPr>
        <p:spPr>
          <a:xfrm rot="16200000">
            <a:off x="10122566" y="2509455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9" name="Isosceles Triangle 88"/>
          <p:cNvSpPr/>
          <p:nvPr/>
        </p:nvSpPr>
        <p:spPr>
          <a:xfrm rot="16200000">
            <a:off x="10130865" y="2547789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0" name="Isosceles Triangle 89"/>
          <p:cNvSpPr/>
          <p:nvPr/>
        </p:nvSpPr>
        <p:spPr>
          <a:xfrm rot="16200000">
            <a:off x="10153751" y="2524870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1" name="Isosceles Triangle 90"/>
          <p:cNvSpPr/>
          <p:nvPr/>
        </p:nvSpPr>
        <p:spPr>
          <a:xfrm rot="16200000">
            <a:off x="10163837" y="2516959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2" name="Isosceles Triangle 91"/>
          <p:cNvSpPr/>
          <p:nvPr/>
        </p:nvSpPr>
        <p:spPr>
          <a:xfrm rot="16200000">
            <a:off x="10168492" y="2476963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3" name="Isosceles Triangle 92"/>
          <p:cNvSpPr/>
          <p:nvPr/>
        </p:nvSpPr>
        <p:spPr>
          <a:xfrm rot="16200000">
            <a:off x="10130865" y="2485551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4" name="Isosceles Triangle 93"/>
          <p:cNvSpPr/>
          <p:nvPr/>
        </p:nvSpPr>
        <p:spPr>
          <a:xfrm rot="16200000">
            <a:off x="10139053" y="2525371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5" name="Isosceles Triangle 94"/>
          <p:cNvSpPr/>
          <p:nvPr/>
        </p:nvSpPr>
        <p:spPr>
          <a:xfrm rot="16200000">
            <a:off x="10188744" y="2518748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6" name="Isosceles Triangle 95"/>
          <p:cNvSpPr/>
          <p:nvPr/>
        </p:nvSpPr>
        <p:spPr>
          <a:xfrm rot="16200000">
            <a:off x="10202693" y="2492667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7" name="Isosceles Triangle 96"/>
          <p:cNvSpPr/>
          <p:nvPr/>
        </p:nvSpPr>
        <p:spPr>
          <a:xfrm rot="16200000">
            <a:off x="10210347" y="2500458"/>
            <a:ext cx="624916" cy="1377365"/>
          </a:xfrm>
          <a:prstGeom prst="triangl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98" name="Picture 97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788294" y="2490939"/>
            <a:ext cx="1233351" cy="1414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1456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4.375E-6 -4.44444E-6 L 4.375E-6 -0.02407 " pathEditMode="relative" rAng="0" ptsTypes="AA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04"/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8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5"/>
                  </p:tgtEl>
                </p:cond>
              </p:nextCondLst>
            </p:seq>
          </p:childTnLst>
        </p:cTn>
      </p:par>
    </p:tnLst>
    <p:bldLst>
      <p:bldP spid="39" grpId="0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14;p2">
            <a:hlinkClick r:id="rId2" action="ppaction://hlinksldjump"/>
          </p:cNvPr>
          <p:cNvSpPr/>
          <p:nvPr/>
        </p:nvSpPr>
        <p:spPr>
          <a:xfrm flipH="1">
            <a:off x="9129486" y="5408482"/>
            <a:ext cx="3062514" cy="1001485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Tahoma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QUAY VỀ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" name="Google Shape;2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039" y="703473"/>
            <a:ext cx="1626236" cy="199014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1636933" y="836217"/>
            <a:ext cx="7798494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t</a:t>
            </a:r>
            <a:r>
              <a:rPr lang="en-US" sz="4000" dirty="0">
                <a:solidFill>
                  <a:prstClr val="black"/>
                </a:solidFill>
                <a:latin typeface="UTM Avo" panose="02040603050506020204" pitchFamily="18" charset="0"/>
              </a:rPr>
              <a:t>ừ </a:t>
            </a:r>
            <a:r>
              <a:rPr lang="en-US" sz="4000" dirty="0" err="1">
                <a:solidFill>
                  <a:prstClr val="black"/>
                </a:solidFill>
                <a:latin typeface="UTM Avo" panose="02040603050506020204" pitchFamily="18" charset="0"/>
              </a:rPr>
              <a:t>sau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36737C5-FFA2-4158-BE32-0D09B6D5D79B}"/>
              </a:ext>
            </a:extLst>
          </p:cNvPr>
          <p:cNvSpPr/>
          <p:nvPr/>
        </p:nvSpPr>
        <p:spPr>
          <a:xfrm>
            <a:off x="3720445" y="2439185"/>
            <a:ext cx="4751109" cy="19796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vi-VN" sz="8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ư</a:t>
            </a:r>
            <a:r>
              <a:rPr lang="en-US" sz="88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ợn</a:t>
            </a:r>
            <a:endParaRPr lang="en-US" sz="8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811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14;p2">
            <a:hlinkClick r:id="rId2" action="ppaction://hlinksldjump"/>
          </p:cNvPr>
          <p:cNvSpPr/>
          <p:nvPr/>
        </p:nvSpPr>
        <p:spPr>
          <a:xfrm flipH="1">
            <a:off x="9129486" y="5408482"/>
            <a:ext cx="3062514" cy="1001485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Tahoma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QUAY VỀ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" name="Google Shape;2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039" y="703473"/>
            <a:ext cx="1626236" cy="199014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1636933" y="836217"/>
            <a:ext cx="7798494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từ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sau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21C245F-4B20-46B4-BD43-A24DDC07214F}"/>
              </a:ext>
            </a:extLst>
          </p:cNvPr>
          <p:cNvSpPr/>
          <p:nvPr/>
        </p:nvSpPr>
        <p:spPr>
          <a:xfrm>
            <a:off x="3720445" y="2439185"/>
            <a:ext cx="4751109" cy="19796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</a:t>
            </a:r>
            <a:r>
              <a:rPr lang="vi-VN" sz="7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ư</a:t>
            </a:r>
            <a:r>
              <a:rPr lang="en-US" sz="7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ớt</a:t>
            </a:r>
            <a:r>
              <a:rPr lang="en-US" sz="72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72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ván</a:t>
            </a:r>
            <a:endParaRPr lang="en-US" sz="7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30437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14;p2">
            <a:hlinkClick r:id="rId2" action="ppaction://hlinksldjump"/>
          </p:cNvPr>
          <p:cNvSpPr/>
          <p:nvPr/>
        </p:nvSpPr>
        <p:spPr>
          <a:xfrm flipH="1">
            <a:off x="9129486" y="5408482"/>
            <a:ext cx="3062514" cy="1001485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Tahoma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QUAY VỀ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" name="Google Shape;2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3039" y="703473"/>
            <a:ext cx="1626236" cy="199014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1636933" y="836217"/>
            <a:ext cx="7798494" cy="707878"/>
          </a:xfrm>
          <a:prstGeom prst="rect">
            <a:avLst/>
          </a:prstGeom>
          <a:solidFill>
            <a:schemeClr val="bg1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từ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sau</a:t>
            </a:r>
            <a:endParaRPr kumimoji="0" lang="es-E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0FC11201-29CA-4453-80A1-7976627D4400}"/>
              </a:ext>
            </a:extLst>
          </p:cNvPr>
          <p:cNvSpPr/>
          <p:nvPr/>
        </p:nvSpPr>
        <p:spPr>
          <a:xfrm>
            <a:off x="3720445" y="2439185"/>
            <a:ext cx="4751109" cy="1979629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v</a:t>
            </a:r>
            <a:r>
              <a:rPr lang="vi-VN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ư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ơn</a:t>
            </a:r>
            <a:r>
              <a:rPr lang="en-US" sz="80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8000" dirty="0" err="1">
                <a:solidFill>
                  <a:schemeClr val="tx1">
                    <a:lumMod val="85000"/>
                    <a:lumOff val="15000"/>
                  </a:schemeClr>
                </a:solidFill>
              </a:rPr>
              <a:t>lên</a:t>
            </a:r>
            <a:endParaRPr lang="en-US" sz="80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05065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14;p2">
            <a:hlinkClick r:id="rId2" action="ppaction://hlinksldjump"/>
          </p:cNvPr>
          <p:cNvSpPr/>
          <p:nvPr/>
        </p:nvSpPr>
        <p:spPr>
          <a:xfrm flipH="1">
            <a:off x="9129486" y="5616388"/>
            <a:ext cx="3062514" cy="1001485"/>
          </a:xfrm>
          <a:prstGeom prst="homePlate">
            <a:avLst>
              <a:gd name="adj" fmla="val 50000"/>
            </a:avLst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E75B5"/>
              </a:buClr>
              <a:buSzPts val="3200"/>
              <a:buFont typeface="Tahoma"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Tahoma"/>
                <a:ea typeface="Tahoma"/>
                <a:cs typeface="Tahoma"/>
                <a:sym typeface="Tahoma"/>
              </a:rPr>
              <a:t>QUAY VỀ</a:t>
            </a:r>
            <a:endParaRPr kumimoji="0" sz="3200" b="1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Tahoma"/>
              <a:ea typeface="Tahoma"/>
              <a:cs typeface="Tahoma"/>
              <a:sym typeface="Tahoma"/>
            </a:endParaRPr>
          </a:p>
        </p:txBody>
      </p:sp>
      <p:pic>
        <p:nvPicPr>
          <p:cNvPr id="8" name="Google Shape;21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64761" y="554346"/>
            <a:ext cx="1626236" cy="199014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FBFFB78-2AE0-42A5-9AD9-754543735CEE}"/>
              </a:ext>
            </a:extLst>
          </p:cNvPr>
          <p:cNvSpPr txBox="1"/>
          <p:nvPr/>
        </p:nvSpPr>
        <p:spPr>
          <a:xfrm>
            <a:off x="2196289" y="554346"/>
            <a:ext cx="7798494" cy="646323"/>
          </a:xfrm>
          <a:prstGeom prst="rect">
            <a:avLst/>
          </a:prstGeom>
          <a:solidFill>
            <a:srgbClr val="FFFBF7"/>
          </a:solidFill>
        </p:spPr>
        <p:txBody>
          <a:bodyPr wrap="square" lIns="91431" tIns="45716" rIns="91431" bIns="45716" rtlCol="0">
            <a:spAutoFit/>
          </a:bodyPr>
          <a:lstStyle/>
          <a:p>
            <a:pPr marL="0" marR="0" lvl="0" indent="0" algn="ctr" defTabSz="9143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bài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đọc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sau</a:t>
            </a:r>
            <a:endParaRPr kumimoji="0" lang="es-E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Avant" pitchFamily="34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6094E40-3940-4A73-B068-913924E6851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9"/>
          <a:stretch/>
        </p:blipFill>
        <p:spPr>
          <a:xfrm>
            <a:off x="1447004" y="1221140"/>
            <a:ext cx="9297064" cy="4415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32323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1" descr="31f7217a017c2d9a8a7bcbd9844c1629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3200" y="2140704"/>
            <a:ext cx="8872990" cy="3756791"/>
          </a:xfrm>
          <a:prstGeom prst="rect">
            <a:avLst/>
          </a:prstGeom>
        </p:spPr>
      </p:pic>
      <p:pic>
        <p:nvPicPr>
          <p:cNvPr id="41" name="图片 2" descr="觅元素584a989cd6c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668" y="606971"/>
            <a:ext cx="8872989" cy="187901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3641479" y="3055604"/>
            <a:ext cx="749576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Bài </a:t>
            </a:r>
            <a:r>
              <a:rPr lang="en-US" sz="6600" b="1" dirty="0">
                <a:solidFill>
                  <a:prstClr val="white"/>
                </a:solidFill>
                <a:latin typeface="UTM Avo" panose="02040603050506020204" pitchFamily="18" charset="0"/>
              </a:rPr>
              <a:t>77</a:t>
            </a:r>
            <a:r>
              <a:rPr kumimoji="0" lang="vi-VN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: </a:t>
            </a: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ang</a:t>
            </a:r>
            <a:r>
              <a:rPr kumimoji="0" lang="en-US" sz="66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</a:rPr>
              <a:t> - ac</a:t>
            </a:r>
            <a:endParaRPr kumimoji="0" lang="en-US" sz="6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pic>
        <p:nvPicPr>
          <p:cNvPr id="43" name="图片 8" descr="觅元素58b0fbac4bf92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946" y="5136776"/>
            <a:ext cx="11777345" cy="1574700"/>
          </a:xfrm>
          <a:prstGeom prst="rect">
            <a:avLst/>
          </a:prstGeom>
        </p:spPr>
      </p:pic>
      <p:pic>
        <p:nvPicPr>
          <p:cNvPr id="44" name="图片 15" descr="a05684f714522ad77246dba9447411ba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54215" y="3190424"/>
            <a:ext cx="2428219" cy="2733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889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FBAA8D8-C721-4080-BCFD-4CC7D0124A3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746" y="204258"/>
            <a:ext cx="9115548" cy="6449484"/>
          </a:xfrm>
          <a:prstGeom prst="rect">
            <a:avLst/>
          </a:prstGeom>
        </p:spPr>
      </p:pic>
      <p:sp>
        <p:nvSpPr>
          <p:cNvPr id="4" name="Shape 233">
            <a:extLst>
              <a:ext uri="{FF2B5EF4-FFF2-40B4-BE49-F238E27FC236}">
                <a16:creationId xmlns:a16="http://schemas.microsoft.com/office/drawing/2014/main" id="{7DF390D5-FD81-4C0B-95D5-90A528D13082}"/>
              </a:ext>
            </a:extLst>
          </p:cNvPr>
          <p:cNvSpPr/>
          <p:nvPr/>
        </p:nvSpPr>
        <p:spPr>
          <a:xfrm>
            <a:off x="6175513" y="3081652"/>
            <a:ext cx="6016487" cy="13738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0" marR="0" lvl="0" indent="0" algn="l" defTabSz="41275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Làm</a:t>
            </a:r>
            <a:r>
              <a:rPr kumimoji="0" lang="en-US" sz="6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 </a:t>
            </a:r>
            <a:r>
              <a:rPr kumimoji="0" lang="en-US" sz="66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字魂7号-温暖童稚体" panose="00000500000000000000" pitchFamily="2" charset="-122"/>
                <a:cs typeface="Lato Regular"/>
                <a:sym typeface="Lato Regular"/>
              </a:rPr>
              <a:t>quen</a:t>
            </a:r>
            <a:endParaRPr kumimoji="0" sz="6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字魂7号-温暖童稚体" panose="00000500000000000000" pitchFamily="2" charset="-122"/>
              <a:cs typeface="Lato Regular"/>
              <a:sym typeface="Lato Regular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7D0D70D4-3184-49A2-9EC4-D6789940093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65" t="5074" r="12177" b="15106"/>
          <a:stretch/>
        </p:blipFill>
        <p:spPr>
          <a:xfrm flipH="1">
            <a:off x="-640009" y="1732047"/>
            <a:ext cx="5303569" cy="4392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9302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B12367E-4842-4731-9A8E-0E975E862B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62" r="30954" b="15409"/>
          <a:stretch/>
        </p:blipFill>
        <p:spPr>
          <a:xfrm>
            <a:off x="0" y="1102937"/>
            <a:ext cx="4930218" cy="414779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1DD37B4-FFC5-484F-B7A6-45F04809C4B5}"/>
              </a:ext>
            </a:extLst>
          </p:cNvPr>
          <p:cNvSpPr txBox="1"/>
          <p:nvPr/>
        </p:nvSpPr>
        <p:spPr>
          <a:xfrm>
            <a:off x="1486069" y="5552330"/>
            <a:ext cx="22685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atin typeface="UTM Avo" panose="02040603050506020204" pitchFamily="18" charset="0"/>
                <a:cs typeface="Times New Roman" panose="02020603050405020304" pitchFamily="18" charset="0"/>
              </a:rPr>
              <a:t>thang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982170E-2125-426A-808A-293AF592A996}"/>
              </a:ext>
            </a:extLst>
          </p:cNvPr>
          <p:cNvGrpSpPr/>
          <p:nvPr/>
        </p:nvGrpSpPr>
        <p:grpSpPr>
          <a:xfrm>
            <a:off x="6437735" y="1903677"/>
            <a:ext cx="4411751" cy="3050645"/>
            <a:chOff x="3809999" y="1447800"/>
            <a:chExt cx="2209801" cy="1524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7CC0016-B6E9-4BC4-B916-D32A26D16D49}"/>
                </a:ext>
              </a:extLst>
            </p:cNvPr>
            <p:cNvSpPr/>
            <p:nvPr/>
          </p:nvSpPr>
          <p:spPr>
            <a:xfrm>
              <a:off x="3809999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ang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B455157-B827-4408-A59F-9E454DBAC7E9}"/>
                </a:ext>
              </a:extLst>
            </p:cNvPr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a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1FC53DC5-7D5D-4B38-A328-5372CA19F358}"/>
                </a:ext>
              </a:extLst>
            </p:cNvPr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7200" b="1" dirty="0">
                  <a:solidFill>
                    <a:srgbClr val="FF0000"/>
                  </a:solidFill>
                  <a:latin typeface="UTM Avo" panose="02040603050506020204" pitchFamily="18" charset="0"/>
                </a:rPr>
                <a:t>ng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808E891F-ADC5-4500-86D4-99E9D8F753B6}"/>
              </a:ext>
            </a:extLst>
          </p:cNvPr>
          <p:cNvSpPr txBox="1"/>
          <p:nvPr/>
        </p:nvSpPr>
        <p:spPr>
          <a:xfrm>
            <a:off x="5925921" y="5250731"/>
            <a:ext cx="5637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(a - ngờ - ang)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7C5FFF-9134-4804-BDD6-149CF4FBA5A6}"/>
              </a:ext>
            </a:extLst>
          </p:cNvPr>
          <p:cNvSpPr txBox="1"/>
          <p:nvPr/>
        </p:nvSpPr>
        <p:spPr>
          <a:xfrm>
            <a:off x="2165742" y="5552330"/>
            <a:ext cx="158889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solidFill>
                  <a:srgbClr val="FF0000"/>
                </a:solidFill>
                <a:cs typeface="Times New Roman" panose="02020603050405020304" pitchFamily="18" charset="0"/>
              </a:rPr>
              <a:t>ang</a:t>
            </a:r>
          </a:p>
        </p:txBody>
      </p:sp>
    </p:spTree>
    <p:extLst>
      <p:ext uri="{BB962C8B-B14F-4D97-AF65-F5344CB8AC3E}">
        <p14:creationId xmlns:p14="http://schemas.microsoft.com/office/powerpoint/2010/main" val="5255401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197A3E5-C1C9-4A9D-8BA7-FA3758880F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98" t="7799" r="33119" b="18487"/>
          <a:stretch/>
        </p:blipFill>
        <p:spPr>
          <a:xfrm>
            <a:off x="113122" y="688156"/>
            <a:ext cx="4647415" cy="472283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473890-3483-44C3-9970-0FEBB9978C22}"/>
              </a:ext>
            </a:extLst>
          </p:cNvPr>
          <p:cNvSpPr txBox="1"/>
          <p:nvPr/>
        </p:nvSpPr>
        <p:spPr>
          <a:xfrm>
            <a:off x="1593129" y="5335571"/>
            <a:ext cx="1649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/>
              <a:t>vạc</a:t>
            </a:r>
            <a:endParaRPr lang="en-US" sz="5400" b="1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82464B8-E2E1-4D46-962F-A18D8E83C123}"/>
              </a:ext>
            </a:extLst>
          </p:cNvPr>
          <p:cNvGrpSpPr/>
          <p:nvPr/>
        </p:nvGrpSpPr>
        <p:grpSpPr>
          <a:xfrm>
            <a:off x="6437735" y="1903677"/>
            <a:ext cx="4411751" cy="3050645"/>
            <a:chOff x="3809999" y="1447800"/>
            <a:chExt cx="2209801" cy="1524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62C374D-F9EC-486D-AEC3-3E07138930DB}"/>
                </a:ext>
              </a:extLst>
            </p:cNvPr>
            <p:cNvSpPr/>
            <p:nvPr/>
          </p:nvSpPr>
          <p:spPr>
            <a:xfrm>
              <a:off x="3809999" y="1447800"/>
              <a:ext cx="2209800" cy="838200"/>
            </a:xfrm>
            <a:prstGeom prst="rect">
              <a:avLst/>
            </a:prstGeom>
            <a:solidFill>
              <a:srgbClr val="FFFF6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ac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AA47B61-497D-48BD-AC2B-8810CF1E7790}"/>
                </a:ext>
              </a:extLst>
            </p:cNvPr>
            <p:cNvSpPr/>
            <p:nvPr/>
          </p:nvSpPr>
          <p:spPr>
            <a:xfrm>
              <a:off x="3810000" y="2286000"/>
              <a:ext cx="1104900" cy="68580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a</a:t>
              </a:r>
              <a:endParaRPr kumimoji="0" lang="en-US" sz="7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DE69D334-E676-43C7-9F83-9AE1255B7C9A}"/>
                </a:ext>
              </a:extLst>
            </p:cNvPr>
            <p:cNvSpPr/>
            <p:nvPr/>
          </p:nvSpPr>
          <p:spPr>
            <a:xfrm>
              <a:off x="4914900" y="2286000"/>
              <a:ext cx="1104900" cy="685800"/>
            </a:xfrm>
            <a:prstGeom prst="rect">
              <a:avLst/>
            </a:prstGeom>
            <a:solidFill>
              <a:srgbClr val="E9A5C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2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0045BFC7-1833-40DA-9A60-982B6200CE0B}"/>
              </a:ext>
            </a:extLst>
          </p:cNvPr>
          <p:cNvSpPr txBox="1"/>
          <p:nvPr/>
        </p:nvSpPr>
        <p:spPr>
          <a:xfrm>
            <a:off x="5925921" y="5250731"/>
            <a:ext cx="56378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(a – </a:t>
            </a:r>
            <a:r>
              <a:rPr lang="en-US" sz="5400" kern="0" dirty="0" err="1">
                <a:solidFill>
                  <a:prstClr val="black"/>
                </a:solidFill>
              </a:rPr>
              <a:t>cờ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- </a:t>
            </a:r>
            <a:r>
              <a:rPr lang="en-US" sz="5400" kern="0" noProof="0" dirty="0" err="1">
                <a:solidFill>
                  <a:prstClr val="black"/>
                </a:solidFill>
              </a:rPr>
              <a:t>ác</a:t>
            </a:r>
            <a:r>
              <a:rPr kumimoji="0" lang="vi-VN" sz="5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  <a:endParaRPr kumimoji="0" lang="en-US" sz="5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D1BC326-0053-4A16-A782-8B9AB958F02C}"/>
              </a:ext>
            </a:extLst>
          </p:cNvPr>
          <p:cNvSpPr txBox="1"/>
          <p:nvPr/>
        </p:nvSpPr>
        <p:spPr>
          <a:xfrm>
            <a:off x="1997519" y="5335571"/>
            <a:ext cx="16496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</a:rPr>
              <a:t>ạc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87014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2"/>
          <p:cNvGrpSpPr/>
          <p:nvPr/>
        </p:nvGrpSpPr>
        <p:grpSpPr>
          <a:xfrm>
            <a:off x="9807504" y="4354748"/>
            <a:ext cx="1652436" cy="1825828"/>
            <a:chOff x="11173066" y="3333751"/>
            <a:chExt cx="2768600" cy="3059113"/>
          </a:xfrm>
        </p:grpSpPr>
        <p:sp>
          <p:nvSpPr>
            <p:cNvPr id="10" name="Freeform 5"/>
            <p:cNvSpPr/>
            <p:nvPr/>
          </p:nvSpPr>
          <p:spPr bwMode="auto">
            <a:xfrm>
              <a:off x="11627091" y="3333751"/>
              <a:ext cx="1863725" cy="2446338"/>
            </a:xfrm>
            <a:custGeom>
              <a:avLst/>
              <a:gdLst>
                <a:gd name="T0" fmla="*/ 179 w 496"/>
                <a:gd name="T1" fmla="*/ 59 h 650"/>
                <a:gd name="T2" fmla="*/ 402 w 496"/>
                <a:gd name="T3" fmla="*/ 112 h 650"/>
                <a:gd name="T4" fmla="*/ 463 w 496"/>
                <a:gd name="T5" fmla="*/ 303 h 650"/>
                <a:gd name="T6" fmla="*/ 443 w 496"/>
                <a:gd name="T7" fmla="*/ 442 h 650"/>
                <a:gd name="T8" fmla="*/ 440 w 496"/>
                <a:gd name="T9" fmla="*/ 495 h 650"/>
                <a:gd name="T10" fmla="*/ 237 w 496"/>
                <a:gd name="T11" fmla="*/ 649 h 650"/>
                <a:gd name="T12" fmla="*/ 54 w 496"/>
                <a:gd name="T13" fmla="*/ 499 h 650"/>
                <a:gd name="T14" fmla="*/ 59 w 496"/>
                <a:gd name="T15" fmla="*/ 446 h 650"/>
                <a:gd name="T16" fmla="*/ 39 w 496"/>
                <a:gd name="T17" fmla="*/ 295 h 650"/>
                <a:gd name="T18" fmla="*/ 179 w 496"/>
                <a:gd name="T19" fmla="*/ 59 h 6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96" h="650">
                  <a:moveTo>
                    <a:pt x="179" y="59"/>
                  </a:moveTo>
                  <a:cubicBezTo>
                    <a:pt x="198" y="28"/>
                    <a:pt x="342" y="0"/>
                    <a:pt x="402" y="112"/>
                  </a:cubicBezTo>
                  <a:cubicBezTo>
                    <a:pt x="461" y="224"/>
                    <a:pt x="431" y="264"/>
                    <a:pt x="463" y="303"/>
                  </a:cubicBezTo>
                  <a:cubicBezTo>
                    <a:pt x="496" y="343"/>
                    <a:pt x="465" y="434"/>
                    <a:pt x="443" y="442"/>
                  </a:cubicBezTo>
                  <a:cubicBezTo>
                    <a:pt x="420" y="450"/>
                    <a:pt x="429" y="481"/>
                    <a:pt x="440" y="495"/>
                  </a:cubicBezTo>
                  <a:cubicBezTo>
                    <a:pt x="487" y="553"/>
                    <a:pt x="419" y="650"/>
                    <a:pt x="237" y="649"/>
                  </a:cubicBezTo>
                  <a:cubicBezTo>
                    <a:pt x="42" y="648"/>
                    <a:pt x="4" y="535"/>
                    <a:pt x="54" y="499"/>
                  </a:cubicBezTo>
                  <a:cubicBezTo>
                    <a:pt x="70" y="488"/>
                    <a:pt x="77" y="466"/>
                    <a:pt x="59" y="446"/>
                  </a:cubicBezTo>
                  <a:cubicBezTo>
                    <a:pt x="41" y="427"/>
                    <a:pt x="0" y="354"/>
                    <a:pt x="39" y="295"/>
                  </a:cubicBezTo>
                  <a:cubicBezTo>
                    <a:pt x="77" y="235"/>
                    <a:pt x="44" y="59"/>
                    <a:pt x="179" y="59"/>
                  </a:cubicBezTo>
                </a:path>
              </a:pathLst>
            </a:custGeom>
            <a:solidFill>
              <a:srgbClr val="8060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1" name="Freeform 6"/>
            <p:cNvSpPr/>
            <p:nvPr/>
          </p:nvSpPr>
          <p:spPr bwMode="auto">
            <a:xfrm>
              <a:off x="11173066" y="5297489"/>
              <a:ext cx="2768600" cy="1095375"/>
            </a:xfrm>
            <a:custGeom>
              <a:avLst/>
              <a:gdLst>
                <a:gd name="T0" fmla="*/ 438 w 737"/>
                <a:gd name="T1" fmla="*/ 0 h 291"/>
                <a:gd name="T2" fmla="*/ 294 w 737"/>
                <a:gd name="T3" fmla="*/ 6 h 291"/>
                <a:gd name="T4" fmla="*/ 78 w 737"/>
                <a:gd name="T5" fmla="*/ 114 h 291"/>
                <a:gd name="T6" fmla="*/ 0 w 737"/>
                <a:gd name="T7" fmla="*/ 291 h 291"/>
                <a:gd name="T8" fmla="*/ 737 w 737"/>
                <a:gd name="T9" fmla="*/ 291 h 291"/>
                <a:gd name="T10" fmla="*/ 658 w 737"/>
                <a:gd name="T11" fmla="*/ 114 h 291"/>
                <a:gd name="T12" fmla="*/ 438 w 737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7" h="291">
                  <a:moveTo>
                    <a:pt x="438" y="0"/>
                  </a:moveTo>
                  <a:cubicBezTo>
                    <a:pt x="436" y="2"/>
                    <a:pt x="295" y="4"/>
                    <a:pt x="294" y="6"/>
                  </a:cubicBezTo>
                  <a:cubicBezTo>
                    <a:pt x="250" y="69"/>
                    <a:pt x="154" y="97"/>
                    <a:pt x="78" y="114"/>
                  </a:cubicBezTo>
                  <a:cubicBezTo>
                    <a:pt x="3" y="131"/>
                    <a:pt x="0" y="227"/>
                    <a:pt x="0" y="291"/>
                  </a:cubicBezTo>
                  <a:cubicBezTo>
                    <a:pt x="737" y="291"/>
                    <a:pt x="737" y="291"/>
                    <a:pt x="737" y="291"/>
                  </a:cubicBezTo>
                  <a:cubicBezTo>
                    <a:pt x="736" y="227"/>
                    <a:pt x="735" y="131"/>
                    <a:pt x="658" y="114"/>
                  </a:cubicBezTo>
                  <a:cubicBezTo>
                    <a:pt x="581" y="97"/>
                    <a:pt x="480" y="65"/>
                    <a:pt x="438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2" name="Freeform 7"/>
            <p:cNvSpPr/>
            <p:nvPr/>
          </p:nvSpPr>
          <p:spPr bwMode="auto">
            <a:xfrm>
              <a:off x="12277966" y="4421189"/>
              <a:ext cx="555625" cy="1339850"/>
            </a:xfrm>
            <a:custGeom>
              <a:avLst/>
              <a:gdLst>
                <a:gd name="T0" fmla="*/ 0 w 148"/>
                <a:gd name="T1" fmla="*/ 98 h 356"/>
                <a:gd name="T2" fmla="*/ 0 w 148"/>
                <a:gd name="T3" fmla="*/ 219 h 356"/>
                <a:gd name="T4" fmla="*/ 0 w 148"/>
                <a:gd name="T5" fmla="*/ 279 h 356"/>
                <a:gd name="T6" fmla="*/ 148 w 148"/>
                <a:gd name="T7" fmla="*/ 279 h 356"/>
                <a:gd name="T8" fmla="*/ 148 w 148"/>
                <a:gd name="T9" fmla="*/ 219 h 356"/>
                <a:gd name="T10" fmla="*/ 148 w 148"/>
                <a:gd name="T11" fmla="*/ 98 h 356"/>
                <a:gd name="T12" fmla="*/ 0 w 148"/>
                <a:gd name="T13" fmla="*/ 98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8" h="356">
                  <a:moveTo>
                    <a:pt x="0" y="98"/>
                  </a:moveTo>
                  <a:cubicBezTo>
                    <a:pt x="0" y="219"/>
                    <a:pt x="0" y="219"/>
                    <a:pt x="0" y="219"/>
                  </a:cubicBezTo>
                  <a:cubicBezTo>
                    <a:pt x="0" y="279"/>
                    <a:pt x="0" y="279"/>
                    <a:pt x="0" y="279"/>
                  </a:cubicBezTo>
                  <a:cubicBezTo>
                    <a:pt x="37" y="354"/>
                    <a:pt x="104" y="356"/>
                    <a:pt x="148" y="279"/>
                  </a:cubicBezTo>
                  <a:cubicBezTo>
                    <a:pt x="148" y="219"/>
                    <a:pt x="148" y="219"/>
                    <a:pt x="148" y="219"/>
                  </a:cubicBezTo>
                  <a:cubicBezTo>
                    <a:pt x="148" y="98"/>
                    <a:pt x="148" y="98"/>
                    <a:pt x="148" y="98"/>
                  </a:cubicBezTo>
                  <a:cubicBezTo>
                    <a:pt x="148" y="0"/>
                    <a:pt x="0" y="0"/>
                    <a:pt x="0" y="98"/>
                  </a:cubicBezTo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3" name="Freeform 8"/>
            <p:cNvSpPr/>
            <p:nvPr/>
          </p:nvSpPr>
          <p:spPr bwMode="auto">
            <a:xfrm>
              <a:off x="13070129" y="4448176"/>
              <a:ext cx="285750" cy="412750"/>
            </a:xfrm>
            <a:custGeom>
              <a:avLst/>
              <a:gdLst>
                <a:gd name="T0" fmla="*/ 58 w 76"/>
                <a:gd name="T1" fmla="*/ 6 h 110"/>
                <a:gd name="T2" fmla="*/ 11 w 76"/>
                <a:gd name="T3" fmla="*/ 43 h 110"/>
                <a:gd name="T4" fmla="*/ 18 w 76"/>
                <a:gd name="T5" fmla="*/ 103 h 110"/>
                <a:gd name="T6" fmla="*/ 65 w 76"/>
                <a:gd name="T7" fmla="*/ 67 h 110"/>
                <a:gd name="T8" fmla="*/ 58 w 76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110">
                  <a:moveTo>
                    <a:pt x="58" y="6"/>
                  </a:moveTo>
                  <a:cubicBezTo>
                    <a:pt x="43" y="0"/>
                    <a:pt x="22" y="16"/>
                    <a:pt x="11" y="43"/>
                  </a:cubicBezTo>
                  <a:cubicBezTo>
                    <a:pt x="0" y="69"/>
                    <a:pt x="3" y="97"/>
                    <a:pt x="18" y="103"/>
                  </a:cubicBezTo>
                  <a:cubicBezTo>
                    <a:pt x="33" y="110"/>
                    <a:pt x="54" y="94"/>
                    <a:pt x="65" y="67"/>
                  </a:cubicBezTo>
                  <a:cubicBezTo>
                    <a:pt x="76" y="40"/>
                    <a:pt x="73" y="13"/>
                    <a:pt x="58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4" name="Freeform 9"/>
            <p:cNvSpPr/>
            <p:nvPr/>
          </p:nvSpPr>
          <p:spPr bwMode="auto">
            <a:xfrm>
              <a:off x="11758854" y="4448176"/>
              <a:ext cx="282575" cy="412750"/>
            </a:xfrm>
            <a:custGeom>
              <a:avLst/>
              <a:gdLst>
                <a:gd name="T0" fmla="*/ 17 w 75"/>
                <a:gd name="T1" fmla="*/ 6 h 110"/>
                <a:gd name="T2" fmla="*/ 64 w 75"/>
                <a:gd name="T3" fmla="*/ 43 h 110"/>
                <a:gd name="T4" fmla="*/ 57 w 75"/>
                <a:gd name="T5" fmla="*/ 103 h 110"/>
                <a:gd name="T6" fmla="*/ 11 w 75"/>
                <a:gd name="T7" fmla="*/ 67 h 110"/>
                <a:gd name="T8" fmla="*/ 17 w 75"/>
                <a:gd name="T9" fmla="*/ 6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" h="110">
                  <a:moveTo>
                    <a:pt x="17" y="6"/>
                  </a:moveTo>
                  <a:cubicBezTo>
                    <a:pt x="32" y="0"/>
                    <a:pt x="53" y="16"/>
                    <a:pt x="64" y="43"/>
                  </a:cubicBezTo>
                  <a:cubicBezTo>
                    <a:pt x="75" y="69"/>
                    <a:pt x="72" y="97"/>
                    <a:pt x="57" y="103"/>
                  </a:cubicBezTo>
                  <a:cubicBezTo>
                    <a:pt x="42" y="110"/>
                    <a:pt x="21" y="94"/>
                    <a:pt x="11" y="67"/>
                  </a:cubicBezTo>
                  <a:cubicBezTo>
                    <a:pt x="0" y="40"/>
                    <a:pt x="3" y="13"/>
                    <a:pt x="17" y="6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5" name="Freeform 10"/>
            <p:cNvSpPr/>
            <p:nvPr/>
          </p:nvSpPr>
          <p:spPr bwMode="auto">
            <a:xfrm>
              <a:off x="12277966" y="5129214"/>
              <a:ext cx="555625" cy="192088"/>
            </a:xfrm>
            <a:custGeom>
              <a:avLst/>
              <a:gdLst>
                <a:gd name="T0" fmla="*/ 148 w 148"/>
                <a:gd name="T1" fmla="*/ 0 h 51"/>
                <a:gd name="T2" fmla="*/ 0 w 148"/>
                <a:gd name="T3" fmla="*/ 0 h 51"/>
                <a:gd name="T4" fmla="*/ 0 w 148"/>
                <a:gd name="T5" fmla="*/ 5 h 51"/>
                <a:gd name="T6" fmla="*/ 73 w 148"/>
                <a:gd name="T7" fmla="*/ 51 h 51"/>
                <a:gd name="T8" fmla="*/ 148 w 148"/>
                <a:gd name="T9" fmla="*/ 4 h 51"/>
                <a:gd name="T10" fmla="*/ 148 w 148"/>
                <a:gd name="T11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8" h="51">
                  <a:moveTo>
                    <a:pt x="148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5"/>
                    <a:pt x="47" y="51"/>
                    <a:pt x="73" y="51"/>
                  </a:cubicBezTo>
                  <a:cubicBezTo>
                    <a:pt x="100" y="51"/>
                    <a:pt x="148" y="4"/>
                    <a:pt x="148" y="4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C4A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6" name="Freeform 11"/>
            <p:cNvSpPr/>
            <p:nvPr/>
          </p:nvSpPr>
          <p:spPr bwMode="auto">
            <a:xfrm>
              <a:off x="11792191" y="3567114"/>
              <a:ext cx="1525588" cy="1693863"/>
            </a:xfrm>
            <a:custGeom>
              <a:avLst/>
              <a:gdLst>
                <a:gd name="T0" fmla="*/ 203 w 406"/>
                <a:gd name="T1" fmla="*/ 450 h 450"/>
                <a:gd name="T2" fmla="*/ 31 w 406"/>
                <a:gd name="T3" fmla="*/ 266 h 450"/>
                <a:gd name="T4" fmla="*/ 203 w 406"/>
                <a:gd name="T5" fmla="*/ 0 h 450"/>
                <a:gd name="T6" fmla="*/ 376 w 406"/>
                <a:gd name="T7" fmla="*/ 266 h 450"/>
                <a:gd name="T8" fmla="*/ 203 w 406"/>
                <a:gd name="T9" fmla="*/ 450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6" h="450">
                  <a:moveTo>
                    <a:pt x="203" y="450"/>
                  </a:moveTo>
                  <a:cubicBezTo>
                    <a:pt x="157" y="450"/>
                    <a:pt x="60" y="374"/>
                    <a:pt x="31" y="266"/>
                  </a:cubicBezTo>
                  <a:cubicBezTo>
                    <a:pt x="0" y="157"/>
                    <a:pt x="57" y="0"/>
                    <a:pt x="203" y="0"/>
                  </a:cubicBezTo>
                  <a:cubicBezTo>
                    <a:pt x="349" y="0"/>
                    <a:pt x="406" y="157"/>
                    <a:pt x="376" y="266"/>
                  </a:cubicBezTo>
                  <a:cubicBezTo>
                    <a:pt x="346" y="374"/>
                    <a:pt x="249" y="450"/>
                    <a:pt x="203" y="450"/>
                  </a:cubicBezTo>
                  <a:close/>
                </a:path>
              </a:pathLst>
            </a:custGeom>
            <a:solidFill>
              <a:srgbClr val="F5D5C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7" name="Freeform 12"/>
            <p:cNvSpPr/>
            <p:nvPr/>
          </p:nvSpPr>
          <p:spPr bwMode="auto">
            <a:xfrm>
              <a:off x="11789016" y="3517901"/>
              <a:ext cx="1611313" cy="1169988"/>
            </a:xfrm>
            <a:custGeom>
              <a:avLst/>
              <a:gdLst>
                <a:gd name="T0" fmla="*/ 170 w 429"/>
                <a:gd name="T1" fmla="*/ 149 h 311"/>
                <a:gd name="T2" fmla="*/ 72 w 429"/>
                <a:gd name="T3" fmla="*/ 226 h 311"/>
                <a:gd name="T4" fmla="*/ 42 w 429"/>
                <a:gd name="T5" fmla="*/ 301 h 311"/>
                <a:gd name="T6" fmla="*/ 18 w 429"/>
                <a:gd name="T7" fmla="*/ 145 h 311"/>
                <a:gd name="T8" fmla="*/ 173 w 429"/>
                <a:gd name="T9" fmla="*/ 4 h 311"/>
                <a:gd name="T10" fmla="*/ 325 w 429"/>
                <a:gd name="T11" fmla="*/ 48 h 311"/>
                <a:gd name="T12" fmla="*/ 366 w 429"/>
                <a:gd name="T13" fmla="*/ 311 h 311"/>
                <a:gd name="T14" fmla="*/ 281 w 429"/>
                <a:gd name="T15" fmla="*/ 105 h 311"/>
                <a:gd name="T16" fmla="*/ 170 w 429"/>
                <a:gd name="T17" fmla="*/ 149 h 3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9" h="311">
                  <a:moveTo>
                    <a:pt x="170" y="149"/>
                  </a:moveTo>
                  <a:cubicBezTo>
                    <a:pt x="134" y="224"/>
                    <a:pt x="119" y="246"/>
                    <a:pt x="72" y="226"/>
                  </a:cubicBezTo>
                  <a:cubicBezTo>
                    <a:pt x="24" y="206"/>
                    <a:pt x="33" y="262"/>
                    <a:pt x="42" y="301"/>
                  </a:cubicBezTo>
                  <a:cubicBezTo>
                    <a:pt x="0" y="248"/>
                    <a:pt x="5" y="197"/>
                    <a:pt x="18" y="145"/>
                  </a:cubicBezTo>
                  <a:cubicBezTo>
                    <a:pt x="32" y="89"/>
                    <a:pt x="105" y="2"/>
                    <a:pt x="173" y="4"/>
                  </a:cubicBezTo>
                  <a:cubicBezTo>
                    <a:pt x="210" y="0"/>
                    <a:pt x="266" y="5"/>
                    <a:pt x="325" y="48"/>
                  </a:cubicBezTo>
                  <a:cubicBezTo>
                    <a:pt x="429" y="123"/>
                    <a:pt x="394" y="291"/>
                    <a:pt x="366" y="311"/>
                  </a:cubicBezTo>
                  <a:cubicBezTo>
                    <a:pt x="393" y="155"/>
                    <a:pt x="327" y="186"/>
                    <a:pt x="281" y="105"/>
                  </a:cubicBezTo>
                  <a:cubicBezTo>
                    <a:pt x="266" y="69"/>
                    <a:pt x="209" y="67"/>
                    <a:pt x="170" y="149"/>
                  </a:cubicBezTo>
                  <a:close/>
                </a:path>
              </a:pathLst>
            </a:custGeom>
            <a:solidFill>
              <a:srgbClr val="8060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8" name="Rectangle 13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19" name="Rectangle 14"/>
            <p:cNvSpPr>
              <a:spLocks noChangeArrowheads="1"/>
            </p:cNvSpPr>
            <p:nvPr/>
          </p:nvSpPr>
          <p:spPr bwMode="auto">
            <a:xfrm>
              <a:off x="12517679" y="5689601"/>
              <a:ext cx="60325" cy="7032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0" name="Freeform 15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1" name="Freeform 16"/>
            <p:cNvSpPr/>
            <p:nvPr/>
          </p:nvSpPr>
          <p:spPr bwMode="auto">
            <a:xfrm>
              <a:off x="12077941" y="5321301"/>
              <a:ext cx="469900" cy="571500"/>
            </a:xfrm>
            <a:custGeom>
              <a:avLst/>
              <a:gdLst>
                <a:gd name="T0" fmla="*/ 126 w 296"/>
                <a:gd name="T1" fmla="*/ 0 h 360"/>
                <a:gd name="T2" fmla="*/ 0 w 296"/>
                <a:gd name="T3" fmla="*/ 113 h 360"/>
                <a:gd name="T4" fmla="*/ 161 w 296"/>
                <a:gd name="T5" fmla="*/ 360 h 360"/>
                <a:gd name="T6" fmla="*/ 296 w 296"/>
                <a:gd name="T7" fmla="*/ 230 h 360"/>
                <a:gd name="T8" fmla="*/ 126 w 296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6" h="360">
                  <a:moveTo>
                    <a:pt x="126" y="0"/>
                  </a:moveTo>
                  <a:lnTo>
                    <a:pt x="0" y="113"/>
                  </a:lnTo>
                  <a:lnTo>
                    <a:pt x="161" y="360"/>
                  </a:lnTo>
                  <a:lnTo>
                    <a:pt x="296" y="230"/>
                  </a:lnTo>
                  <a:lnTo>
                    <a:pt x="12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2" name="Freeform 17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3" name="Freeform 18"/>
            <p:cNvSpPr/>
            <p:nvPr/>
          </p:nvSpPr>
          <p:spPr bwMode="auto">
            <a:xfrm>
              <a:off x="12547841" y="5321301"/>
              <a:ext cx="484188" cy="571500"/>
            </a:xfrm>
            <a:custGeom>
              <a:avLst/>
              <a:gdLst>
                <a:gd name="T0" fmla="*/ 180 w 305"/>
                <a:gd name="T1" fmla="*/ 0 h 360"/>
                <a:gd name="T2" fmla="*/ 305 w 305"/>
                <a:gd name="T3" fmla="*/ 118 h 360"/>
                <a:gd name="T4" fmla="*/ 137 w 305"/>
                <a:gd name="T5" fmla="*/ 360 h 360"/>
                <a:gd name="T6" fmla="*/ 0 w 305"/>
                <a:gd name="T7" fmla="*/ 230 h 360"/>
                <a:gd name="T8" fmla="*/ 180 w 305"/>
                <a:gd name="T9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5" h="360">
                  <a:moveTo>
                    <a:pt x="180" y="0"/>
                  </a:moveTo>
                  <a:lnTo>
                    <a:pt x="305" y="118"/>
                  </a:lnTo>
                  <a:lnTo>
                    <a:pt x="137" y="360"/>
                  </a:lnTo>
                  <a:lnTo>
                    <a:pt x="0" y="230"/>
                  </a:lnTo>
                  <a:lnTo>
                    <a:pt x="18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4" name="Freeform 19"/>
            <p:cNvSpPr>
              <a:spLocks noEditPoints="1"/>
            </p:cNvSpPr>
            <p:nvPr/>
          </p:nvSpPr>
          <p:spPr bwMode="auto">
            <a:xfrm>
              <a:off x="11969991" y="4349751"/>
              <a:ext cx="1185863" cy="436563"/>
            </a:xfrm>
            <a:custGeom>
              <a:avLst/>
              <a:gdLst>
                <a:gd name="T0" fmla="*/ 236 w 316"/>
                <a:gd name="T1" fmla="*/ 114 h 116"/>
                <a:gd name="T2" fmla="*/ 241 w 316"/>
                <a:gd name="T3" fmla="*/ 114 h 116"/>
                <a:gd name="T4" fmla="*/ 298 w 316"/>
                <a:gd name="T5" fmla="*/ 68 h 116"/>
                <a:gd name="T6" fmla="*/ 310 w 316"/>
                <a:gd name="T7" fmla="*/ 30 h 116"/>
                <a:gd name="T8" fmla="*/ 316 w 316"/>
                <a:gd name="T9" fmla="*/ 16 h 116"/>
                <a:gd name="T10" fmla="*/ 307 w 316"/>
                <a:gd name="T11" fmla="*/ 6 h 116"/>
                <a:gd name="T12" fmla="*/ 238 w 316"/>
                <a:gd name="T13" fmla="*/ 2 h 116"/>
                <a:gd name="T14" fmla="*/ 238 w 316"/>
                <a:gd name="T15" fmla="*/ 9 h 116"/>
                <a:gd name="T16" fmla="*/ 286 w 316"/>
                <a:gd name="T17" fmla="*/ 14 h 116"/>
                <a:gd name="T18" fmla="*/ 284 w 316"/>
                <a:gd name="T19" fmla="*/ 86 h 116"/>
                <a:gd name="T20" fmla="*/ 236 w 316"/>
                <a:gd name="T21" fmla="*/ 108 h 116"/>
                <a:gd name="T22" fmla="*/ 236 w 316"/>
                <a:gd name="T23" fmla="*/ 114 h 116"/>
                <a:gd name="T24" fmla="*/ 158 w 316"/>
                <a:gd name="T25" fmla="*/ 16 h 116"/>
                <a:gd name="T26" fmla="*/ 84 w 316"/>
                <a:gd name="T27" fmla="*/ 3 h 116"/>
                <a:gd name="T28" fmla="*/ 78 w 316"/>
                <a:gd name="T29" fmla="*/ 2 h 116"/>
                <a:gd name="T30" fmla="*/ 78 w 316"/>
                <a:gd name="T31" fmla="*/ 9 h 116"/>
                <a:gd name="T32" fmla="*/ 130 w 316"/>
                <a:gd name="T33" fmla="*/ 27 h 116"/>
                <a:gd name="T34" fmla="*/ 99 w 316"/>
                <a:gd name="T35" fmla="*/ 103 h 116"/>
                <a:gd name="T36" fmla="*/ 76 w 316"/>
                <a:gd name="T37" fmla="*/ 108 h 116"/>
                <a:gd name="T38" fmla="*/ 76 w 316"/>
                <a:gd name="T39" fmla="*/ 115 h 116"/>
                <a:gd name="T40" fmla="*/ 130 w 316"/>
                <a:gd name="T41" fmla="*/ 80 h 116"/>
                <a:gd name="T42" fmla="*/ 157 w 316"/>
                <a:gd name="T43" fmla="*/ 41 h 116"/>
                <a:gd name="T44" fmla="*/ 183 w 316"/>
                <a:gd name="T45" fmla="*/ 80 h 116"/>
                <a:gd name="T46" fmla="*/ 236 w 316"/>
                <a:gd name="T47" fmla="*/ 114 h 116"/>
                <a:gd name="T48" fmla="*/ 236 w 316"/>
                <a:gd name="T49" fmla="*/ 108 h 116"/>
                <a:gd name="T50" fmla="*/ 212 w 316"/>
                <a:gd name="T51" fmla="*/ 103 h 116"/>
                <a:gd name="T52" fmla="*/ 186 w 316"/>
                <a:gd name="T53" fmla="*/ 27 h 116"/>
                <a:gd name="T54" fmla="*/ 238 w 316"/>
                <a:gd name="T55" fmla="*/ 9 h 116"/>
                <a:gd name="T56" fmla="*/ 238 w 316"/>
                <a:gd name="T57" fmla="*/ 2 h 116"/>
                <a:gd name="T58" fmla="*/ 233 w 316"/>
                <a:gd name="T59" fmla="*/ 2 h 116"/>
                <a:gd name="T60" fmla="*/ 158 w 316"/>
                <a:gd name="T61" fmla="*/ 16 h 116"/>
                <a:gd name="T62" fmla="*/ 78 w 316"/>
                <a:gd name="T63" fmla="*/ 2 h 116"/>
                <a:gd name="T64" fmla="*/ 10 w 316"/>
                <a:gd name="T65" fmla="*/ 6 h 116"/>
                <a:gd name="T66" fmla="*/ 0 w 316"/>
                <a:gd name="T67" fmla="*/ 17 h 116"/>
                <a:gd name="T68" fmla="*/ 6 w 316"/>
                <a:gd name="T69" fmla="*/ 31 h 116"/>
                <a:gd name="T70" fmla="*/ 16 w 316"/>
                <a:gd name="T71" fmla="*/ 69 h 116"/>
                <a:gd name="T72" fmla="*/ 70 w 316"/>
                <a:gd name="T73" fmla="*/ 115 h 116"/>
                <a:gd name="T74" fmla="*/ 76 w 316"/>
                <a:gd name="T75" fmla="*/ 115 h 116"/>
                <a:gd name="T76" fmla="*/ 76 w 316"/>
                <a:gd name="T77" fmla="*/ 108 h 116"/>
                <a:gd name="T78" fmla="*/ 28 w 316"/>
                <a:gd name="T79" fmla="*/ 86 h 116"/>
                <a:gd name="T80" fmla="*/ 31 w 316"/>
                <a:gd name="T81" fmla="*/ 15 h 116"/>
                <a:gd name="T82" fmla="*/ 78 w 316"/>
                <a:gd name="T83" fmla="*/ 9 h 116"/>
                <a:gd name="T84" fmla="*/ 78 w 316"/>
                <a:gd name="T85" fmla="*/ 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6" h="116">
                  <a:moveTo>
                    <a:pt x="236" y="114"/>
                  </a:moveTo>
                  <a:cubicBezTo>
                    <a:pt x="238" y="114"/>
                    <a:pt x="239" y="114"/>
                    <a:pt x="241" y="114"/>
                  </a:cubicBezTo>
                  <a:cubicBezTo>
                    <a:pt x="283" y="111"/>
                    <a:pt x="293" y="92"/>
                    <a:pt x="298" y="68"/>
                  </a:cubicBezTo>
                  <a:cubicBezTo>
                    <a:pt x="303" y="42"/>
                    <a:pt x="303" y="33"/>
                    <a:pt x="310" y="30"/>
                  </a:cubicBezTo>
                  <a:cubicBezTo>
                    <a:pt x="315" y="29"/>
                    <a:pt x="316" y="23"/>
                    <a:pt x="316" y="16"/>
                  </a:cubicBezTo>
                  <a:cubicBezTo>
                    <a:pt x="316" y="9"/>
                    <a:pt x="316" y="9"/>
                    <a:pt x="307" y="6"/>
                  </a:cubicBezTo>
                  <a:cubicBezTo>
                    <a:pt x="301" y="3"/>
                    <a:pt x="265" y="0"/>
                    <a:pt x="238" y="2"/>
                  </a:cubicBezTo>
                  <a:cubicBezTo>
                    <a:pt x="238" y="9"/>
                    <a:pt x="238" y="9"/>
                    <a:pt x="238" y="9"/>
                  </a:cubicBezTo>
                  <a:cubicBezTo>
                    <a:pt x="259" y="8"/>
                    <a:pt x="280" y="10"/>
                    <a:pt x="286" y="14"/>
                  </a:cubicBezTo>
                  <a:cubicBezTo>
                    <a:pt x="299" y="23"/>
                    <a:pt x="295" y="65"/>
                    <a:pt x="284" y="86"/>
                  </a:cubicBezTo>
                  <a:cubicBezTo>
                    <a:pt x="276" y="100"/>
                    <a:pt x="255" y="108"/>
                    <a:pt x="236" y="108"/>
                  </a:cubicBezTo>
                  <a:lnTo>
                    <a:pt x="236" y="114"/>
                  </a:lnTo>
                  <a:close/>
                  <a:moveTo>
                    <a:pt x="158" y="16"/>
                  </a:moveTo>
                  <a:cubicBezTo>
                    <a:pt x="149" y="16"/>
                    <a:pt x="111" y="5"/>
                    <a:pt x="84" y="3"/>
                  </a:cubicBezTo>
                  <a:cubicBezTo>
                    <a:pt x="82" y="2"/>
                    <a:pt x="80" y="2"/>
                    <a:pt x="78" y="2"/>
                  </a:cubicBezTo>
                  <a:cubicBezTo>
                    <a:pt x="78" y="9"/>
                    <a:pt x="78" y="9"/>
                    <a:pt x="78" y="9"/>
                  </a:cubicBezTo>
                  <a:cubicBezTo>
                    <a:pt x="100" y="10"/>
                    <a:pt x="122" y="15"/>
                    <a:pt x="130" y="27"/>
                  </a:cubicBezTo>
                  <a:cubicBezTo>
                    <a:pt x="143" y="46"/>
                    <a:pt x="120" y="93"/>
                    <a:pt x="99" y="103"/>
                  </a:cubicBezTo>
                  <a:cubicBezTo>
                    <a:pt x="93" y="107"/>
                    <a:pt x="85" y="108"/>
                    <a:pt x="76" y="108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112" y="115"/>
                    <a:pt x="126" y="89"/>
                    <a:pt x="130" y="80"/>
                  </a:cubicBezTo>
                  <a:cubicBezTo>
                    <a:pt x="138" y="64"/>
                    <a:pt x="137" y="41"/>
                    <a:pt x="157" y="41"/>
                  </a:cubicBezTo>
                  <a:cubicBezTo>
                    <a:pt x="178" y="41"/>
                    <a:pt x="175" y="63"/>
                    <a:pt x="183" y="80"/>
                  </a:cubicBezTo>
                  <a:cubicBezTo>
                    <a:pt x="187" y="88"/>
                    <a:pt x="199" y="116"/>
                    <a:pt x="236" y="114"/>
                  </a:cubicBezTo>
                  <a:cubicBezTo>
                    <a:pt x="236" y="108"/>
                    <a:pt x="236" y="108"/>
                    <a:pt x="236" y="108"/>
                  </a:cubicBezTo>
                  <a:cubicBezTo>
                    <a:pt x="227" y="108"/>
                    <a:pt x="218" y="106"/>
                    <a:pt x="212" y="103"/>
                  </a:cubicBezTo>
                  <a:cubicBezTo>
                    <a:pt x="192" y="93"/>
                    <a:pt x="172" y="46"/>
                    <a:pt x="186" y="27"/>
                  </a:cubicBezTo>
                  <a:cubicBezTo>
                    <a:pt x="194" y="15"/>
                    <a:pt x="216" y="10"/>
                    <a:pt x="238" y="9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5" y="2"/>
                    <a:pt x="233" y="2"/>
                  </a:cubicBezTo>
                  <a:cubicBezTo>
                    <a:pt x="209" y="4"/>
                    <a:pt x="180" y="15"/>
                    <a:pt x="158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6" y="31"/>
                  </a:cubicBezTo>
                  <a:cubicBezTo>
                    <a:pt x="12" y="34"/>
                    <a:pt x="12" y="43"/>
                    <a:pt x="16" y="69"/>
                  </a:cubicBezTo>
                  <a:cubicBezTo>
                    <a:pt x="19" y="93"/>
                    <a:pt x="28" y="111"/>
                    <a:pt x="70" y="115"/>
                  </a:cubicBezTo>
                  <a:cubicBezTo>
                    <a:pt x="72" y="115"/>
                    <a:pt x="74" y="115"/>
                    <a:pt x="76" y="115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6" y="101"/>
                    <a:pt x="28" y="86"/>
                  </a:cubicBezTo>
                  <a:cubicBezTo>
                    <a:pt x="18" y="66"/>
                    <a:pt x="17" y="24"/>
                    <a:pt x="31" y="15"/>
                  </a:cubicBezTo>
                  <a:cubicBezTo>
                    <a:pt x="37" y="11"/>
                    <a:pt x="57" y="8"/>
                    <a:pt x="78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5" name="Freeform 20"/>
            <p:cNvSpPr/>
            <p:nvPr/>
          </p:nvSpPr>
          <p:spPr bwMode="auto">
            <a:xfrm>
              <a:off x="12547841" y="5686426"/>
              <a:ext cx="3175" cy="0"/>
            </a:xfrm>
            <a:custGeom>
              <a:avLst/>
              <a:gdLst>
                <a:gd name="T0" fmla="*/ 1 w 1"/>
                <a:gd name="T1" fmla="*/ 0 w 1"/>
                <a:gd name="T2" fmla="*/ 0 w 1"/>
                <a:gd name="T3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2479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6" name="Freeform 21"/>
            <p:cNvSpPr/>
            <p:nvPr/>
          </p:nvSpPr>
          <p:spPr bwMode="auto">
            <a:xfrm>
              <a:off x="12277966" y="5313364"/>
              <a:ext cx="555625" cy="373063"/>
            </a:xfrm>
            <a:custGeom>
              <a:avLst/>
              <a:gdLst>
                <a:gd name="T0" fmla="*/ 148 w 148"/>
                <a:gd name="T1" fmla="*/ 0 h 99"/>
                <a:gd name="T2" fmla="*/ 72 w 148"/>
                <a:gd name="T3" fmla="*/ 97 h 99"/>
                <a:gd name="T4" fmla="*/ 0 w 148"/>
                <a:gd name="T5" fmla="*/ 0 h 99"/>
                <a:gd name="T6" fmla="*/ 0 w 148"/>
                <a:gd name="T7" fmla="*/ 2 h 99"/>
                <a:gd name="T8" fmla="*/ 72 w 148"/>
                <a:gd name="T9" fmla="*/ 99 h 99"/>
                <a:gd name="T10" fmla="*/ 73 w 148"/>
                <a:gd name="T11" fmla="*/ 99 h 99"/>
                <a:gd name="T12" fmla="*/ 148 w 148"/>
                <a:gd name="T13" fmla="*/ 2 h 99"/>
                <a:gd name="T14" fmla="*/ 148 w 148"/>
                <a:gd name="T15" fmla="*/ 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99">
                  <a:moveTo>
                    <a:pt x="148" y="0"/>
                  </a:moveTo>
                  <a:cubicBezTo>
                    <a:pt x="72" y="97"/>
                    <a:pt x="72" y="97"/>
                    <a:pt x="72" y="97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72" y="99"/>
                    <a:pt x="72" y="99"/>
                    <a:pt x="72" y="99"/>
                  </a:cubicBezTo>
                  <a:cubicBezTo>
                    <a:pt x="72" y="99"/>
                    <a:pt x="72" y="99"/>
                    <a:pt x="73" y="99"/>
                  </a:cubicBezTo>
                  <a:cubicBezTo>
                    <a:pt x="148" y="2"/>
                    <a:pt x="148" y="2"/>
                    <a:pt x="148" y="2"/>
                  </a:cubicBezTo>
                  <a:cubicBezTo>
                    <a:pt x="148" y="0"/>
                    <a:pt x="148" y="0"/>
                    <a:pt x="148" y="0"/>
                  </a:cubicBezTo>
                </a:path>
              </a:pathLst>
            </a:custGeom>
            <a:solidFill>
              <a:srgbClr val="E9CA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90292" y="4176098"/>
            <a:ext cx="1741501" cy="2002063"/>
            <a:chOff x="-2591081" y="3751264"/>
            <a:chExt cx="2917825" cy="3354388"/>
          </a:xfrm>
        </p:grpSpPr>
        <p:sp>
          <p:nvSpPr>
            <p:cNvPr id="28" name="Freeform 22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FFDE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29" name="Freeform 23"/>
            <p:cNvSpPr/>
            <p:nvPr/>
          </p:nvSpPr>
          <p:spPr bwMode="auto">
            <a:xfrm>
              <a:off x="-2591081" y="5780089"/>
              <a:ext cx="2917825" cy="1325563"/>
            </a:xfrm>
            <a:custGeom>
              <a:avLst/>
              <a:gdLst>
                <a:gd name="T0" fmla="*/ 311 w 777"/>
                <a:gd name="T1" fmla="*/ 0 h 352"/>
                <a:gd name="T2" fmla="*/ 67 w 777"/>
                <a:gd name="T3" fmla="*/ 133 h 352"/>
                <a:gd name="T4" fmla="*/ 0 w 777"/>
                <a:gd name="T5" fmla="*/ 352 h 352"/>
                <a:gd name="T6" fmla="*/ 389 w 777"/>
                <a:gd name="T7" fmla="*/ 352 h 352"/>
                <a:gd name="T8" fmla="*/ 777 w 777"/>
                <a:gd name="T9" fmla="*/ 352 h 352"/>
                <a:gd name="T10" fmla="*/ 710 w 777"/>
                <a:gd name="T11" fmla="*/ 133 h 352"/>
                <a:gd name="T12" fmla="*/ 468 w 777"/>
                <a:gd name="T13" fmla="*/ 1 h 352"/>
                <a:gd name="T14" fmla="*/ 311 w 777"/>
                <a:gd name="T15" fmla="*/ 0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77" h="352">
                  <a:moveTo>
                    <a:pt x="311" y="0"/>
                  </a:moveTo>
                  <a:cubicBezTo>
                    <a:pt x="139" y="75"/>
                    <a:pt x="88" y="115"/>
                    <a:pt x="67" y="133"/>
                  </a:cubicBezTo>
                  <a:cubicBezTo>
                    <a:pt x="36" y="161"/>
                    <a:pt x="19" y="264"/>
                    <a:pt x="0" y="352"/>
                  </a:cubicBezTo>
                  <a:cubicBezTo>
                    <a:pt x="389" y="352"/>
                    <a:pt x="389" y="352"/>
                    <a:pt x="389" y="352"/>
                  </a:cubicBezTo>
                  <a:cubicBezTo>
                    <a:pt x="777" y="352"/>
                    <a:pt x="777" y="352"/>
                    <a:pt x="777" y="352"/>
                  </a:cubicBezTo>
                  <a:cubicBezTo>
                    <a:pt x="759" y="264"/>
                    <a:pt x="741" y="161"/>
                    <a:pt x="710" y="133"/>
                  </a:cubicBezTo>
                  <a:cubicBezTo>
                    <a:pt x="690" y="115"/>
                    <a:pt x="640" y="76"/>
                    <a:pt x="468" y="1"/>
                  </a:cubicBezTo>
                  <a:cubicBezTo>
                    <a:pt x="311" y="0"/>
                    <a:pt x="311" y="0"/>
                    <a:pt x="311" y="0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0" name="Freeform 24"/>
            <p:cNvSpPr/>
            <p:nvPr/>
          </p:nvSpPr>
          <p:spPr bwMode="auto">
            <a:xfrm>
              <a:off x="-1446493" y="4829176"/>
              <a:ext cx="628650" cy="1312863"/>
            </a:xfrm>
            <a:custGeom>
              <a:avLst/>
              <a:gdLst>
                <a:gd name="T0" fmla="*/ 0 w 167"/>
                <a:gd name="T1" fmla="*/ 103 h 349"/>
                <a:gd name="T2" fmla="*/ 0 w 167"/>
                <a:gd name="T3" fmla="*/ 230 h 349"/>
                <a:gd name="T4" fmla="*/ 0 w 167"/>
                <a:gd name="T5" fmla="*/ 293 h 349"/>
                <a:gd name="T6" fmla="*/ 167 w 167"/>
                <a:gd name="T7" fmla="*/ 293 h 349"/>
                <a:gd name="T8" fmla="*/ 167 w 167"/>
                <a:gd name="T9" fmla="*/ 230 h 349"/>
                <a:gd name="T10" fmla="*/ 167 w 167"/>
                <a:gd name="T11" fmla="*/ 103 h 349"/>
                <a:gd name="T12" fmla="*/ 0 w 167"/>
                <a:gd name="T13" fmla="*/ 103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349">
                  <a:moveTo>
                    <a:pt x="0" y="103"/>
                  </a:moveTo>
                  <a:cubicBezTo>
                    <a:pt x="0" y="230"/>
                    <a:pt x="0" y="230"/>
                    <a:pt x="0" y="230"/>
                  </a:cubicBezTo>
                  <a:cubicBezTo>
                    <a:pt x="0" y="293"/>
                    <a:pt x="0" y="293"/>
                    <a:pt x="0" y="293"/>
                  </a:cubicBezTo>
                  <a:cubicBezTo>
                    <a:pt x="46" y="347"/>
                    <a:pt x="121" y="349"/>
                    <a:pt x="167" y="293"/>
                  </a:cubicBezTo>
                  <a:cubicBezTo>
                    <a:pt x="167" y="230"/>
                    <a:pt x="167" y="230"/>
                    <a:pt x="167" y="230"/>
                  </a:cubicBezTo>
                  <a:cubicBezTo>
                    <a:pt x="167" y="103"/>
                    <a:pt x="167" y="103"/>
                    <a:pt x="167" y="103"/>
                  </a:cubicBezTo>
                  <a:cubicBezTo>
                    <a:pt x="167" y="0"/>
                    <a:pt x="0" y="0"/>
                    <a:pt x="0" y="103"/>
                  </a:cubicBezTo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1" name="Freeform 25"/>
            <p:cNvSpPr/>
            <p:nvPr/>
          </p:nvSpPr>
          <p:spPr bwMode="auto">
            <a:xfrm>
              <a:off x="-1859243" y="4745039"/>
              <a:ext cx="263525" cy="384175"/>
            </a:xfrm>
            <a:custGeom>
              <a:avLst/>
              <a:gdLst>
                <a:gd name="T0" fmla="*/ 20 w 70"/>
                <a:gd name="T1" fmla="*/ 5 h 102"/>
                <a:gd name="T2" fmla="*/ 62 w 70"/>
                <a:gd name="T3" fmla="*/ 42 h 102"/>
                <a:gd name="T4" fmla="*/ 50 w 70"/>
                <a:gd name="T5" fmla="*/ 97 h 102"/>
                <a:gd name="T6" fmla="*/ 8 w 70"/>
                <a:gd name="T7" fmla="*/ 60 h 102"/>
                <a:gd name="T8" fmla="*/ 2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20" y="5"/>
                  </a:moveTo>
                  <a:cubicBezTo>
                    <a:pt x="35" y="0"/>
                    <a:pt x="53" y="17"/>
                    <a:pt x="62" y="42"/>
                  </a:cubicBezTo>
                  <a:cubicBezTo>
                    <a:pt x="70" y="68"/>
                    <a:pt x="65" y="92"/>
                    <a:pt x="50" y="97"/>
                  </a:cubicBezTo>
                  <a:cubicBezTo>
                    <a:pt x="35" y="102"/>
                    <a:pt x="17" y="85"/>
                    <a:pt x="8" y="60"/>
                  </a:cubicBezTo>
                  <a:cubicBezTo>
                    <a:pt x="0" y="34"/>
                    <a:pt x="5" y="10"/>
                    <a:pt x="2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2" name="Freeform 26"/>
            <p:cNvSpPr/>
            <p:nvPr/>
          </p:nvSpPr>
          <p:spPr bwMode="auto">
            <a:xfrm>
              <a:off x="-668618" y="4745039"/>
              <a:ext cx="263525" cy="384175"/>
            </a:xfrm>
            <a:custGeom>
              <a:avLst/>
              <a:gdLst>
                <a:gd name="T0" fmla="*/ 50 w 70"/>
                <a:gd name="T1" fmla="*/ 5 h 102"/>
                <a:gd name="T2" fmla="*/ 8 w 70"/>
                <a:gd name="T3" fmla="*/ 42 h 102"/>
                <a:gd name="T4" fmla="*/ 20 w 70"/>
                <a:gd name="T5" fmla="*/ 97 h 102"/>
                <a:gd name="T6" fmla="*/ 61 w 70"/>
                <a:gd name="T7" fmla="*/ 60 h 102"/>
                <a:gd name="T8" fmla="*/ 50 w 70"/>
                <a:gd name="T9" fmla="*/ 5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02">
                  <a:moveTo>
                    <a:pt x="50" y="5"/>
                  </a:moveTo>
                  <a:cubicBezTo>
                    <a:pt x="35" y="0"/>
                    <a:pt x="16" y="17"/>
                    <a:pt x="8" y="42"/>
                  </a:cubicBezTo>
                  <a:cubicBezTo>
                    <a:pt x="0" y="68"/>
                    <a:pt x="5" y="92"/>
                    <a:pt x="20" y="97"/>
                  </a:cubicBezTo>
                  <a:cubicBezTo>
                    <a:pt x="34" y="102"/>
                    <a:pt x="53" y="85"/>
                    <a:pt x="61" y="60"/>
                  </a:cubicBezTo>
                  <a:cubicBezTo>
                    <a:pt x="70" y="34"/>
                    <a:pt x="65" y="10"/>
                    <a:pt x="50" y="5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3" name="Freeform 27"/>
            <p:cNvSpPr/>
            <p:nvPr/>
          </p:nvSpPr>
          <p:spPr bwMode="auto">
            <a:xfrm>
              <a:off x="-1565556" y="6084889"/>
              <a:ext cx="825500" cy="1020763"/>
            </a:xfrm>
            <a:custGeom>
              <a:avLst/>
              <a:gdLst>
                <a:gd name="T0" fmla="*/ 116 w 220"/>
                <a:gd name="T1" fmla="*/ 0 h 271"/>
                <a:gd name="T2" fmla="*/ 0 w 220"/>
                <a:gd name="T3" fmla="*/ 35 h 271"/>
                <a:gd name="T4" fmla="*/ 44 w 220"/>
                <a:gd name="T5" fmla="*/ 271 h 271"/>
                <a:gd name="T6" fmla="*/ 202 w 220"/>
                <a:gd name="T7" fmla="*/ 271 h 271"/>
                <a:gd name="T8" fmla="*/ 220 w 220"/>
                <a:gd name="T9" fmla="*/ 36 h 271"/>
                <a:gd name="T10" fmla="*/ 116 w 220"/>
                <a:gd name="T11" fmla="*/ 0 h 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0" h="271">
                  <a:moveTo>
                    <a:pt x="116" y="0"/>
                  </a:moveTo>
                  <a:cubicBezTo>
                    <a:pt x="116" y="0"/>
                    <a:pt x="0" y="28"/>
                    <a:pt x="0" y="35"/>
                  </a:cubicBezTo>
                  <a:cubicBezTo>
                    <a:pt x="0" y="42"/>
                    <a:pt x="44" y="271"/>
                    <a:pt x="44" y="271"/>
                  </a:cubicBezTo>
                  <a:cubicBezTo>
                    <a:pt x="202" y="271"/>
                    <a:pt x="202" y="271"/>
                    <a:pt x="202" y="271"/>
                  </a:cubicBezTo>
                  <a:cubicBezTo>
                    <a:pt x="220" y="36"/>
                    <a:pt x="220" y="36"/>
                    <a:pt x="220" y="36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4" name="Freeform 28"/>
            <p:cNvSpPr/>
            <p:nvPr/>
          </p:nvSpPr>
          <p:spPr bwMode="auto">
            <a:xfrm>
              <a:off x="-1856068" y="5788026"/>
              <a:ext cx="549275" cy="1317625"/>
            </a:xfrm>
            <a:custGeom>
              <a:avLst/>
              <a:gdLst>
                <a:gd name="T0" fmla="*/ 258 w 346"/>
                <a:gd name="T1" fmla="*/ 0 h 830"/>
                <a:gd name="T2" fmla="*/ 258 w 346"/>
                <a:gd name="T3" fmla="*/ 90 h 830"/>
                <a:gd name="T4" fmla="*/ 346 w 346"/>
                <a:gd name="T5" fmla="*/ 830 h 830"/>
                <a:gd name="T6" fmla="*/ 197 w 346"/>
                <a:gd name="T7" fmla="*/ 830 h 830"/>
                <a:gd name="T8" fmla="*/ 36 w 346"/>
                <a:gd name="T9" fmla="*/ 500 h 830"/>
                <a:gd name="T10" fmla="*/ 190 w 346"/>
                <a:gd name="T11" fmla="*/ 398 h 830"/>
                <a:gd name="T12" fmla="*/ 0 w 346"/>
                <a:gd name="T13" fmla="*/ 308 h 830"/>
                <a:gd name="T14" fmla="*/ 176 w 346"/>
                <a:gd name="T15" fmla="*/ 38 h 830"/>
                <a:gd name="T16" fmla="*/ 258 w 346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6" h="830">
                  <a:moveTo>
                    <a:pt x="258" y="0"/>
                  </a:moveTo>
                  <a:lnTo>
                    <a:pt x="258" y="90"/>
                  </a:lnTo>
                  <a:lnTo>
                    <a:pt x="346" y="830"/>
                  </a:lnTo>
                  <a:lnTo>
                    <a:pt x="197" y="830"/>
                  </a:lnTo>
                  <a:lnTo>
                    <a:pt x="36" y="500"/>
                  </a:lnTo>
                  <a:lnTo>
                    <a:pt x="190" y="398"/>
                  </a:lnTo>
                  <a:lnTo>
                    <a:pt x="0" y="308"/>
                  </a:lnTo>
                  <a:lnTo>
                    <a:pt x="176" y="38"/>
                  </a:lnTo>
                  <a:lnTo>
                    <a:pt x="258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5" name="Freeform 29"/>
            <p:cNvSpPr/>
            <p:nvPr/>
          </p:nvSpPr>
          <p:spPr bwMode="auto">
            <a:xfrm>
              <a:off x="-954368" y="5788026"/>
              <a:ext cx="544513" cy="1317625"/>
            </a:xfrm>
            <a:custGeom>
              <a:avLst/>
              <a:gdLst>
                <a:gd name="T0" fmla="*/ 86 w 343"/>
                <a:gd name="T1" fmla="*/ 0 h 830"/>
                <a:gd name="T2" fmla="*/ 86 w 343"/>
                <a:gd name="T3" fmla="*/ 90 h 830"/>
                <a:gd name="T4" fmla="*/ 0 w 343"/>
                <a:gd name="T5" fmla="*/ 830 h 830"/>
                <a:gd name="T6" fmla="*/ 147 w 343"/>
                <a:gd name="T7" fmla="*/ 830 h 830"/>
                <a:gd name="T8" fmla="*/ 308 w 343"/>
                <a:gd name="T9" fmla="*/ 500 h 830"/>
                <a:gd name="T10" fmla="*/ 154 w 343"/>
                <a:gd name="T11" fmla="*/ 398 h 830"/>
                <a:gd name="T12" fmla="*/ 343 w 343"/>
                <a:gd name="T13" fmla="*/ 308 h 830"/>
                <a:gd name="T14" fmla="*/ 190 w 343"/>
                <a:gd name="T15" fmla="*/ 48 h 830"/>
                <a:gd name="T16" fmla="*/ 86 w 343"/>
                <a:gd name="T17" fmla="*/ 0 h 8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3" h="830">
                  <a:moveTo>
                    <a:pt x="86" y="0"/>
                  </a:moveTo>
                  <a:lnTo>
                    <a:pt x="86" y="90"/>
                  </a:lnTo>
                  <a:lnTo>
                    <a:pt x="0" y="830"/>
                  </a:lnTo>
                  <a:lnTo>
                    <a:pt x="147" y="830"/>
                  </a:lnTo>
                  <a:lnTo>
                    <a:pt x="308" y="500"/>
                  </a:lnTo>
                  <a:lnTo>
                    <a:pt x="154" y="398"/>
                  </a:lnTo>
                  <a:lnTo>
                    <a:pt x="343" y="308"/>
                  </a:lnTo>
                  <a:lnTo>
                    <a:pt x="190" y="48"/>
                  </a:lnTo>
                  <a:lnTo>
                    <a:pt x="86" y="0"/>
                  </a:lnTo>
                  <a:close/>
                </a:path>
              </a:pathLst>
            </a:custGeom>
            <a:solidFill>
              <a:srgbClr val="605F5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6" name="Freeform 30"/>
            <p:cNvSpPr/>
            <p:nvPr/>
          </p:nvSpPr>
          <p:spPr bwMode="auto">
            <a:xfrm>
              <a:off x="-1265518" y="6084889"/>
              <a:ext cx="269875" cy="263525"/>
            </a:xfrm>
            <a:custGeom>
              <a:avLst/>
              <a:gdLst>
                <a:gd name="T0" fmla="*/ 0 w 72"/>
                <a:gd name="T1" fmla="*/ 39 h 70"/>
                <a:gd name="T2" fmla="*/ 20 w 72"/>
                <a:gd name="T3" fmla="*/ 70 h 70"/>
                <a:gd name="T4" fmla="*/ 51 w 72"/>
                <a:gd name="T5" fmla="*/ 70 h 70"/>
                <a:gd name="T6" fmla="*/ 72 w 72"/>
                <a:gd name="T7" fmla="*/ 39 h 70"/>
                <a:gd name="T8" fmla="*/ 36 w 72"/>
                <a:gd name="T9" fmla="*/ 0 h 70"/>
                <a:gd name="T10" fmla="*/ 0 w 72"/>
                <a:gd name="T11" fmla="*/ 39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2" h="70">
                  <a:moveTo>
                    <a:pt x="0" y="39"/>
                  </a:moveTo>
                  <a:cubicBezTo>
                    <a:pt x="20" y="70"/>
                    <a:pt x="20" y="70"/>
                    <a:pt x="20" y="70"/>
                  </a:cubicBezTo>
                  <a:cubicBezTo>
                    <a:pt x="31" y="70"/>
                    <a:pt x="41" y="70"/>
                    <a:pt x="51" y="70"/>
                  </a:cubicBezTo>
                  <a:cubicBezTo>
                    <a:pt x="72" y="39"/>
                    <a:pt x="72" y="39"/>
                    <a:pt x="72" y="39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0" y="39"/>
                    <a:pt x="0" y="39"/>
                    <a:pt x="0" y="39"/>
                  </a:cubicBezTo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7" name="Freeform 31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8" name="Freeform 32"/>
            <p:cNvSpPr/>
            <p:nvPr/>
          </p:nvSpPr>
          <p:spPr bwMode="auto">
            <a:xfrm>
              <a:off x="-1298856" y="6348414"/>
              <a:ext cx="333375" cy="757238"/>
            </a:xfrm>
            <a:custGeom>
              <a:avLst/>
              <a:gdLst>
                <a:gd name="T0" fmla="*/ 68 w 210"/>
                <a:gd name="T1" fmla="*/ 0 h 477"/>
                <a:gd name="T2" fmla="*/ 0 w 210"/>
                <a:gd name="T3" fmla="*/ 477 h 477"/>
                <a:gd name="T4" fmla="*/ 210 w 210"/>
                <a:gd name="T5" fmla="*/ 477 h 477"/>
                <a:gd name="T6" fmla="*/ 142 w 210"/>
                <a:gd name="T7" fmla="*/ 0 h 477"/>
                <a:gd name="T8" fmla="*/ 68 w 210"/>
                <a:gd name="T9" fmla="*/ 0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477">
                  <a:moveTo>
                    <a:pt x="68" y="0"/>
                  </a:moveTo>
                  <a:lnTo>
                    <a:pt x="0" y="477"/>
                  </a:lnTo>
                  <a:lnTo>
                    <a:pt x="210" y="477"/>
                  </a:lnTo>
                  <a:lnTo>
                    <a:pt x="142" y="0"/>
                  </a:lnTo>
                  <a:lnTo>
                    <a:pt x="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39" name="Freeform 33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0" name="Freeform 34"/>
            <p:cNvSpPr/>
            <p:nvPr/>
          </p:nvSpPr>
          <p:spPr bwMode="auto">
            <a:xfrm>
              <a:off x="-1471893" y="5694364"/>
              <a:ext cx="341313" cy="661988"/>
            </a:xfrm>
            <a:custGeom>
              <a:avLst/>
              <a:gdLst>
                <a:gd name="T0" fmla="*/ 16 w 215"/>
                <a:gd name="T1" fmla="*/ 0 h 417"/>
                <a:gd name="T2" fmla="*/ 0 w 215"/>
                <a:gd name="T3" fmla="*/ 66 h 417"/>
                <a:gd name="T4" fmla="*/ 47 w 215"/>
                <a:gd name="T5" fmla="*/ 417 h 417"/>
                <a:gd name="T6" fmla="*/ 215 w 215"/>
                <a:gd name="T7" fmla="*/ 246 h 417"/>
                <a:gd name="T8" fmla="*/ 16 w 215"/>
                <a:gd name="T9" fmla="*/ 0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5" h="417">
                  <a:moveTo>
                    <a:pt x="16" y="0"/>
                  </a:moveTo>
                  <a:lnTo>
                    <a:pt x="0" y="66"/>
                  </a:lnTo>
                  <a:lnTo>
                    <a:pt x="47" y="417"/>
                  </a:lnTo>
                  <a:lnTo>
                    <a:pt x="215" y="246"/>
                  </a:lnTo>
                  <a:lnTo>
                    <a:pt x="1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1" name="Freeform 35"/>
            <p:cNvSpPr/>
            <p:nvPr/>
          </p:nvSpPr>
          <p:spPr bwMode="auto">
            <a:xfrm>
              <a:off x="-1446493" y="5562601"/>
              <a:ext cx="628650" cy="217488"/>
            </a:xfrm>
            <a:custGeom>
              <a:avLst/>
              <a:gdLst>
                <a:gd name="T0" fmla="*/ 0 w 167"/>
                <a:gd name="T1" fmla="*/ 0 h 58"/>
                <a:gd name="T2" fmla="*/ 0 w 167"/>
                <a:gd name="T3" fmla="*/ 6 h 58"/>
                <a:gd name="T4" fmla="*/ 84 w 167"/>
                <a:gd name="T5" fmla="*/ 58 h 58"/>
                <a:gd name="T6" fmla="*/ 86 w 167"/>
                <a:gd name="T7" fmla="*/ 58 h 58"/>
                <a:gd name="T8" fmla="*/ 167 w 167"/>
                <a:gd name="T9" fmla="*/ 9 h 58"/>
                <a:gd name="T10" fmla="*/ 167 w 167"/>
                <a:gd name="T11" fmla="*/ 0 h 58"/>
                <a:gd name="T12" fmla="*/ 0 w 167"/>
                <a:gd name="T13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7" h="58">
                  <a:moveTo>
                    <a:pt x="0" y="0"/>
                  </a:move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43" y="56"/>
                    <a:pt x="84" y="58"/>
                  </a:cubicBezTo>
                  <a:cubicBezTo>
                    <a:pt x="84" y="58"/>
                    <a:pt x="85" y="58"/>
                    <a:pt x="86" y="58"/>
                  </a:cubicBezTo>
                  <a:cubicBezTo>
                    <a:pt x="126" y="58"/>
                    <a:pt x="167" y="9"/>
                    <a:pt x="167" y="9"/>
                  </a:cubicBezTo>
                  <a:cubicBezTo>
                    <a:pt x="167" y="0"/>
                    <a:pt x="167" y="0"/>
                    <a:pt x="167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CCA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2" name="Freeform 36"/>
            <p:cNvSpPr/>
            <p:nvPr/>
          </p:nvSpPr>
          <p:spPr bwMode="auto">
            <a:xfrm>
              <a:off x="-1892581" y="3751264"/>
              <a:ext cx="1603375" cy="1603375"/>
            </a:xfrm>
            <a:custGeom>
              <a:avLst/>
              <a:gdLst>
                <a:gd name="T0" fmla="*/ 335 w 427"/>
                <a:gd name="T1" fmla="*/ 61 h 426"/>
                <a:gd name="T2" fmla="*/ 403 w 427"/>
                <a:gd name="T3" fmla="*/ 129 h 426"/>
                <a:gd name="T4" fmla="*/ 207 w 427"/>
                <a:gd name="T5" fmla="*/ 424 h 426"/>
                <a:gd name="T6" fmla="*/ 33 w 427"/>
                <a:gd name="T7" fmla="*/ 332 h 426"/>
                <a:gd name="T8" fmla="*/ 50 w 427"/>
                <a:gd name="T9" fmla="*/ 82 h 426"/>
                <a:gd name="T10" fmla="*/ 335 w 427"/>
                <a:gd name="T11" fmla="*/ 61 h 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27" h="426">
                  <a:moveTo>
                    <a:pt x="335" y="61"/>
                  </a:moveTo>
                  <a:cubicBezTo>
                    <a:pt x="373" y="67"/>
                    <a:pt x="394" y="94"/>
                    <a:pt x="403" y="129"/>
                  </a:cubicBezTo>
                  <a:cubicBezTo>
                    <a:pt x="427" y="222"/>
                    <a:pt x="377" y="422"/>
                    <a:pt x="207" y="424"/>
                  </a:cubicBezTo>
                  <a:cubicBezTo>
                    <a:pt x="119" y="426"/>
                    <a:pt x="56" y="403"/>
                    <a:pt x="33" y="332"/>
                  </a:cubicBezTo>
                  <a:cubicBezTo>
                    <a:pt x="10" y="261"/>
                    <a:pt x="0" y="146"/>
                    <a:pt x="50" y="82"/>
                  </a:cubicBezTo>
                  <a:cubicBezTo>
                    <a:pt x="113" y="1"/>
                    <a:pt x="246" y="0"/>
                    <a:pt x="335" y="6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3" name="Freeform 37"/>
            <p:cNvSpPr/>
            <p:nvPr/>
          </p:nvSpPr>
          <p:spPr bwMode="auto">
            <a:xfrm>
              <a:off x="-2095781" y="3929064"/>
              <a:ext cx="1927225" cy="1779588"/>
            </a:xfrm>
            <a:custGeom>
              <a:avLst/>
              <a:gdLst>
                <a:gd name="T0" fmla="*/ 257 w 513"/>
                <a:gd name="T1" fmla="*/ 0 h 473"/>
                <a:gd name="T2" fmla="*/ 115 w 513"/>
                <a:gd name="T3" fmla="*/ 378 h 473"/>
                <a:gd name="T4" fmla="*/ 257 w 513"/>
                <a:gd name="T5" fmla="*/ 473 h 473"/>
                <a:gd name="T6" fmla="*/ 398 w 513"/>
                <a:gd name="T7" fmla="*/ 378 h 473"/>
                <a:gd name="T8" fmla="*/ 257 w 513"/>
                <a:gd name="T9" fmla="*/ 0 h 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73">
                  <a:moveTo>
                    <a:pt x="257" y="0"/>
                  </a:moveTo>
                  <a:cubicBezTo>
                    <a:pt x="0" y="0"/>
                    <a:pt x="99" y="351"/>
                    <a:pt x="115" y="378"/>
                  </a:cubicBezTo>
                  <a:cubicBezTo>
                    <a:pt x="134" y="408"/>
                    <a:pt x="215" y="473"/>
                    <a:pt x="257" y="473"/>
                  </a:cubicBezTo>
                  <a:cubicBezTo>
                    <a:pt x="298" y="473"/>
                    <a:pt x="380" y="408"/>
                    <a:pt x="398" y="378"/>
                  </a:cubicBezTo>
                  <a:cubicBezTo>
                    <a:pt x="415" y="351"/>
                    <a:pt x="513" y="0"/>
                    <a:pt x="257" y="0"/>
                  </a:cubicBezTo>
                  <a:close/>
                </a:path>
              </a:pathLst>
            </a:custGeom>
            <a:solidFill>
              <a:srgbClr val="FFDB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4" name="Freeform 38"/>
            <p:cNvSpPr/>
            <p:nvPr/>
          </p:nvSpPr>
          <p:spPr bwMode="auto">
            <a:xfrm>
              <a:off x="-1944968" y="3883026"/>
              <a:ext cx="1619250" cy="1054100"/>
            </a:xfrm>
            <a:custGeom>
              <a:avLst/>
              <a:gdLst>
                <a:gd name="T0" fmla="*/ 93 w 431"/>
                <a:gd name="T1" fmla="*/ 122 h 280"/>
                <a:gd name="T2" fmla="*/ 215 w 431"/>
                <a:gd name="T3" fmla="*/ 126 h 280"/>
                <a:gd name="T4" fmla="*/ 392 w 431"/>
                <a:gd name="T5" fmla="*/ 247 h 280"/>
                <a:gd name="T6" fmla="*/ 223 w 431"/>
                <a:gd name="T7" fmla="*/ 7 h 280"/>
                <a:gd name="T8" fmla="*/ 44 w 431"/>
                <a:gd name="T9" fmla="*/ 280 h 280"/>
                <a:gd name="T10" fmla="*/ 93 w 431"/>
                <a:gd name="T11" fmla="*/ 122 h 2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1" h="280">
                  <a:moveTo>
                    <a:pt x="93" y="122"/>
                  </a:moveTo>
                  <a:cubicBezTo>
                    <a:pt x="138" y="150"/>
                    <a:pt x="174" y="109"/>
                    <a:pt x="215" y="126"/>
                  </a:cubicBezTo>
                  <a:cubicBezTo>
                    <a:pt x="256" y="144"/>
                    <a:pt x="368" y="59"/>
                    <a:pt x="392" y="247"/>
                  </a:cubicBezTo>
                  <a:cubicBezTo>
                    <a:pt x="431" y="110"/>
                    <a:pt x="372" y="13"/>
                    <a:pt x="223" y="7"/>
                  </a:cubicBezTo>
                  <a:cubicBezTo>
                    <a:pt x="64" y="0"/>
                    <a:pt x="0" y="145"/>
                    <a:pt x="44" y="280"/>
                  </a:cubicBezTo>
                  <a:cubicBezTo>
                    <a:pt x="41" y="206"/>
                    <a:pt x="59" y="159"/>
                    <a:pt x="93" y="122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5" name="Freeform 39"/>
            <p:cNvSpPr/>
            <p:nvPr/>
          </p:nvSpPr>
          <p:spPr bwMode="auto">
            <a:xfrm>
              <a:off x="-1611593" y="4256089"/>
              <a:ext cx="612775" cy="153988"/>
            </a:xfrm>
            <a:custGeom>
              <a:avLst/>
              <a:gdLst>
                <a:gd name="T0" fmla="*/ 0 w 163"/>
                <a:gd name="T1" fmla="*/ 11 h 41"/>
                <a:gd name="T2" fmla="*/ 58 w 163"/>
                <a:gd name="T3" fmla="*/ 40 h 41"/>
                <a:gd name="T4" fmla="*/ 104 w 163"/>
                <a:gd name="T5" fmla="*/ 34 h 41"/>
                <a:gd name="T6" fmla="*/ 162 w 163"/>
                <a:gd name="T7" fmla="*/ 9 h 41"/>
                <a:gd name="T8" fmla="*/ 161 w 163"/>
                <a:gd name="T9" fmla="*/ 5 h 41"/>
                <a:gd name="T10" fmla="*/ 73 w 163"/>
                <a:gd name="T11" fmla="*/ 26 h 41"/>
                <a:gd name="T12" fmla="*/ 3 w 163"/>
                <a:gd name="T13" fmla="*/ 10 h 41"/>
                <a:gd name="T14" fmla="*/ 0 w 163"/>
                <a:gd name="T15" fmla="*/ 1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3" h="41">
                  <a:moveTo>
                    <a:pt x="0" y="11"/>
                  </a:moveTo>
                  <a:cubicBezTo>
                    <a:pt x="1" y="35"/>
                    <a:pt x="41" y="38"/>
                    <a:pt x="58" y="40"/>
                  </a:cubicBezTo>
                  <a:cubicBezTo>
                    <a:pt x="74" y="41"/>
                    <a:pt x="89" y="38"/>
                    <a:pt x="104" y="34"/>
                  </a:cubicBezTo>
                  <a:cubicBezTo>
                    <a:pt x="123" y="28"/>
                    <a:pt x="147" y="22"/>
                    <a:pt x="162" y="9"/>
                  </a:cubicBezTo>
                  <a:cubicBezTo>
                    <a:pt x="163" y="8"/>
                    <a:pt x="163" y="5"/>
                    <a:pt x="161" y="5"/>
                  </a:cubicBezTo>
                  <a:cubicBezTo>
                    <a:pt x="132" y="0"/>
                    <a:pt x="102" y="24"/>
                    <a:pt x="73" y="26"/>
                  </a:cubicBezTo>
                  <a:cubicBezTo>
                    <a:pt x="50" y="28"/>
                    <a:pt x="20" y="25"/>
                    <a:pt x="3" y="10"/>
                  </a:cubicBezTo>
                  <a:cubicBezTo>
                    <a:pt x="2" y="9"/>
                    <a:pt x="0" y="10"/>
                    <a:pt x="0" y="11"/>
                  </a:cubicBezTo>
                  <a:close/>
                </a:path>
              </a:pathLst>
            </a:custGeom>
            <a:solidFill>
              <a:srgbClr val="755A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6" name="Freeform 40"/>
            <p:cNvSpPr>
              <a:spLocks noEditPoints="1"/>
            </p:cNvSpPr>
            <p:nvPr/>
          </p:nvSpPr>
          <p:spPr bwMode="auto">
            <a:xfrm>
              <a:off x="-1716368" y="4730751"/>
              <a:ext cx="1182688" cy="433388"/>
            </a:xfrm>
            <a:custGeom>
              <a:avLst/>
              <a:gdLst>
                <a:gd name="T0" fmla="*/ 235 w 315"/>
                <a:gd name="T1" fmla="*/ 114 h 115"/>
                <a:gd name="T2" fmla="*/ 240 w 315"/>
                <a:gd name="T3" fmla="*/ 114 h 115"/>
                <a:gd name="T4" fmla="*/ 296 w 315"/>
                <a:gd name="T5" fmla="*/ 68 h 115"/>
                <a:gd name="T6" fmla="*/ 308 w 315"/>
                <a:gd name="T7" fmla="*/ 30 h 115"/>
                <a:gd name="T8" fmla="*/ 314 w 315"/>
                <a:gd name="T9" fmla="*/ 16 h 115"/>
                <a:gd name="T10" fmla="*/ 306 w 315"/>
                <a:gd name="T11" fmla="*/ 6 h 115"/>
                <a:gd name="T12" fmla="*/ 237 w 315"/>
                <a:gd name="T13" fmla="*/ 2 h 115"/>
                <a:gd name="T14" fmla="*/ 237 w 315"/>
                <a:gd name="T15" fmla="*/ 9 h 115"/>
                <a:gd name="T16" fmla="*/ 284 w 315"/>
                <a:gd name="T17" fmla="*/ 14 h 115"/>
                <a:gd name="T18" fmla="*/ 282 w 315"/>
                <a:gd name="T19" fmla="*/ 85 h 115"/>
                <a:gd name="T20" fmla="*/ 235 w 315"/>
                <a:gd name="T21" fmla="*/ 108 h 115"/>
                <a:gd name="T22" fmla="*/ 235 w 315"/>
                <a:gd name="T23" fmla="*/ 114 h 115"/>
                <a:gd name="T24" fmla="*/ 157 w 315"/>
                <a:gd name="T25" fmla="*/ 16 h 115"/>
                <a:gd name="T26" fmla="*/ 83 w 315"/>
                <a:gd name="T27" fmla="*/ 3 h 115"/>
                <a:gd name="T28" fmla="*/ 78 w 315"/>
                <a:gd name="T29" fmla="*/ 2 h 115"/>
                <a:gd name="T30" fmla="*/ 77 w 315"/>
                <a:gd name="T31" fmla="*/ 9 h 115"/>
                <a:gd name="T32" fmla="*/ 130 w 315"/>
                <a:gd name="T33" fmla="*/ 27 h 115"/>
                <a:gd name="T34" fmla="*/ 99 w 315"/>
                <a:gd name="T35" fmla="*/ 103 h 115"/>
                <a:gd name="T36" fmla="*/ 76 w 315"/>
                <a:gd name="T37" fmla="*/ 108 h 115"/>
                <a:gd name="T38" fmla="*/ 75 w 315"/>
                <a:gd name="T39" fmla="*/ 114 h 115"/>
                <a:gd name="T40" fmla="*/ 129 w 315"/>
                <a:gd name="T41" fmla="*/ 80 h 115"/>
                <a:gd name="T42" fmla="*/ 157 w 315"/>
                <a:gd name="T43" fmla="*/ 41 h 115"/>
                <a:gd name="T44" fmla="*/ 182 w 315"/>
                <a:gd name="T45" fmla="*/ 79 h 115"/>
                <a:gd name="T46" fmla="*/ 235 w 315"/>
                <a:gd name="T47" fmla="*/ 114 h 115"/>
                <a:gd name="T48" fmla="*/ 235 w 315"/>
                <a:gd name="T49" fmla="*/ 108 h 115"/>
                <a:gd name="T50" fmla="*/ 211 w 315"/>
                <a:gd name="T51" fmla="*/ 103 h 115"/>
                <a:gd name="T52" fmla="*/ 185 w 315"/>
                <a:gd name="T53" fmla="*/ 27 h 115"/>
                <a:gd name="T54" fmla="*/ 237 w 315"/>
                <a:gd name="T55" fmla="*/ 9 h 115"/>
                <a:gd name="T56" fmla="*/ 237 w 315"/>
                <a:gd name="T57" fmla="*/ 2 h 115"/>
                <a:gd name="T58" fmla="*/ 232 w 315"/>
                <a:gd name="T59" fmla="*/ 2 h 115"/>
                <a:gd name="T60" fmla="*/ 157 w 315"/>
                <a:gd name="T61" fmla="*/ 16 h 115"/>
                <a:gd name="T62" fmla="*/ 78 w 315"/>
                <a:gd name="T63" fmla="*/ 2 h 115"/>
                <a:gd name="T64" fmla="*/ 10 w 315"/>
                <a:gd name="T65" fmla="*/ 6 h 115"/>
                <a:gd name="T66" fmla="*/ 0 w 315"/>
                <a:gd name="T67" fmla="*/ 17 h 115"/>
                <a:gd name="T68" fmla="*/ 5 w 315"/>
                <a:gd name="T69" fmla="*/ 31 h 115"/>
                <a:gd name="T70" fmla="*/ 15 w 315"/>
                <a:gd name="T71" fmla="*/ 69 h 115"/>
                <a:gd name="T72" fmla="*/ 69 w 315"/>
                <a:gd name="T73" fmla="*/ 114 h 115"/>
                <a:gd name="T74" fmla="*/ 75 w 315"/>
                <a:gd name="T75" fmla="*/ 114 h 115"/>
                <a:gd name="T76" fmla="*/ 76 w 315"/>
                <a:gd name="T77" fmla="*/ 108 h 115"/>
                <a:gd name="T78" fmla="*/ 28 w 315"/>
                <a:gd name="T79" fmla="*/ 86 h 115"/>
                <a:gd name="T80" fmla="*/ 31 w 315"/>
                <a:gd name="T81" fmla="*/ 15 h 115"/>
                <a:gd name="T82" fmla="*/ 77 w 315"/>
                <a:gd name="T83" fmla="*/ 9 h 115"/>
                <a:gd name="T84" fmla="*/ 78 w 315"/>
                <a:gd name="T85" fmla="*/ 2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15" h="115">
                  <a:moveTo>
                    <a:pt x="235" y="114"/>
                  </a:moveTo>
                  <a:cubicBezTo>
                    <a:pt x="237" y="114"/>
                    <a:pt x="238" y="114"/>
                    <a:pt x="240" y="114"/>
                  </a:cubicBezTo>
                  <a:cubicBezTo>
                    <a:pt x="281" y="110"/>
                    <a:pt x="292" y="92"/>
                    <a:pt x="296" y="68"/>
                  </a:cubicBezTo>
                  <a:cubicBezTo>
                    <a:pt x="301" y="42"/>
                    <a:pt x="302" y="33"/>
                    <a:pt x="308" y="30"/>
                  </a:cubicBezTo>
                  <a:cubicBezTo>
                    <a:pt x="313" y="29"/>
                    <a:pt x="315" y="23"/>
                    <a:pt x="314" y="16"/>
                  </a:cubicBezTo>
                  <a:cubicBezTo>
                    <a:pt x="314" y="9"/>
                    <a:pt x="314" y="9"/>
                    <a:pt x="306" y="6"/>
                  </a:cubicBezTo>
                  <a:cubicBezTo>
                    <a:pt x="299" y="4"/>
                    <a:pt x="264" y="0"/>
                    <a:pt x="237" y="2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58" y="8"/>
                    <a:pt x="278" y="10"/>
                    <a:pt x="284" y="14"/>
                  </a:cubicBezTo>
                  <a:cubicBezTo>
                    <a:pt x="298" y="23"/>
                    <a:pt x="294" y="65"/>
                    <a:pt x="282" y="85"/>
                  </a:cubicBezTo>
                  <a:cubicBezTo>
                    <a:pt x="275" y="100"/>
                    <a:pt x="254" y="107"/>
                    <a:pt x="235" y="108"/>
                  </a:cubicBezTo>
                  <a:lnTo>
                    <a:pt x="235" y="114"/>
                  </a:lnTo>
                  <a:close/>
                  <a:moveTo>
                    <a:pt x="157" y="16"/>
                  </a:moveTo>
                  <a:cubicBezTo>
                    <a:pt x="148" y="16"/>
                    <a:pt x="110" y="5"/>
                    <a:pt x="83" y="3"/>
                  </a:cubicBezTo>
                  <a:cubicBezTo>
                    <a:pt x="82" y="3"/>
                    <a:pt x="80" y="2"/>
                    <a:pt x="78" y="2"/>
                  </a:cubicBezTo>
                  <a:cubicBezTo>
                    <a:pt x="77" y="9"/>
                    <a:pt x="77" y="9"/>
                    <a:pt x="77" y="9"/>
                  </a:cubicBezTo>
                  <a:cubicBezTo>
                    <a:pt x="99" y="10"/>
                    <a:pt x="122" y="15"/>
                    <a:pt x="130" y="27"/>
                  </a:cubicBezTo>
                  <a:cubicBezTo>
                    <a:pt x="142" y="46"/>
                    <a:pt x="119" y="93"/>
                    <a:pt x="99" y="103"/>
                  </a:cubicBezTo>
                  <a:cubicBezTo>
                    <a:pt x="93" y="106"/>
                    <a:pt x="84" y="108"/>
                    <a:pt x="76" y="108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112" y="115"/>
                    <a:pt x="125" y="89"/>
                    <a:pt x="129" y="80"/>
                  </a:cubicBezTo>
                  <a:cubicBezTo>
                    <a:pt x="138" y="64"/>
                    <a:pt x="136" y="41"/>
                    <a:pt x="157" y="41"/>
                  </a:cubicBezTo>
                  <a:cubicBezTo>
                    <a:pt x="177" y="41"/>
                    <a:pt x="175" y="63"/>
                    <a:pt x="182" y="79"/>
                  </a:cubicBezTo>
                  <a:cubicBezTo>
                    <a:pt x="186" y="88"/>
                    <a:pt x="198" y="115"/>
                    <a:pt x="235" y="114"/>
                  </a:cubicBezTo>
                  <a:cubicBezTo>
                    <a:pt x="235" y="108"/>
                    <a:pt x="235" y="108"/>
                    <a:pt x="235" y="108"/>
                  </a:cubicBezTo>
                  <a:cubicBezTo>
                    <a:pt x="226" y="108"/>
                    <a:pt x="217" y="106"/>
                    <a:pt x="211" y="103"/>
                  </a:cubicBezTo>
                  <a:cubicBezTo>
                    <a:pt x="191" y="92"/>
                    <a:pt x="171" y="46"/>
                    <a:pt x="185" y="27"/>
                  </a:cubicBezTo>
                  <a:cubicBezTo>
                    <a:pt x="193" y="15"/>
                    <a:pt x="215" y="10"/>
                    <a:pt x="237" y="9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5" y="2"/>
                    <a:pt x="234" y="2"/>
                    <a:pt x="232" y="2"/>
                  </a:cubicBezTo>
                  <a:cubicBezTo>
                    <a:pt x="208" y="5"/>
                    <a:pt x="179" y="15"/>
                    <a:pt x="157" y="16"/>
                  </a:cubicBezTo>
                  <a:close/>
                  <a:moveTo>
                    <a:pt x="78" y="2"/>
                  </a:moveTo>
                  <a:cubicBezTo>
                    <a:pt x="51" y="1"/>
                    <a:pt x="16" y="4"/>
                    <a:pt x="10" y="6"/>
                  </a:cubicBezTo>
                  <a:cubicBezTo>
                    <a:pt x="1" y="9"/>
                    <a:pt x="1" y="10"/>
                    <a:pt x="0" y="17"/>
                  </a:cubicBezTo>
                  <a:cubicBezTo>
                    <a:pt x="0" y="24"/>
                    <a:pt x="1" y="29"/>
                    <a:pt x="5" y="31"/>
                  </a:cubicBezTo>
                  <a:cubicBezTo>
                    <a:pt x="12" y="34"/>
                    <a:pt x="12" y="43"/>
                    <a:pt x="15" y="69"/>
                  </a:cubicBezTo>
                  <a:cubicBezTo>
                    <a:pt x="19" y="92"/>
                    <a:pt x="28" y="111"/>
                    <a:pt x="69" y="114"/>
                  </a:cubicBezTo>
                  <a:cubicBezTo>
                    <a:pt x="71" y="114"/>
                    <a:pt x="73" y="114"/>
                    <a:pt x="75" y="114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35" y="101"/>
                    <a:pt x="28" y="86"/>
                  </a:cubicBezTo>
                  <a:cubicBezTo>
                    <a:pt x="18" y="65"/>
                    <a:pt x="17" y="24"/>
                    <a:pt x="31" y="15"/>
                  </a:cubicBezTo>
                  <a:cubicBezTo>
                    <a:pt x="37" y="11"/>
                    <a:pt x="57" y="8"/>
                    <a:pt x="77" y="9"/>
                  </a:cubicBezTo>
                  <a:lnTo>
                    <a:pt x="78" y="2"/>
                  </a:lnTo>
                  <a:close/>
                </a:path>
              </a:pathLst>
            </a:custGeom>
            <a:solidFill>
              <a:srgbClr val="4040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7" name="Freeform 41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  <a:close/>
                </a:path>
              </a:pathLst>
            </a:custGeom>
            <a:solidFill>
              <a:srgbClr val="EDED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8" name="Freeform 42"/>
            <p:cNvSpPr/>
            <p:nvPr/>
          </p:nvSpPr>
          <p:spPr bwMode="auto">
            <a:xfrm>
              <a:off x="-1130581" y="5694364"/>
              <a:ext cx="334963" cy="669925"/>
            </a:xfrm>
            <a:custGeom>
              <a:avLst/>
              <a:gdLst>
                <a:gd name="T0" fmla="*/ 197 w 211"/>
                <a:gd name="T1" fmla="*/ 0 h 422"/>
                <a:gd name="T2" fmla="*/ 211 w 211"/>
                <a:gd name="T3" fmla="*/ 66 h 422"/>
                <a:gd name="T4" fmla="*/ 166 w 211"/>
                <a:gd name="T5" fmla="*/ 422 h 422"/>
                <a:gd name="T6" fmla="*/ 0 w 211"/>
                <a:gd name="T7" fmla="*/ 246 h 422"/>
                <a:gd name="T8" fmla="*/ 197 w 211"/>
                <a:gd name="T9" fmla="*/ 0 h 4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" h="422">
                  <a:moveTo>
                    <a:pt x="197" y="0"/>
                  </a:moveTo>
                  <a:lnTo>
                    <a:pt x="211" y="66"/>
                  </a:lnTo>
                  <a:lnTo>
                    <a:pt x="166" y="422"/>
                  </a:lnTo>
                  <a:lnTo>
                    <a:pt x="0" y="246"/>
                  </a:lnTo>
                  <a:lnTo>
                    <a:pt x="19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49" name="Freeform 43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  <a:close/>
                </a:path>
              </a:pathLst>
            </a:custGeom>
            <a:solidFill>
              <a:srgbClr val="F2D0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0" name="Freeform 44"/>
            <p:cNvSpPr/>
            <p:nvPr/>
          </p:nvSpPr>
          <p:spPr bwMode="auto">
            <a:xfrm>
              <a:off x="-1446493" y="5686426"/>
              <a:ext cx="628650" cy="398463"/>
            </a:xfrm>
            <a:custGeom>
              <a:avLst/>
              <a:gdLst>
                <a:gd name="T0" fmla="*/ 396 w 396"/>
                <a:gd name="T1" fmla="*/ 0 h 251"/>
                <a:gd name="T2" fmla="*/ 199 w 396"/>
                <a:gd name="T3" fmla="*/ 244 h 251"/>
                <a:gd name="T4" fmla="*/ 0 w 396"/>
                <a:gd name="T5" fmla="*/ 0 h 251"/>
                <a:gd name="T6" fmla="*/ 0 w 396"/>
                <a:gd name="T7" fmla="*/ 5 h 251"/>
                <a:gd name="T8" fmla="*/ 199 w 396"/>
                <a:gd name="T9" fmla="*/ 251 h 251"/>
                <a:gd name="T10" fmla="*/ 396 w 396"/>
                <a:gd name="T11" fmla="*/ 5 h 251"/>
                <a:gd name="T12" fmla="*/ 396 w 396"/>
                <a:gd name="T13" fmla="*/ 0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6" h="251">
                  <a:moveTo>
                    <a:pt x="396" y="0"/>
                  </a:moveTo>
                  <a:lnTo>
                    <a:pt x="199" y="244"/>
                  </a:lnTo>
                  <a:lnTo>
                    <a:pt x="0" y="0"/>
                  </a:lnTo>
                  <a:lnTo>
                    <a:pt x="0" y="5"/>
                  </a:lnTo>
                  <a:lnTo>
                    <a:pt x="199" y="251"/>
                  </a:lnTo>
                  <a:lnTo>
                    <a:pt x="396" y="5"/>
                  </a:lnTo>
                  <a:lnTo>
                    <a:pt x="39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1" name="Freeform 45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2" name="Freeform 46"/>
            <p:cNvSpPr/>
            <p:nvPr/>
          </p:nvSpPr>
          <p:spPr bwMode="auto">
            <a:xfrm>
              <a:off x="-1073431" y="6348414"/>
              <a:ext cx="3175" cy="4763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3 h 3"/>
                <a:gd name="T6" fmla="*/ 2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3" name="Freeform 47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  <a:close/>
                </a:path>
              </a:pathLst>
            </a:custGeom>
            <a:solidFill>
              <a:srgbClr val="B53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  <p:sp>
          <p:nvSpPr>
            <p:cNvPr id="54" name="Freeform 48"/>
            <p:cNvSpPr/>
            <p:nvPr/>
          </p:nvSpPr>
          <p:spPr bwMode="auto">
            <a:xfrm>
              <a:off x="-1190906" y="6348414"/>
              <a:ext cx="120650" cy="4763"/>
            </a:xfrm>
            <a:custGeom>
              <a:avLst/>
              <a:gdLst>
                <a:gd name="T0" fmla="*/ 74 w 76"/>
                <a:gd name="T1" fmla="*/ 0 h 3"/>
                <a:gd name="T2" fmla="*/ 0 w 76"/>
                <a:gd name="T3" fmla="*/ 0 h 3"/>
                <a:gd name="T4" fmla="*/ 0 w 76"/>
                <a:gd name="T5" fmla="*/ 3 h 3"/>
                <a:gd name="T6" fmla="*/ 76 w 76"/>
                <a:gd name="T7" fmla="*/ 3 h 3"/>
                <a:gd name="T8" fmla="*/ 74 w 76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6" h="3">
                  <a:moveTo>
                    <a:pt x="74" y="0"/>
                  </a:moveTo>
                  <a:lnTo>
                    <a:pt x="0" y="0"/>
                  </a:lnTo>
                  <a:lnTo>
                    <a:pt x="0" y="3"/>
                  </a:lnTo>
                  <a:lnTo>
                    <a:pt x="76" y="3"/>
                  </a:lnTo>
                  <a:lnTo>
                    <a:pt x="7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pin heiti" charset="-122"/>
                <a:ea typeface="+mn-ea"/>
                <a:cs typeface="+mn-cs"/>
              </a:endParaRPr>
            </a:p>
          </p:txBody>
        </p:sp>
      </p:grpSp>
      <p:sp>
        <p:nvSpPr>
          <p:cNvPr id="55" name="圆角矩形 23"/>
          <p:cNvSpPr/>
          <p:nvPr/>
        </p:nvSpPr>
        <p:spPr>
          <a:xfrm>
            <a:off x="3796937" y="439208"/>
            <a:ext cx="4598126" cy="1093156"/>
          </a:xfrm>
          <a:prstGeom prst="roundRect">
            <a:avLst>
              <a:gd name="adj" fmla="val 50000"/>
            </a:avLst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inpin heiti" charset="-122"/>
                <a:cs typeface="+mn-cs"/>
              </a:rPr>
              <a:t>   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 Light"/>
              <a:ea typeface="inpin heiti" charset="-122"/>
              <a:cs typeface="+mn-cs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4526440" y="438934"/>
            <a:ext cx="34391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6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So sánh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57" name="Freeform 6"/>
          <p:cNvSpPr/>
          <p:nvPr/>
        </p:nvSpPr>
        <p:spPr bwMode="auto">
          <a:xfrm rot="2187007">
            <a:off x="1905242" y="1771832"/>
            <a:ext cx="4367096" cy="4183501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8" name="Freeform 6"/>
          <p:cNvSpPr/>
          <p:nvPr/>
        </p:nvSpPr>
        <p:spPr bwMode="auto">
          <a:xfrm rot="19444945" flipH="1">
            <a:off x="6039222" y="1653876"/>
            <a:ext cx="4269001" cy="4377400"/>
          </a:xfrm>
          <a:custGeom>
            <a:avLst/>
            <a:gdLst>
              <a:gd name="T0" fmla="*/ 146 w 176"/>
              <a:gd name="T1" fmla="*/ 141 h 201"/>
              <a:gd name="T2" fmla="*/ 142 w 176"/>
              <a:gd name="T3" fmla="*/ 29 h 201"/>
              <a:gd name="T4" fmla="*/ 30 w 176"/>
              <a:gd name="T5" fmla="*/ 34 h 201"/>
              <a:gd name="T6" fmla="*/ 35 w 176"/>
              <a:gd name="T7" fmla="*/ 146 h 201"/>
              <a:gd name="T8" fmla="*/ 60 w 176"/>
              <a:gd name="T9" fmla="*/ 161 h 201"/>
              <a:gd name="T10" fmla="*/ 53 w 176"/>
              <a:gd name="T11" fmla="*/ 201 h 201"/>
              <a:gd name="T12" fmla="*/ 90 w 176"/>
              <a:gd name="T13" fmla="*/ 167 h 201"/>
              <a:gd name="T14" fmla="*/ 146 w 176"/>
              <a:gd name="T15" fmla="*/ 14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6" h="201">
                <a:moveTo>
                  <a:pt x="146" y="141"/>
                </a:moveTo>
                <a:cubicBezTo>
                  <a:pt x="176" y="109"/>
                  <a:pt x="174" y="59"/>
                  <a:pt x="142" y="29"/>
                </a:cubicBezTo>
                <a:cubicBezTo>
                  <a:pt x="109" y="0"/>
                  <a:pt x="59" y="2"/>
                  <a:pt x="30" y="34"/>
                </a:cubicBezTo>
                <a:cubicBezTo>
                  <a:pt x="0" y="66"/>
                  <a:pt x="3" y="116"/>
                  <a:pt x="35" y="146"/>
                </a:cubicBezTo>
                <a:cubicBezTo>
                  <a:pt x="42" y="153"/>
                  <a:pt x="51" y="158"/>
                  <a:pt x="60" y="161"/>
                </a:cubicBezTo>
                <a:cubicBezTo>
                  <a:pt x="63" y="183"/>
                  <a:pt x="53" y="201"/>
                  <a:pt x="53" y="201"/>
                </a:cubicBezTo>
                <a:cubicBezTo>
                  <a:pt x="90" y="167"/>
                  <a:pt x="90" y="167"/>
                  <a:pt x="90" y="167"/>
                </a:cubicBezTo>
                <a:cubicBezTo>
                  <a:pt x="111" y="166"/>
                  <a:pt x="131" y="157"/>
                  <a:pt x="146" y="14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pin heiti" charset="-122"/>
              <a:ea typeface="+mn-ea"/>
              <a:cs typeface="+mn-cs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2667233" y="2623640"/>
            <a:ext cx="3014805" cy="1610719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vi-VN" sz="7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solidFill>
                  <a:prstClr val="black"/>
                </a:solidFill>
                <a:latin typeface="UTM Avo" panose="02040603050506020204" pitchFamily="18" charset="0"/>
              </a:rPr>
              <a:t>a</a:t>
            </a: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ng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0" name="Rounded Rectangle 59"/>
          <p:cNvSpPr/>
          <p:nvPr/>
        </p:nvSpPr>
        <p:spPr>
          <a:xfrm>
            <a:off x="6364137" y="3229710"/>
            <a:ext cx="3202906" cy="1452847"/>
          </a:xfrm>
          <a:prstGeom prst="round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rtlCol="0" anchor="ctr"/>
          <a:lstStyle/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latin typeface="UTM Avo" panose="02040603050506020204" pitchFamily="18" charset="0"/>
              </a:rPr>
              <a:t>a</a:t>
            </a: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c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</a:endParaRPr>
          </a:p>
          <a:p>
            <a:pPr marL="0" marR="0" lvl="0" indent="0" algn="ctr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7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en-US" sz="7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20684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  <p:bldP spid="6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D5B9D135-338A-4DFA-8FD6-84FBDA07A8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349" y="1167290"/>
            <a:ext cx="6243163" cy="50442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91F08A-48E2-4DA0-95AF-975F748B4A07}"/>
              </a:ext>
            </a:extLst>
          </p:cNvPr>
          <p:cNvSpPr txBox="1"/>
          <p:nvPr/>
        </p:nvSpPr>
        <p:spPr>
          <a:xfrm>
            <a:off x="7262674" y="2340743"/>
            <a:ext cx="154561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srgbClr val="FF0000"/>
                </a:solidFill>
                <a:latin typeface="UTM Avo"/>
              </a:rPr>
              <a:t>ang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1D3EB0-00DE-4432-8E09-FFB413420C2D}"/>
              </a:ext>
            </a:extLst>
          </p:cNvPr>
          <p:cNvSpPr txBox="1"/>
          <p:nvPr/>
        </p:nvSpPr>
        <p:spPr>
          <a:xfrm>
            <a:off x="9571452" y="2340743"/>
            <a:ext cx="23936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>
                <a:solidFill>
                  <a:prstClr val="black"/>
                </a:solidFill>
                <a:latin typeface="UTM Avo"/>
              </a:rPr>
              <a:t>th</a:t>
            </a:r>
            <a:r>
              <a:rPr lang="en-US" sz="5400">
                <a:solidFill>
                  <a:srgbClr val="FF0000"/>
                </a:solidFill>
                <a:latin typeface="UTM Avo"/>
              </a:rPr>
              <a:t>ang 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1A54A0-FA5F-4425-9A47-41F11350D7F8}"/>
              </a:ext>
            </a:extLst>
          </p:cNvPr>
          <p:cNvSpPr txBox="1"/>
          <p:nvPr/>
        </p:nvSpPr>
        <p:spPr>
          <a:xfrm>
            <a:off x="7483087" y="3905634"/>
            <a:ext cx="11047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>
                <a:solidFill>
                  <a:srgbClr val="FF0000"/>
                </a:solidFill>
                <a:latin typeface="UTM Avo"/>
              </a:rPr>
              <a:t>ac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79B9AF-E7E7-4603-8529-84C5F1C692C6}"/>
              </a:ext>
            </a:extLst>
          </p:cNvPr>
          <p:cNvSpPr txBox="1"/>
          <p:nvPr/>
        </p:nvSpPr>
        <p:spPr>
          <a:xfrm>
            <a:off x="9571452" y="3905634"/>
            <a:ext cx="148790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dirty="0" err="1">
                <a:solidFill>
                  <a:prstClr val="black"/>
                </a:solidFill>
                <a:latin typeface="UTM Avo"/>
              </a:rPr>
              <a:t>v</a:t>
            </a:r>
            <a:r>
              <a:rPr lang="en-US" sz="5400" dirty="0" err="1">
                <a:solidFill>
                  <a:srgbClr val="FF0000"/>
                </a:solidFill>
                <a:latin typeface="UTM Avo"/>
              </a:rPr>
              <a:t>ạc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/>
            </a:endParaRPr>
          </a:p>
        </p:txBody>
      </p:sp>
    </p:spTree>
    <p:extLst>
      <p:ext uri="{BB962C8B-B14F-4D97-AF65-F5344CB8AC3E}">
        <p14:creationId xmlns:p14="http://schemas.microsoft.com/office/powerpoint/2010/main" val="35272630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07D5C787-D94B-4E85-89BE-ECF86AA04ED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778"/>
          <a:stretch/>
        </p:blipFill>
        <p:spPr>
          <a:xfrm>
            <a:off x="1112594" y="886802"/>
            <a:ext cx="10244137" cy="547687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F89B8B8-E6E6-46F4-B839-DB575CD49B8C}"/>
              </a:ext>
            </a:extLst>
          </p:cNvPr>
          <p:cNvSpPr txBox="1"/>
          <p:nvPr/>
        </p:nvSpPr>
        <p:spPr>
          <a:xfrm>
            <a:off x="911170" y="502969"/>
            <a:ext cx="7352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2. </a:t>
            </a:r>
            <a:r>
              <a:rPr lang="en-US" sz="2400" dirty="0" err="1"/>
              <a:t>Tiếng</a:t>
            </a:r>
            <a:r>
              <a:rPr lang="en-US" sz="2400" dirty="0"/>
              <a:t> </a:t>
            </a:r>
            <a:r>
              <a:rPr lang="en-US" sz="2400" dirty="0" err="1"/>
              <a:t>nào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vần</a:t>
            </a:r>
            <a:r>
              <a:rPr lang="en-US" sz="2400" dirty="0"/>
              <a:t> ang? </a:t>
            </a:r>
            <a:r>
              <a:rPr lang="en-US" sz="2400" dirty="0" err="1"/>
              <a:t>Tiếng</a:t>
            </a:r>
            <a:r>
              <a:rPr lang="en-US" sz="2400" dirty="0"/>
              <a:t> </a:t>
            </a:r>
            <a:r>
              <a:rPr lang="en-US" sz="2400" dirty="0" err="1"/>
              <a:t>nào</a:t>
            </a:r>
            <a:r>
              <a:rPr lang="en-US" sz="2400" dirty="0"/>
              <a:t> </a:t>
            </a:r>
            <a:r>
              <a:rPr lang="en-US" sz="2400" dirty="0" err="1"/>
              <a:t>có</a:t>
            </a:r>
            <a:r>
              <a:rPr lang="en-US" sz="2400" dirty="0"/>
              <a:t> </a:t>
            </a:r>
            <a:r>
              <a:rPr lang="en-US" sz="2400" dirty="0" err="1"/>
              <a:t>vần</a:t>
            </a:r>
            <a:r>
              <a:rPr lang="en-US" sz="2400" dirty="0"/>
              <a:t> ac?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AEAAEF4-87A5-4A5A-A66D-756240DE55B1}"/>
              </a:ext>
            </a:extLst>
          </p:cNvPr>
          <p:cNvCxnSpPr>
            <a:cxnSpLocks/>
          </p:cNvCxnSpPr>
          <p:nvPr/>
        </p:nvCxnSpPr>
        <p:spPr>
          <a:xfrm>
            <a:off x="6096000" y="3554469"/>
            <a:ext cx="946638" cy="0"/>
          </a:xfrm>
          <a:prstGeom prst="line">
            <a:avLst/>
          </a:prstGeom>
          <a:ln w="285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64FFD8F2-2620-4983-B38B-B9A9C48C9835}"/>
              </a:ext>
            </a:extLst>
          </p:cNvPr>
          <p:cNvCxnSpPr>
            <a:cxnSpLocks/>
          </p:cNvCxnSpPr>
          <p:nvPr/>
        </p:nvCxnSpPr>
        <p:spPr>
          <a:xfrm flipV="1">
            <a:off x="2681654" y="6354392"/>
            <a:ext cx="1178924" cy="9285"/>
          </a:xfrm>
          <a:prstGeom prst="line">
            <a:avLst/>
          </a:prstGeom>
          <a:ln w="285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2FD2532-77F3-4BCF-955C-CF5B645426D0}"/>
              </a:ext>
            </a:extLst>
          </p:cNvPr>
          <p:cNvCxnSpPr>
            <a:cxnSpLocks/>
          </p:cNvCxnSpPr>
          <p:nvPr/>
        </p:nvCxnSpPr>
        <p:spPr>
          <a:xfrm>
            <a:off x="9636369" y="6346459"/>
            <a:ext cx="1070316" cy="0"/>
          </a:xfrm>
          <a:prstGeom prst="line">
            <a:avLst/>
          </a:prstGeom>
          <a:ln w="285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07EF4A7-A6BD-495A-881D-93582C774A8D}"/>
              </a:ext>
            </a:extLst>
          </p:cNvPr>
          <p:cNvCxnSpPr/>
          <p:nvPr/>
        </p:nvCxnSpPr>
        <p:spPr>
          <a:xfrm>
            <a:off x="2115860" y="3544507"/>
            <a:ext cx="872359" cy="0"/>
          </a:xfrm>
          <a:prstGeom prst="line">
            <a:avLst/>
          </a:prstGeom>
          <a:ln w="285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96FF511-225B-40DA-B27D-80A79A683123}"/>
              </a:ext>
            </a:extLst>
          </p:cNvPr>
          <p:cNvCxnSpPr/>
          <p:nvPr/>
        </p:nvCxnSpPr>
        <p:spPr>
          <a:xfrm>
            <a:off x="2115860" y="3644355"/>
            <a:ext cx="872359" cy="0"/>
          </a:xfrm>
          <a:prstGeom prst="line">
            <a:avLst/>
          </a:prstGeom>
          <a:ln w="285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0A2CCB44-86C9-48CD-B4DA-3F8018C4F0DD}"/>
              </a:ext>
            </a:extLst>
          </p:cNvPr>
          <p:cNvCxnSpPr/>
          <p:nvPr/>
        </p:nvCxnSpPr>
        <p:spPr>
          <a:xfrm>
            <a:off x="9737935" y="3544507"/>
            <a:ext cx="872359" cy="0"/>
          </a:xfrm>
          <a:prstGeom prst="line">
            <a:avLst/>
          </a:prstGeom>
          <a:ln w="285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B9B02CF-95FD-4867-9D68-1FF79A105703}"/>
              </a:ext>
            </a:extLst>
          </p:cNvPr>
          <p:cNvCxnSpPr/>
          <p:nvPr/>
        </p:nvCxnSpPr>
        <p:spPr>
          <a:xfrm>
            <a:off x="9737935" y="3644355"/>
            <a:ext cx="872359" cy="0"/>
          </a:xfrm>
          <a:prstGeom prst="line">
            <a:avLst/>
          </a:prstGeom>
          <a:ln w="285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C5FD180-FE31-4641-9758-B790CDA3F892}"/>
              </a:ext>
            </a:extLst>
          </p:cNvPr>
          <p:cNvCxnSpPr>
            <a:cxnSpLocks/>
          </p:cNvCxnSpPr>
          <p:nvPr/>
        </p:nvCxnSpPr>
        <p:spPr>
          <a:xfrm flipV="1">
            <a:off x="6225871" y="6354393"/>
            <a:ext cx="1071371" cy="9284"/>
          </a:xfrm>
          <a:prstGeom prst="line">
            <a:avLst/>
          </a:prstGeom>
          <a:ln w="285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D751EA5-645D-434F-8E10-D20EE2200DAB}"/>
              </a:ext>
            </a:extLst>
          </p:cNvPr>
          <p:cNvCxnSpPr>
            <a:cxnSpLocks/>
          </p:cNvCxnSpPr>
          <p:nvPr/>
        </p:nvCxnSpPr>
        <p:spPr>
          <a:xfrm>
            <a:off x="6234662" y="6427863"/>
            <a:ext cx="1071371" cy="0"/>
          </a:xfrm>
          <a:prstGeom prst="line">
            <a:avLst/>
          </a:prstGeom>
          <a:ln w="28575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6837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7">
            <a:extLst>
              <a:ext uri="{FF2B5EF4-FFF2-40B4-BE49-F238E27FC236}">
                <a16:creationId xmlns:a16="http://schemas.microsoft.com/office/drawing/2014/main" id="{E5964E8C-3340-4D64-845F-50E382DA7732}"/>
              </a:ext>
            </a:extLst>
          </p:cNvPr>
          <p:cNvSpPr/>
          <p:nvPr/>
        </p:nvSpPr>
        <p:spPr>
          <a:xfrm>
            <a:off x="1894115" y="2265131"/>
            <a:ext cx="3265714" cy="3082481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7" name="梯形 1">
            <a:extLst>
              <a:ext uri="{FF2B5EF4-FFF2-40B4-BE49-F238E27FC236}">
                <a16:creationId xmlns:a16="http://schemas.microsoft.com/office/drawing/2014/main" id="{BC5CDD15-6D6E-48E1-B6BB-8631F4E6ACAA}"/>
              </a:ext>
            </a:extLst>
          </p:cNvPr>
          <p:cNvSpPr/>
          <p:nvPr/>
        </p:nvSpPr>
        <p:spPr>
          <a:xfrm flipV="1">
            <a:off x="613953" y="444133"/>
            <a:ext cx="10868299" cy="1056015"/>
          </a:xfrm>
          <a:prstGeom prst="trapezoid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01931" y="587419"/>
            <a:ext cx="9588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Tìm tiếng có vần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199813" y="3021541"/>
            <a:ext cx="296001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ang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0" name="矩形 9">
            <a:extLst>
              <a:ext uri="{FF2B5EF4-FFF2-40B4-BE49-F238E27FC236}">
                <a16:creationId xmlns:a16="http://schemas.microsoft.com/office/drawing/2014/main" id="{8F6BFA0F-1632-48A9-ACF4-19EDAA2439DA}"/>
              </a:ext>
            </a:extLst>
          </p:cNvPr>
          <p:cNvSpPr/>
          <p:nvPr/>
        </p:nvSpPr>
        <p:spPr>
          <a:xfrm>
            <a:off x="6954422" y="2265130"/>
            <a:ext cx="3265714" cy="3082481"/>
          </a:xfrm>
          <a:prstGeom prst="rect">
            <a:avLst/>
          </a:prstGeom>
          <a:solidFill>
            <a:srgbClr val="92D050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zihun35hao-jindianyahei" panose="00000500000000000000" pitchFamily="2" charset="-122"/>
              <a:ea typeface="zihun35hao-jindianyahei" panose="00000500000000000000" pitchFamily="2" charset="-122"/>
              <a:cs typeface="+mn-cs"/>
              <a:sym typeface="zihun35hao-jindianyahei" panose="00000500000000000000" pitchFamily="2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236724" y="3021541"/>
            <a:ext cx="270110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9600" b="1" dirty="0">
                <a:solidFill>
                  <a:srgbClr val="FF0000"/>
                </a:solidFill>
                <a:latin typeface="UTM Avo" panose="02040603050506020204" pitchFamily="18" charset="0"/>
              </a:rPr>
              <a:t> ac</a:t>
            </a:r>
            <a:endParaRPr kumimoji="0" lang="en-US" sz="96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14243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4" grpId="0"/>
      <p:bldP spid="20" grpId="0" animBg="1"/>
      <p:bldP spid="2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4">
            <a:extLst>
              <a:ext uri="{FF2B5EF4-FFF2-40B4-BE49-F238E27FC236}">
                <a16:creationId xmlns:a16="http://schemas.microsoft.com/office/drawing/2014/main" id="{DE724406-B20D-4227-97A3-AC15772105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006" y="103492"/>
            <a:ext cx="7494309" cy="61608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58A64BC-4ED4-470C-8FF6-632840BE326A}"/>
              </a:ext>
            </a:extLst>
          </p:cNvPr>
          <p:cNvSpPr txBox="1"/>
          <p:nvPr/>
        </p:nvSpPr>
        <p:spPr>
          <a:xfrm>
            <a:off x="4783236" y="3062220"/>
            <a:ext cx="333296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Giải</a:t>
            </a: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lao</a:t>
            </a:r>
          </a:p>
        </p:txBody>
      </p:sp>
    </p:spTree>
    <p:extLst>
      <p:ext uri="{BB962C8B-B14F-4D97-AF65-F5344CB8AC3E}">
        <p14:creationId xmlns:p14="http://schemas.microsoft.com/office/powerpoint/2010/main" val="6629840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Monkey Banana Dance - Baby Monkey - Dance Along - Pinkfong Songs for Children_Trim">
            <a:hlinkClick r:id="" action="ppaction://media"/>
            <a:extLst>
              <a:ext uri="{FF2B5EF4-FFF2-40B4-BE49-F238E27FC236}">
                <a16:creationId xmlns:a16="http://schemas.microsoft.com/office/drawing/2014/main" id="{EEBA2CF4-2A1E-48CD-9BB5-D3B30B2978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443615"/>
            <a:ext cx="12192000" cy="638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8391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67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CE0D86D0-5CAE-49C3-B015-6BFC20279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89955" y="119333"/>
            <a:ext cx="5731497" cy="576368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20B96955-F5C9-4413-966E-85602B4938A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53955" y="5654220"/>
            <a:ext cx="6605516" cy="81405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3EAF491-1ADC-4F8A-8B0B-176E5716C5A0}"/>
              </a:ext>
            </a:extLst>
          </p:cNvPr>
          <p:cNvSpPr/>
          <p:nvPr/>
        </p:nvSpPr>
        <p:spPr>
          <a:xfrm>
            <a:off x="4360482" y="1554605"/>
            <a:ext cx="404309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vi-VN" sz="6600" b="1" dirty="0">
                <a:solidFill>
                  <a:srgbClr val="FF0000"/>
                </a:solidFill>
                <a:latin typeface="UTM Avo" panose="02040603050506020204" pitchFamily="18" charset="0"/>
              </a:rPr>
              <a:t>Tập đọc</a:t>
            </a:r>
            <a:r>
              <a:rPr lang="vi-VN" sz="7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endParaRPr lang="en-US" sz="7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5530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C173FEF-C39F-4530-80B6-635FEF1E14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4" t="5360" r="5167"/>
          <a:stretch/>
        </p:blipFill>
        <p:spPr>
          <a:xfrm>
            <a:off x="2256562" y="232570"/>
            <a:ext cx="7678875" cy="639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3332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 descr="觅元素584a986cb28da">
            <a:extLst>
              <a:ext uri="{FF2B5EF4-FFF2-40B4-BE49-F238E27FC236}">
                <a16:creationId xmlns:a16="http://schemas.microsoft.com/office/drawing/2014/main" id="{6C9BF364-EC91-4DB8-88DA-A8BAA6AD6F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171343" y="179108"/>
            <a:ext cx="5390470" cy="6344239"/>
          </a:xfrm>
          <a:prstGeom prst="rect">
            <a:avLst/>
          </a:prstGeom>
        </p:spPr>
      </p:pic>
      <p:sp>
        <p:nvSpPr>
          <p:cNvPr id="13" name="Flowchart: Alternate Process 12">
            <a:extLst>
              <a:ext uri="{FF2B5EF4-FFF2-40B4-BE49-F238E27FC236}">
                <a16:creationId xmlns:a16="http://schemas.microsoft.com/office/drawing/2014/main" id="{9E81B7D3-8516-47D4-9357-C7C24D2A3BF2}"/>
              </a:ext>
            </a:extLst>
          </p:cNvPr>
          <p:cNvSpPr/>
          <p:nvPr/>
        </p:nvSpPr>
        <p:spPr>
          <a:xfrm>
            <a:off x="3904263" y="560425"/>
            <a:ext cx="3673015" cy="948663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</a:rPr>
              <a:t>nàng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tiên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cá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4" name="Flowchart: Alternate Process 13">
            <a:extLst>
              <a:ext uri="{FF2B5EF4-FFF2-40B4-BE49-F238E27FC236}">
                <a16:creationId xmlns:a16="http://schemas.microsoft.com/office/drawing/2014/main" id="{2FF9111B-5F43-401D-BE62-CC9057BC0ABD}"/>
              </a:ext>
            </a:extLst>
          </p:cNvPr>
          <p:cNvSpPr/>
          <p:nvPr/>
        </p:nvSpPr>
        <p:spPr>
          <a:xfrm>
            <a:off x="4579055" y="1760678"/>
            <a:ext cx="3673015" cy="948663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</a:rPr>
              <a:t>nửa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thân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trên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5" name="Flowchart: Alternate Process 14">
            <a:extLst>
              <a:ext uri="{FF2B5EF4-FFF2-40B4-BE49-F238E27FC236}">
                <a16:creationId xmlns:a16="http://schemas.microsoft.com/office/drawing/2014/main" id="{3D7E9E38-54C0-4EB0-A55C-4E5D3B2049B4}"/>
              </a:ext>
            </a:extLst>
          </p:cNvPr>
          <p:cNvSpPr/>
          <p:nvPr/>
        </p:nvSpPr>
        <p:spPr>
          <a:xfrm>
            <a:off x="5214812" y="2935113"/>
            <a:ext cx="3673016" cy="948663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l</a:t>
            </a:r>
            <a:r>
              <a:rPr lang="vi-VN" sz="2800" dirty="0">
                <a:solidFill>
                  <a:schemeClr val="bg1"/>
                </a:solidFill>
              </a:rPr>
              <a:t>ư</a:t>
            </a:r>
            <a:r>
              <a:rPr lang="en-US" sz="2800" dirty="0" err="1">
                <a:solidFill>
                  <a:schemeClr val="bg1"/>
                </a:solidFill>
              </a:rPr>
              <a:t>ớt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trên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biển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C8460DED-72ED-42D5-80C0-5C9025366CD7}"/>
              </a:ext>
            </a:extLst>
          </p:cNvPr>
          <p:cNvSpPr/>
          <p:nvPr/>
        </p:nvSpPr>
        <p:spPr>
          <a:xfrm>
            <a:off x="5740770" y="4109548"/>
            <a:ext cx="3673016" cy="948663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</a:rPr>
              <a:t>nhẹ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nhàng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17" name="Flowchart: Alternate Process 16">
            <a:extLst>
              <a:ext uri="{FF2B5EF4-FFF2-40B4-BE49-F238E27FC236}">
                <a16:creationId xmlns:a16="http://schemas.microsoft.com/office/drawing/2014/main" id="{84CA2B4A-C643-44CD-8528-971427B10C59}"/>
              </a:ext>
            </a:extLst>
          </p:cNvPr>
          <p:cNvSpPr/>
          <p:nvPr/>
        </p:nvSpPr>
        <p:spPr>
          <a:xfrm>
            <a:off x="6092492" y="5348912"/>
            <a:ext cx="3673016" cy="948663"/>
          </a:xfrm>
          <a:prstGeom prst="flowChartAlternateProcess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</a:rPr>
              <a:t>ngân</a:t>
            </a:r>
            <a:r>
              <a:rPr lang="en-US" sz="2800" dirty="0">
                <a:solidFill>
                  <a:schemeClr val="bg1"/>
                </a:solidFill>
              </a:rPr>
              <a:t> </a:t>
            </a:r>
            <a:r>
              <a:rPr lang="en-US" sz="2800" dirty="0" err="1">
                <a:solidFill>
                  <a:schemeClr val="bg1"/>
                </a:solidFill>
              </a:rPr>
              <a:t>nga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76355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EEE58012-A70C-4254-8C67-C85D5951A5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54" t="5360" r="5167"/>
          <a:stretch/>
        </p:blipFill>
        <p:spPr>
          <a:xfrm>
            <a:off x="2345900" y="462912"/>
            <a:ext cx="7678875" cy="6392860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4B16FDAB-7C3F-496B-AAAB-648337247926}"/>
              </a:ext>
            </a:extLst>
          </p:cNvPr>
          <p:cNvCxnSpPr>
            <a:cxnSpLocks/>
          </p:cNvCxnSpPr>
          <p:nvPr/>
        </p:nvCxnSpPr>
        <p:spPr>
          <a:xfrm flipH="1">
            <a:off x="7080634" y="957856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D02D208-5C21-49D0-80D5-9879B5BB2510}"/>
              </a:ext>
            </a:extLst>
          </p:cNvPr>
          <p:cNvCxnSpPr>
            <a:cxnSpLocks/>
          </p:cNvCxnSpPr>
          <p:nvPr/>
        </p:nvCxnSpPr>
        <p:spPr>
          <a:xfrm flipH="1">
            <a:off x="7148367" y="979136"/>
            <a:ext cx="125375" cy="22425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3A41C1B-6EDB-476A-BC8C-64B99774AFA5}"/>
              </a:ext>
            </a:extLst>
          </p:cNvPr>
          <p:cNvCxnSpPr/>
          <p:nvPr/>
        </p:nvCxnSpPr>
        <p:spPr>
          <a:xfrm flipH="1">
            <a:off x="5215463" y="1380066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91C0492-349E-4E2E-9DF4-AC1677851007}"/>
              </a:ext>
            </a:extLst>
          </p:cNvPr>
          <p:cNvCxnSpPr/>
          <p:nvPr/>
        </p:nvCxnSpPr>
        <p:spPr>
          <a:xfrm flipH="1">
            <a:off x="5283196" y="1380066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192405C-568C-42B1-AC5E-9D4A6C66BDA2}"/>
              </a:ext>
            </a:extLst>
          </p:cNvPr>
          <p:cNvCxnSpPr/>
          <p:nvPr/>
        </p:nvCxnSpPr>
        <p:spPr>
          <a:xfrm flipH="1">
            <a:off x="6289934" y="1762190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DDD05B2-1FAF-455C-818B-B8A7EA79CA68}"/>
              </a:ext>
            </a:extLst>
          </p:cNvPr>
          <p:cNvCxnSpPr/>
          <p:nvPr/>
        </p:nvCxnSpPr>
        <p:spPr>
          <a:xfrm flipH="1">
            <a:off x="6357667" y="1762190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CF73CA3-EA0C-4EB6-A333-0B96BEA1F43D}"/>
              </a:ext>
            </a:extLst>
          </p:cNvPr>
          <p:cNvCxnSpPr/>
          <p:nvPr/>
        </p:nvCxnSpPr>
        <p:spPr>
          <a:xfrm flipH="1">
            <a:off x="8981641" y="2143565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6C701BE-0F6F-4B1A-9260-98E716AE02EE}"/>
              </a:ext>
            </a:extLst>
          </p:cNvPr>
          <p:cNvCxnSpPr/>
          <p:nvPr/>
        </p:nvCxnSpPr>
        <p:spPr>
          <a:xfrm flipH="1">
            <a:off x="9049374" y="2143565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59863BA-71D4-4091-8251-2D0404DB2F0B}"/>
              </a:ext>
            </a:extLst>
          </p:cNvPr>
          <p:cNvCxnSpPr>
            <a:cxnSpLocks/>
          </p:cNvCxnSpPr>
          <p:nvPr/>
        </p:nvCxnSpPr>
        <p:spPr>
          <a:xfrm flipH="1">
            <a:off x="5409667" y="2542754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566555FA-8FCB-40BF-AC35-1A07797E5F3F}"/>
              </a:ext>
            </a:extLst>
          </p:cNvPr>
          <p:cNvCxnSpPr>
            <a:cxnSpLocks/>
          </p:cNvCxnSpPr>
          <p:nvPr/>
        </p:nvCxnSpPr>
        <p:spPr>
          <a:xfrm flipH="1">
            <a:off x="5477400" y="2542754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0442941-E1ED-47FB-B363-9536195BB0A2}"/>
              </a:ext>
            </a:extLst>
          </p:cNvPr>
          <p:cNvCxnSpPr/>
          <p:nvPr/>
        </p:nvCxnSpPr>
        <p:spPr>
          <a:xfrm flipH="1">
            <a:off x="9865556" y="2542754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8BFA6CE4-8DC7-4CC2-A1A5-83EF93A3BC9E}"/>
              </a:ext>
            </a:extLst>
          </p:cNvPr>
          <p:cNvCxnSpPr/>
          <p:nvPr/>
        </p:nvCxnSpPr>
        <p:spPr>
          <a:xfrm flipH="1">
            <a:off x="9933289" y="2542754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FF393A3-C8B0-4FC3-8A29-E540FD9F7EB1}"/>
              </a:ext>
            </a:extLst>
          </p:cNvPr>
          <p:cNvCxnSpPr/>
          <p:nvPr/>
        </p:nvCxnSpPr>
        <p:spPr>
          <a:xfrm flipH="1">
            <a:off x="9490202" y="2957007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2A5B31E-3244-4B4A-9EDB-CC34504036A8}"/>
              </a:ext>
            </a:extLst>
          </p:cNvPr>
          <p:cNvCxnSpPr/>
          <p:nvPr/>
        </p:nvCxnSpPr>
        <p:spPr>
          <a:xfrm flipH="1">
            <a:off x="9557935" y="2957007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ED219F51-C2F6-4C0A-9C33-7B7821B555C4}"/>
              </a:ext>
            </a:extLst>
          </p:cNvPr>
          <p:cNvCxnSpPr/>
          <p:nvPr/>
        </p:nvCxnSpPr>
        <p:spPr>
          <a:xfrm flipH="1">
            <a:off x="9049374" y="1380066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E8E8ECB-8B44-4DD7-8780-F77A16941186}"/>
              </a:ext>
            </a:extLst>
          </p:cNvPr>
          <p:cNvCxnSpPr/>
          <p:nvPr/>
        </p:nvCxnSpPr>
        <p:spPr>
          <a:xfrm flipH="1">
            <a:off x="6998716" y="2548467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437F347-EA78-4089-939E-8A5C0C891255}"/>
              </a:ext>
            </a:extLst>
          </p:cNvPr>
          <p:cNvCxnSpPr/>
          <p:nvPr/>
        </p:nvCxnSpPr>
        <p:spPr>
          <a:xfrm flipH="1">
            <a:off x="6205434" y="2936911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2A4A34B4-2D5E-473B-A6E5-F0DB70D34FA5}"/>
              </a:ext>
            </a:extLst>
          </p:cNvPr>
          <p:cNvCxnSpPr/>
          <p:nvPr/>
        </p:nvCxnSpPr>
        <p:spPr>
          <a:xfrm flipH="1">
            <a:off x="8157902" y="2957007"/>
            <a:ext cx="135466" cy="245534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942062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88DEC6B-21CC-43EF-964B-61D265CB377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2" r="2966"/>
          <a:stretch/>
        </p:blipFill>
        <p:spPr>
          <a:xfrm>
            <a:off x="0" y="1531923"/>
            <a:ext cx="11882391" cy="3368485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5C883554-D616-46FE-BBEB-C960F74659A2}"/>
              </a:ext>
            </a:extLst>
          </p:cNvPr>
          <p:cNvCxnSpPr/>
          <p:nvPr/>
        </p:nvCxnSpPr>
        <p:spPr>
          <a:xfrm>
            <a:off x="3762703" y="2898227"/>
            <a:ext cx="819807" cy="1061545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CD4367F-00B0-4818-A9B2-BC25AFE8B94E}"/>
              </a:ext>
            </a:extLst>
          </p:cNvPr>
          <p:cNvCxnSpPr>
            <a:cxnSpLocks/>
          </p:cNvCxnSpPr>
          <p:nvPr/>
        </p:nvCxnSpPr>
        <p:spPr>
          <a:xfrm flipV="1">
            <a:off x="3742607" y="2975007"/>
            <a:ext cx="714704" cy="1266497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7717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2">
            <a:extLst>
              <a:ext uri="{FF2B5EF4-FFF2-40B4-BE49-F238E27FC236}">
                <a16:creationId xmlns:a16="http://schemas.microsoft.com/office/drawing/2014/main" id="{97B4F0B2-770C-4E72-93F8-10790CC091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85538" y="103695"/>
            <a:ext cx="5186001" cy="5762509"/>
          </a:xfrm>
          <a:prstGeom prst="rect">
            <a:avLst/>
          </a:prstGeom>
        </p:spPr>
      </p:pic>
      <p:pic>
        <p:nvPicPr>
          <p:cNvPr id="5" name="图片 8" descr="觅元素58b0fbac4bf92">
            <a:extLst>
              <a:ext uri="{FF2B5EF4-FFF2-40B4-BE49-F238E27FC236}">
                <a16:creationId xmlns:a16="http://schemas.microsoft.com/office/drawing/2014/main" id="{4DC062A3-F6C4-4D05-91A9-64B779BC5BB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49642" y="5625940"/>
            <a:ext cx="6605516" cy="814050"/>
          </a:xfrm>
          <a:prstGeom prst="rect">
            <a:avLst/>
          </a:prstGeom>
        </p:spPr>
      </p:pic>
      <p:pic>
        <p:nvPicPr>
          <p:cNvPr id="6" name="Picture 5" descr="Phim Hoạt Hình Học Sinh Học Sinh Cậu Bé, Phim Hoạt Hình, Nhà, Suốt ...">
            <a:extLst>
              <a:ext uri="{FF2B5EF4-FFF2-40B4-BE49-F238E27FC236}">
                <a16:creationId xmlns:a16="http://schemas.microsoft.com/office/drawing/2014/main" id="{68DDD625-7CD2-402F-9107-01E7896FBD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187" b="96250" l="9844" r="91719">
                        <a14:foregroundMark x1="42031" y1="53125" x2="71406" y2="82500"/>
                        <a14:foregroundMark x1="64219" y1="50469" x2="36094" y2="79219"/>
                        <a14:foregroundMark x1="46563" y1="49063" x2="57031" y2="49844"/>
                        <a14:foregroundMark x1="39375" y1="53125" x2="40000" y2="57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05" y="1374386"/>
            <a:ext cx="6039633" cy="48567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900E850-5993-492D-AA75-3D2B6A5FC3F5}"/>
              </a:ext>
            </a:extLst>
          </p:cNvPr>
          <p:cNvSpPr txBox="1"/>
          <p:nvPr/>
        </p:nvSpPr>
        <p:spPr>
          <a:xfrm>
            <a:off x="7349613" y="1750850"/>
            <a:ext cx="300915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 err="1">
                <a:solidFill>
                  <a:srgbClr val="FF0000"/>
                </a:solidFill>
              </a:rPr>
              <a:t>Tập</a:t>
            </a:r>
            <a:r>
              <a:rPr lang="en-US" sz="5400" b="1" dirty="0">
                <a:solidFill>
                  <a:srgbClr val="FF0000"/>
                </a:solidFill>
              </a:rPr>
              <a:t> </a:t>
            </a:r>
            <a:r>
              <a:rPr lang="en-US" sz="5400" b="1" dirty="0" err="1">
                <a:solidFill>
                  <a:srgbClr val="FF0000"/>
                </a:solidFill>
              </a:rPr>
              <a:t>viết</a:t>
            </a:r>
            <a:endParaRPr lang="en-US" sz="5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4480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62DF5D4-0269-42D5-865C-55D5B50540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0" r="11855" b="5906"/>
          <a:stretch/>
        </p:blipFill>
        <p:spPr>
          <a:xfrm>
            <a:off x="95123" y="1466296"/>
            <a:ext cx="12001754" cy="2723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471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9EE4FD-C0FC-472E-A235-4B8EB30F67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120398-EADA-4915-8271-62444687C8F7}"/>
              </a:ext>
            </a:extLst>
          </p:cNvPr>
          <p:cNvSpPr txBox="1"/>
          <p:nvPr/>
        </p:nvSpPr>
        <p:spPr>
          <a:xfrm>
            <a:off x="4709867" y="2666379"/>
            <a:ext cx="32051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>
                <a:solidFill>
                  <a:prstClr val="white"/>
                </a:solidFill>
                <a:latin typeface="HP001 4 hàng" panose="020B0603050302020204" pitchFamily="34" charset="0"/>
              </a:rPr>
              <a:t>ang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39366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5D036EA-E288-4EFD-9278-D046D42595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476" y="1105190"/>
            <a:ext cx="8019048" cy="46476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3999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9EE4FD-C0FC-472E-A235-4B8EB30F67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120398-EADA-4915-8271-62444687C8F7}"/>
              </a:ext>
            </a:extLst>
          </p:cNvPr>
          <p:cNvSpPr txBox="1"/>
          <p:nvPr/>
        </p:nvSpPr>
        <p:spPr>
          <a:xfrm>
            <a:off x="4826524" y="2656953"/>
            <a:ext cx="32051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P001 4 hàng" panose="020B0603050302020204" pitchFamily="34" charset="0"/>
                <a:ea typeface="+mn-ea"/>
                <a:cs typeface="+mn-cs"/>
              </a:rPr>
              <a:t>ac</a:t>
            </a:r>
          </a:p>
        </p:txBody>
      </p:sp>
    </p:spTree>
    <p:extLst>
      <p:ext uri="{BB962C8B-B14F-4D97-AF65-F5344CB8AC3E}">
        <p14:creationId xmlns:p14="http://schemas.microsoft.com/office/powerpoint/2010/main" val="10123999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39EE4FD-C0FC-472E-A235-4B8EB30F67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55" r="17934"/>
          <a:stretch/>
        </p:blipFill>
        <p:spPr bwMode="auto">
          <a:xfrm>
            <a:off x="1860537" y="1244338"/>
            <a:ext cx="8470925" cy="497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120398-EADA-4915-8271-62444687C8F7}"/>
              </a:ext>
            </a:extLst>
          </p:cNvPr>
          <p:cNvSpPr txBox="1"/>
          <p:nvPr/>
        </p:nvSpPr>
        <p:spPr>
          <a:xfrm>
            <a:off x="4762621" y="2683964"/>
            <a:ext cx="32051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0" b="1" dirty="0" err="1">
                <a:solidFill>
                  <a:prstClr val="white"/>
                </a:solidFill>
                <a:latin typeface="HP001 4 hàng" panose="020B0603050302020204" pitchFamily="34" charset="0"/>
              </a:rPr>
              <a:t>vạc</a:t>
            </a:r>
            <a:endParaRPr kumimoji="0" lang="en-US" sz="1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P001 4 hàng" panose="020B06030503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83720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92578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</TotalTime>
  <Words>230</Words>
  <Application>Microsoft Office PowerPoint</Application>
  <PresentationFormat>Widescreen</PresentationFormat>
  <Paragraphs>86</Paragraphs>
  <Slides>30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2" baseType="lpstr">
      <vt:lpstr>Arial</vt:lpstr>
      <vt:lpstr>.VnAvant</vt:lpstr>
      <vt:lpstr>Calibri</vt:lpstr>
      <vt:lpstr>Quicksand</vt:lpstr>
      <vt:lpstr>Tahoma</vt:lpstr>
      <vt:lpstr>UTM Avo</vt:lpstr>
      <vt:lpstr>HP001 4 hàng</vt:lpstr>
      <vt:lpstr>Times New Roman</vt:lpstr>
      <vt:lpstr>Calibri Light</vt:lpstr>
      <vt:lpstr>inpin heiti</vt:lpstr>
      <vt:lpstr>zihun35hao-jindianyahei</vt:lpstr>
      <vt:lpstr>Office Theme</vt:lpstr>
      <vt:lpstr>Tuần 15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81</cp:revision>
  <dcterms:created xsi:type="dcterms:W3CDTF">2021-11-01T08:16:43Z</dcterms:created>
  <dcterms:modified xsi:type="dcterms:W3CDTF">2022-01-26T08:36:23Z</dcterms:modified>
</cp:coreProperties>
</file>