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pn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media/image45.JPG" ContentType="image/jpe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4" r:id="rId1"/>
  </p:sldMasterIdLst>
  <p:notesMasterIdLst>
    <p:notesMasterId r:id="rId21"/>
  </p:notesMasterIdLst>
  <p:sldIdLst>
    <p:sldId id="293" r:id="rId2"/>
    <p:sldId id="331" r:id="rId3"/>
    <p:sldId id="332" r:id="rId4"/>
    <p:sldId id="418" r:id="rId5"/>
    <p:sldId id="419" r:id="rId6"/>
    <p:sldId id="420" r:id="rId7"/>
    <p:sldId id="279" r:id="rId8"/>
    <p:sldId id="280" r:id="rId9"/>
    <p:sldId id="421" r:id="rId10"/>
    <p:sldId id="425" r:id="rId11"/>
    <p:sldId id="424" r:id="rId12"/>
    <p:sldId id="427" r:id="rId13"/>
    <p:sldId id="267" r:id="rId14"/>
    <p:sldId id="256" r:id="rId15"/>
    <p:sldId id="257" r:id="rId16"/>
    <p:sldId id="258" r:id="rId17"/>
    <p:sldId id="259" r:id="rId18"/>
    <p:sldId id="260" r:id="rId19"/>
    <p:sldId id="313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ndows User" initials="WU" lastIdx="1" clrIdx="0">
    <p:extLst>
      <p:ext uri="{19B8F6BF-5375-455C-9EA6-DF929625EA0E}">
        <p15:presenceInfo xmlns:p15="http://schemas.microsoft.com/office/powerpoint/2012/main" userId="Windows 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2182" autoAdjust="0"/>
  </p:normalViewPr>
  <p:slideViewPr>
    <p:cSldViewPr snapToGrid="0">
      <p:cViewPr varScale="1">
        <p:scale>
          <a:sx n="79" d="100"/>
          <a:sy n="79" d="100"/>
        </p:scale>
        <p:origin x="1014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051463-38AD-44D0-82E0-22F178E5D11E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505E7F-62A9-4701-BFC2-BAF91B9808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7754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1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599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1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13" tIns="45694" rIns="91413" bIns="45694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146B2CB-5A67-4AB8-9A1B-7AE29B183FB4}"/>
              </a:ext>
            </a:extLst>
          </p:cNvPr>
          <p:cNvSpPr/>
          <p:nvPr userDrawn="1"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55BF17BB-90D7-48D1-A408-C4A17A18C95C}"/>
              </a:ext>
            </a:extLst>
          </p:cNvPr>
          <p:cNvSpPr/>
          <p:nvPr userDrawn="1"/>
        </p:nvSpPr>
        <p:spPr>
          <a:xfrm>
            <a:off x="11139855" y="2"/>
            <a:ext cx="1153593" cy="1406769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2688852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1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1" y="20645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9965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052546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6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322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preserve="1" userDrawn="1">
  <p:cSld name="1_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Google Shape;49;p11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-165099" y="-68826"/>
            <a:ext cx="12513464" cy="7000539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20C92834-F07F-4579-8623-1CF3469E4D08}"/>
              </a:ext>
            </a:extLst>
          </p:cNvPr>
          <p:cNvSpPr/>
          <p:nvPr userDrawn="1"/>
        </p:nvSpPr>
        <p:spPr>
          <a:xfrm>
            <a:off x="10917876" y="186276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5027181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82477" y="-90897"/>
            <a:ext cx="12740237" cy="7095201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29170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59665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406D12-DD67-40A6-97ED-B7D5D4460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CBBF0A-4F4C-440C-AEB2-3BB590C3D7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FB3446-FD4B-4976-AEB2-B88314DBD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E683C8-11B5-46C6-8BB4-D1474691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C26DA4-DFC7-4240-8A46-029882411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BDD0EC9-AAF6-4028-9E61-DCAAC85097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63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92346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AFCBFE-611A-4CAB-A894-937638D9F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2E8545-01CE-4FAF-BFB4-D08B76DD53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9B6410-3F70-4DB6-82F8-946CB7F5F4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03887A-5588-4C23-AFDC-6F0C19FDD6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56D9D5-5507-472C-B469-8E96B66777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7E36FB-734F-48B8-94EA-0D32A5328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C6CAD9A-9198-48E7-921A-19152ACC00E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888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4135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A149D5-D9AD-4ACB-B6FF-2DAC3709B9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4FFB89-B9BD-4AE7-AEE1-E3D3BB9C45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55F649-BCD4-4DF4-9D3A-5A1788C1E3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6077461-4DD8-41EB-BB6D-74D8AE1E75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9960BD7-E350-4338-AE4E-097AA1748B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9C91111-8CC6-49E8-AFF4-460D7AA5C4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EB47E37-C210-4655-8E14-302E21E83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E78A9EA-D7E5-4BBD-AB42-C9A78E6B6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A878C85-2C2D-4555-91B2-7F695AA418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91186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58C8D-0F65-41F2-8D2B-8E662F01D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23DC4F-F04B-4EF7-855D-738F4446D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48651F-A381-4808-8187-C91BA0034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A18D3B-4ACD-4E73-89EB-965186A19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63733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E6104B-2458-498C-ABBA-C0DED10B7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C4E4CF-1B85-4D09-81A8-6864E71AE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8E9558-AFB0-4D59-A785-A2FDA3555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826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3A6E64-5B43-4BA6-8890-55DEB65FE3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379167-2151-44FC-BF25-DFD27049F4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6E8D4D-9575-44FE-80EF-A5E5D37744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0DF73A-77BC-4174-B01E-823EE96F1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88BB73-AA98-40B8-86A0-7E9FF8C49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D71948-3005-4AD2-A429-FBDF9FC90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1832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DBF4CA-4B3B-47DC-AC91-7CC00B696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04900BA-A396-46B0-A22B-E6A8AD387D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F30CA7-1F4D-40C1-9A6A-040327EAE2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1032F2-F618-4746-9BAE-D6D1CB3D4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2D1357-92FD-4B75-BF6D-B58B30699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FC0E1B-A2C9-4098-AFC0-7ED63619D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34418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AED18E-A2B7-4E79-BCB2-5A940B92F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76CAEA-67BE-4816-B1E7-41658737EA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957672-735A-48CF-B4BE-6D36071204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E929CE-D546-45E7-9512-43EAA33AD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B64245-321E-4D0A-977E-D09E6120C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8996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401CF19-F0A5-4049-B00B-5887BAD1E9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CFEB78-67CD-4D61-A945-C99A96A6C1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EC5EB8-55E4-40D3-9444-A75EEE3108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24AE4C-470C-4596-927E-BEBE02463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48276C-9A0E-4BF6-88D9-D4C27235E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7268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2" y="635635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1" y="6356354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3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01" tIns="45688" rIns="91401" bIns="45688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94BE59B-8762-4673-A68F-7BB4BC8F730A}"/>
              </a:ext>
            </a:extLst>
          </p:cNvPr>
          <p:cNvSpPr/>
          <p:nvPr userDrawn="1"/>
        </p:nvSpPr>
        <p:spPr>
          <a:xfrm>
            <a:off x="11134893" y="136525"/>
            <a:ext cx="1153593" cy="1406769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9640109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1277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6" r:id="rId1"/>
    <p:sldLayoutId id="2147483917" r:id="rId2"/>
    <p:sldLayoutId id="2147483918" r:id="rId3"/>
    <p:sldLayoutId id="2147483919" r:id="rId4"/>
    <p:sldLayoutId id="2147483920" r:id="rId5"/>
    <p:sldLayoutId id="2147483905" r:id="rId6"/>
    <p:sldLayoutId id="2147483906" r:id="rId7"/>
    <p:sldLayoutId id="2147483907" r:id="rId8"/>
    <p:sldLayoutId id="2147483908" r:id="rId9"/>
    <p:sldLayoutId id="2147483909" r:id="rId10"/>
    <p:sldLayoutId id="2147483910" r:id="rId11"/>
    <p:sldLayoutId id="2147483911" r:id="rId12"/>
    <p:sldLayoutId id="2147483912" r:id="rId13"/>
    <p:sldLayoutId id="2147483913" r:id="rId14"/>
    <p:sldLayoutId id="2147483914" r:id="rId15"/>
    <p:sldLayoutId id="2147483915" r:id="rId16"/>
    <p:sldLayoutId id="2147483921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1.gif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31.png"/><Relationship Id="rId18" Type="http://schemas.microsoft.com/office/2007/relationships/hdphoto" Target="../media/hdphoto8.wdp"/><Relationship Id="rId26" Type="http://schemas.microsoft.com/office/2007/relationships/hdphoto" Target="../media/hdphoto12.wdp"/><Relationship Id="rId3" Type="http://schemas.openxmlformats.org/officeDocument/2006/relationships/slideLayout" Target="../slideLayouts/slideLayout6.xml"/><Relationship Id="rId21" Type="http://schemas.openxmlformats.org/officeDocument/2006/relationships/image" Target="../media/image35.png"/><Relationship Id="rId34" Type="http://schemas.openxmlformats.org/officeDocument/2006/relationships/image" Target="../media/image41.png"/><Relationship Id="rId7" Type="http://schemas.openxmlformats.org/officeDocument/2006/relationships/image" Target="../media/image28.png"/><Relationship Id="rId12" Type="http://schemas.microsoft.com/office/2007/relationships/hdphoto" Target="../media/hdphoto5.wdp"/><Relationship Id="rId17" Type="http://schemas.openxmlformats.org/officeDocument/2006/relationships/image" Target="../media/image33.png"/><Relationship Id="rId25" Type="http://schemas.openxmlformats.org/officeDocument/2006/relationships/image" Target="../media/image37.png"/><Relationship Id="rId33" Type="http://schemas.openxmlformats.org/officeDocument/2006/relationships/slide" Target="slide14.xml"/><Relationship Id="rId2" Type="http://schemas.openxmlformats.org/officeDocument/2006/relationships/audio" Target="../media/media2.MP3"/><Relationship Id="rId16" Type="http://schemas.microsoft.com/office/2007/relationships/hdphoto" Target="../media/hdphoto7.wdp"/><Relationship Id="rId20" Type="http://schemas.microsoft.com/office/2007/relationships/hdphoto" Target="../media/hdphoto9.wdp"/><Relationship Id="rId29" Type="http://schemas.openxmlformats.org/officeDocument/2006/relationships/image" Target="../media/image39.png"/><Relationship Id="rId1" Type="http://schemas.microsoft.com/office/2007/relationships/media" Target="../media/media2.MP3"/><Relationship Id="rId6" Type="http://schemas.microsoft.com/office/2007/relationships/hdphoto" Target="../media/hdphoto2.wdp"/><Relationship Id="rId11" Type="http://schemas.openxmlformats.org/officeDocument/2006/relationships/image" Target="../media/image30.png"/><Relationship Id="rId24" Type="http://schemas.microsoft.com/office/2007/relationships/hdphoto" Target="../media/hdphoto11.wdp"/><Relationship Id="rId32" Type="http://schemas.microsoft.com/office/2007/relationships/hdphoto" Target="../media/hdphoto15.wdp"/><Relationship Id="rId5" Type="http://schemas.openxmlformats.org/officeDocument/2006/relationships/image" Target="../media/image27.png"/><Relationship Id="rId15" Type="http://schemas.openxmlformats.org/officeDocument/2006/relationships/image" Target="../media/image32.png"/><Relationship Id="rId23" Type="http://schemas.openxmlformats.org/officeDocument/2006/relationships/image" Target="../media/image36.png"/><Relationship Id="rId28" Type="http://schemas.microsoft.com/office/2007/relationships/hdphoto" Target="../media/hdphoto13.wdp"/><Relationship Id="rId36" Type="http://schemas.openxmlformats.org/officeDocument/2006/relationships/image" Target="../media/image43.png"/><Relationship Id="rId10" Type="http://schemas.microsoft.com/office/2007/relationships/hdphoto" Target="../media/hdphoto4.wdp"/><Relationship Id="rId19" Type="http://schemas.openxmlformats.org/officeDocument/2006/relationships/image" Target="../media/image34.png"/><Relationship Id="rId31" Type="http://schemas.openxmlformats.org/officeDocument/2006/relationships/image" Target="../media/image40.png"/><Relationship Id="rId4" Type="http://schemas.openxmlformats.org/officeDocument/2006/relationships/image" Target="../media/image26.png"/><Relationship Id="rId9" Type="http://schemas.openxmlformats.org/officeDocument/2006/relationships/image" Target="../media/image29.png"/><Relationship Id="rId14" Type="http://schemas.microsoft.com/office/2007/relationships/hdphoto" Target="../media/hdphoto6.wdp"/><Relationship Id="rId22" Type="http://schemas.microsoft.com/office/2007/relationships/hdphoto" Target="../media/hdphoto10.wdp"/><Relationship Id="rId27" Type="http://schemas.openxmlformats.org/officeDocument/2006/relationships/image" Target="../media/image38.png"/><Relationship Id="rId30" Type="http://schemas.microsoft.com/office/2007/relationships/hdphoto" Target="../media/hdphoto14.wdp"/><Relationship Id="rId35" Type="http://schemas.openxmlformats.org/officeDocument/2006/relationships/image" Target="../media/image42.png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13" Type="http://schemas.openxmlformats.org/officeDocument/2006/relationships/image" Target="../media/image35.png"/><Relationship Id="rId18" Type="http://schemas.openxmlformats.org/officeDocument/2006/relationships/slide" Target="slide15.xml"/><Relationship Id="rId3" Type="http://schemas.openxmlformats.org/officeDocument/2006/relationships/image" Target="../media/image27.png"/><Relationship Id="rId21" Type="http://schemas.openxmlformats.org/officeDocument/2006/relationships/slide" Target="slide17.xml"/><Relationship Id="rId7" Type="http://schemas.openxmlformats.org/officeDocument/2006/relationships/image" Target="../media/image31.png"/><Relationship Id="rId12" Type="http://schemas.microsoft.com/office/2007/relationships/hdphoto" Target="../media/hdphoto8.wdp"/><Relationship Id="rId17" Type="http://schemas.microsoft.com/office/2007/relationships/hdphoto" Target="../media/hdphoto15.wdp"/><Relationship Id="rId2" Type="http://schemas.openxmlformats.org/officeDocument/2006/relationships/image" Target="../media/image26.png"/><Relationship Id="rId16" Type="http://schemas.openxmlformats.org/officeDocument/2006/relationships/image" Target="../media/image44.png"/><Relationship Id="rId20" Type="http://schemas.openxmlformats.org/officeDocument/2006/relationships/slide" Target="slide18.xml"/><Relationship Id="rId1" Type="http://schemas.openxmlformats.org/officeDocument/2006/relationships/slideLayout" Target="../slideLayouts/slideLayout6.xml"/><Relationship Id="rId6" Type="http://schemas.microsoft.com/office/2007/relationships/hdphoto" Target="../media/hdphoto3.wdp"/><Relationship Id="rId11" Type="http://schemas.openxmlformats.org/officeDocument/2006/relationships/image" Target="../media/image33.png"/><Relationship Id="rId5" Type="http://schemas.openxmlformats.org/officeDocument/2006/relationships/image" Target="../media/image28.png"/><Relationship Id="rId15" Type="http://schemas.openxmlformats.org/officeDocument/2006/relationships/slide" Target="slide19.xml"/><Relationship Id="rId10" Type="http://schemas.microsoft.com/office/2007/relationships/hdphoto" Target="../media/hdphoto7.wdp"/><Relationship Id="rId19" Type="http://schemas.openxmlformats.org/officeDocument/2006/relationships/slide" Target="slide16.xml"/><Relationship Id="rId4" Type="http://schemas.microsoft.com/office/2007/relationships/hdphoto" Target="../media/hdphoto2.wdp"/><Relationship Id="rId9" Type="http://schemas.openxmlformats.org/officeDocument/2006/relationships/image" Target="../media/image32.png"/><Relationship Id="rId14" Type="http://schemas.microsoft.com/office/2007/relationships/hdphoto" Target="../media/hdphoto10.wdp"/><Relationship Id="rId22" Type="http://schemas.openxmlformats.org/officeDocument/2006/relationships/image" Target="../media/image43.png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45.JP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6" Type="http://schemas.openxmlformats.org/officeDocument/2006/relationships/slide" Target="slide14.xml"/><Relationship Id="rId5" Type="http://schemas.microsoft.com/office/2007/relationships/hdphoto" Target="../media/hdphoto2.wdp"/><Relationship Id="rId4" Type="http://schemas.openxmlformats.org/officeDocument/2006/relationships/image" Target="../media/image27.png"/><Relationship Id="rId9" Type="http://schemas.openxmlformats.org/officeDocument/2006/relationships/image" Target="../media/image4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G"/><Relationship Id="rId3" Type="http://schemas.openxmlformats.org/officeDocument/2006/relationships/image" Target="../media/image28.png"/><Relationship Id="rId7" Type="http://schemas.microsoft.com/office/2007/relationships/hdphoto" Target="../media/hdphoto5.wdp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0.png"/><Relationship Id="rId5" Type="http://schemas.openxmlformats.org/officeDocument/2006/relationships/slide" Target="slide14.xml"/><Relationship Id="rId4" Type="http://schemas.microsoft.com/office/2007/relationships/hdphoto" Target="../media/hdphoto3.wdp"/><Relationship Id="rId9" Type="http://schemas.openxmlformats.org/officeDocument/2006/relationships/image" Target="../media/image4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G"/><Relationship Id="rId3" Type="http://schemas.openxmlformats.org/officeDocument/2006/relationships/image" Target="../media/image27.png"/><Relationship Id="rId7" Type="http://schemas.microsoft.com/office/2007/relationships/hdphoto" Target="../media/hdphoto7.wdp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2.png"/><Relationship Id="rId5" Type="http://schemas.openxmlformats.org/officeDocument/2006/relationships/slide" Target="slide14.xml"/><Relationship Id="rId4" Type="http://schemas.microsoft.com/office/2007/relationships/hdphoto" Target="../media/hdphoto2.wdp"/><Relationship Id="rId9" Type="http://schemas.openxmlformats.org/officeDocument/2006/relationships/image" Target="../media/image4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G"/><Relationship Id="rId3" Type="http://schemas.openxmlformats.org/officeDocument/2006/relationships/image" Target="../media/image28.png"/><Relationship Id="rId7" Type="http://schemas.microsoft.com/office/2007/relationships/hdphoto" Target="../media/hdphoto16.wdp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6.png"/><Relationship Id="rId5" Type="http://schemas.openxmlformats.org/officeDocument/2006/relationships/slide" Target="slide14.xml"/><Relationship Id="rId4" Type="http://schemas.microsoft.com/office/2007/relationships/hdphoto" Target="../media/hdphoto3.wdp"/><Relationship Id="rId9" Type="http://schemas.openxmlformats.org/officeDocument/2006/relationships/image" Target="../media/image43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2893240" y="1658592"/>
            <a:ext cx="6635151" cy="23363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195">
              <a:lnSpc>
                <a:spcPct val="150000"/>
              </a:lnSpc>
              <a:defRPr/>
            </a:pPr>
            <a:r>
              <a:rPr lang="en-US" sz="5198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198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23</a:t>
            </a:r>
          </a:p>
          <a:p>
            <a:pPr algn="ctr" defTabSz="914195">
              <a:lnSpc>
                <a:spcPct val="150000"/>
              </a:lnSpc>
              <a:defRPr/>
            </a:pPr>
            <a:r>
              <a:rPr lang="en-US" sz="5198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5198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198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viết</a:t>
            </a:r>
            <a:r>
              <a:rPr lang="en-US" sz="5198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1: </a:t>
            </a:r>
            <a:r>
              <a:rPr lang="en-US" sz="5198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Chim</a:t>
            </a:r>
            <a:r>
              <a:rPr lang="en-US" sz="5198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198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én</a:t>
            </a:r>
            <a:endParaRPr lang="en-US" sz="5198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8EF6DA-C8F1-435A-8108-A2019195E96B}"/>
              </a:ext>
            </a:extLst>
          </p:cNvPr>
          <p:cNvSpPr/>
          <p:nvPr/>
        </p:nvSpPr>
        <p:spPr>
          <a:xfrm>
            <a:off x="9481189" y="448"/>
            <a:ext cx="2563188" cy="5846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E75980-B8E4-42A9-95B4-7B4E5FA54707}"/>
              </a:ext>
            </a:extLst>
          </p:cNvPr>
          <p:cNvSpPr/>
          <p:nvPr/>
        </p:nvSpPr>
        <p:spPr>
          <a:xfrm>
            <a:off x="11053326" y="579568"/>
            <a:ext cx="990719" cy="461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2</a:t>
            </a:r>
          </a:p>
        </p:txBody>
      </p:sp>
    </p:spTree>
    <p:extLst>
      <p:ext uri="{BB962C8B-B14F-4D97-AF65-F5344CB8AC3E}">
        <p14:creationId xmlns:p14="http://schemas.microsoft.com/office/powerpoint/2010/main" val="191116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7874E0E-4EA5-4539-AE63-531CEF7166D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85" r="15400" b="6796"/>
          <a:stretch/>
        </p:blipFill>
        <p:spPr>
          <a:xfrm>
            <a:off x="-356684" y="743744"/>
            <a:ext cx="3045763" cy="479395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6CFF24D-FF15-4C68-80C2-120CDC9F7B6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72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1" y="-184838"/>
            <a:ext cx="7635240" cy="727143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F71A913-3563-491C-A410-4A5C7B19CD1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03" b="11698"/>
          <a:stretch/>
        </p:blipFill>
        <p:spPr>
          <a:xfrm>
            <a:off x="8691169" y="4404360"/>
            <a:ext cx="2610189" cy="234486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8C1B58B-484A-4C3F-9600-FD803F0861FF}"/>
              </a:ext>
            </a:extLst>
          </p:cNvPr>
          <p:cNvSpPr txBox="1"/>
          <p:nvPr/>
        </p:nvSpPr>
        <p:spPr>
          <a:xfrm>
            <a:off x="3277508" y="3450881"/>
            <a:ext cx="541366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KHỞI ĐỘNG</a:t>
            </a:r>
            <a:endParaRPr lang="en-US" sz="6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70836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a nhạc thiếu nhi _ Chim Én mùa xuân _ HTV">
            <a:hlinkClick r:id="" action="ppaction://media"/>
            <a:extLst>
              <a:ext uri="{FF2B5EF4-FFF2-40B4-BE49-F238E27FC236}">
                <a16:creationId xmlns:a16="http://schemas.microsoft.com/office/drawing/2014/main" id="{43F2D399-20DA-4609-BA28-A22EC93ED55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443060"/>
            <a:ext cx="12192000" cy="6414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400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342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439" y="1451194"/>
            <a:ext cx="9694488" cy="47458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C308C35-3EE5-4923-ABDF-067AB6ED7020}"/>
              </a:ext>
            </a:extLst>
          </p:cNvPr>
          <p:cNvSpPr txBox="1"/>
          <p:nvPr/>
        </p:nvSpPr>
        <p:spPr>
          <a:xfrm>
            <a:off x="5116753" y="4372070"/>
            <a:ext cx="298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XUÂN DỤC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D60650C-240C-40D3-96BD-C4A6F9EEC072}"/>
              </a:ext>
            </a:extLst>
          </p:cNvPr>
          <p:cNvSpPr/>
          <p:nvPr/>
        </p:nvSpPr>
        <p:spPr>
          <a:xfrm>
            <a:off x="2328863" y="741478"/>
            <a:ext cx="427889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Chim én bận đi đâu</a:t>
            </a:r>
            <a:b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Hôm nay về mở hội</a:t>
            </a:r>
            <a:b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Lượn bay như dẫn lối</a:t>
            </a:r>
            <a:b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Rủ mùa xuân cùng về.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7110C1D-EBF6-4F56-B573-D862E67D4931}"/>
              </a:ext>
            </a:extLst>
          </p:cNvPr>
          <p:cNvSpPr/>
          <p:nvPr/>
        </p:nvSpPr>
        <p:spPr>
          <a:xfrm>
            <a:off x="2328863" y="2624008"/>
            <a:ext cx="4552151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Cỏ mọc xanh chân đê</a:t>
            </a:r>
            <a:br>
              <a:rPr kumimoji="0" lang="vi-VN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Rau xum xuê nương bãi</a:t>
            </a:r>
            <a:br>
              <a:rPr kumimoji="0" lang="vi-VN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Cây cam vàng thêm trái</a:t>
            </a:r>
            <a:br>
              <a:rPr kumimoji="0" lang="vi-VN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Hoa khoe sắc nơi nơi.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9C6EC24-D051-4378-9EBB-2580F0719C5F}"/>
              </a:ext>
            </a:extLst>
          </p:cNvPr>
          <p:cNvSpPr/>
          <p:nvPr/>
        </p:nvSpPr>
        <p:spPr>
          <a:xfrm>
            <a:off x="3596188" y="181103"/>
            <a:ext cx="195117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Chim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én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/>
              <a:ea typeface="+mn-ea"/>
              <a:cs typeface="Arial" panose="020B0604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312135E-2640-4C9F-83A9-039997EC3AA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29" t="14344" b="9914"/>
          <a:stretch/>
        </p:blipFill>
        <p:spPr>
          <a:xfrm>
            <a:off x="7249529" y="490432"/>
            <a:ext cx="4942471" cy="6367567"/>
          </a:xfrm>
          <a:prstGeom prst="rect">
            <a:avLst/>
          </a:prstGeom>
        </p:spPr>
      </p:pic>
      <p:sp>
        <p:nvSpPr>
          <p:cNvPr id="15" name="Rounded Rectangle 1">
            <a:extLst>
              <a:ext uri="{FF2B5EF4-FFF2-40B4-BE49-F238E27FC236}">
                <a16:creationId xmlns:a16="http://schemas.microsoft.com/office/drawing/2014/main" id="{094C4CC9-B7B8-4FF8-AE37-8EBCF6438EDF}"/>
              </a:ext>
            </a:extLst>
          </p:cNvPr>
          <p:cNvSpPr/>
          <p:nvPr/>
        </p:nvSpPr>
        <p:spPr>
          <a:xfrm>
            <a:off x="169970" y="4740968"/>
            <a:ext cx="6909589" cy="79429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defTabSz="512156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800" kern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Qua 2 khổ trên muốn nói đến điều gì?</a:t>
            </a:r>
            <a:endParaRPr lang="vi-VN" altLang="zh-CN" sz="2800" kern="0" dirty="0">
              <a:solidFill>
                <a:prstClr val="black"/>
              </a:solidFill>
              <a:latin typeface="+mj-lt"/>
              <a:ea typeface="华康海报体W12(P)" panose="040B0C00000000000000" pitchFamily="82" charset="-122"/>
              <a:cs typeface="Times New Roman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36AC0EA-7670-4DB9-9B6F-73B3A433527D}"/>
              </a:ext>
            </a:extLst>
          </p:cNvPr>
          <p:cNvSpPr txBox="1"/>
          <p:nvPr/>
        </p:nvSpPr>
        <p:spPr>
          <a:xfrm>
            <a:off x="0" y="5535264"/>
            <a:ext cx="724952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dirty="0" err="1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Chim</a:t>
            </a:r>
            <a:r>
              <a:rPr lang="en-US" sz="2800" dirty="0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én</a:t>
            </a:r>
            <a:r>
              <a:rPr lang="en-US" sz="2800" dirty="0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dẫn</a:t>
            </a:r>
            <a:r>
              <a:rPr lang="en-US" sz="2800" dirty="0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mùa</a:t>
            </a:r>
            <a:r>
              <a:rPr lang="en-US" sz="2800" dirty="0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xuân</a:t>
            </a:r>
            <a:r>
              <a:rPr lang="en-US" sz="2800" dirty="0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cùng</a:t>
            </a:r>
            <a:r>
              <a:rPr lang="en-US" sz="2800" dirty="0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về</a:t>
            </a:r>
            <a:r>
              <a:rPr lang="en-US" sz="2800" dirty="0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. </a:t>
            </a:r>
            <a:r>
              <a:rPr lang="en-US" sz="2800" dirty="0" err="1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Cây</a:t>
            </a:r>
            <a:r>
              <a:rPr lang="en-US" sz="2800" dirty="0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cối</a:t>
            </a:r>
            <a:r>
              <a:rPr lang="en-US" sz="2800" dirty="0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đất</a:t>
            </a:r>
            <a:r>
              <a:rPr lang="en-US" sz="2800" dirty="0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trời</a:t>
            </a:r>
            <a:r>
              <a:rPr lang="en-US" sz="2800" dirty="0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chào</a:t>
            </a:r>
            <a:r>
              <a:rPr lang="en-US" sz="2800" dirty="0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đón</a:t>
            </a:r>
            <a:r>
              <a:rPr lang="en-US" sz="2800" dirty="0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mùa</a:t>
            </a:r>
            <a:r>
              <a:rPr lang="en-US" sz="2800" dirty="0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xuân</a:t>
            </a:r>
            <a:r>
              <a:rPr lang="en-US" sz="2800" dirty="0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3891373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5" grpId="0" animBg="1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439" y="1451194"/>
            <a:ext cx="9694488" cy="474588"/>
          </a:xfrm>
          <a:prstGeom prst="rect">
            <a:avLst/>
          </a:prstGeom>
        </p:spPr>
      </p:pic>
      <p:sp>
        <p:nvSpPr>
          <p:cNvPr id="10" name="Rounded Rectangle 1">
            <a:extLst>
              <a:ext uri="{FF2B5EF4-FFF2-40B4-BE49-F238E27FC236}">
                <a16:creationId xmlns:a16="http://schemas.microsoft.com/office/drawing/2014/main" id="{0D50AD19-B487-421E-8567-B8182F75335A}"/>
              </a:ext>
            </a:extLst>
          </p:cNvPr>
          <p:cNvSpPr/>
          <p:nvPr/>
        </p:nvSpPr>
        <p:spPr>
          <a:xfrm>
            <a:off x="6663151" y="1115527"/>
            <a:ext cx="5113690" cy="79429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defTabSz="512156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800" kern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- Mỗi khổ thơ có mấy dòng</a:t>
            </a:r>
            <a:r>
              <a:rPr lang="vi-VN" altLang="zh-CN" sz="2800" kern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?</a:t>
            </a:r>
            <a:endParaRPr lang="vi-VN" altLang="zh-CN" sz="2800" kern="0" dirty="0">
              <a:solidFill>
                <a:prstClr val="black"/>
              </a:solidFill>
              <a:latin typeface="+mj-lt"/>
              <a:ea typeface="华康海报体W12(P)" panose="040B0C00000000000000" pitchFamily="82" charset="-122"/>
              <a:cs typeface="Times New Roman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BED0407-D7FF-4967-BDB8-34FF76C84097}"/>
              </a:ext>
            </a:extLst>
          </p:cNvPr>
          <p:cNvSpPr txBox="1"/>
          <p:nvPr/>
        </p:nvSpPr>
        <p:spPr>
          <a:xfrm>
            <a:off x="6663151" y="2044789"/>
            <a:ext cx="67604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>
                <a:latin typeface="+mj-lt"/>
                <a:cs typeface="Times New Roman" panose="02020603050405020304" pitchFamily="18" charset="0"/>
              </a:rPr>
              <a:t>- Mỗi khổ thơ có 4 dòng. </a:t>
            </a:r>
          </a:p>
        </p:txBody>
      </p:sp>
      <p:sp>
        <p:nvSpPr>
          <p:cNvPr id="12" name="Rounded Rectangle 1">
            <a:extLst>
              <a:ext uri="{FF2B5EF4-FFF2-40B4-BE49-F238E27FC236}">
                <a16:creationId xmlns:a16="http://schemas.microsoft.com/office/drawing/2014/main" id="{DEDA25F9-6FBF-4184-AD7D-E8F71A87C933}"/>
              </a:ext>
            </a:extLst>
          </p:cNvPr>
          <p:cNvSpPr/>
          <p:nvPr/>
        </p:nvSpPr>
        <p:spPr>
          <a:xfrm>
            <a:off x="6353057" y="2897355"/>
            <a:ext cx="4746966" cy="79429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defTabSz="512156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800" kern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- Mỗi dòng có mấy chữ</a:t>
            </a:r>
            <a:r>
              <a:rPr lang="vi-VN" altLang="zh-CN" sz="2800" kern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?</a:t>
            </a:r>
            <a:endParaRPr lang="vi-VN" altLang="zh-CN" sz="2800" kern="0" dirty="0">
              <a:solidFill>
                <a:prstClr val="black"/>
              </a:solidFill>
              <a:latin typeface="+mj-lt"/>
              <a:ea typeface="华康海报体W12(P)" panose="040B0C00000000000000" pitchFamily="82" charset="-122"/>
              <a:cs typeface="Times New Roman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C540DC4-33C8-450A-BAFB-6C063440D225}"/>
              </a:ext>
            </a:extLst>
          </p:cNvPr>
          <p:cNvSpPr txBox="1"/>
          <p:nvPr/>
        </p:nvSpPr>
        <p:spPr>
          <a:xfrm>
            <a:off x="6511626" y="3862232"/>
            <a:ext cx="39657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>
                <a:latin typeface="+mj-lt"/>
                <a:cs typeface="Times New Roman" panose="02020603050405020304" pitchFamily="18" charset="0"/>
              </a:rPr>
              <a:t>- Mỗi dòng có 5 chữ. </a:t>
            </a:r>
          </a:p>
        </p:txBody>
      </p:sp>
      <p:sp>
        <p:nvSpPr>
          <p:cNvPr id="14" name="Rounded Rectangle 1">
            <a:extLst>
              <a:ext uri="{FF2B5EF4-FFF2-40B4-BE49-F238E27FC236}">
                <a16:creationId xmlns:a16="http://schemas.microsoft.com/office/drawing/2014/main" id="{04D33E49-89EB-4D14-87B2-788A9C9CCF01}"/>
              </a:ext>
            </a:extLst>
          </p:cNvPr>
          <p:cNvSpPr/>
          <p:nvPr/>
        </p:nvSpPr>
        <p:spPr>
          <a:xfrm>
            <a:off x="5904671" y="4626559"/>
            <a:ext cx="6246197" cy="79429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defTabSz="512156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800" kern="0" dirty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- </a:t>
            </a:r>
            <a:r>
              <a:rPr lang="en-US" altLang="zh-CN" sz="2800" kern="0" dirty="0" err="1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Chữ</a:t>
            </a:r>
            <a:r>
              <a:rPr lang="en-US" altLang="zh-CN" sz="2800" kern="0" dirty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 </a:t>
            </a:r>
            <a:r>
              <a:rPr lang="en-US" altLang="zh-CN" sz="2800" kern="0" dirty="0" err="1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đầu</a:t>
            </a:r>
            <a:r>
              <a:rPr lang="en-US" altLang="zh-CN" sz="2800" kern="0" dirty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 </a:t>
            </a:r>
            <a:r>
              <a:rPr lang="en-US" altLang="zh-CN" sz="2800" kern="0" dirty="0" err="1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dòng</a:t>
            </a:r>
            <a:r>
              <a:rPr lang="en-US" altLang="zh-CN" sz="2800" kern="0" dirty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 </a:t>
            </a:r>
            <a:r>
              <a:rPr lang="en-US" altLang="zh-CN" sz="2800" kern="0" dirty="0" err="1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viết</a:t>
            </a:r>
            <a:r>
              <a:rPr lang="en-US" altLang="zh-CN" sz="2800" kern="0" dirty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 </a:t>
            </a:r>
            <a:r>
              <a:rPr lang="en-US" altLang="zh-CN" sz="2800" kern="0" dirty="0" err="1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như</a:t>
            </a:r>
            <a:r>
              <a:rPr lang="en-US" altLang="zh-CN" sz="2800" kern="0" dirty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 </a:t>
            </a:r>
            <a:r>
              <a:rPr lang="en-US" altLang="zh-CN" sz="2800" kern="0" dirty="0" err="1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thế</a:t>
            </a:r>
            <a:r>
              <a:rPr lang="en-US" altLang="zh-CN" sz="2800" kern="0" dirty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 </a:t>
            </a:r>
            <a:r>
              <a:rPr lang="en-US" altLang="zh-CN" sz="2800" kern="0" dirty="0" err="1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nào</a:t>
            </a:r>
            <a:r>
              <a:rPr lang="vi-VN" altLang="zh-CN" sz="2800" kern="0" dirty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?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F647F17-9ACD-42CD-B0FB-F6AB01ADBBE9}"/>
              </a:ext>
            </a:extLst>
          </p:cNvPr>
          <p:cNvSpPr txBox="1"/>
          <p:nvPr/>
        </p:nvSpPr>
        <p:spPr>
          <a:xfrm>
            <a:off x="6095999" y="5622203"/>
            <a:ext cx="60548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dirty="0">
                <a:latin typeface="+mj-lt"/>
                <a:cs typeface="Times New Roman" panose="02020603050405020304" pitchFamily="18" charset="0"/>
              </a:rPr>
              <a:t>- </a:t>
            </a:r>
            <a:r>
              <a:rPr lang="en-US" sz="2800" dirty="0" err="1">
                <a:latin typeface="+mj-lt"/>
                <a:cs typeface="Times New Roman" panose="02020603050405020304" pitchFamily="18" charset="0"/>
              </a:rPr>
              <a:t>Viết</a:t>
            </a:r>
            <a:r>
              <a:rPr lang="en-US" sz="28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+mj-lt"/>
                <a:cs typeface="Times New Roman" panose="02020603050405020304" pitchFamily="18" charset="0"/>
              </a:rPr>
              <a:t>hoa</a:t>
            </a:r>
            <a:r>
              <a:rPr lang="en-US" sz="2800" dirty="0">
                <a:latin typeface="+mj-lt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+mj-lt"/>
                <a:cs typeface="Times New Roman" panose="02020603050405020304" pitchFamily="18" charset="0"/>
              </a:rPr>
              <a:t>lùi</a:t>
            </a:r>
            <a:r>
              <a:rPr lang="en-US" sz="28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+mj-lt"/>
                <a:cs typeface="Times New Roman" panose="02020603050405020304" pitchFamily="18" charset="0"/>
              </a:rPr>
              <a:t>vào</a:t>
            </a:r>
            <a:r>
              <a:rPr lang="en-US" sz="2800" dirty="0">
                <a:latin typeface="+mj-lt"/>
                <a:cs typeface="Times New Roman" panose="02020603050405020304" pitchFamily="18" charset="0"/>
              </a:rPr>
              <a:t> 3 ô </a:t>
            </a:r>
            <a:r>
              <a:rPr lang="en-US" sz="2800" dirty="0" err="1">
                <a:latin typeface="+mj-lt"/>
                <a:cs typeface="Times New Roman" panose="02020603050405020304" pitchFamily="18" charset="0"/>
              </a:rPr>
              <a:t>cách</a:t>
            </a:r>
            <a:r>
              <a:rPr lang="en-US" sz="28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+mj-lt"/>
                <a:cs typeface="Times New Roman" panose="02020603050405020304" pitchFamily="18" charset="0"/>
              </a:rPr>
              <a:t>lề</a:t>
            </a:r>
            <a:r>
              <a:rPr lang="en-US" sz="28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+mj-lt"/>
                <a:cs typeface="Times New Roman" panose="02020603050405020304" pitchFamily="18" charset="0"/>
              </a:rPr>
              <a:t>vở</a:t>
            </a:r>
            <a:r>
              <a:rPr lang="en-US" sz="2800" dirty="0">
                <a:latin typeface="+mj-lt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0876FC5-A3C6-45BF-9D36-BAC8795C3018}"/>
              </a:ext>
            </a:extLst>
          </p:cNvPr>
          <p:cNvSpPr txBox="1"/>
          <p:nvPr/>
        </p:nvSpPr>
        <p:spPr>
          <a:xfrm>
            <a:off x="2789060" y="4932219"/>
            <a:ext cx="298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/>
              <a:t>XUÂN DỤC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11378E3-1423-4A0C-808F-E7098904E59E}"/>
              </a:ext>
            </a:extLst>
          </p:cNvPr>
          <p:cNvSpPr/>
          <p:nvPr/>
        </p:nvSpPr>
        <p:spPr>
          <a:xfrm>
            <a:off x="599439" y="1142048"/>
            <a:ext cx="437924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</a:rPr>
              <a:t>Chim én bận đi đâu</a:t>
            </a:r>
            <a:br>
              <a:rPr kumimoji="0" lang="vi-VN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</a:rPr>
            </a:br>
            <a:r>
              <a:rPr kumimoji="0" lang="vi-VN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</a:rPr>
              <a:t>Hôm nay về mở hội</a:t>
            </a:r>
            <a:br>
              <a:rPr kumimoji="0" lang="vi-VN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</a:rPr>
            </a:br>
            <a:r>
              <a:rPr kumimoji="0" lang="vi-VN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</a:rPr>
              <a:t>Lượn bay như dẫn lối</a:t>
            </a:r>
            <a:br>
              <a:rPr kumimoji="0" lang="vi-VN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</a:rPr>
            </a:br>
            <a:r>
              <a:rPr kumimoji="0" lang="vi-VN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</a:rPr>
              <a:t>Rủ mùa xuân cùng về.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0AA5A9-0681-45C3-A5B3-F56F492B2BDD}"/>
              </a:ext>
            </a:extLst>
          </p:cNvPr>
          <p:cNvSpPr/>
          <p:nvPr/>
        </p:nvSpPr>
        <p:spPr>
          <a:xfrm>
            <a:off x="556420" y="3017959"/>
            <a:ext cx="474696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</a:rPr>
              <a:t>Cỏ mọc xanh chân đê</a:t>
            </a:r>
            <a:br>
              <a:rPr kumimoji="0" lang="vi-VN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</a:rPr>
            </a:br>
            <a:r>
              <a:rPr kumimoji="0" lang="vi-VN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</a:rPr>
              <a:t>Rau xum xuê nương bãi</a:t>
            </a:r>
            <a:br>
              <a:rPr kumimoji="0" lang="vi-VN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</a:rPr>
            </a:br>
            <a:r>
              <a:rPr kumimoji="0" lang="vi-VN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</a:rPr>
              <a:t>Cây cam vàng thêm trái</a:t>
            </a:r>
            <a:br>
              <a:rPr kumimoji="0" lang="vi-VN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</a:rPr>
            </a:br>
            <a:r>
              <a:rPr kumimoji="0" lang="vi-VN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</a:rPr>
              <a:t>Hoa khoe sắc nơi nơi.</a:t>
            </a: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6C16849-C9CC-477F-BFB5-D08D7C807AD1}"/>
              </a:ext>
            </a:extLst>
          </p:cNvPr>
          <p:cNvSpPr/>
          <p:nvPr/>
        </p:nvSpPr>
        <p:spPr>
          <a:xfrm>
            <a:off x="1283847" y="524843"/>
            <a:ext cx="195117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Chim én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AC1A97F-6C45-4489-A154-BEEBC2FAFD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0980" y="648395"/>
            <a:ext cx="896770" cy="1008652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DB6A7B8F-E58B-4232-9638-4968244E8D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6683" y="2435994"/>
            <a:ext cx="896770" cy="1008652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1591DA77-6062-4924-AF87-EA2AE69D22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3179" y="4398154"/>
            <a:ext cx="1080416" cy="1008652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E5D8C121-9F29-47FC-B014-5A11F5C120E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36" t="15156" r="4027" b="53691"/>
          <a:stretch/>
        </p:blipFill>
        <p:spPr>
          <a:xfrm>
            <a:off x="198120" y="5222662"/>
            <a:ext cx="2061313" cy="163533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56C3CC13-A67C-4D00-8F42-C1C8D563FAB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61" t="46664" r="4027" b="9165"/>
          <a:stretch/>
        </p:blipFill>
        <p:spPr>
          <a:xfrm>
            <a:off x="2026920" y="5367906"/>
            <a:ext cx="2392680" cy="1490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17861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0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  <p:bldP spid="12" grpId="0" animBg="1"/>
      <p:bldP spid="13" grpId="0"/>
      <p:bldP spid="14" grpId="0" animBg="1"/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439" y="1451194"/>
            <a:ext cx="9694488" cy="47458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26B61A64-4D26-496A-A782-989B0AA7206E}"/>
              </a:ext>
            </a:extLst>
          </p:cNvPr>
          <p:cNvSpPr txBox="1"/>
          <p:nvPr/>
        </p:nvSpPr>
        <p:spPr>
          <a:xfrm>
            <a:off x="8737057" y="2046391"/>
            <a:ext cx="31137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- </a:t>
            </a:r>
            <a:r>
              <a:rPr lang="en-US" sz="2800" noProof="0">
                <a:solidFill>
                  <a:prstClr val="black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</a:t>
            </a:r>
            <a:r>
              <a:rPr lang="en-US" sz="2800" noProof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ận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7" name="Rounded Rectangle 1">
            <a:extLst>
              <a:ext uri="{FF2B5EF4-FFF2-40B4-BE49-F238E27FC236}">
                <a16:creationId xmlns:a16="http://schemas.microsoft.com/office/drawing/2014/main" id="{73A17A1D-24FF-4BE0-9E16-29A3631AEDD4}"/>
              </a:ext>
            </a:extLst>
          </p:cNvPr>
          <p:cNvSpPr/>
          <p:nvPr/>
        </p:nvSpPr>
        <p:spPr>
          <a:xfrm>
            <a:off x="8533387" y="957619"/>
            <a:ext cx="2663785" cy="79429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512156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华康海报体W12(P)" panose="040B0C00000000000000" pitchFamily="82" charset="-122"/>
                <a:cs typeface="Times New Roman" pitchFamily="18" charset="0"/>
              </a:rPr>
              <a:t>LUYỆN</a:t>
            </a:r>
            <a:r>
              <a:rPr kumimoji="0" lang="en-US" altLang="zh-CN" sz="2400" b="1" i="0" u="none" strike="noStrike" kern="0" cap="none" spc="0" normalizeH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华康海报体W12(P)" panose="040B0C00000000000000" pitchFamily="82" charset="-122"/>
                <a:cs typeface="Times New Roman" pitchFamily="18" charset="0"/>
              </a:rPr>
              <a:t> TỪ KHÓ</a:t>
            </a:r>
            <a:endParaRPr kumimoji="0" lang="vi-VN" altLang="zh-CN" sz="24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华康海报体W12(P)" panose="040B0C00000000000000" pitchFamily="82" charset="-122"/>
              <a:cs typeface="Times New Roman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B0F841C-719C-40D2-9CCF-1F891715C5FC}"/>
              </a:ext>
            </a:extLst>
          </p:cNvPr>
          <p:cNvSpPr txBox="1"/>
          <p:nvPr/>
        </p:nvSpPr>
        <p:spPr>
          <a:xfrm>
            <a:off x="8737057" y="2604306"/>
            <a:ext cx="56803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-</a:t>
            </a:r>
            <a:r>
              <a:rPr kumimoji="0" lang="en-US" sz="2800" b="0" i="0" u="none" strike="noStrike" kern="1200" cap="none" spc="0" normalizeH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noProof="0">
                <a:solidFill>
                  <a:prstClr val="black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d</a:t>
            </a:r>
            <a:r>
              <a:rPr lang="en-US" sz="280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ẫn </a:t>
            </a:r>
            <a:r>
              <a:rPr lang="en-US" sz="2800">
                <a:latin typeface="UTM Avo" panose="02040603050506020204" pitchFamily="18" charset="0"/>
                <a:cs typeface="Times New Roman" panose="02020603050405020304" pitchFamily="18" charset="0"/>
              </a:rPr>
              <a:t>lối</a:t>
            </a:r>
            <a:endParaRPr kumimoji="0" lang="en-US" sz="28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5003B88-2662-4842-A67F-149A1EE94F9E}"/>
              </a:ext>
            </a:extLst>
          </p:cNvPr>
          <p:cNvSpPr txBox="1"/>
          <p:nvPr/>
        </p:nvSpPr>
        <p:spPr>
          <a:xfrm>
            <a:off x="8752379" y="3701680"/>
            <a:ext cx="56803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-</a:t>
            </a:r>
            <a:r>
              <a:rPr kumimoji="0" lang="en-US" sz="2800" b="0" i="0" u="none" strike="noStrike" kern="1200" cap="none" spc="0" normalizeH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noProof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x</a:t>
            </a:r>
            <a:r>
              <a:rPr lang="en-US" sz="2800">
                <a:solidFill>
                  <a:prstClr val="black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um </a:t>
            </a:r>
            <a:r>
              <a:rPr lang="en-US" sz="280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x</a:t>
            </a:r>
            <a:r>
              <a:rPr lang="en-US" sz="2800">
                <a:latin typeface="UTM Avo" panose="02040603050506020204" pitchFamily="18" charset="0"/>
                <a:cs typeface="Times New Roman" panose="02020603050405020304" pitchFamily="18" charset="0"/>
              </a:rPr>
              <a:t>uê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66A89EC-932B-470E-AFF8-9E4AF5576588}"/>
              </a:ext>
            </a:extLst>
          </p:cNvPr>
          <p:cNvSpPr txBox="1"/>
          <p:nvPr/>
        </p:nvSpPr>
        <p:spPr>
          <a:xfrm>
            <a:off x="8752379" y="3184887"/>
            <a:ext cx="56803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-</a:t>
            </a:r>
            <a:r>
              <a:rPr kumimoji="0" lang="en-US" sz="2800" b="0" i="0" u="none" strike="noStrike" kern="1200" cap="none" spc="0" normalizeH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noProof="0">
                <a:latin typeface="UTM Avo" panose="02040603050506020204" pitchFamily="18" charset="0"/>
                <a:cs typeface="Times New Roman" panose="02020603050405020304" pitchFamily="18" charset="0"/>
              </a:rPr>
              <a:t>l</a:t>
            </a:r>
            <a:r>
              <a:rPr lang="en-US" sz="2800" noProof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ượn</a:t>
            </a:r>
            <a:r>
              <a:rPr lang="en-US" sz="2800">
                <a:solidFill>
                  <a:prstClr val="black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bay</a:t>
            </a: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27F6720-CF30-4A33-A366-C7D182664F8B}"/>
              </a:ext>
            </a:extLst>
          </p:cNvPr>
          <p:cNvSpPr txBox="1"/>
          <p:nvPr/>
        </p:nvSpPr>
        <p:spPr>
          <a:xfrm>
            <a:off x="8752379" y="4285275"/>
            <a:ext cx="56803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-</a:t>
            </a:r>
            <a:r>
              <a:rPr kumimoji="0" lang="en-US" sz="2800" b="0" i="0" u="none" strike="noStrike" kern="1200" cap="none" spc="0" normalizeH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noProof="0">
                <a:latin typeface="UTM Avo" panose="02040603050506020204" pitchFamily="18" charset="0"/>
                <a:cs typeface="Times New Roman" panose="02020603050405020304" pitchFamily="18" charset="0"/>
              </a:rPr>
              <a:t>k</a:t>
            </a:r>
            <a:r>
              <a:rPr lang="en-US" sz="2800">
                <a:latin typeface="UTM Avo" panose="02040603050506020204" pitchFamily="18" charset="0"/>
                <a:cs typeface="Times New Roman" panose="02020603050405020304" pitchFamily="18" charset="0"/>
              </a:rPr>
              <a:t>h</a:t>
            </a:r>
            <a:r>
              <a:rPr lang="en-US" sz="280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oe </a:t>
            </a:r>
            <a:r>
              <a:rPr lang="en-US" sz="2800">
                <a:latin typeface="UTM Avo" panose="02040603050506020204" pitchFamily="18" charset="0"/>
                <a:cs typeface="Times New Roman" panose="02020603050405020304" pitchFamily="18" charset="0"/>
              </a:rPr>
              <a:t>sắc</a:t>
            </a:r>
            <a:endParaRPr kumimoji="0" lang="en-US" sz="28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3175E57-E339-4A1B-8ECB-50AFC56F75AB}"/>
              </a:ext>
            </a:extLst>
          </p:cNvPr>
          <p:cNvCxnSpPr/>
          <p:nvPr/>
        </p:nvCxnSpPr>
        <p:spPr>
          <a:xfrm>
            <a:off x="8045926" y="639010"/>
            <a:ext cx="0" cy="6162254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D373030C-3FD5-40B4-9264-7E8C4DFA9C39}"/>
              </a:ext>
            </a:extLst>
          </p:cNvPr>
          <p:cNvSpPr/>
          <p:nvPr/>
        </p:nvSpPr>
        <p:spPr>
          <a:xfrm>
            <a:off x="381433" y="1177983"/>
            <a:ext cx="437924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</a:rPr>
              <a:t>Chim én bận đi đâu</a:t>
            </a:r>
            <a:b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</a:rPr>
            </a:b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</a:rPr>
              <a:t>Hôm nay về mở hội</a:t>
            </a:r>
            <a:b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</a:rPr>
            </a:b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</a:rPr>
              <a:t>Lượn bay như dẫn lối</a:t>
            </a:r>
            <a:b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</a:rPr>
            </a:b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</a:rPr>
              <a:t>Rủ mùa xuân cùng về.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E00C337-E02A-451C-8135-320D58E4BF5D}"/>
              </a:ext>
            </a:extLst>
          </p:cNvPr>
          <p:cNvSpPr/>
          <p:nvPr/>
        </p:nvSpPr>
        <p:spPr>
          <a:xfrm>
            <a:off x="338414" y="3053894"/>
            <a:ext cx="474696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</a:rPr>
              <a:t>Cỏ mọc xanh chân đê</a:t>
            </a:r>
            <a:br>
              <a:rPr kumimoji="0" lang="vi-VN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</a:rPr>
            </a:br>
            <a:r>
              <a:rPr kumimoji="0" lang="vi-VN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</a:rPr>
              <a:t>Rau xum xuê nương bãi</a:t>
            </a:r>
            <a:br>
              <a:rPr kumimoji="0" lang="vi-VN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</a:rPr>
            </a:br>
            <a:r>
              <a:rPr kumimoji="0" lang="vi-VN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</a:rPr>
              <a:t>Cây cam vàng thêm trái</a:t>
            </a:r>
            <a:br>
              <a:rPr kumimoji="0" lang="vi-VN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</a:rPr>
            </a:br>
            <a:r>
              <a:rPr kumimoji="0" lang="vi-VN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</a:rPr>
              <a:t>Hoa khoe sắc nơi nơi.</a:t>
            </a: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7794FE1-25E6-4431-A46D-956C3151F6C9}"/>
              </a:ext>
            </a:extLst>
          </p:cNvPr>
          <p:cNvSpPr/>
          <p:nvPr/>
        </p:nvSpPr>
        <p:spPr>
          <a:xfrm>
            <a:off x="1065841" y="560778"/>
            <a:ext cx="195117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Chim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én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/>
              <a:ea typeface="+mn-ea"/>
              <a:cs typeface="Arial" panose="020B0604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1817882-36C5-49BA-ACA4-2DB6C66B6874}"/>
              </a:ext>
            </a:extLst>
          </p:cNvPr>
          <p:cNvSpPr txBox="1"/>
          <p:nvPr/>
        </p:nvSpPr>
        <p:spPr>
          <a:xfrm>
            <a:off x="2571054" y="4895886"/>
            <a:ext cx="298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/>
              <a:t>XUÂN DỤC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2711434B-F719-4F29-9F6A-2D03929713D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29" t="14344" b="9914"/>
          <a:stretch/>
        </p:blipFill>
        <p:spPr>
          <a:xfrm>
            <a:off x="4686303" y="46676"/>
            <a:ext cx="3283796" cy="6276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94820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 animBg="1"/>
      <p:bldP spid="18" grpId="0"/>
      <p:bldP spid="19" grpId="0"/>
      <p:bldP spid="20" grpId="0"/>
      <p:bldP spid="2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34">
            <a:extLst>
              <a:ext uri="{FF2B5EF4-FFF2-40B4-BE49-F238E27FC236}">
                <a16:creationId xmlns:a16="http://schemas.microsoft.com/office/drawing/2014/main" id="{620727F4-3998-4ED8-B57F-F51A65E71CE6}"/>
              </a:ext>
            </a:extLst>
          </p:cNvPr>
          <p:cNvSpPr/>
          <p:nvPr/>
        </p:nvSpPr>
        <p:spPr>
          <a:xfrm>
            <a:off x="4074863" y="1113934"/>
            <a:ext cx="4215697" cy="1462592"/>
          </a:xfrm>
          <a:custGeom>
            <a:avLst/>
            <a:gdLst>
              <a:gd name="connsiteX0" fmla="*/ 244547 w 2680699"/>
              <a:gd name="connsiteY0" fmla="*/ 136132 h 530189"/>
              <a:gd name="connsiteX1" fmla="*/ 115585 w 2680699"/>
              <a:gd name="connsiteY1" fmla="*/ 265094 h 530189"/>
              <a:gd name="connsiteX2" fmla="*/ 244547 w 2680699"/>
              <a:gd name="connsiteY2" fmla="*/ 394056 h 530189"/>
              <a:gd name="connsiteX3" fmla="*/ 373509 w 2680699"/>
              <a:gd name="connsiteY3" fmla="*/ 265094 h 530189"/>
              <a:gd name="connsiteX4" fmla="*/ 244547 w 2680699"/>
              <a:gd name="connsiteY4" fmla="*/ 136132 h 530189"/>
              <a:gd name="connsiteX5" fmla="*/ 88367 w 2680699"/>
              <a:gd name="connsiteY5" fmla="*/ 0 h 530189"/>
              <a:gd name="connsiteX6" fmla="*/ 2592332 w 2680699"/>
              <a:gd name="connsiteY6" fmla="*/ 0 h 530189"/>
              <a:gd name="connsiteX7" fmla="*/ 2680699 w 2680699"/>
              <a:gd name="connsiteY7" fmla="*/ 88367 h 530189"/>
              <a:gd name="connsiteX8" fmla="*/ 2680699 w 2680699"/>
              <a:gd name="connsiteY8" fmla="*/ 441822 h 530189"/>
              <a:gd name="connsiteX9" fmla="*/ 2592332 w 2680699"/>
              <a:gd name="connsiteY9" fmla="*/ 530189 h 530189"/>
              <a:gd name="connsiteX10" fmla="*/ 88367 w 2680699"/>
              <a:gd name="connsiteY10" fmla="*/ 530189 h 530189"/>
              <a:gd name="connsiteX11" fmla="*/ 0 w 2680699"/>
              <a:gd name="connsiteY11" fmla="*/ 441822 h 530189"/>
              <a:gd name="connsiteX12" fmla="*/ 0 w 2680699"/>
              <a:gd name="connsiteY12" fmla="*/ 88367 h 530189"/>
              <a:gd name="connsiteX13" fmla="*/ 88367 w 2680699"/>
              <a:gd name="connsiteY13" fmla="*/ 0 h 5301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680699" h="530189">
                <a:moveTo>
                  <a:pt x="244547" y="136132"/>
                </a:moveTo>
                <a:cubicBezTo>
                  <a:pt x="173323" y="136132"/>
                  <a:pt x="115585" y="193870"/>
                  <a:pt x="115585" y="265094"/>
                </a:cubicBezTo>
                <a:cubicBezTo>
                  <a:pt x="115585" y="336318"/>
                  <a:pt x="173323" y="394056"/>
                  <a:pt x="244547" y="394056"/>
                </a:cubicBezTo>
                <a:cubicBezTo>
                  <a:pt x="315771" y="394056"/>
                  <a:pt x="373509" y="336318"/>
                  <a:pt x="373509" y="265094"/>
                </a:cubicBezTo>
                <a:cubicBezTo>
                  <a:pt x="373509" y="193870"/>
                  <a:pt x="315771" y="136132"/>
                  <a:pt x="244547" y="136132"/>
                </a:cubicBezTo>
                <a:close/>
                <a:moveTo>
                  <a:pt x="88367" y="0"/>
                </a:moveTo>
                <a:lnTo>
                  <a:pt x="2592332" y="0"/>
                </a:lnTo>
                <a:cubicBezTo>
                  <a:pt x="2641136" y="0"/>
                  <a:pt x="2680699" y="39563"/>
                  <a:pt x="2680699" y="88367"/>
                </a:cubicBezTo>
                <a:lnTo>
                  <a:pt x="2680699" y="441822"/>
                </a:lnTo>
                <a:cubicBezTo>
                  <a:pt x="2680699" y="490626"/>
                  <a:pt x="2641136" y="530189"/>
                  <a:pt x="2592332" y="530189"/>
                </a:cubicBezTo>
                <a:lnTo>
                  <a:pt x="88367" y="530189"/>
                </a:lnTo>
                <a:cubicBezTo>
                  <a:pt x="39563" y="530189"/>
                  <a:pt x="0" y="490626"/>
                  <a:pt x="0" y="441822"/>
                </a:cubicBezTo>
                <a:lnTo>
                  <a:pt x="0" y="88367"/>
                </a:lnTo>
                <a:cubicBezTo>
                  <a:pt x="0" y="39563"/>
                  <a:pt x="39563" y="0"/>
                  <a:pt x="88367" y="0"/>
                </a:cubicBezTo>
                <a:close/>
              </a:path>
            </a:pathLst>
          </a:custGeom>
          <a:solidFill>
            <a:srgbClr val="F7E3AD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3DA2773-D796-4DD4-8950-1C6596F8B465}"/>
              </a:ext>
            </a:extLst>
          </p:cNvPr>
          <p:cNvSpPr txBox="1"/>
          <p:nvPr/>
        </p:nvSpPr>
        <p:spPr>
          <a:xfrm>
            <a:off x="4721989" y="1350493"/>
            <a:ext cx="324319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1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tay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 c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ầ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m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 viết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1 tay giữ trang vở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Times New Roman" panose="02020603050405020304" pitchFamily="18" charset="0"/>
            </a:endParaRPr>
          </a:p>
        </p:txBody>
      </p:sp>
      <p:sp>
        <p:nvSpPr>
          <p:cNvPr id="11" name="文本框 6">
            <a:extLst>
              <a:ext uri="{FF2B5EF4-FFF2-40B4-BE49-F238E27FC236}">
                <a16:creationId xmlns:a16="http://schemas.microsoft.com/office/drawing/2014/main" id="{E4321C04-4102-4AF2-8B3F-444F8DDDAE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94037" y="418780"/>
            <a:ext cx="4395755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marL="0" marR="0" lvl="0" indent="0" algn="ctr" defTabSz="512156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altLang="zh-CN" sz="3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华康海报体W12(P)" panose="040B0C00000000000000" pitchFamily="82" charset="-122"/>
                <a:cs typeface="Times New Roman" pitchFamily="18" charset="0"/>
              </a:rPr>
              <a:t>Lưu ý tư thế ngồi viết </a:t>
            </a:r>
            <a:endParaRPr kumimoji="0" lang="zh-CN" altLang="en-US" sz="30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华康海报体W12(P)" panose="040B0C00000000000000" pitchFamily="82" charset="-122"/>
              <a:cs typeface="Times New Roman" pitchFamily="18" charset="0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628775D-DEC4-4130-8E8D-A4A81868BA1B}"/>
              </a:ext>
            </a:extLst>
          </p:cNvPr>
          <p:cNvGrpSpPr/>
          <p:nvPr/>
        </p:nvGrpSpPr>
        <p:grpSpPr>
          <a:xfrm>
            <a:off x="3674771" y="3594122"/>
            <a:ext cx="3690453" cy="3294851"/>
            <a:chOff x="7271396" y="3464736"/>
            <a:chExt cx="4920604" cy="3294851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B1D6AB0F-CDF4-4427-839C-0EC40E41654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271396" y="3464736"/>
              <a:ext cx="4920604" cy="3294851"/>
            </a:xfrm>
            <a:prstGeom prst="rect">
              <a:avLst/>
            </a:prstGeom>
          </p:spPr>
        </p:pic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8DE10B49-3CBF-44E6-873C-67A8D41236D3}"/>
                </a:ext>
              </a:extLst>
            </p:cNvPr>
            <p:cNvSpPr/>
            <p:nvPr/>
          </p:nvSpPr>
          <p:spPr>
            <a:xfrm>
              <a:off x="9581606" y="4636715"/>
              <a:ext cx="627017" cy="544681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ea typeface="+mn-ea"/>
                <a:cs typeface="+mn-cs"/>
              </a:endParaRPr>
            </a:p>
          </p:txBody>
        </p:sp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63E1B3B7-BA28-48CF-B470-DA35CF986E79}"/>
                </a:ext>
              </a:extLst>
            </p:cNvPr>
            <p:cNvSpPr/>
            <p:nvPr/>
          </p:nvSpPr>
          <p:spPr>
            <a:xfrm>
              <a:off x="7359588" y="5112162"/>
              <a:ext cx="428758" cy="544681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ea typeface="+mn-ea"/>
                <a:cs typeface="+mn-cs"/>
              </a:endParaRPr>
            </a:p>
          </p:txBody>
        </p:sp>
      </p:grpSp>
      <p:grpSp>
        <p:nvGrpSpPr>
          <p:cNvPr id="17" name="组合 40">
            <a:extLst>
              <a:ext uri="{FF2B5EF4-FFF2-40B4-BE49-F238E27FC236}">
                <a16:creationId xmlns:a16="http://schemas.microsoft.com/office/drawing/2014/main" id="{F1E476E0-F293-455B-BD02-D22D2B311D3D}"/>
              </a:ext>
            </a:extLst>
          </p:cNvPr>
          <p:cNvGrpSpPr/>
          <p:nvPr/>
        </p:nvGrpSpPr>
        <p:grpSpPr>
          <a:xfrm rot="21020369">
            <a:off x="143711" y="2279938"/>
            <a:ext cx="3875055" cy="2040231"/>
            <a:chOff x="2561601" y="3694377"/>
            <a:chExt cx="3629722" cy="884856"/>
          </a:xfrm>
        </p:grpSpPr>
        <p:sp>
          <p:nvSpPr>
            <p:cNvPr id="18" name="Freeform: Shape 35">
              <a:extLst>
                <a:ext uri="{FF2B5EF4-FFF2-40B4-BE49-F238E27FC236}">
                  <a16:creationId xmlns:a16="http://schemas.microsoft.com/office/drawing/2014/main" id="{781FDEDD-DF46-4879-B48F-0F864008D18B}"/>
                </a:ext>
              </a:extLst>
            </p:cNvPr>
            <p:cNvSpPr/>
            <p:nvPr/>
          </p:nvSpPr>
          <p:spPr>
            <a:xfrm rot="565617">
              <a:off x="2561601" y="3861346"/>
              <a:ext cx="3629722" cy="717887"/>
            </a:xfrm>
            <a:custGeom>
              <a:avLst/>
              <a:gdLst>
                <a:gd name="connsiteX0" fmla="*/ 244547 w 2680699"/>
                <a:gd name="connsiteY0" fmla="*/ 136132 h 530189"/>
                <a:gd name="connsiteX1" fmla="*/ 115585 w 2680699"/>
                <a:gd name="connsiteY1" fmla="*/ 265094 h 530189"/>
                <a:gd name="connsiteX2" fmla="*/ 244547 w 2680699"/>
                <a:gd name="connsiteY2" fmla="*/ 394056 h 530189"/>
                <a:gd name="connsiteX3" fmla="*/ 373509 w 2680699"/>
                <a:gd name="connsiteY3" fmla="*/ 265094 h 530189"/>
                <a:gd name="connsiteX4" fmla="*/ 244547 w 2680699"/>
                <a:gd name="connsiteY4" fmla="*/ 136132 h 530189"/>
                <a:gd name="connsiteX5" fmla="*/ 88367 w 2680699"/>
                <a:gd name="connsiteY5" fmla="*/ 0 h 530189"/>
                <a:gd name="connsiteX6" fmla="*/ 2592332 w 2680699"/>
                <a:gd name="connsiteY6" fmla="*/ 0 h 530189"/>
                <a:gd name="connsiteX7" fmla="*/ 2680699 w 2680699"/>
                <a:gd name="connsiteY7" fmla="*/ 88367 h 530189"/>
                <a:gd name="connsiteX8" fmla="*/ 2680699 w 2680699"/>
                <a:gd name="connsiteY8" fmla="*/ 441822 h 530189"/>
                <a:gd name="connsiteX9" fmla="*/ 2592332 w 2680699"/>
                <a:gd name="connsiteY9" fmla="*/ 530189 h 530189"/>
                <a:gd name="connsiteX10" fmla="*/ 88367 w 2680699"/>
                <a:gd name="connsiteY10" fmla="*/ 530189 h 530189"/>
                <a:gd name="connsiteX11" fmla="*/ 0 w 2680699"/>
                <a:gd name="connsiteY11" fmla="*/ 441822 h 530189"/>
                <a:gd name="connsiteX12" fmla="*/ 0 w 2680699"/>
                <a:gd name="connsiteY12" fmla="*/ 88367 h 530189"/>
                <a:gd name="connsiteX13" fmla="*/ 88367 w 2680699"/>
                <a:gd name="connsiteY13" fmla="*/ 0 h 530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680699" h="530189">
                  <a:moveTo>
                    <a:pt x="244547" y="136132"/>
                  </a:moveTo>
                  <a:cubicBezTo>
                    <a:pt x="173323" y="136132"/>
                    <a:pt x="115585" y="193870"/>
                    <a:pt x="115585" y="265094"/>
                  </a:cubicBezTo>
                  <a:cubicBezTo>
                    <a:pt x="115585" y="336318"/>
                    <a:pt x="173323" y="394056"/>
                    <a:pt x="244547" y="394056"/>
                  </a:cubicBezTo>
                  <a:cubicBezTo>
                    <a:pt x="315771" y="394056"/>
                    <a:pt x="373509" y="336318"/>
                    <a:pt x="373509" y="265094"/>
                  </a:cubicBezTo>
                  <a:cubicBezTo>
                    <a:pt x="373509" y="193870"/>
                    <a:pt x="315771" y="136132"/>
                    <a:pt x="244547" y="136132"/>
                  </a:cubicBezTo>
                  <a:close/>
                  <a:moveTo>
                    <a:pt x="88367" y="0"/>
                  </a:moveTo>
                  <a:lnTo>
                    <a:pt x="2592332" y="0"/>
                  </a:lnTo>
                  <a:cubicBezTo>
                    <a:pt x="2641136" y="0"/>
                    <a:pt x="2680699" y="39563"/>
                    <a:pt x="2680699" y="88367"/>
                  </a:cubicBezTo>
                  <a:lnTo>
                    <a:pt x="2680699" y="441822"/>
                  </a:lnTo>
                  <a:cubicBezTo>
                    <a:pt x="2680699" y="490626"/>
                    <a:pt x="2641136" y="530189"/>
                    <a:pt x="2592332" y="530189"/>
                  </a:cubicBezTo>
                  <a:lnTo>
                    <a:pt x="88367" y="530189"/>
                  </a:lnTo>
                  <a:cubicBezTo>
                    <a:pt x="39563" y="530189"/>
                    <a:pt x="0" y="490626"/>
                    <a:pt x="0" y="441822"/>
                  </a:cubicBezTo>
                  <a:lnTo>
                    <a:pt x="0" y="88367"/>
                  </a:lnTo>
                  <a:cubicBezTo>
                    <a:pt x="0" y="39563"/>
                    <a:pt x="39563" y="0"/>
                    <a:pt x="88367" y="0"/>
                  </a:cubicBezTo>
                  <a:close/>
                </a:path>
              </a:pathLst>
            </a:custGeom>
            <a:solidFill>
              <a:srgbClr val="B09278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/>
                <a:ea typeface="+mn-ea"/>
                <a:cs typeface="+mn-cs"/>
              </a:endParaRPr>
            </a:p>
          </p:txBody>
        </p:sp>
        <p:sp>
          <p:nvSpPr>
            <p:cNvPr id="19" name="Rectangle 56">
              <a:extLst>
                <a:ext uri="{FF2B5EF4-FFF2-40B4-BE49-F238E27FC236}">
                  <a16:creationId xmlns:a16="http://schemas.microsoft.com/office/drawing/2014/main" id="{2549BAB5-648D-4642-84D8-005505E00446}"/>
                </a:ext>
              </a:extLst>
            </p:cNvPr>
            <p:cNvSpPr/>
            <p:nvPr/>
          </p:nvSpPr>
          <p:spPr>
            <a:xfrm rot="720999">
              <a:off x="4778057" y="3694377"/>
              <a:ext cx="1261884" cy="307777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ADD YOUR TITLE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5D56A83C-C656-46FA-BE4B-297BC44219DB}"/>
              </a:ext>
            </a:extLst>
          </p:cNvPr>
          <p:cNvSpPr txBox="1"/>
          <p:nvPr/>
        </p:nvSpPr>
        <p:spPr>
          <a:xfrm>
            <a:off x="850249" y="2818297"/>
            <a:ext cx="317642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Thẳng lưng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. 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Chân đặt thoải mái, đúng vị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 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trí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Times New Roman" panose="02020603050405020304" pitchFamily="18" charset="0"/>
            </a:endParaRPr>
          </a:p>
        </p:txBody>
      </p:sp>
      <p:sp>
        <p:nvSpPr>
          <p:cNvPr id="21" name="Freeform: Shape 33">
            <a:extLst>
              <a:ext uri="{FF2B5EF4-FFF2-40B4-BE49-F238E27FC236}">
                <a16:creationId xmlns:a16="http://schemas.microsoft.com/office/drawing/2014/main" id="{36B825CD-B689-4EEA-9AA9-E8AF981183C6}"/>
              </a:ext>
            </a:extLst>
          </p:cNvPr>
          <p:cNvSpPr/>
          <p:nvPr/>
        </p:nvSpPr>
        <p:spPr>
          <a:xfrm rot="38486">
            <a:off x="7439810" y="2713867"/>
            <a:ext cx="3893141" cy="1593856"/>
          </a:xfrm>
          <a:custGeom>
            <a:avLst/>
            <a:gdLst>
              <a:gd name="connsiteX0" fmla="*/ 244547 w 2680699"/>
              <a:gd name="connsiteY0" fmla="*/ 136132 h 530189"/>
              <a:gd name="connsiteX1" fmla="*/ 115585 w 2680699"/>
              <a:gd name="connsiteY1" fmla="*/ 265094 h 530189"/>
              <a:gd name="connsiteX2" fmla="*/ 244547 w 2680699"/>
              <a:gd name="connsiteY2" fmla="*/ 394056 h 530189"/>
              <a:gd name="connsiteX3" fmla="*/ 373509 w 2680699"/>
              <a:gd name="connsiteY3" fmla="*/ 265094 h 530189"/>
              <a:gd name="connsiteX4" fmla="*/ 244547 w 2680699"/>
              <a:gd name="connsiteY4" fmla="*/ 136132 h 530189"/>
              <a:gd name="connsiteX5" fmla="*/ 88367 w 2680699"/>
              <a:gd name="connsiteY5" fmla="*/ 0 h 530189"/>
              <a:gd name="connsiteX6" fmla="*/ 2592332 w 2680699"/>
              <a:gd name="connsiteY6" fmla="*/ 0 h 530189"/>
              <a:gd name="connsiteX7" fmla="*/ 2680699 w 2680699"/>
              <a:gd name="connsiteY7" fmla="*/ 88367 h 530189"/>
              <a:gd name="connsiteX8" fmla="*/ 2680699 w 2680699"/>
              <a:gd name="connsiteY8" fmla="*/ 441822 h 530189"/>
              <a:gd name="connsiteX9" fmla="*/ 2592332 w 2680699"/>
              <a:gd name="connsiteY9" fmla="*/ 530189 h 530189"/>
              <a:gd name="connsiteX10" fmla="*/ 88367 w 2680699"/>
              <a:gd name="connsiteY10" fmla="*/ 530189 h 530189"/>
              <a:gd name="connsiteX11" fmla="*/ 0 w 2680699"/>
              <a:gd name="connsiteY11" fmla="*/ 441822 h 530189"/>
              <a:gd name="connsiteX12" fmla="*/ 0 w 2680699"/>
              <a:gd name="connsiteY12" fmla="*/ 88367 h 530189"/>
              <a:gd name="connsiteX13" fmla="*/ 88367 w 2680699"/>
              <a:gd name="connsiteY13" fmla="*/ 0 h 5301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680699" h="530189">
                <a:moveTo>
                  <a:pt x="244547" y="136132"/>
                </a:moveTo>
                <a:cubicBezTo>
                  <a:pt x="173323" y="136132"/>
                  <a:pt x="115585" y="193870"/>
                  <a:pt x="115585" y="265094"/>
                </a:cubicBezTo>
                <a:cubicBezTo>
                  <a:pt x="115585" y="336318"/>
                  <a:pt x="173323" y="394056"/>
                  <a:pt x="244547" y="394056"/>
                </a:cubicBezTo>
                <a:cubicBezTo>
                  <a:pt x="315771" y="394056"/>
                  <a:pt x="373509" y="336318"/>
                  <a:pt x="373509" y="265094"/>
                </a:cubicBezTo>
                <a:cubicBezTo>
                  <a:pt x="373509" y="193870"/>
                  <a:pt x="315771" y="136132"/>
                  <a:pt x="244547" y="136132"/>
                </a:cubicBezTo>
                <a:close/>
                <a:moveTo>
                  <a:pt x="88367" y="0"/>
                </a:moveTo>
                <a:lnTo>
                  <a:pt x="2592332" y="0"/>
                </a:lnTo>
                <a:cubicBezTo>
                  <a:pt x="2641136" y="0"/>
                  <a:pt x="2680699" y="39563"/>
                  <a:pt x="2680699" y="88367"/>
                </a:cubicBezTo>
                <a:lnTo>
                  <a:pt x="2680699" y="441822"/>
                </a:lnTo>
                <a:cubicBezTo>
                  <a:pt x="2680699" y="490626"/>
                  <a:pt x="2641136" y="530189"/>
                  <a:pt x="2592332" y="530189"/>
                </a:cubicBezTo>
                <a:lnTo>
                  <a:pt x="88367" y="530189"/>
                </a:lnTo>
                <a:cubicBezTo>
                  <a:pt x="39563" y="530189"/>
                  <a:pt x="0" y="490626"/>
                  <a:pt x="0" y="441822"/>
                </a:cubicBezTo>
                <a:lnTo>
                  <a:pt x="0" y="88367"/>
                </a:lnTo>
                <a:cubicBezTo>
                  <a:pt x="0" y="39563"/>
                  <a:pt x="39563" y="0"/>
                  <a:pt x="88367" y="0"/>
                </a:cubicBezTo>
                <a:close/>
              </a:path>
            </a:pathLst>
          </a:custGeom>
          <a:solidFill>
            <a:srgbClr val="A5C0A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  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     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C4AC33F-3DF3-47C5-B924-DFE4F9711D4D}"/>
              </a:ext>
            </a:extLst>
          </p:cNvPr>
          <p:cNvSpPr txBox="1"/>
          <p:nvPr/>
        </p:nvSpPr>
        <p:spPr>
          <a:xfrm>
            <a:off x="8165326" y="2818297"/>
            <a:ext cx="317642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Khoảng cách từ mắt đến vở</a:t>
            </a:r>
            <a:r>
              <a:rPr kumimoji="0" lang="vi-VN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 25 đến 30 cm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2189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1" grpId="0"/>
      <p:bldP spid="20" grpId="0"/>
      <p:bldP spid="21" grpId="0" animBg="1"/>
      <p:bldP spid="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tudent Writing (#4) | Free SVG">
            <a:extLst>
              <a:ext uri="{FF2B5EF4-FFF2-40B4-BE49-F238E27FC236}">
                <a16:creationId xmlns:a16="http://schemas.microsoft.com/office/drawing/2014/main" id="{25DE012F-5D89-4D77-BBDD-AFBE1DD655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1609" y="2429937"/>
            <a:ext cx="2887461" cy="3849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AEE2CC9-EEED-4887-A9DC-16EED9DE9AB0}"/>
              </a:ext>
            </a:extLst>
          </p:cNvPr>
          <p:cNvSpPr txBox="1"/>
          <p:nvPr/>
        </p:nvSpPr>
        <p:spPr>
          <a:xfrm>
            <a:off x="1845953" y="1125199"/>
            <a:ext cx="7458771" cy="89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vi-VN" sz="4000" b="1" i="0" u="none" strike="noStrike" kern="0" cap="all" spc="0" normalizeH="0" baseline="0" noProof="0" dirty="0">
                <a:ln w="9000" cmpd="sng">
                  <a:solidFill>
                    <a:srgbClr val="FFC000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FFC000">
                        <a:shade val="20000"/>
                        <a:satMod val="245000"/>
                      </a:srgbClr>
                    </a:gs>
                    <a:gs pos="43000">
                      <a:srgbClr val="FFC000">
                        <a:satMod val="255000"/>
                      </a:srgbClr>
                    </a:gs>
                    <a:gs pos="48000">
                      <a:srgbClr val="FFC000">
                        <a:shade val="85000"/>
                        <a:satMod val="255000"/>
                      </a:srgbClr>
                    </a:gs>
                    <a:gs pos="100000">
                      <a:srgbClr val="FFC000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Học sinh viết bài vào vở</a:t>
            </a:r>
            <a:endParaRPr kumimoji="0" lang="en-US" sz="4000" b="1" i="0" u="none" strike="noStrike" kern="0" cap="all" spc="0" normalizeH="0" baseline="0" noProof="0" dirty="0">
              <a:ln w="9000" cmpd="sng">
                <a:solidFill>
                  <a:srgbClr val="FFC000">
                    <a:shade val="50000"/>
                    <a:satMod val="120000"/>
                  </a:srgbClr>
                </a:solidFill>
                <a:prstDash val="solid"/>
              </a:ln>
              <a:gradFill>
                <a:gsLst>
                  <a:gs pos="0">
                    <a:srgbClr val="FFC000">
                      <a:shade val="20000"/>
                      <a:satMod val="245000"/>
                    </a:srgbClr>
                  </a:gs>
                  <a:gs pos="43000">
                    <a:srgbClr val="FFC000">
                      <a:satMod val="255000"/>
                    </a:srgbClr>
                  </a:gs>
                  <a:gs pos="48000">
                    <a:srgbClr val="FFC000">
                      <a:shade val="85000"/>
                      <a:satMod val="255000"/>
                    </a:srgbClr>
                  </a:gs>
                  <a:gs pos="100000">
                    <a:srgbClr val="FFC000">
                      <a:shade val="20000"/>
                      <a:satMod val="245000"/>
                    </a:srgb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uLnTx/>
              <a:uFillTx/>
              <a:ea typeface="Arial-Rounded" panose="020B0500000000000000" pitchFamily="34" charset="0"/>
              <a:cs typeface="Arial-Rounded" panose="020B0500000000000000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43896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B873D85-AB3D-4EAA-AAB8-5B6328A2207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09" t="26573" r="34804" b="51253"/>
          <a:stretch/>
        </p:blipFill>
        <p:spPr>
          <a:xfrm>
            <a:off x="116600" y="508159"/>
            <a:ext cx="7651531" cy="152971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03090E7-7C97-4F8A-8FDB-75E853769BA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403" b="22579"/>
          <a:stretch/>
        </p:blipFill>
        <p:spPr>
          <a:xfrm>
            <a:off x="-851337" y="2998615"/>
            <a:ext cx="13668703" cy="237360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7DD60D6-A07C-483B-A2C3-FC2EC7D8E66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222" t="8190" r="6517" b="50767"/>
          <a:stretch/>
        </p:blipFill>
        <p:spPr>
          <a:xfrm>
            <a:off x="9714201" y="539443"/>
            <a:ext cx="2218193" cy="235195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A450EFB-9A8B-4C56-913A-F3457ED667E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639" t="75475" b="11556"/>
          <a:stretch/>
        </p:blipFill>
        <p:spPr>
          <a:xfrm>
            <a:off x="8755117" y="5479437"/>
            <a:ext cx="3436883" cy="1016087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DD2E0A01-EE52-4B8B-B9AD-82CA35E95D12}"/>
              </a:ext>
            </a:extLst>
          </p:cNvPr>
          <p:cNvSpPr/>
          <p:nvPr/>
        </p:nvSpPr>
        <p:spPr>
          <a:xfrm>
            <a:off x="10909736" y="3283389"/>
            <a:ext cx="268012" cy="412717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663E3DB-EC9D-4632-838A-6C420ADFAE9A}"/>
              </a:ext>
            </a:extLst>
          </p:cNvPr>
          <p:cNvSpPr txBox="1"/>
          <p:nvPr/>
        </p:nvSpPr>
        <p:spPr>
          <a:xfrm>
            <a:off x="10960973" y="3205807"/>
            <a:ext cx="3573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l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5AB0925-8244-4F07-828D-4A7689172223}"/>
              </a:ext>
            </a:extLst>
          </p:cNvPr>
          <p:cNvSpPr/>
          <p:nvPr/>
        </p:nvSpPr>
        <p:spPr>
          <a:xfrm>
            <a:off x="1928649" y="4026474"/>
            <a:ext cx="268012" cy="412717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29547C2-348E-434B-B590-6EA211AF67D0}"/>
              </a:ext>
            </a:extLst>
          </p:cNvPr>
          <p:cNvSpPr txBox="1"/>
          <p:nvPr/>
        </p:nvSpPr>
        <p:spPr>
          <a:xfrm>
            <a:off x="1839312" y="3919635"/>
            <a:ext cx="3573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n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EB24F66-0549-4654-8D10-89D9A13CBCA8}"/>
              </a:ext>
            </a:extLst>
          </p:cNvPr>
          <p:cNvSpPr/>
          <p:nvPr/>
        </p:nvSpPr>
        <p:spPr>
          <a:xfrm>
            <a:off x="5459469" y="3961964"/>
            <a:ext cx="268012" cy="412717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796FEB7-F53F-4F36-AE98-17F05EB5ECFB}"/>
              </a:ext>
            </a:extLst>
          </p:cNvPr>
          <p:cNvSpPr txBox="1"/>
          <p:nvPr/>
        </p:nvSpPr>
        <p:spPr>
          <a:xfrm>
            <a:off x="5383268" y="3917882"/>
            <a:ext cx="3573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n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023332F-4486-4DFD-92F7-31F45A597F95}"/>
              </a:ext>
            </a:extLst>
          </p:cNvPr>
          <p:cNvSpPr/>
          <p:nvPr/>
        </p:nvSpPr>
        <p:spPr>
          <a:xfrm>
            <a:off x="6466609" y="3980387"/>
            <a:ext cx="268012" cy="412717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3EA47A7-66E9-43A3-9E3C-578572DF3743}"/>
              </a:ext>
            </a:extLst>
          </p:cNvPr>
          <p:cNvSpPr txBox="1"/>
          <p:nvPr/>
        </p:nvSpPr>
        <p:spPr>
          <a:xfrm>
            <a:off x="6492882" y="3872304"/>
            <a:ext cx="3573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l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8529E98-6300-4E60-9E71-5455C6633F94}"/>
              </a:ext>
            </a:extLst>
          </p:cNvPr>
          <p:cNvSpPr/>
          <p:nvPr/>
        </p:nvSpPr>
        <p:spPr>
          <a:xfrm>
            <a:off x="5427936" y="4760630"/>
            <a:ext cx="268012" cy="412717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73BEBCD-0B24-4AF0-8A6E-8DA8CD32E2BC}"/>
              </a:ext>
            </a:extLst>
          </p:cNvPr>
          <p:cNvSpPr txBox="1"/>
          <p:nvPr/>
        </p:nvSpPr>
        <p:spPr>
          <a:xfrm>
            <a:off x="5427936" y="4640224"/>
            <a:ext cx="3573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l</a:t>
            </a:r>
          </a:p>
        </p:txBody>
      </p:sp>
      <p:pic>
        <p:nvPicPr>
          <p:cNvPr id="24" name="Content Placeholder 9">
            <a:extLst>
              <a:ext uri="{FF2B5EF4-FFF2-40B4-BE49-F238E27FC236}">
                <a16:creationId xmlns:a16="http://schemas.microsoft.com/office/drawing/2014/main" id="{88E06664-6A4A-4223-8972-516C9400AE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7143" y="755117"/>
            <a:ext cx="2127058" cy="2243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180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/>
      <p:bldP spid="16" grpId="0" animBg="1"/>
      <p:bldP spid="17" grpId="0"/>
      <p:bldP spid="18" grpId="0" animBg="1"/>
      <p:bldP spid="19" grpId="0"/>
      <p:bldP spid="20" grpId="0" animBg="1"/>
      <p:bldP spid="21" grpId="0"/>
      <p:bldP spid="22" grpId="0" animBg="1"/>
      <p:bldP spid="2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FED9ECF-E69B-4F38-8568-C9DD8F08F53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" r="382"/>
          <a:stretch/>
        </p:blipFill>
        <p:spPr>
          <a:xfrm>
            <a:off x="0" y="486907"/>
            <a:ext cx="12192000" cy="324832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972BCE9-E360-4216-8A86-4933EA0497C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87" t="37489" r="9497"/>
          <a:stretch/>
        </p:blipFill>
        <p:spPr>
          <a:xfrm>
            <a:off x="987184" y="4341168"/>
            <a:ext cx="10415752" cy="314180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7261C56-89CE-4552-BBE7-43AF736C69A4}"/>
              </a:ext>
            </a:extLst>
          </p:cNvPr>
          <p:cNvSpPr/>
          <p:nvPr/>
        </p:nvSpPr>
        <p:spPr>
          <a:xfrm>
            <a:off x="5824570" y="4351283"/>
            <a:ext cx="740979" cy="4427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EBDC011-B93C-4AF6-9897-700DAFC2D24B}"/>
              </a:ext>
            </a:extLst>
          </p:cNvPr>
          <p:cNvSpPr/>
          <p:nvPr/>
        </p:nvSpPr>
        <p:spPr>
          <a:xfrm>
            <a:off x="6935386" y="1138955"/>
            <a:ext cx="756399" cy="4488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B1063CF-8EA4-46FC-8D6B-E283FA6BBEB6}"/>
              </a:ext>
            </a:extLst>
          </p:cNvPr>
          <p:cNvSpPr txBox="1"/>
          <p:nvPr/>
        </p:nvSpPr>
        <p:spPr>
          <a:xfrm>
            <a:off x="6862816" y="1137199"/>
            <a:ext cx="880815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800" dirty="0" err="1">
                <a:solidFill>
                  <a:srgbClr val="FF0000"/>
                </a:solidFill>
              </a:rPr>
              <a:t>ươc</a:t>
            </a:r>
            <a:endParaRPr lang="en-US" sz="2800" dirty="0">
              <a:solidFill>
                <a:srgbClr val="FF0000"/>
              </a:solidFill>
            </a:endParaRPr>
          </a:p>
        </p:txBody>
      </p:sp>
      <p:pic>
        <p:nvPicPr>
          <p:cNvPr id="17" name="Content Placeholder 9">
            <a:extLst>
              <a:ext uri="{FF2B5EF4-FFF2-40B4-BE49-F238E27FC236}">
                <a16:creationId xmlns:a16="http://schemas.microsoft.com/office/drawing/2014/main" id="{9A6F5456-E696-411D-B658-AFBF9363C0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1804" y="4519668"/>
            <a:ext cx="2127058" cy="2243498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ECD5DEC3-9BC8-4BD9-A8F8-F299C94280E0}"/>
              </a:ext>
            </a:extLst>
          </p:cNvPr>
          <p:cNvSpPr/>
          <p:nvPr/>
        </p:nvSpPr>
        <p:spPr>
          <a:xfrm>
            <a:off x="2872116" y="1886621"/>
            <a:ext cx="756399" cy="4488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F76780E-7299-4024-B02C-480273D3BB38}"/>
              </a:ext>
            </a:extLst>
          </p:cNvPr>
          <p:cNvSpPr txBox="1"/>
          <p:nvPr/>
        </p:nvSpPr>
        <p:spPr>
          <a:xfrm>
            <a:off x="2800188" y="1740535"/>
            <a:ext cx="993228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800" dirty="0" err="1">
                <a:solidFill>
                  <a:srgbClr val="FF0000"/>
                </a:solidFill>
              </a:rPr>
              <a:t>ươc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3C955EF-2D35-4AF9-BCA6-98C2ECF70EF5}"/>
              </a:ext>
            </a:extLst>
          </p:cNvPr>
          <p:cNvSpPr/>
          <p:nvPr/>
        </p:nvSpPr>
        <p:spPr>
          <a:xfrm>
            <a:off x="2356139" y="2483341"/>
            <a:ext cx="756399" cy="4488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84F994E-CC5E-4BDC-8DF9-26E6C93F6E0B}"/>
              </a:ext>
            </a:extLst>
          </p:cNvPr>
          <p:cNvSpPr txBox="1"/>
          <p:nvPr/>
        </p:nvSpPr>
        <p:spPr>
          <a:xfrm>
            <a:off x="2303574" y="2333332"/>
            <a:ext cx="993228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800" dirty="0" err="1">
                <a:solidFill>
                  <a:srgbClr val="FF0000"/>
                </a:solidFill>
              </a:rPr>
              <a:t>ươt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021DF35-FF20-468C-A0DB-2B962BCBD03A}"/>
              </a:ext>
            </a:extLst>
          </p:cNvPr>
          <p:cNvSpPr/>
          <p:nvPr/>
        </p:nvSpPr>
        <p:spPr>
          <a:xfrm>
            <a:off x="4149796" y="2482385"/>
            <a:ext cx="756399" cy="4488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7C9593D-9A3B-464C-AAA7-62518D1E0DF3}"/>
              </a:ext>
            </a:extLst>
          </p:cNvPr>
          <p:cNvSpPr txBox="1"/>
          <p:nvPr/>
        </p:nvSpPr>
        <p:spPr>
          <a:xfrm>
            <a:off x="4031381" y="2303477"/>
            <a:ext cx="993228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800" dirty="0" err="1">
                <a:solidFill>
                  <a:srgbClr val="FF0000"/>
                </a:solidFill>
              </a:rPr>
              <a:t>ươt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0479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/>
      <p:bldP spid="18" grpId="0" animBg="1"/>
      <p:bldP spid="13" grpId="0" animBg="1"/>
      <p:bldP spid="19" grpId="0" animBg="1"/>
      <p:bldP spid="15" grpId="0" animBg="1"/>
      <p:bldP spid="20" grpId="0" animBg="1"/>
      <p:bldP spid="1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6C5F28A-7DE4-4476-B8B0-B88C0686FB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8627"/>
            <a:ext cx="12192000" cy="5885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00747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1D97250-5E7B-4C52-9A4C-FA1E70B4C6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77830" y="-362020"/>
            <a:ext cx="15430388" cy="4044522"/>
          </a:xfrm>
          <a:prstGeom prst="rect">
            <a:avLst/>
          </a:prstGeom>
        </p:spPr>
      </p:pic>
      <p:graphicFrame>
        <p:nvGraphicFramePr>
          <p:cNvPr id="6" name="Table 3">
            <a:extLst>
              <a:ext uri="{FF2B5EF4-FFF2-40B4-BE49-F238E27FC236}">
                <a16:creationId xmlns:a16="http://schemas.microsoft.com/office/drawing/2014/main" id="{46FC7D65-759A-4F31-B007-00059E686B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9361440"/>
              </p:ext>
            </p:extLst>
          </p:nvPr>
        </p:nvGraphicFramePr>
        <p:xfrm>
          <a:off x="2178389" y="3018971"/>
          <a:ext cx="8329402" cy="345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64701">
                  <a:extLst>
                    <a:ext uri="{9D8B030D-6E8A-4147-A177-3AD203B41FA5}">
                      <a16:colId xmlns:a16="http://schemas.microsoft.com/office/drawing/2014/main" val="643338533"/>
                    </a:ext>
                  </a:extLst>
                </a:gridCol>
                <a:gridCol w="4164701">
                  <a:extLst>
                    <a:ext uri="{9D8B030D-6E8A-4147-A177-3AD203B41FA5}">
                      <a16:colId xmlns:a16="http://schemas.microsoft.com/office/drawing/2014/main" val="4076599210"/>
                    </a:ext>
                  </a:extLst>
                </a:gridCol>
              </a:tblGrid>
              <a:tr h="1374167"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latin typeface="UTM Avo" panose="02040603050506020204" pitchFamily="18" charset="0"/>
                        </a:rPr>
                        <a:t>Tiếng có vần </a:t>
                      </a:r>
                      <a:r>
                        <a:rPr lang="en-US" sz="2400">
                          <a:solidFill>
                            <a:srgbClr val="FFFF00"/>
                          </a:solidFill>
                          <a:latin typeface="UTM Avo" panose="02040603050506020204" pitchFamily="18" charset="0"/>
                        </a:rPr>
                        <a:t>ươc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err="1">
                          <a:latin typeface="UTM Avo" panose="02040603050506020204" pitchFamily="18" charset="0"/>
                        </a:rPr>
                        <a:t>Tiếng</a:t>
                      </a:r>
                      <a:r>
                        <a:rPr lang="en-US" sz="2400" dirty="0"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2400" dirty="0" err="1">
                          <a:latin typeface="UTM Avo" panose="02040603050506020204" pitchFamily="18" charset="0"/>
                        </a:rPr>
                        <a:t>có</a:t>
                      </a:r>
                      <a:r>
                        <a:rPr lang="en-US" sz="2400" dirty="0"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2400" dirty="0" err="1">
                          <a:latin typeface="UTM Avo" panose="02040603050506020204" pitchFamily="18" charset="0"/>
                        </a:rPr>
                        <a:t>vần</a:t>
                      </a:r>
                      <a:r>
                        <a:rPr lang="en-US" sz="2400" dirty="0"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FFFF00"/>
                          </a:solidFill>
                          <a:latin typeface="UTM Avo" panose="02040603050506020204" pitchFamily="18" charset="0"/>
                        </a:rPr>
                        <a:t>ươt</a:t>
                      </a:r>
                      <a:endParaRPr lang="en-US" sz="2400" dirty="0">
                        <a:solidFill>
                          <a:srgbClr val="FFFF00"/>
                        </a:solidFill>
                        <a:latin typeface="UTM Avo" panose="020406030505060202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52710388"/>
                  </a:ext>
                </a:extLst>
              </a:tr>
              <a:tr h="208023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2373677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80F1B4E4-6332-4649-B403-C9EE5AA214E3}"/>
              </a:ext>
            </a:extLst>
          </p:cNvPr>
          <p:cNvSpPr txBox="1"/>
          <p:nvPr/>
        </p:nvSpPr>
        <p:spPr>
          <a:xfrm>
            <a:off x="2694949" y="4477787"/>
            <a:ext cx="3729272" cy="13849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2800">
                <a:latin typeface="UTM Avo" panose="02040603050506020204" pitchFamily="18" charset="0"/>
                <a:cs typeface="Times New Roman" pitchFamily="18" charset="0"/>
              </a:rPr>
              <a:t>lược, bước, nước, trước, phước, thước, …</a:t>
            </a:r>
            <a:endParaRPr lang="vi-VN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13FFD9C-B490-4DC3-9BD1-38B627699B68}"/>
              </a:ext>
            </a:extLst>
          </p:cNvPr>
          <p:cNvSpPr txBox="1"/>
          <p:nvPr/>
        </p:nvSpPr>
        <p:spPr>
          <a:xfrm>
            <a:off x="6424221" y="4600883"/>
            <a:ext cx="3729272" cy="95410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2800" dirty="0" err="1">
                <a:latin typeface="UTM Avo" panose="02040603050506020204" pitchFamily="18" charset="0"/>
                <a:cs typeface="Times New Roman" pitchFamily="18" charset="0"/>
              </a:rPr>
              <a:t>lướt</a:t>
            </a:r>
            <a:r>
              <a:rPr lang="en-US" sz="2800" dirty="0">
                <a:latin typeface="UTM Avo" panose="02040603050506020204" pitchFamily="18" charset="0"/>
                <a:cs typeface="Times New Roman" pitchFamily="18" charset="0"/>
              </a:rPr>
              <a:t>, </a:t>
            </a:r>
            <a:r>
              <a:rPr lang="en-US" sz="2800" dirty="0" err="1">
                <a:latin typeface="UTM Avo" panose="02040603050506020204" pitchFamily="18" charset="0"/>
                <a:cs typeface="Times New Roman" pitchFamily="18" charset="0"/>
              </a:rPr>
              <a:t>mượt</a:t>
            </a:r>
            <a:r>
              <a:rPr lang="en-US" sz="2800" dirty="0">
                <a:latin typeface="UTM Avo" panose="02040603050506020204" pitchFamily="18" charset="0"/>
                <a:cs typeface="Times New Roman" pitchFamily="18" charset="0"/>
              </a:rPr>
              <a:t>, </a:t>
            </a:r>
            <a:r>
              <a:rPr lang="en-US" sz="2800" dirty="0" err="1">
                <a:latin typeface="UTM Avo" panose="02040603050506020204" pitchFamily="18" charset="0"/>
                <a:cs typeface="Times New Roman" pitchFamily="18" charset="0"/>
              </a:rPr>
              <a:t>trượt</a:t>
            </a:r>
            <a:r>
              <a:rPr lang="en-US" sz="2800" dirty="0">
                <a:latin typeface="UTM Avo" panose="02040603050506020204" pitchFamily="18" charset="0"/>
                <a:cs typeface="Times New Roman" pitchFamily="18" charset="0"/>
              </a:rPr>
              <a:t>, </a:t>
            </a:r>
            <a:r>
              <a:rPr lang="en-US" sz="2800" dirty="0" err="1">
                <a:latin typeface="UTM Avo" panose="02040603050506020204" pitchFamily="18" charset="0"/>
                <a:cs typeface="Times New Roman" pitchFamily="18" charset="0"/>
              </a:rPr>
              <a:t>vượt</a:t>
            </a:r>
            <a:r>
              <a:rPr lang="en-US" sz="2800" dirty="0">
                <a:latin typeface="UTM Avo" panose="02040603050506020204" pitchFamily="18" charset="0"/>
                <a:cs typeface="Times New Roman" pitchFamily="18" charset="0"/>
              </a:rPr>
              <a:t>, </a:t>
            </a:r>
            <a:r>
              <a:rPr lang="en-US" sz="2800" dirty="0" err="1">
                <a:latin typeface="UTM Avo" panose="02040603050506020204" pitchFamily="18" charset="0"/>
                <a:cs typeface="Times New Roman" pitchFamily="18" charset="0"/>
              </a:rPr>
              <a:t>thướt</a:t>
            </a:r>
            <a:r>
              <a:rPr lang="en-US" sz="2800" dirty="0">
                <a:latin typeface="UTM Avo" panose="02040603050506020204" pitchFamily="18" charset="0"/>
                <a:cs typeface="Times New Roman" pitchFamily="18" charset="0"/>
              </a:rPr>
              <a:t> (</a:t>
            </a:r>
            <a:r>
              <a:rPr lang="en-US" sz="2800" dirty="0" err="1">
                <a:latin typeface="UTM Avo" panose="02040603050506020204" pitchFamily="18" charset="0"/>
                <a:cs typeface="Times New Roman" pitchFamily="18" charset="0"/>
              </a:rPr>
              <a:t>tha</a:t>
            </a:r>
            <a:r>
              <a:rPr lang="en-US" sz="2800" dirty="0">
                <a:latin typeface="UTM Avo" panose="02040603050506020204" pitchFamily="18" charset="0"/>
                <a:cs typeface="Times New Roman" pitchFamily="18" charset="0"/>
              </a:rPr>
              <a:t>), …</a:t>
            </a:r>
            <a:endParaRPr lang="vi-VN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7537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79691" y1="88450" x2="80271" y2="94225"/>
                        <a14:foregroundMark x1="80271" y1="89362" x2="56673" y2="89058"/>
                        <a14:foregroundMark x1="89168" y1="90274" x2="64023" y2="94529"/>
                        <a14:foregroundMark x1="95551" y1="78116" x2="52805" y2="87234"/>
                        <a14:foregroundMark x1="50870" y1="73860" x2="11992" y2="85714"/>
                        <a14:foregroundMark x1="10251" y1="68997" x2="38104" y2="88754"/>
                        <a14:foregroundMark x1="9671" y1="10942" x2="51451" y2="17021"/>
                        <a14:foregroundMark x1="39458" y1="8207" x2="2128" y2="24012"/>
                        <a14:foregroundMark x1="12186" y1="14286" x2="31721" y2="10638"/>
                        <a14:foregroundMark x1="19149" y1="9726" x2="16441" y2="17933"/>
                        <a14:foregroundMark x1="41973" y1="10334" x2="46422" y2="17021"/>
                        <a14:foregroundMark x1="56673" y1="6079" x2="90716" y2="2736"/>
                        <a14:foregroundMark x1="93424" y1="5471" x2="88781" y2="13982"/>
                        <a14:foregroundMark x1="98066" y1="32523" x2="97292" y2="61398"/>
                        <a14:foregroundMark x1="75242" y1="89970" x2="66538" y2="94529"/>
                        <a14:foregroundMark x1="8897" y1="45593" x2="0" y2="66869"/>
                        <a14:foregroundMark x1="1547" y1="41945" x2="1354" y2="68085"/>
                        <a14:foregroundMark x1="60542" y1="2736" x2="86847" y2="1824"/>
                        <a14:foregroundMark x1="93424" y1="1520" x2="70019" y2="912"/>
                        <a14:foregroundMark x1="93424" y1="35562" x2="99807" y2="57447"/>
                        <a14:foregroundMark x1="59961" y1="75076" x2="10445" y2="82675"/>
                        <a14:foregroundMark x1="45648" y1="83587" x2="13540" y2="80851"/>
                        <a14:foregroundMark x1="16248" y1="64742" x2="10445" y2="78419"/>
                        <a14:foregroundMark x1="19729" y1="69605" x2="16634" y2="86018"/>
                        <a14:foregroundMark x1="11412" y1="65957" x2="9284" y2="732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0789" y="3306302"/>
            <a:ext cx="1975757" cy="125730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79691" y1="88450" x2="80271" y2="94225"/>
                        <a14:foregroundMark x1="80271" y1="89362" x2="56673" y2="89058"/>
                        <a14:foregroundMark x1="89168" y1="90274" x2="64023" y2="94529"/>
                        <a14:foregroundMark x1="95551" y1="78116" x2="52805" y2="87234"/>
                        <a14:foregroundMark x1="50870" y1="73860" x2="11992" y2="85714"/>
                        <a14:foregroundMark x1="10251" y1="68997" x2="38104" y2="88754"/>
                        <a14:foregroundMark x1="9671" y1="10942" x2="51451" y2="17021"/>
                        <a14:foregroundMark x1="39458" y1="8207" x2="2128" y2="24012"/>
                        <a14:foregroundMark x1="12186" y1="14286" x2="31721" y2="10638"/>
                        <a14:foregroundMark x1="19149" y1="9726" x2="16441" y2="17933"/>
                        <a14:foregroundMark x1="41973" y1="10334" x2="46422" y2="17021"/>
                        <a14:foregroundMark x1="56673" y1="6079" x2="90716" y2="2736"/>
                        <a14:foregroundMark x1="93424" y1="5471" x2="88781" y2="13982"/>
                        <a14:foregroundMark x1="98066" y1="32523" x2="97292" y2="61398"/>
                        <a14:foregroundMark x1="75242" y1="89970" x2="66538" y2="94529"/>
                        <a14:foregroundMark x1="8897" y1="45593" x2="0" y2="66869"/>
                        <a14:foregroundMark x1="1547" y1="41945" x2="1354" y2="68085"/>
                        <a14:foregroundMark x1="60542" y1="2736" x2="86847" y2="1824"/>
                        <a14:foregroundMark x1="93424" y1="1520" x2="70019" y2="912"/>
                        <a14:foregroundMark x1="93424" y1="35562" x2="99807" y2="57447"/>
                        <a14:foregroundMark x1="59961" y1="75076" x2="10445" y2="82675"/>
                        <a14:foregroundMark x1="45648" y1="83587" x2="13540" y2="80851"/>
                        <a14:foregroundMark x1="16248" y1="64742" x2="10445" y2="78419"/>
                        <a14:foregroundMark x1="19729" y1="69605" x2="16634" y2="86018"/>
                        <a14:foregroundMark x1="11412" y1="65957" x2="9284" y2="732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9200" y="4533841"/>
            <a:ext cx="1975757" cy="125730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7221" y="6151016"/>
            <a:ext cx="2337448" cy="786431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foregroundMark x1="79691" y1="88450" x2="80271" y2="94225"/>
                        <a14:foregroundMark x1="80271" y1="89362" x2="56673" y2="89058"/>
                        <a14:foregroundMark x1="89168" y1="90274" x2="64023" y2="94529"/>
                        <a14:foregroundMark x1="95551" y1="78116" x2="52805" y2="87234"/>
                        <a14:foregroundMark x1="50870" y1="73860" x2="11992" y2="85714"/>
                        <a14:foregroundMark x1="10251" y1="68997" x2="38104" y2="88754"/>
                        <a14:foregroundMark x1="9671" y1="10942" x2="51451" y2="17021"/>
                        <a14:foregroundMark x1="39458" y1="8207" x2="2128" y2="24012"/>
                        <a14:foregroundMark x1="12186" y1="14286" x2="31721" y2="10638"/>
                        <a14:foregroundMark x1="19149" y1="9726" x2="16441" y2="17933"/>
                        <a14:foregroundMark x1="41973" y1="10334" x2="46422" y2="17021"/>
                        <a14:foregroundMark x1="56673" y1="6079" x2="90716" y2="2736"/>
                        <a14:foregroundMark x1="93424" y1="5471" x2="88781" y2="13982"/>
                        <a14:foregroundMark x1="98066" y1="32523" x2="97292" y2="61398"/>
                        <a14:foregroundMark x1="75242" y1="89970" x2="66538" y2="94529"/>
                        <a14:foregroundMark x1="8897" y1="45593" x2="0" y2="66869"/>
                        <a14:foregroundMark x1="1547" y1="41945" x2="1354" y2="68085"/>
                        <a14:foregroundMark x1="60542" y1="2736" x2="86847" y2="1824"/>
                        <a14:foregroundMark x1="93424" y1="1520" x2="70019" y2="912"/>
                        <a14:foregroundMark x1="93424" y1="35562" x2="99807" y2="57447"/>
                        <a14:foregroundMark x1="59961" y1="75076" x2="10445" y2="82675"/>
                        <a14:foregroundMark x1="45648" y1="83587" x2="13540" y2="80851"/>
                        <a14:foregroundMark x1="16248" y1="64742" x2="10445" y2="78419"/>
                        <a14:foregroundMark x1="19729" y1="69605" x2="16634" y2="86018"/>
                        <a14:foregroundMark x1="11412" y1="65957" x2="9284" y2="732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52047"/>
            <a:ext cx="1571039" cy="999752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3549" y="3636645"/>
            <a:ext cx="1893401" cy="637032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79691" y1="88450" x2="80271" y2="94225"/>
                        <a14:foregroundMark x1="80271" y1="89362" x2="56673" y2="89058"/>
                        <a14:foregroundMark x1="89168" y1="90274" x2="64023" y2="94529"/>
                        <a14:foregroundMark x1="95551" y1="78116" x2="52805" y2="87234"/>
                        <a14:foregroundMark x1="50870" y1="73860" x2="11992" y2="85714"/>
                        <a14:foregroundMark x1="10251" y1="68997" x2="38104" y2="88754"/>
                        <a14:foregroundMark x1="9671" y1="10942" x2="51451" y2="17021"/>
                        <a14:foregroundMark x1="39458" y1="8207" x2="2128" y2="24012"/>
                        <a14:foregroundMark x1="12186" y1="14286" x2="31721" y2="10638"/>
                        <a14:foregroundMark x1="19149" y1="9726" x2="16441" y2="17933"/>
                        <a14:foregroundMark x1="41973" y1="10334" x2="46422" y2="17021"/>
                        <a14:foregroundMark x1="56673" y1="6079" x2="90716" y2="2736"/>
                        <a14:foregroundMark x1="93424" y1="5471" x2="88781" y2="13982"/>
                        <a14:foregroundMark x1="98066" y1="32523" x2="97292" y2="61398"/>
                        <a14:foregroundMark x1="75242" y1="89970" x2="66538" y2="94529"/>
                        <a14:foregroundMark x1="8897" y1="45593" x2="0" y2="66869"/>
                        <a14:foregroundMark x1="1547" y1="41945" x2="1354" y2="68085"/>
                        <a14:foregroundMark x1="60542" y1="2736" x2="86847" y2="1824"/>
                        <a14:foregroundMark x1="93424" y1="1520" x2="70019" y2="912"/>
                        <a14:foregroundMark x1="93424" y1="35562" x2="99807" y2="57447"/>
                        <a14:foregroundMark x1="59961" y1="75076" x2="10445" y2="82675"/>
                        <a14:foregroundMark x1="45648" y1="83587" x2="13540" y2="80851"/>
                        <a14:foregroundMark x1="16248" y1="64742" x2="10445" y2="78419"/>
                        <a14:foregroundMark x1="19729" y1="69605" x2="16634" y2="86018"/>
                        <a14:foregroundMark x1="11412" y1="65957" x2="9284" y2="732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6641" y="4162739"/>
            <a:ext cx="1975757" cy="1257300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6556" y="5732837"/>
            <a:ext cx="1893401" cy="637032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2500" y="6182026"/>
            <a:ext cx="1893401" cy="637032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>
                        <a14:foregroundMark x1="30802" y1="75714" x2="69628" y2="76286"/>
                        <a14:foregroundMark x1="39685" y1="80286" x2="60458" y2="79286"/>
                        <a14:foregroundMark x1="39398" y1="7143" x2="45129" y2="17571"/>
                        <a14:foregroundMark x1="59456" y1="5714" x2="58596" y2="1728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0048" y="1149532"/>
            <a:ext cx="1414645" cy="1418698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100000">
                        <a14:foregroundMark x1="61558" y1="7051" x2="64935" y2="23397"/>
                        <a14:foregroundMark x1="89610" y1="9615" x2="91948" y2="28205"/>
                        <a14:foregroundMark x1="59740" y1="9615" x2="55584" y2="240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5314" y="1342404"/>
            <a:ext cx="1543813" cy="125109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0" b="100000" l="0" r="10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6240" y="1290560"/>
            <a:ext cx="1753487" cy="1274238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7" cstate="print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0" b="100000" l="0" r="100000">
                        <a14:foregroundMark x1="35568" y1="6319" x2="45622" y2="26179"/>
                        <a14:foregroundMark x1="63351" y1="5918" x2="52432" y2="299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4357" y="2925976"/>
            <a:ext cx="1209293" cy="1303422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9" cstate="print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0" b="99201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7479" y="2629525"/>
            <a:ext cx="1480128" cy="1510294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21" cstate="print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0" b="100000" l="0" r="100000">
                        <a14:foregroundMark x1="12154" y1="10441" x2="23692" y2="11137"/>
                        <a14:foregroundMark x1="47692" y1="6961" x2="36000" y2="99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8834" y="2025872"/>
            <a:ext cx="1621003" cy="1074850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23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ackgroundRemoval t="0" b="100000" l="0" r="100000">
                        <a14:foregroundMark x1="31065" y1="7619" x2="49704" y2="36508"/>
                        <a14:foregroundMark x1="65976" y1="6032" x2="51775" y2="26349"/>
                        <a14:foregroundMark x1="35503" y1="7302" x2="65976" y2="6984"/>
                        <a14:foregroundMark x1="38166" y1="31111" x2="69822" y2="3301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0818" y="3934952"/>
            <a:ext cx="1638443" cy="1526952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25" cstate="print"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backgroundRemoval t="0" b="100000" l="0" r="100000">
                        <a14:backgroundMark x1="37937" y1="83556" x2="40559" y2="85277"/>
                        <a14:backgroundMark x1="62937" y1="82792" x2="60490" y2="8489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1956" y="4915295"/>
            <a:ext cx="1384988" cy="1266731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27" cstate="print">
            <a:extLst>
              <a:ext uri="{BEBA8EAE-BF5A-486C-A8C5-ECC9F3942E4B}">
                <a14:imgProps xmlns:a14="http://schemas.microsoft.com/office/drawing/2010/main">
                  <a14:imgLayer r:embed="rId28">
                    <a14:imgEffect>
                      <a14:backgroundRemoval t="0" b="100000" l="0" r="100000">
                        <a14:foregroundMark x1="21649" y1="16824" x2="16348" y2="29206"/>
                        <a14:foregroundMark x1="43594" y1="6326" x2="53314" y2="1776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605" y="5280791"/>
            <a:ext cx="1267074" cy="1386504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29" cstate="print">
            <a:extLst>
              <a:ext uri="{BEBA8EAE-BF5A-486C-A8C5-ECC9F3942E4B}">
                <a14:imgProps xmlns:a14="http://schemas.microsoft.com/office/drawing/2010/main">
                  <a14:imgLayer r:embed="rId30">
                    <a14:imgEffect>
                      <a14:backgroundRemoval t="0" b="100000" l="0" r="100000">
                        <a14:foregroundMark x1="25111" y1="7817" x2="47333" y2="16173"/>
                        <a14:foregroundMark x1="42889" y1="7547" x2="30444" y2="7547"/>
                        <a14:foregroundMark x1="58000" y1="6739" x2="76000" y2="1266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9575" y="3672067"/>
            <a:ext cx="1382534" cy="113982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1">
            <a:extLst>
              <a:ext uri="{BEBA8EAE-BF5A-486C-A8C5-ECC9F3942E4B}">
                <a14:imgProps xmlns:a14="http://schemas.microsoft.com/office/drawing/2010/main">
                  <a14:imgLayer r:embed="rId32">
                    <a14:imgEffect>
                      <a14:backgroundRemoval t="0" b="100000" l="0" r="100000">
                        <a14:foregroundMark x1="83090" y1="62437" x2="90379" y2="69543"/>
                        <a14:foregroundMark x1="97085" y1="90355" x2="94752" y2="94416"/>
                        <a14:backgroundMark x1="99708" y1="74619" x2="99708" y2="75127"/>
                        <a14:backgroundMark x1="99708" y1="83249" x2="99708" y2="807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8685" y="44154"/>
            <a:ext cx="5363061" cy="3080241"/>
          </a:xfrm>
          <a:prstGeom prst="rect">
            <a:avLst/>
          </a:prstGeom>
        </p:spPr>
      </p:pic>
      <p:pic>
        <p:nvPicPr>
          <p:cNvPr id="46" name="Picture 11" descr="C:\Users\ADMIN\Desktop\Tai nguyen thiet ke tro choi\Angry birds epic birds\1505573783630 (2).png">
            <a:hlinkClick r:id="rId33" action="ppaction://hlinksldjump"/>
          </p:cNvPr>
          <p:cNvPicPr>
            <a:picLocks noChangeAspect="1" noChangeArrowheads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4376" y="5231624"/>
            <a:ext cx="1069648" cy="585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885708" y="3956025"/>
            <a:ext cx="566212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>
                <a:solidFill>
                  <a:srgbClr val="008000"/>
                </a:solidFill>
                <a:latin typeface="Algerian" panose="04020705040A02060702" pitchFamily="82" charset="0"/>
              </a:rPr>
              <a:t>ẾCH XANH MƯU TRÍ</a:t>
            </a:r>
          </a:p>
        </p:txBody>
      </p:sp>
      <p:pic>
        <p:nvPicPr>
          <p:cNvPr id="4" name="Zen Garden In-Game - Laura Shigihara - NhacCuaTui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35"/>
          <a:stretch>
            <a:fillRect/>
          </a:stretch>
        </p:blipFill>
        <p:spPr>
          <a:xfrm>
            <a:off x="13056055" y="6067102"/>
            <a:ext cx="609600" cy="6096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5652CC0-7901-4B52-A5E8-CE2D0D39BF58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837" y="44154"/>
            <a:ext cx="1557370" cy="604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243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9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1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3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5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7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9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1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2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3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5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7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8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9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0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1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3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4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5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7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8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9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0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1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2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3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4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5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6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7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8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9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0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1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2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3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4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5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6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7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8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9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0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1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2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3" dur="9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4" dur="18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5" dur="1800" fill="hold">
                                          <p:stCondLst>
                                            <p:cond delay="3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6" dur="1800" fill="hold">
                                          <p:stCondLst>
                                            <p:cond delay="5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7" dur="1800" fill="hold">
                                          <p:stCondLst>
                                            <p:cond delay="7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" decel="100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" decel="100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" decel="100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" decel="100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19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0" fill="hold">
                      <p:stCondLst>
                        <p:cond delay="0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" decel="100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" decel="100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37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8" fill="hold">
                      <p:stCondLst>
                        <p:cond delay="0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2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" decel="100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1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00" decel="100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55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6" fill="hold">
                      <p:stCondLst>
                        <p:cond delay="0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9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0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100" decel="100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164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5" fill="hold">
                      <p:stCondLst>
                        <p:cond delay="0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8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9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00" decel="100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audio>
              <p:cMediaNode vol="80000" numSld="13">
                <p:cTn id="17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79691" y1="88450" x2="80271" y2="94225"/>
                        <a14:foregroundMark x1="80271" y1="89362" x2="56673" y2="89058"/>
                        <a14:foregroundMark x1="89168" y1="90274" x2="64023" y2="94529"/>
                        <a14:foregroundMark x1="95551" y1="78116" x2="52805" y2="87234"/>
                        <a14:foregroundMark x1="50870" y1="73860" x2="11992" y2="85714"/>
                        <a14:foregroundMark x1="10251" y1="68997" x2="38104" y2="88754"/>
                        <a14:foregroundMark x1="9671" y1="10942" x2="51451" y2="17021"/>
                        <a14:foregroundMark x1="39458" y1="8207" x2="2128" y2="24012"/>
                        <a14:foregroundMark x1="12186" y1="14286" x2="31721" y2="10638"/>
                        <a14:foregroundMark x1="19149" y1="9726" x2="16441" y2="17933"/>
                        <a14:foregroundMark x1="41973" y1="10334" x2="46422" y2="17021"/>
                        <a14:foregroundMark x1="56673" y1="6079" x2="90716" y2="2736"/>
                        <a14:foregroundMark x1="93424" y1="5471" x2="88781" y2="13982"/>
                        <a14:foregroundMark x1="98066" y1="32523" x2="97292" y2="61398"/>
                        <a14:foregroundMark x1="75242" y1="89970" x2="66538" y2="94529"/>
                        <a14:foregroundMark x1="8897" y1="45593" x2="0" y2="66869"/>
                        <a14:foregroundMark x1="1547" y1="41945" x2="1354" y2="68085"/>
                        <a14:foregroundMark x1="60542" y1="2736" x2="86847" y2="1824"/>
                        <a14:foregroundMark x1="93424" y1="1520" x2="70019" y2="912"/>
                        <a14:foregroundMark x1="93424" y1="35562" x2="99807" y2="57447"/>
                        <a14:foregroundMark x1="59961" y1="75076" x2="10445" y2="82675"/>
                        <a14:foregroundMark x1="45648" y1="83587" x2="13540" y2="80851"/>
                        <a14:foregroundMark x1="16248" y1="64742" x2="10445" y2="78419"/>
                        <a14:foregroundMark x1="19729" y1="69605" x2="16634" y2="86018"/>
                        <a14:foregroundMark x1="11412" y1="65957" x2="9284" y2="732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0789" y="3306302"/>
            <a:ext cx="1975757" cy="125730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79691" y1="88450" x2="80271" y2="94225"/>
                        <a14:foregroundMark x1="80271" y1="89362" x2="56673" y2="89058"/>
                        <a14:foregroundMark x1="89168" y1="90274" x2="64023" y2="94529"/>
                        <a14:foregroundMark x1="95551" y1="78116" x2="52805" y2="87234"/>
                        <a14:foregroundMark x1="50870" y1="73860" x2="11992" y2="85714"/>
                        <a14:foregroundMark x1="10251" y1="68997" x2="38104" y2="88754"/>
                        <a14:foregroundMark x1="9671" y1="10942" x2="51451" y2="17021"/>
                        <a14:foregroundMark x1="39458" y1="8207" x2="2128" y2="24012"/>
                        <a14:foregroundMark x1="12186" y1="14286" x2="31721" y2="10638"/>
                        <a14:foregroundMark x1="19149" y1="9726" x2="16441" y2="17933"/>
                        <a14:foregroundMark x1="41973" y1="10334" x2="46422" y2="17021"/>
                        <a14:foregroundMark x1="56673" y1="6079" x2="90716" y2="2736"/>
                        <a14:foregroundMark x1="93424" y1="5471" x2="88781" y2="13982"/>
                        <a14:foregroundMark x1="98066" y1="32523" x2="97292" y2="61398"/>
                        <a14:foregroundMark x1="75242" y1="89970" x2="66538" y2="94529"/>
                        <a14:foregroundMark x1="8897" y1="45593" x2="0" y2="66869"/>
                        <a14:foregroundMark x1="1547" y1="41945" x2="1354" y2="68085"/>
                        <a14:foregroundMark x1="60542" y1="2736" x2="86847" y2="1824"/>
                        <a14:foregroundMark x1="93424" y1="1520" x2="70019" y2="912"/>
                        <a14:foregroundMark x1="93424" y1="35562" x2="99807" y2="57447"/>
                        <a14:foregroundMark x1="59961" y1="75076" x2="10445" y2="82675"/>
                        <a14:foregroundMark x1="45648" y1="83587" x2="13540" y2="80851"/>
                        <a14:foregroundMark x1="16248" y1="64742" x2="10445" y2="78419"/>
                        <a14:foregroundMark x1="19729" y1="69605" x2="16634" y2="86018"/>
                        <a14:foregroundMark x1="11412" y1="65957" x2="9284" y2="732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3100" y="4533841"/>
            <a:ext cx="1975757" cy="125730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1971" y="5636666"/>
            <a:ext cx="2337448" cy="786431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79691" y1="88450" x2="80271" y2="94225"/>
                        <a14:foregroundMark x1="80271" y1="89362" x2="56673" y2="89058"/>
                        <a14:foregroundMark x1="89168" y1="90274" x2="64023" y2="94529"/>
                        <a14:foregroundMark x1="95551" y1="78116" x2="52805" y2="87234"/>
                        <a14:foregroundMark x1="50870" y1="73860" x2="11992" y2="85714"/>
                        <a14:foregroundMark x1="10251" y1="68997" x2="38104" y2="88754"/>
                        <a14:foregroundMark x1="9671" y1="10942" x2="51451" y2="17021"/>
                        <a14:foregroundMark x1="39458" y1="8207" x2="2128" y2="24012"/>
                        <a14:foregroundMark x1="12186" y1="14286" x2="31721" y2="10638"/>
                        <a14:foregroundMark x1="19149" y1="9726" x2="16441" y2="17933"/>
                        <a14:foregroundMark x1="41973" y1="10334" x2="46422" y2="17021"/>
                        <a14:foregroundMark x1="56673" y1="6079" x2="90716" y2="2736"/>
                        <a14:foregroundMark x1="93424" y1="5471" x2="88781" y2="13982"/>
                        <a14:foregroundMark x1="98066" y1="32523" x2="97292" y2="61398"/>
                        <a14:foregroundMark x1="75242" y1="89970" x2="66538" y2="94529"/>
                        <a14:foregroundMark x1="8897" y1="45593" x2="0" y2="66869"/>
                        <a14:foregroundMark x1="1547" y1="41945" x2="1354" y2="68085"/>
                        <a14:foregroundMark x1="60542" y1="2736" x2="86847" y2="1824"/>
                        <a14:foregroundMark x1="93424" y1="1520" x2="70019" y2="912"/>
                        <a14:foregroundMark x1="93424" y1="35562" x2="99807" y2="57447"/>
                        <a14:foregroundMark x1="59961" y1="75076" x2="10445" y2="82675"/>
                        <a14:foregroundMark x1="45648" y1="83587" x2="13540" y2="80851"/>
                        <a14:foregroundMark x1="16248" y1="64742" x2="10445" y2="78419"/>
                        <a14:foregroundMark x1="19729" y1="69605" x2="16634" y2="86018"/>
                        <a14:foregroundMark x1="11412" y1="65957" x2="9284" y2="732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688" y="3384672"/>
            <a:ext cx="1975757" cy="1257300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9299" y="3636645"/>
            <a:ext cx="1893401" cy="637032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79691" y1="88450" x2="80271" y2="94225"/>
                        <a14:foregroundMark x1="80271" y1="89362" x2="56673" y2="89058"/>
                        <a14:foregroundMark x1="89168" y1="90274" x2="64023" y2="94529"/>
                        <a14:foregroundMark x1="95551" y1="78116" x2="52805" y2="87234"/>
                        <a14:foregroundMark x1="50870" y1="73860" x2="11992" y2="85714"/>
                        <a14:foregroundMark x1="10251" y1="68997" x2="38104" y2="88754"/>
                        <a14:foregroundMark x1="9671" y1="10942" x2="51451" y2="17021"/>
                        <a14:foregroundMark x1="39458" y1="8207" x2="2128" y2="24012"/>
                        <a14:foregroundMark x1="12186" y1="14286" x2="31721" y2="10638"/>
                        <a14:foregroundMark x1="19149" y1="9726" x2="16441" y2="17933"/>
                        <a14:foregroundMark x1="41973" y1="10334" x2="46422" y2="17021"/>
                        <a14:foregroundMark x1="56673" y1="6079" x2="90716" y2="2736"/>
                        <a14:foregroundMark x1="93424" y1="5471" x2="88781" y2="13982"/>
                        <a14:foregroundMark x1="98066" y1="32523" x2="97292" y2="61398"/>
                        <a14:foregroundMark x1="75242" y1="89970" x2="66538" y2="94529"/>
                        <a14:foregroundMark x1="8897" y1="45593" x2="0" y2="66869"/>
                        <a14:foregroundMark x1="1547" y1="41945" x2="1354" y2="68085"/>
                        <a14:foregroundMark x1="60542" y1="2736" x2="86847" y2="1824"/>
                        <a14:foregroundMark x1="93424" y1="1520" x2="70019" y2="912"/>
                        <a14:foregroundMark x1="93424" y1="35562" x2="99807" y2="57447"/>
                        <a14:foregroundMark x1="59961" y1="75076" x2="10445" y2="82675"/>
                        <a14:foregroundMark x1="45648" y1="83587" x2="13540" y2="80851"/>
                        <a14:foregroundMark x1="16248" y1="64742" x2="10445" y2="78419"/>
                        <a14:foregroundMark x1="19729" y1="69605" x2="16634" y2="86018"/>
                        <a14:foregroundMark x1="11412" y1="65957" x2="9284" y2="732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6392" y="4810365"/>
            <a:ext cx="1975757" cy="1257300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2306" y="5732837"/>
            <a:ext cx="1893401" cy="637032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48" y="5590195"/>
            <a:ext cx="1893401" cy="637032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>
                        <a14:foregroundMark x1="61558" y1="7051" x2="64935" y2="23397"/>
                        <a14:foregroundMark x1="89610" y1="9615" x2="91948" y2="28205"/>
                        <a14:foregroundMark x1="59740" y1="9615" x2="55584" y2="240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5241" y="1857720"/>
            <a:ext cx="1543813" cy="125109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387" y="2987803"/>
            <a:ext cx="1753487" cy="1274238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>
                        <a14:foregroundMark x1="35568" y1="6319" x2="45622" y2="26179"/>
                        <a14:foregroundMark x1="63351" y1="5918" x2="52432" y2="299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0107" y="2925976"/>
            <a:ext cx="1209293" cy="1303422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100000">
                        <a14:foregroundMark x1="12154" y1="10441" x2="23692" y2="11137"/>
                        <a14:foregroundMark x1="47692" y1="6961" x2="36000" y2="99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1845" y="4549316"/>
            <a:ext cx="1621003" cy="1074850"/>
          </a:xfrm>
          <a:prstGeom prst="rect">
            <a:avLst/>
          </a:prstGeom>
        </p:spPr>
      </p:pic>
      <p:pic>
        <p:nvPicPr>
          <p:cNvPr id="3" name="Picture 2">
            <a:hlinkClick r:id="rId15" action="ppaction://hlinksldjump"/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0" b="100000" l="0" r="100000">
                        <a14:foregroundMark x1="83090" y1="62437" x2="90379" y2="69543"/>
                        <a14:foregroundMark x1="97085" y1="90355" x2="94752" y2="9441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1031" y="-554815"/>
            <a:ext cx="4476272" cy="2570919"/>
          </a:xfrm>
          <a:prstGeom prst="rect">
            <a:avLst/>
          </a:prstGeom>
        </p:spPr>
      </p:pic>
      <p:sp>
        <p:nvSpPr>
          <p:cNvPr id="2" name="Rounded Rectangle 1">
            <a:hlinkClick r:id="rId18" action="ppaction://hlinksldjump"/>
          </p:cNvPr>
          <p:cNvSpPr/>
          <p:nvPr/>
        </p:nvSpPr>
        <p:spPr>
          <a:xfrm>
            <a:off x="3559030" y="3306302"/>
            <a:ext cx="1176969" cy="427498"/>
          </a:xfrm>
          <a:prstGeom prst="roundRect">
            <a:avLst/>
          </a:prstGeom>
          <a:solidFill>
            <a:srgbClr val="66FFFF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solidFill>
                  <a:srgbClr val="FF0000"/>
                </a:solidFill>
              </a:rPr>
              <a:t>1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35" name="Rounded Rectangle 34">
            <a:hlinkClick r:id="rId19" action="ppaction://hlinksldjump"/>
          </p:cNvPr>
          <p:cNvSpPr/>
          <p:nvPr/>
        </p:nvSpPr>
        <p:spPr>
          <a:xfrm>
            <a:off x="1301795" y="4457019"/>
            <a:ext cx="1176969" cy="427498"/>
          </a:xfrm>
          <a:prstGeom prst="roundRect">
            <a:avLst/>
          </a:prstGeom>
          <a:solidFill>
            <a:srgbClr val="66FFFF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solidFill>
                  <a:srgbClr val="FF0000"/>
                </a:solidFill>
              </a:rPr>
              <a:t>2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36" name="Rounded Rectangle 35">
            <a:hlinkClick r:id="rId20" action="ppaction://hlinksldjump"/>
          </p:cNvPr>
          <p:cNvSpPr/>
          <p:nvPr/>
        </p:nvSpPr>
        <p:spPr>
          <a:xfrm>
            <a:off x="5342809" y="4305578"/>
            <a:ext cx="1290216" cy="427498"/>
          </a:xfrm>
          <a:prstGeom prst="roundRect">
            <a:avLst/>
          </a:prstGeom>
          <a:solidFill>
            <a:srgbClr val="66FFFF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solidFill>
                  <a:srgbClr val="FF0000"/>
                </a:solidFill>
              </a:rPr>
              <a:t>4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45" name="Rounded Rectangle 44">
            <a:hlinkClick r:id="rId21" action="ppaction://hlinksldjump"/>
          </p:cNvPr>
          <p:cNvSpPr/>
          <p:nvPr/>
        </p:nvSpPr>
        <p:spPr>
          <a:xfrm>
            <a:off x="3552913" y="5968277"/>
            <a:ext cx="1176969" cy="427498"/>
          </a:xfrm>
          <a:prstGeom prst="roundRect">
            <a:avLst/>
          </a:prstGeom>
          <a:solidFill>
            <a:srgbClr val="66FFFF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solidFill>
                  <a:srgbClr val="FF0000"/>
                </a:solidFill>
              </a:rPr>
              <a:t>3</a:t>
            </a:r>
            <a:endParaRPr lang="en-US" sz="2800" b="1" dirty="0">
              <a:solidFill>
                <a:srgbClr val="FF0000"/>
              </a:solidFill>
            </a:endParaRPr>
          </a:p>
        </p:txBody>
      </p:sp>
      <p:pic>
        <p:nvPicPr>
          <p:cNvPr id="46" name="Picture 45">
            <a:extLst>
              <a:ext uri="{FF2B5EF4-FFF2-40B4-BE49-F238E27FC236}">
                <a16:creationId xmlns:a16="http://schemas.microsoft.com/office/drawing/2014/main" id="{8750871C-8946-4514-AEED-DFB52A49FC8C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2049" y="0"/>
            <a:ext cx="1557370" cy="60456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7FB5297-33A6-4573-B26C-D1BFDD4BF699}"/>
              </a:ext>
            </a:extLst>
          </p:cNvPr>
          <p:cNvSpPr txBox="1"/>
          <p:nvPr/>
        </p:nvSpPr>
        <p:spPr>
          <a:xfrm>
            <a:off x="7673147" y="1489399"/>
            <a:ext cx="4476272" cy="1631216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sz="2000"/>
              <a:t>Click vào số để ra câu hỏi. </a:t>
            </a:r>
          </a:p>
          <a:p>
            <a:pPr marL="285750" indent="-285750">
              <a:buFontTx/>
              <a:buChar char="-"/>
            </a:pPr>
            <a:r>
              <a:rPr lang="en-US" sz="2000"/>
              <a:t>Click vào con ếch để nhảy xuống nước sau khi trả lời đúng. </a:t>
            </a:r>
          </a:p>
          <a:p>
            <a:pPr marL="285750" indent="-285750">
              <a:buFontTx/>
              <a:buChar char="-"/>
            </a:pPr>
            <a:r>
              <a:rPr lang="en-US" sz="2000"/>
              <a:t>Click vào con rắn đề đến trang cuối cùng.</a:t>
            </a:r>
          </a:p>
        </p:txBody>
      </p:sp>
    </p:spTree>
    <p:extLst>
      <p:ext uri="{BB962C8B-B14F-4D97-AF65-F5344CB8AC3E}">
        <p14:creationId xmlns:p14="http://schemas.microsoft.com/office/powerpoint/2010/main" val="2853091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9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18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1800" fill="hold">
                                          <p:stCondLst>
                                            <p:cond delay="3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1800" fill="hold">
                                          <p:stCondLst>
                                            <p:cond delay="5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1800" fill="hold">
                                          <p:stCondLst>
                                            <p:cond delay="7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" decel="100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81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2" fill="hold">
                      <p:stCondLst>
                        <p:cond delay="0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" decel="100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" decel="100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99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0" fill="hold">
                      <p:stCondLst>
                        <p:cond delay="0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3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" decel="100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10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9" fill="hold">
                      <p:stCondLst>
                        <p:cond delay="0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13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4" fill="hold">
                      <p:stCondLst>
                        <p:cond delay="0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118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9" fill="hold">
                      <p:stCondLst>
                        <p:cond delay="0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123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4" fill="hold">
                      <p:stCondLst>
                        <p:cond delay="0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</p:childTnLst>
        </p:cTn>
      </p:par>
    </p:tnLst>
    <p:bldLst>
      <p:bldP spid="2" grpId="0" animBg="1"/>
      <p:bldP spid="35" grpId="0" animBg="1"/>
      <p:bldP spid="36" grpId="0" animBg="1"/>
      <p:bldP spid="45" grpId="0" animBg="1"/>
      <p:bldP spid="4" grpId="0" animBg="1"/>
      <p:bldP spid="4" grpId="1" build="allAtOnce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7655" y="-126124"/>
            <a:ext cx="12722772" cy="698412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14" y="730688"/>
            <a:ext cx="12358686" cy="228397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79691" y1="88450" x2="80271" y2="94225"/>
                        <a14:foregroundMark x1="80271" y1="89362" x2="56673" y2="89058"/>
                        <a14:foregroundMark x1="89168" y1="90274" x2="64023" y2="94529"/>
                        <a14:foregroundMark x1="95551" y1="78116" x2="52805" y2="87234"/>
                        <a14:foregroundMark x1="50870" y1="73860" x2="11992" y2="85714"/>
                        <a14:foregroundMark x1="10251" y1="68997" x2="38104" y2="88754"/>
                        <a14:foregroundMark x1="9671" y1="10942" x2="51451" y2="17021"/>
                        <a14:foregroundMark x1="39458" y1="8207" x2="2128" y2="24012"/>
                        <a14:foregroundMark x1="12186" y1="14286" x2="31721" y2="10638"/>
                        <a14:foregroundMark x1="19149" y1="9726" x2="16441" y2="17933"/>
                        <a14:foregroundMark x1="41973" y1="10334" x2="46422" y2="17021"/>
                        <a14:foregroundMark x1="56673" y1="6079" x2="90716" y2="2736"/>
                        <a14:foregroundMark x1="93424" y1="5471" x2="88781" y2="13982"/>
                        <a14:foregroundMark x1="98066" y1="32523" x2="97292" y2="61398"/>
                        <a14:foregroundMark x1="75242" y1="89970" x2="66538" y2="94529"/>
                        <a14:foregroundMark x1="8897" y1="45593" x2="0" y2="66869"/>
                        <a14:foregroundMark x1="1547" y1="41945" x2="1354" y2="68085"/>
                        <a14:foregroundMark x1="60542" y1="2736" x2="86847" y2="1824"/>
                        <a14:foregroundMark x1="93424" y1="1520" x2="70019" y2="912"/>
                        <a14:foregroundMark x1="93424" y1="35562" x2="99807" y2="57447"/>
                        <a14:foregroundMark x1="59961" y1="75076" x2="10445" y2="82675"/>
                        <a14:foregroundMark x1="45648" y1="83587" x2="13540" y2="80851"/>
                        <a14:foregroundMark x1="16248" y1="64742" x2="10445" y2="78419"/>
                        <a14:foregroundMark x1="19729" y1="69605" x2="16634" y2="86018"/>
                        <a14:foregroundMark x1="11412" y1="65957" x2="9284" y2="732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4793" y="5619750"/>
            <a:ext cx="1975757" cy="1257300"/>
          </a:xfrm>
          <a:prstGeom prst="rect">
            <a:avLst/>
          </a:prstGeom>
        </p:spPr>
      </p:pic>
      <p:pic>
        <p:nvPicPr>
          <p:cNvPr id="12" name="Picture 11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>
                        <a14:foregroundMark x1="61558" y1="7051" x2="64935" y2="23397"/>
                        <a14:foregroundMark x1="89610" y1="9615" x2="91948" y2="28205"/>
                        <a14:foregroundMark x1="59740" y1="9615" x2="55584" y2="240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5312" y="5010150"/>
            <a:ext cx="1744050" cy="141336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85774" y="817901"/>
            <a:ext cx="1160621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>
                <a:solidFill>
                  <a:srgbClr val="0000FF"/>
                </a:solidFill>
              </a:rPr>
              <a:t>Tìm</a:t>
            </a:r>
            <a:r>
              <a:rPr lang="en-US" sz="4000" dirty="0">
                <a:solidFill>
                  <a:srgbClr val="0000FF"/>
                </a:solidFill>
              </a:rPr>
              <a:t> </a:t>
            </a:r>
            <a:r>
              <a:rPr lang="en-US" sz="4000" dirty="0" err="1">
                <a:solidFill>
                  <a:srgbClr val="0000FF"/>
                </a:solidFill>
              </a:rPr>
              <a:t>tiếng</a:t>
            </a:r>
            <a:r>
              <a:rPr lang="en-US" sz="4000" dirty="0">
                <a:solidFill>
                  <a:srgbClr val="0000FF"/>
                </a:solidFill>
              </a:rPr>
              <a:t> </a:t>
            </a:r>
            <a:r>
              <a:rPr lang="en-US" sz="4000" dirty="0" err="1">
                <a:solidFill>
                  <a:srgbClr val="0000FF"/>
                </a:solidFill>
              </a:rPr>
              <a:t>bắt</a:t>
            </a:r>
            <a:r>
              <a:rPr lang="en-US" sz="4000" dirty="0">
                <a:solidFill>
                  <a:srgbClr val="0000FF"/>
                </a:solidFill>
              </a:rPr>
              <a:t> </a:t>
            </a:r>
            <a:r>
              <a:rPr lang="en-US" sz="4000" dirty="0" err="1">
                <a:solidFill>
                  <a:srgbClr val="0000FF"/>
                </a:solidFill>
              </a:rPr>
              <a:t>đầu</a:t>
            </a:r>
            <a:r>
              <a:rPr lang="en-US" sz="4000" dirty="0">
                <a:solidFill>
                  <a:srgbClr val="0000FF"/>
                </a:solidFill>
              </a:rPr>
              <a:t> </a:t>
            </a:r>
            <a:r>
              <a:rPr lang="en-US" sz="4000" dirty="0">
                <a:solidFill>
                  <a:srgbClr val="FF0000"/>
                </a:solidFill>
              </a:rPr>
              <a:t>l</a:t>
            </a:r>
            <a:r>
              <a:rPr lang="en-US" sz="4000" dirty="0">
                <a:solidFill>
                  <a:srgbClr val="0000FF"/>
                </a:solidFill>
              </a:rPr>
              <a:t> </a:t>
            </a:r>
            <a:r>
              <a:rPr lang="en-US" sz="4000" dirty="0" err="1">
                <a:solidFill>
                  <a:srgbClr val="0000FF"/>
                </a:solidFill>
              </a:rPr>
              <a:t>hoặc</a:t>
            </a:r>
            <a:r>
              <a:rPr lang="en-US" sz="4000" dirty="0">
                <a:solidFill>
                  <a:srgbClr val="0070C0"/>
                </a:solidFill>
              </a:rPr>
              <a:t> </a:t>
            </a:r>
            <a:r>
              <a:rPr lang="en-US" sz="4000" dirty="0">
                <a:solidFill>
                  <a:srgbClr val="FF0000"/>
                </a:solidFill>
              </a:rPr>
              <a:t>n</a:t>
            </a:r>
            <a:r>
              <a:rPr lang="en-US" sz="4000" dirty="0">
                <a:solidFill>
                  <a:srgbClr val="0000FF"/>
                </a:solidFill>
              </a:rPr>
              <a:t>, </a:t>
            </a:r>
            <a:r>
              <a:rPr lang="en-US" sz="4000" dirty="0" err="1">
                <a:solidFill>
                  <a:srgbClr val="0000FF"/>
                </a:solidFill>
              </a:rPr>
              <a:t>có</a:t>
            </a:r>
            <a:r>
              <a:rPr lang="en-US" sz="4000" dirty="0">
                <a:solidFill>
                  <a:srgbClr val="0000FF"/>
                </a:solidFill>
              </a:rPr>
              <a:t> </a:t>
            </a:r>
            <a:r>
              <a:rPr lang="en-US" sz="4000" dirty="0" err="1">
                <a:solidFill>
                  <a:srgbClr val="0000FF"/>
                </a:solidFill>
              </a:rPr>
              <a:t>nghĩa</a:t>
            </a:r>
            <a:r>
              <a:rPr lang="en-US" sz="4000" dirty="0">
                <a:solidFill>
                  <a:srgbClr val="0000FF"/>
                </a:solidFill>
              </a:rPr>
              <a:t> </a:t>
            </a:r>
            <a:r>
              <a:rPr lang="en-US" sz="4000" dirty="0" err="1">
                <a:solidFill>
                  <a:srgbClr val="0000FF"/>
                </a:solidFill>
              </a:rPr>
              <a:t>như</a:t>
            </a:r>
            <a:r>
              <a:rPr lang="en-US" sz="4000" dirty="0">
                <a:solidFill>
                  <a:srgbClr val="0000FF"/>
                </a:solidFill>
              </a:rPr>
              <a:t> </a:t>
            </a:r>
            <a:r>
              <a:rPr lang="en-US" sz="4000" dirty="0" err="1">
                <a:solidFill>
                  <a:srgbClr val="0000FF"/>
                </a:solidFill>
              </a:rPr>
              <a:t>sau</a:t>
            </a:r>
            <a:r>
              <a:rPr lang="en-US" sz="4000" dirty="0">
                <a:solidFill>
                  <a:srgbClr val="0000FF"/>
                </a:solidFill>
              </a:rPr>
              <a:t>:</a:t>
            </a:r>
          </a:p>
          <a:p>
            <a:r>
              <a:rPr lang="en-US" sz="4000" dirty="0">
                <a:solidFill>
                  <a:srgbClr val="0000FF"/>
                </a:solidFill>
              </a:rPr>
              <a:t>- </a:t>
            </a:r>
            <a:r>
              <a:rPr lang="en-US" sz="4000" dirty="0" err="1">
                <a:solidFill>
                  <a:srgbClr val="0000FF"/>
                </a:solidFill>
              </a:rPr>
              <a:t>Tiếng</a:t>
            </a:r>
            <a:r>
              <a:rPr lang="en-US" sz="4000" dirty="0">
                <a:solidFill>
                  <a:srgbClr val="0000FF"/>
                </a:solidFill>
              </a:rPr>
              <a:t> </a:t>
            </a:r>
            <a:r>
              <a:rPr lang="en-US" sz="4000" dirty="0" err="1">
                <a:solidFill>
                  <a:srgbClr val="0000FF"/>
                </a:solidFill>
              </a:rPr>
              <a:t>chim</a:t>
            </a:r>
            <a:r>
              <a:rPr lang="en-US" sz="4000" dirty="0">
                <a:solidFill>
                  <a:srgbClr val="0000FF"/>
                </a:solidFill>
              </a:rPr>
              <a:t> </a:t>
            </a:r>
            <a:r>
              <a:rPr lang="en-US" sz="4000" dirty="0" err="1">
                <a:solidFill>
                  <a:srgbClr val="0000FF"/>
                </a:solidFill>
              </a:rPr>
              <a:t>hót</a:t>
            </a:r>
            <a:r>
              <a:rPr lang="en-US" sz="4000" dirty="0">
                <a:solidFill>
                  <a:srgbClr val="0000FF"/>
                </a:solidFill>
              </a:rPr>
              <a:t> </a:t>
            </a:r>
            <a:r>
              <a:rPr lang="en-US" sz="4000" dirty="0" err="1">
                <a:solidFill>
                  <a:srgbClr val="0000FF"/>
                </a:solidFill>
              </a:rPr>
              <a:t>có</a:t>
            </a:r>
            <a:r>
              <a:rPr lang="en-US" sz="4000" dirty="0">
                <a:solidFill>
                  <a:srgbClr val="0000FF"/>
                </a:solidFill>
              </a:rPr>
              <a:t> </a:t>
            </a:r>
            <a:r>
              <a:rPr lang="en-US" sz="4000" dirty="0" err="1">
                <a:solidFill>
                  <a:srgbClr val="0000FF"/>
                </a:solidFill>
              </a:rPr>
              <a:t>nhiều</a:t>
            </a:r>
            <a:r>
              <a:rPr lang="en-US" sz="4000" dirty="0">
                <a:solidFill>
                  <a:srgbClr val="0000FF"/>
                </a:solidFill>
              </a:rPr>
              <a:t> </a:t>
            </a:r>
            <a:r>
              <a:rPr lang="en-US" sz="4000" dirty="0" err="1">
                <a:solidFill>
                  <a:srgbClr val="0000FF"/>
                </a:solidFill>
              </a:rPr>
              <a:t>âm</a:t>
            </a:r>
            <a:r>
              <a:rPr lang="en-US" sz="4000" dirty="0">
                <a:solidFill>
                  <a:srgbClr val="0000FF"/>
                </a:solidFill>
              </a:rPr>
              <a:t> </a:t>
            </a:r>
            <a:r>
              <a:rPr lang="en-US" sz="4000" dirty="0" err="1">
                <a:solidFill>
                  <a:srgbClr val="0000FF"/>
                </a:solidFill>
              </a:rPr>
              <a:t>thanh</a:t>
            </a:r>
            <a:r>
              <a:rPr lang="en-US" sz="4000" dirty="0">
                <a:solidFill>
                  <a:srgbClr val="0000FF"/>
                </a:solidFill>
              </a:rPr>
              <a:t> </a:t>
            </a:r>
            <a:r>
              <a:rPr lang="en-US" sz="4000" dirty="0" err="1">
                <a:solidFill>
                  <a:srgbClr val="0000FF"/>
                </a:solidFill>
              </a:rPr>
              <a:t>cao</a:t>
            </a:r>
            <a:r>
              <a:rPr lang="en-US" sz="4000" dirty="0">
                <a:solidFill>
                  <a:srgbClr val="0000FF"/>
                </a:solidFill>
              </a:rPr>
              <a:t> </a:t>
            </a:r>
            <a:r>
              <a:rPr lang="en-US" sz="4000" dirty="0" err="1">
                <a:solidFill>
                  <a:srgbClr val="0000FF"/>
                </a:solidFill>
              </a:rPr>
              <a:t>và</a:t>
            </a:r>
            <a:r>
              <a:rPr lang="en-US" sz="4000" dirty="0">
                <a:solidFill>
                  <a:srgbClr val="0000FF"/>
                </a:solidFill>
              </a:rPr>
              <a:t> </a:t>
            </a:r>
            <a:r>
              <a:rPr lang="en-US" sz="4000" dirty="0" err="1">
                <a:solidFill>
                  <a:srgbClr val="0000FF"/>
                </a:solidFill>
              </a:rPr>
              <a:t>trong</a:t>
            </a:r>
            <a:r>
              <a:rPr lang="en-US" sz="4000" dirty="0">
                <a:solidFill>
                  <a:srgbClr val="0000FF"/>
                </a:solidFill>
              </a:rPr>
              <a:t>, </a:t>
            </a:r>
            <a:r>
              <a:rPr lang="en-US" sz="4000" dirty="0" err="1">
                <a:solidFill>
                  <a:srgbClr val="0000FF"/>
                </a:solidFill>
              </a:rPr>
              <a:t>ríu</a:t>
            </a:r>
            <a:r>
              <a:rPr lang="en-US" sz="4000" dirty="0">
                <a:solidFill>
                  <a:srgbClr val="0000FF"/>
                </a:solidFill>
              </a:rPr>
              <a:t> </a:t>
            </a:r>
            <a:r>
              <a:rPr lang="en-US" sz="4000" dirty="0" err="1">
                <a:solidFill>
                  <a:srgbClr val="0000FF"/>
                </a:solidFill>
              </a:rPr>
              <a:t>vào</a:t>
            </a:r>
            <a:r>
              <a:rPr lang="en-US" sz="4000" dirty="0">
                <a:solidFill>
                  <a:srgbClr val="0000FF"/>
                </a:solidFill>
              </a:rPr>
              <a:t> </a:t>
            </a:r>
            <a:r>
              <a:rPr lang="en-US" sz="4000" dirty="0" err="1">
                <a:solidFill>
                  <a:srgbClr val="0000FF"/>
                </a:solidFill>
              </a:rPr>
              <a:t>nhau</a:t>
            </a:r>
            <a:r>
              <a:rPr lang="en-US" sz="4000" dirty="0">
                <a:solidFill>
                  <a:srgbClr val="0000FF"/>
                </a:solidFill>
              </a:rPr>
              <a:t> </a:t>
            </a:r>
            <a:r>
              <a:rPr lang="en-US" sz="4000" dirty="0" err="1">
                <a:solidFill>
                  <a:srgbClr val="0000FF"/>
                </a:solidFill>
              </a:rPr>
              <a:t>nghe</a:t>
            </a:r>
            <a:r>
              <a:rPr lang="en-US" sz="4000" dirty="0">
                <a:solidFill>
                  <a:srgbClr val="0000FF"/>
                </a:solidFill>
              </a:rPr>
              <a:t> </a:t>
            </a:r>
            <a:r>
              <a:rPr lang="en-US" sz="4000" dirty="0" err="1">
                <a:solidFill>
                  <a:srgbClr val="0000FF"/>
                </a:solidFill>
              </a:rPr>
              <a:t>vui</a:t>
            </a:r>
            <a:r>
              <a:rPr lang="en-US" sz="4000" dirty="0">
                <a:solidFill>
                  <a:srgbClr val="0000FF"/>
                </a:solidFill>
              </a:rPr>
              <a:t> tai.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3EEC017-C295-4D9B-8F55-65285E8FEC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724" y="4713259"/>
            <a:ext cx="5707300" cy="154871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F45F694-159D-4364-8A2A-AE3FE2606745}"/>
              </a:ext>
            </a:extLst>
          </p:cNvPr>
          <p:cNvSpPr txBox="1"/>
          <p:nvPr/>
        </p:nvSpPr>
        <p:spPr>
          <a:xfrm>
            <a:off x="5297248" y="5077042"/>
            <a:ext cx="17322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err="1">
                <a:solidFill>
                  <a:srgbClr val="008000"/>
                </a:solidFill>
              </a:rPr>
              <a:t>líu</a:t>
            </a:r>
            <a:r>
              <a:rPr lang="en-US" sz="4800" b="1" dirty="0">
                <a:solidFill>
                  <a:srgbClr val="008000"/>
                </a:solidFill>
              </a:rPr>
              <a:t> lo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1BCAC43-9BCF-4BF3-883D-CF2D4108E6C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557370" cy="604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4452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4953" y="3347"/>
            <a:ext cx="12707007" cy="685465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2943" y="5825348"/>
            <a:ext cx="2337448" cy="786431"/>
          </a:xfrm>
          <a:prstGeom prst="rect">
            <a:avLst/>
          </a:prstGeom>
        </p:spPr>
      </p:pic>
      <p:pic>
        <p:nvPicPr>
          <p:cNvPr id="8" name="Picture 7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>
                        <a14:foregroundMark x1="30802" y1="75714" x2="69628" y2="76286"/>
                        <a14:foregroundMark x1="39685" y1="80286" x2="60458" y2="79286"/>
                        <a14:foregroundMark x1="39398" y1="7143" x2="45129" y2="17571"/>
                        <a14:foregroundMark x1="59456" y1="5714" x2="58596" y2="1728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0994" y="4764898"/>
            <a:ext cx="1623806" cy="162845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7A5EA92-95E0-4E83-A3B3-2B6F8227C2D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757238"/>
            <a:ext cx="11844338" cy="202882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AF1E784-007E-4A6C-8E78-2DA9013CE672}"/>
              </a:ext>
            </a:extLst>
          </p:cNvPr>
          <p:cNvSpPr txBox="1"/>
          <p:nvPr/>
        </p:nvSpPr>
        <p:spPr>
          <a:xfrm>
            <a:off x="733425" y="1088677"/>
            <a:ext cx="114585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>
                <a:solidFill>
                  <a:srgbClr val="0000FF"/>
                </a:solidFill>
              </a:rPr>
              <a:t>Tìm</a:t>
            </a:r>
            <a:r>
              <a:rPr lang="en-US" sz="4000" dirty="0">
                <a:solidFill>
                  <a:srgbClr val="0000FF"/>
                </a:solidFill>
              </a:rPr>
              <a:t> </a:t>
            </a:r>
            <a:r>
              <a:rPr lang="en-US" sz="4000" dirty="0" err="1">
                <a:solidFill>
                  <a:srgbClr val="0000FF"/>
                </a:solidFill>
              </a:rPr>
              <a:t>tiếng</a:t>
            </a:r>
            <a:r>
              <a:rPr lang="en-US" sz="4000" dirty="0">
                <a:solidFill>
                  <a:srgbClr val="0000FF"/>
                </a:solidFill>
              </a:rPr>
              <a:t> </a:t>
            </a:r>
            <a:r>
              <a:rPr lang="en-US" sz="4000" dirty="0" err="1">
                <a:solidFill>
                  <a:srgbClr val="0000FF"/>
                </a:solidFill>
              </a:rPr>
              <a:t>bắt</a:t>
            </a:r>
            <a:r>
              <a:rPr lang="en-US" sz="4000" dirty="0">
                <a:solidFill>
                  <a:srgbClr val="0000FF"/>
                </a:solidFill>
              </a:rPr>
              <a:t> </a:t>
            </a:r>
            <a:r>
              <a:rPr lang="en-US" sz="4000" dirty="0" err="1">
                <a:solidFill>
                  <a:srgbClr val="0000FF"/>
                </a:solidFill>
              </a:rPr>
              <a:t>đầu</a:t>
            </a:r>
            <a:r>
              <a:rPr lang="en-US" sz="4000" dirty="0">
                <a:solidFill>
                  <a:srgbClr val="0000FF"/>
                </a:solidFill>
              </a:rPr>
              <a:t> </a:t>
            </a:r>
            <a:r>
              <a:rPr lang="en-US" sz="4000" dirty="0">
                <a:solidFill>
                  <a:srgbClr val="FF0000"/>
                </a:solidFill>
              </a:rPr>
              <a:t>l</a:t>
            </a:r>
            <a:r>
              <a:rPr lang="en-US" sz="4000" dirty="0">
                <a:solidFill>
                  <a:srgbClr val="0000FF"/>
                </a:solidFill>
              </a:rPr>
              <a:t> </a:t>
            </a:r>
            <a:r>
              <a:rPr lang="en-US" sz="4000" dirty="0" err="1">
                <a:solidFill>
                  <a:srgbClr val="0000FF"/>
                </a:solidFill>
              </a:rPr>
              <a:t>hoặc</a:t>
            </a:r>
            <a:r>
              <a:rPr lang="en-US" sz="4000" dirty="0">
                <a:solidFill>
                  <a:srgbClr val="0070C0"/>
                </a:solidFill>
              </a:rPr>
              <a:t> </a:t>
            </a:r>
            <a:r>
              <a:rPr lang="en-US" sz="4000" dirty="0">
                <a:solidFill>
                  <a:srgbClr val="FF0000"/>
                </a:solidFill>
              </a:rPr>
              <a:t>n</a:t>
            </a:r>
            <a:r>
              <a:rPr lang="en-US" sz="4000" dirty="0">
                <a:solidFill>
                  <a:srgbClr val="0000FF"/>
                </a:solidFill>
              </a:rPr>
              <a:t>, </a:t>
            </a:r>
            <a:r>
              <a:rPr lang="en-US" sz="4000" dirty="0" err="1">
                <a:solidFill>
                  <a:srgbClr val="0000FF"/>
                </a:solidFill>
              </a:rPr>
              <a:t>có</a:t>
            </a:r>
            <a:r>
              <a:rPr lang="en-US" sz="4000" dirty="0">
                <a:solidFill>
                  <a:srgbClr val="0000FF"/>
                </a:solidFill>
              </a:rPr>
              <a:t> </a:t>
            </a:r>
            <a:r>
              <a:rPr lang="en-US" sz="4000" dirty="0" err="1">
                <a:solidFill>
                  <a:srgbClr val="0000FF"/>
                </a:solidFill>
              </a:rPr>
              <a:t>nghĩa</a:t>
            </a:r>
            <a:r>
              <a:rPr lang="en-US" sz="4000" dirty="0">
                <a:solidFill>
                  <a:srgbClr val="0000FF"/>
                </a:solidFill>
              </a:rPr>
              <a:t> </a:t>
            </a:r>
            <a:r>
              <a:rPr lang="en-US" sz="4000" dirty="0" err="1">
                <a:solidFill>
                  <a:srgbClr val="0000FF"/>
                </a:solidFill>
              </a:rPr>
              <a:t>như</a:t>
            </a:r>
            <a:r>
              <a:rPr lang="en-US" sz="4000" dirty="0">
                <a:solidFill>
                  <a:srgbClr val="0000FF"/>
                </a:solidFill>
              </a:rPr>
              <a:t> </a:t>
            </a:r>
            <a:r>
              <a:rPr lang="en-US" sz="4000" dirty="0" err="1">
                <a:solidFill>
                  <a:srgbClr val="0000FF"/>
                </a:solidFill>
              </a:rPr>
              <a:t>sau</a:t>
            </a:r>
            <a:r>
              <a:rPr lang="en-US" sz="4000" dirty="0">
                <a:solidFill>
                  <a:srgbClr val="0000FF"/>
                </a:solidFill>
              </a:rPr>
              <a:t>:</a:t>
            </a:r>
          </a:p>
          <a:p>
            <a:r>
              <a:rPr lang="en-US" sz="4000" dirty="0">
                <a:solidFill>
                  <a:srgbClr val="0000FF"/>
                </a:solidFill>
              </a:rPr>
              <a:t>- </a:t>
            </a:r>
            <a:r>
              <a:rPr lang="en-US" sz="4000" dirty="0" err="1">
                <a:solidFill>
                  <a:srgbClr val="0000FF"/>
                </a:solidFill>
              </a:rPr>
              <a:t>Ánh</a:t>
            </a:r>
            <a:r>
              <a:rPr lang="en-US" sz="4000" dirty="0">
                <a:solidFill>
                  <a:srgbClr val="0000FF"/>
                </a:solidFill>
              </a:rPr>
              <a:t> </a:t>
            </a:r>
            <a:r>
              <a:rPr lang="en-US" sz="4000" dirty="0" err="1">
                <a:solidFill>
                  <a:srgbClr val="0000FF"/>
                </a:solidFill>
              </a:rPr>
              <a:t>sáng</a:t>
            </a:r>
            <a:r>
              <a:rPr lang="en-US" sz="4000" dirty="0">
                <a:solidFill>
                  <a:srgbClr val="0000FF"/>
                </a:solidFill>
              </a:rPr>
              <a:t> </a:t>
            </a:r>
            <a:r>
              <a:rPr lang="en-US" sz="4000" dirty="0" err="1">
                <a:solidFill>
                  <a:srgbClr val="0000FF"/>
                </a:solidFill>
              </a:rPr>
              <a:t>trực</a:t>
            </a:r>
            <a:r>
              <a:rPr lang="en-US" sz="4000" dirty="0">
                <a:solidFill>
                  <a:srgbClr val="0000FF"/>
                </a:solidFill>
              </a:rPr>
              <a:t> </a:t>
            </a:r>
            <a:r>
              <a:rPr lang="en-US" sz="4000" dirty="0" err="1">
                <a:solidFill>
                  <a:srgbClr val="0000FF"/>
                </a:solidFill>
              </a:rPr>
              <a:t>tiếp</a:t>
            </a:r>
            <a:r>
              <a:rPr lang="en-US" sz="4000" dirty="0">
                <a:solidFill>
                  <a:srgbClr val="0000FF"/>
                </a:solidFill>
              </a:rPr>
              <a:t> </a:t>
            </a:r>
            <a:r>
              <a:rPr lang="en-US" sz="4000" dirty="0" err="1">
                <a:solidFill>
                  <a:srgbClr val="0000FF"/>
                </a:solidFill>
              </a:rPr>
              <a:t>từ</a:t>
            </a:r>
            <a:r>
              <a:rPr lang="en-US" sz="4000" dirty="0">
                <a:solidFill>
                  <a:srgbClr val="0000FF"/>
                </a:solidFill>
              </a:rPr>
              <a:t> </a:t>
            </a:r>
            <a:r>
              <a:rPr lang="en-US" sz="4000" dirty="0" err="1">
                <a:solidFill>
                  <a:srgbClr val="0000FF"/>
                </a:solidFill>
              </a:rPr>
              <a:t>Mặt</a:t>
            </a:r>
            <a:r>
              <a:rPr lang="en-US" sz="4000" dirty="0">
                <a:solidFill>
                  <a:srgbClr val="0000FF"/>
                </a:solidFill>
              </a:rPr>
              <a:t> </a:t>
            </a:r>
            <a:r>
              <a:rPr lang="en-US" sz="4000" dirty="0" err="1">
                <a:solidFill>
                  <a:srgbClr val="0000FF"/>
                </a:solidFill>
              </a:rPr>
              <a:t>Trời</a:t>
            </a:r>
            <a:r>
              <a:rPr lang="en-US" sz="4000" dirty="0">
                <a:solidFill>
                  <a:srgbClr val="0000FF"/>
                </a:solidFill>
              </a:rPr>
              <a:t> </a:t>
            </a:r>
            <a:r>
              <a:rPr lang="en-US" sz="4000" dirty="0" err="1">
                <a:solidFill>
                  <a:srgbClr val="0000FF"/>
                </a:solidFill>
              </a:rPr>
              <a:t>chiếu</a:t>
            </a:r>
            <a:r>
              <a:rPr lang="en-US" sz="4000" dirty="0">
                <a:solidFill>
                  <a:srgbClr val="0000FF"/>
                </a:solidFill>
              </a:rPr>
              <a:t> </a:t>
            </a:r>
            <a:r>
              <a:rPr lang="en-US" sz="4000" dirty="0" err="1">
                <a:solidFill>
                  <a:srgbClr val="0000FF"/>
                </a:solidFill>
              </a:rPr>
              <a:t>xuống</a:t>
            </a:r>
            <a:r>
              <a:rPr lang="en-US" sz="4000" dirty="0">
                <a:solidFill>
                  <a:srgbClr val="0000FF"/>
                </a:solidFill>
              </a:rPr>
              <a:t>.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9FFDC74-E47F-426C-BABA-686CE04CDF0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646" y="4288658"/>
            <a:ext cx="5707300" cy="154871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2C679BF-12EB-4D47-ABCD-777EBF181C9C}"/>
              </a:ext>
            </a:extLst>
          </p:cNvPr>
          <p:cNvSpPr txBox="1"/>
          <p:nvPr/>
        </p:nvSpPr>
        <p:spPr>
          <a:xfrm>
            <a:off x="5430202" y="4647514"/>
            <a:ext cx="18983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err="1">
                <a:solidFill>
                  <a:srgbClr val="008000"/>
                </a:solidFill>
              </a:rPr>
              <a:t>nắng</a:t>
            </a:r>
            <a:endParaRPr lang="en-US" sz="4800" b="1" dirty="0">
              <a:solidFill>
                <a:srgbClr val="008000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567D86A-7AE0-410A-A522-9618AB94461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551" y="0"/>
            <a:ext cx="1557370" cy="604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395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8588" y="3347"/>
            <a:ext cx="12320588" cy="685465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79691" y1="88450" x2="80271" y2="94225"/>
                        <a14:foregroundMark x1="80271" y1="89362" x2="56673" y2="89058"/>
                        <a14:foregroundMark x1="89168" y1="90274" x2="64023" y2="94529"/>
                        <a14:foregroundMark x1="95551" y1="78116" x2="52805" y2="87234"/>
                        <a14:foregroundMark x1="50870" y1="73860" x2="11992" y2="85714"/>
                        <a14:foregroundMark x1="10251" y1="68997" x2="38104" y2="88754"/>
                        <a14:foregroundMark x1="9671" y1="10942" x2="51451" y2="17021"/>
                        <a14:foregroundMark x1="39458" y1="8207" x2="2128" y2="24012"/>
                        <a14:foregroundMark x1="12186" y1="14286" x2="31721" y2="10638"/>
                        <a14:foregroundMark x1="19149" y1="9726" x2="16441" y2="17933"/>
                        <a14:foregroundMark x1="41973" y1="10334" x2="46422" y2="17021"/>
                        <a14:foregroundMark x1="56673" y1="6079" x2="90716" y2="2736"/>
                        <a14:foregroundMark x1="93424" y1="5471" x2="88781" y2="13982"/>
                        <a14:foregroundMark x1="98066" y1="32523" x2="97292" y2="61398"/>
                        <a14:foregroundMark x1="75242" y1="89970" x2="66538" y2="94529"/>
                        <a14:foregroundMark x1="8897" y1="45593" x2="0" y2="66869"/>
                        <a14:foregroundMark x1="1547" y1="41945" x2="1354" y2="68085"/>
                        <a14:foregroundMark x1="60542" y1="2736" x2="86847" y2="1824"/>
                        <a14:foregroundMark x1="93424" y1="1520" x2="70019" y2="912"/>
                        <a14:foregroundMark x1="93424" y1="35562" x2="99807" y2="57447"/>
                        <a14:foregroundMark x1="59961" y1="75076" x2="10445" y2="82675"/>
                        <a14:foregroundMark x1="45648" y1="83587" x2="13540" y2="80851"/>
                        <a14:foregroundMark x1="16248" y1="64742" x2="10445" y2="78419"/>
                        <a14:foregroundMark x1="19729" y1="69605" x2="16634" y2="86018"/>
                        <a14:foregroundMark x1="11412" y1="65957" x2="9284" y2="732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8897" y="5600700"/>
            <a:ext cx="1975757" cy="1257300"/>
          </a:xfrm>
          <a:prstGeom prst="rect">
            <a:avLst/>
          </a:prstGeom>
        </p:spPr>
      </p:pic>
      <p:pic>
        <p:nvPicPr>
          <p:cNvPr id="5" name="Picture 4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4596" y="5010150"/>
            <a:ext cx="2020013" cy="146791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493A396-80FF-4BB4-B02E-DCCDA0B94AB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738" y="604565"/>
            <a:ext cx="11808871" cy="226336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145AF99-5E1C-4429-8F88-F5CA218276EB}"/>
              </a:ext>
            </a:extLst>
          </p:cNvPr>
          <p:cNvSpPr txBox="1"/>
          <p:nvPr/>
        </p:nvSpPr>
        <p:spPr>
          <a:xfrm>
            <a:off x="671513" y="698136"/>
            <a:ext cx="10987087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800" dirty="0" err="1">
                <a:solidFill>
                  <a:srgbClr val="0000FF"/>
                </a:solidFill>
              </a:rPr>
              <a:t>Tìm</a:t>
            </a:r>
            <a:r>
              <a:rPr lang="en-US" sz="3800" dirty="0">
                <a:solidFill>
                  <a:srgbClr val="0000FF"/>
                </a:solidFill>
              </a:rPr>
              <a:t> </a:t>
            </a:r>
            <a:r>
              <a:rPr lang="en-US" sz="3800" dirty="0" err="1">
                <a:solidFill>
                  <a:srgbClr val="0000FF"/>
                </a:solidFill>
              </a:rPr>
              <a:t>tiếng</a:t>
            </a:r>
            <a:r>
              <a:rPr lang="en-US" sz="3800" dirty="0">
                <a:solidFill>
                  <a:srgbClr val="0000FF"/>
                </a:solidFill>
              </a:rPr>
              <a:t> </a:t>
            </a:r>
            <a:r>
              <a:rPr lang="en-US" sz="3800" dirty="0" err="1">
                <a:solidFill>
                  <a:srgbClr val="0000FF"/>
                </a:solidFill>
              </a:rPr>
              <a:t>bắt</a:t>
            </a:r>
            <a:r>
              <a:rPr lang="en-US" sz="3800" dirty="0">
                <a:solidFill>
                  <a:srgbClr val="0000FF"/>
                </a:solidFill>
              </a:rPr>
              <a:t> </a:t>
            </a:r>
            <a:r>
              <a:rPr lang="en-US" sz="3800" dirty="0" err="1">
                <a:solidFill>
                  <a:srgbClr val="0000FF"/>
                </a:solidFill>
              </a:rPr>
              <a:t>đầu</a:t>
            </a:r>
            <a:r>
              <a:rPr lang="en-US" sz="3800" dirty="0">
                <a:solidFill>
                  <a:srgbClr val="0000FF"/>
                </a:solidFill>
              </a:rPr>
              <a:t> </a:t>
            </a:r>
            <a:r>
              <a:rPr lang="en-US" sz="3800" dirty="0">
                <a:solidFill>
                  <a:srgbClr val="FF0000"/>
                </a:solidFill>
              </a:rPr>
              <a:t>l</a:t>
            </a:r>
            <a:r>
              <a:rPr lang="en-US" sz="3800" dirty="0">
                <a:solidFill>
                  <a:srgbClr val="0000FF"/>
                </a:solidFill>
              </a:rPr>
              <a:t> </a:t>
            </a:r>
            <a:r>
              <a:rPr lang="en-US" sz="3600" dirty="0" err="1">
                <a:solidFill>
                  <a:srgbClr val="0000FF"/>
                </a:solidFill>
              </a:rPr>
              <a:t>hoặc</a:t>
            </a:r>
            <a:r>
              <a:rPr lang="en-US" sz="3800" dirty="0">
                <a:solidFill>
                  <a:srgbClr val="0070C0"/>
                </a:solidFill>
              </a:rPr>
              <a:t> </a:t>
            </a:r>
            <a:r>
              <a:rPr lang="en-US" sz="3800" dirty="0">
                <a:solidFill>
                  <a:srgbClr val="FF0000"/>
                </a:solidFill>
              </a:rPr>
              <a:t>n</a:t>
            </a:r>
            <a:r>
              <a:rPr lang="en-US" sz="3800" dirty="0">
                <a:solidFill>
                  <a:srgbClr val="0000FF"/>
                </a:solidFill>
              </a:rPr>
              <a:t>, </a:t>
            </a:r>
            <a:r>
              <a:rPr lang="en-US" sz="3800" dirty="0" err="1">
                <a:solidFill>
                  <a:srgbClr val="0000FF"/>
                </a:solidFill>
              </a:rPr>
              <a:t>có</a:t>
            </a:r>
            <a:r>
              <a:rPr lang="en-US" sz="3800" dirty="0">
                <a:solidFill>
                  <a:srgbClr val="0000FF"/>
                </a:solidFill>
              </a:rPr>
              <a:t> </a:t>
            </a:r>
            <a:r>
              <a:rPr lang="en-US" sz="3800" dirty="0" err="1">
                <a:solidFill>
                  <a:srgbClr val="0000FF"/>
                </a:solidFill>
              </a:rPr>
              <a:t>nghĩa</a:t>
            </a:r>
            <a:r>
              <a:rPr lang="en-US" sz="3800" dirty="0">
                <a:solidFill>
                  <a:srgbClr val="0000FF"/>
                </a:solidFill>
              </a:rPr>
              <a:t> </a:t>
            </a:r>
            <a:r>
              <a:rPr lang="en-US" sz="3800" dirty="0" err="1">
                <a:solidFill>
                  <a:srgbClr val="0000FF"/>
                </a:solidFill>
              </a:rPr>
              <a:t>như</a:t>
            </a:r>
            <a:r>
              <a:rPr lang="en-US" sz="3800" dirty="0">
                <a:solidFill>
                  <a:srgbClr val="0000FF"/>
                </a:solidFill>
              </a:rPr>
              <a:t> </a:t>
            </a:r>
            <a:r>
              <a:rPr lang="en-US" sz="3800" dirty="0" err="1">
                <a:solidFill>
                  <a:srgbClr val="0000FF"/>
                </a:solidFill>
              </a:rPr>
              <a:t>sau</a:t>
            </a:r>
            <a:r>
              <a:rPr lang="en-US" sz="3800" dirty="0">
                <a:solidFill>
                  <a:srgbClr val="0000FF"/>
                </a:solidFill>
              </a:rPr>
              <a:t>:</a:t>
            </a:r>
          </a:p>
          <a:p>
            <a:r>
              <a:rPr lang="en-US" sz="3800" dirty="0">
                <a:solidFill>
                  <a:srgbClr val="0000FF"/>
                </a:solidFill>
              </a:rPr>
              <a:t>- </a:t>
            </a:r>
            <a:r>
              <a:rPr lang="en-US" sz="3800" dirty="0" err="1">
                <a:solidFill>
                  <a:srgbClr val="0000FF"/>
                </a:solidFill>
              </a:rPr>
              <a:t>Vật</a:t>
            </a:r>
            <a:r>
              <a:rPr lang="en-US" sz="3800" dirty="0">
                <a:solidFill>
                  <a:srgbClr val="0000FF"/>
                </a:solidFill>
              </a:rPr>
              <a:t> </a:t>
            </a:r>
            <a:r>
              <a:rPr lang="en-US" sz="3800" dirty="0" err="1">
                <a:solidFill>
                  <a:srgbClr val="0000FF"/>
                </a:solidFill>
              </a:rPr>
              <a:t>để</a:t>
            </a:r>
            <a:r>
              <a:rPr lang="en-US" sz="3800" dirty="0">
                <a:solidFill>
                  <a:srgbClr val="0000FF"/>
                </a:solidFill>
              </a:rPr>
              <a:t> </a:t>
            </a:r>
            <a:r>
              <a:rPr lang="en-US" sz="3800" dirty="0" err="1">
                <a:solidFill>
                  <a:srgbClr val="0000FF"/>
                </a:solidFill>
              </a:rPr>
              <a:t>thắp</a:t>
            </a:r>
            <a:r>
              <a:rPr lang="en-US" sz="3800" dirty="0">
                <a:solidFill>
                  <a:srgbClr val="0000FF"/>
                </a:solidFill>
              </a:rPr>
              <a:t> </a:t>
            </a:r>
            <a:r>
              <a:rPr lang="en-US" sz="3800" dirty="0" err="1">
                <a:solidFill>
                  <a:srgbClr val="0000FF"/>
                </a:solidFill>
              </a:rPr>
              <a:t>sáng</a:t>
            </a:r>
            <a:r>
              <a:rPr lang="en-US" sz="3800" dirty="0">
                <a:solidFill>
                  <a:srgbClr val="0000FF"/>
                </a:solidFill>
              </a:rPr>
              <a:t>, </a:t>
            </a:r>
            <a:r>
              <a:rPr lang="en-US" sz="3800" dirty="0" err="1">
                <a:solidFill>
                  <a:srgbClr val="0000FF"/>
                </a:solidFill>
              </a:rPr>
              <a:t>hình</a:t>
            </a:r>
            <a:r>
              <a:rPr lang="en-US" sz="3800" dirty="0">
                <a:solidFill>
                  <a:srgbClr val="0000FF"/>
                </a:solidFill>
              </a:rPr>
              <a:t> </a:t>
            </a:r>
            <a:r>
              <a:rPr lang="en-US" sz="3800" dirty="0" err="1">
                <a:solidFill>
                  <a:srgbClr val="0000FF"/>
                </a:solidFill>
              </a:rPr>
              <a:t>trụ</a:t>
            </a:r>
            <a:r>
              <a:rPr lang="en-US" sz="3800" dirty="0">
                <a:solidFill>
                  <a:srgbClr val="0000FF"/>
                </a:solidFill>
              </a:rPr>
              <a:t>, </a:t>
            </a:r>
            <a:r>
              <a:rPr lang="en-US" sz="3800" dirty="0" err="1">
                <a:solidFill>
                  <a:srgbClr val="0000FF"/>
                </a:solidFill>
              </a:rPr>
              <a:t>làm</a:t>
            </a:r>
            <a:r>
              <a:rPr lang="en-US" sz="3800" dirty="0">
                <a:solidFill>
                  <a:srgbClr val="0000FF"/>
                </a:solidFill>
              </a:rPr>
              <a:t> </a:t>
            </a:r>
            <a:r>
              <a:rPr lang="en-US" sz="3800" dirty="0" err="1">
                <a:solidFill>
                  <a:srgbClr val="0000FF"/>
                </a:solidFill>
              </a:rPr>
              <a:t>bằng</a:t>
            </a:r>
            <a:r>
              <a:rPr lang="en-US" sz="3800" dirty="0">
                <a:solidFill>
                  <a:srgbClr val="0000FF"/>
                </a:solidFill>
              </a:rPr>
              <a:t> </a:t>
            </a:r>
            <a:r>
              <a:rPr lang="en-US" sz="3800" dirty="0" err="1">
                <a:solidFill>
                  <a:srgbClr val="0000FF"/>
                </a:solidFill>
              </a:rPr>
              <a:t>sáp</a:t>
            </a:r>
            <a:r>
              <a:rPr lang="en-US" sz="3800" dirty="0">
                <a:solidFill>
                  <a:srgbClr val="0000FF"/>
                </a:solidFill>
              </a:rPr>
              <a:t> </a:t>
            </a:r>
            <a:r>
              <a:rPr lang="en-US" sz="3800" dirty="0" err="1">
                <a:solidFill>
                  <a:srgbClr val="0000FF"/>
                </a:solidFill>
              </a:rPr>
              <a:t>hoặc</a:t>
            </a:r>
            <a:r>
              <a:rPr lang="en-US" sz="3800" dirty="0">
                <a:solidFill>
                  <a:srgbClr val="0000FF"/>
                </a:solidFill>
              </a:rPr>
              <a:t> </a:t>
            </a:r>
            <a:r>
              <a:rPr lang="en-US" sz="3800" dirty="0" err="1">
                <a:solidFill>
                  <a:srgbClr val="0000FF"/>
                </a:solidFill>
              </a:rPr>
              <a:t>bơ</a:t>
            </a:r>
            <a:r>
              <a:rPr lang="en-US" sz="3800" dirty="0">
                <a:solidFill>
                  <a:srgbClr val="0000FF"/>
                </a:solidFill>
              </a:rPr>
              <a:t>, ở </a:t>
            </a:r>
            <a:r>
              <a:rPr lang="en-US" sz="3800" dirty="0" err="1">
                <a:solidFill>
                  <a:srgbClr val="0000FF"/>
                </a:solidFill>
              </a:rPr>
              <a:t>giữa</a:t>
            </a:r>
            <a:r>
              <a:rPr lang="en-US" sz="3800" dirty="0">
                <a:solidFill>
                  <a:srgbClr val="0000FF"/>
                </a:solidFill>
              </a:rPr>
              <a:t> </a:t>
            </a:r>
            <a:r>
              <a:rPr lang="en-US" sz="3800" dirty="0" err="1">
                <a:solidFill>
                  <a:srgbClr val="0000FF"/>
                </a:solidFill>
              </a:rPr>
              <a:t>có</a:t>
            </a:r>
            <a:r>
              <a:rPr lang="en-US" sz="3800" dirty="0">
                <a:solidFill>
                  <a:srgbClr val="0000FF"/>
                </a:solidFill>
              </a:rPr>
              <a:t> </a:t>
            </a:r>
            <a:r>
              <a:rPr lang="en-US" sz="3800" dirty="0" err="1">
                <a:solidFill>
                  <a:srgbClr val="0000FF"/>
                </a:solidFill>
              </a:rPr>
              <a:t>bấc</a:t>
            </a:r>
            <a:r>
              <a:rPr lang="en-US" sz="3800" dirty="0">
                <a:solidFill>
                  <a:srgbClr val="0000FF"/>
                </a:solidFill>
              </a:rPr>
              <a:t>.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31FB6FA-287C-4C3B-91F3-43501B8142E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2350" y="4786587"/>
            <a:ext cx="5707300" cy="154871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F274E1C-8843-4A9E-B8D8-543648F6F3D5}"/>
              </a:ext>
            </a:extLst>
          </p:cNvPr>
          <p:cNvSpPr txBox="1"/>
          <p:nvPr/>
        </p:nvSpPr>
        <p:spPr>
          <a:xfrm>
            <a:off x="5507364" y="5206999"/>
            <a:ext cx="17506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err="1">
                <a:solidFill>
                  <a:srgbClr val="008000"/>
                </a:solidFill>
              </a:rPr>
              <a:t>nến</a:t>
            </a:r>
            <a:endParaRPr lang="en-US" sz="4800" b="1" dirty="0">
              <a:solidFill>
                <a:srgbClr val="008000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746A124-B39E-425B-8196-DE628DA2D17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551" y="0"/>
            <a:ext cx="1557370" cy="604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001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47"/>
            <a:ext cx="12192000" cy="685465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4998" y="5857459"/>
            <a:ext cx="2340802" cy="787559"/>
          </a:xfrm>
          <a:prstGeom prst="rect">
            <a:avLst/>
          </a:prstGeom>
        </p:spPr>
      </p:pic>
      <p:pic>
        <p:nvPicPr>
          <p:cNvPr id="5" name="Picture 4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>
                        <a14:foregroundMark x1="35568" y1="6319" x2="45622" y2="26179"/>
                        <a14:foregroundMark x1="63351" y1="5918" x2="52432" y2="299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5806" y="4989325"/>
            <a:ext cx="1495043" cy="161141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6E5FD79-FD01-43E7-B54A-06F828DF5AE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639" y="607911"/>
            <a:ext cx="11329986" cy="299190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C15ACE2-C4B1-4517-B305-23905889B806}"/>
              </a:ext>
            </a:extLst>
          </p:cNvPr>
          <p:cNvSpPr txBox="1"/>
          <p:nvPr/>
        </p:nvSpPr>
        <p:spPr>
          <a:xfrm>
            <a:off x="1008337" y="715127"/>
            <a:ext cx="1065502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>
                <a:solidFill>
                  <a:srgbClr val="0000FF"/>
                </a:solidFill>
              </a:rPr>
              <a:t>Tìm</a:t>
            </a:r>
            <a:r>
              <a:rPr lang="en-US" sz="4000" dirty="0">
                <a:solidFill>
                  <a:srgbClr val="0000FF"/>
                </a:solidFill>
              </a:rPr>
              <a:t> </a:t>
            </a:r>
            <a:r>
              <a:rPr lang="en-US" sz="4000" dirty="0" err="1">
                <a:solidFill>
                  <a:srgbClr val="0000FF"/>
                </a:solidFill>
              </a:rPr>
              <a:t>tiếng</a:t>
            </a:r>
            <a:r>
              <a:rPr lang="en-US" sz="4000" dirty="0">
                <a:solidFill>
                  <a:srgbClr val="0000FF"/>
                </a:solidFill>
              </a:rPr>
              <a:t> </a:t>
            </a:r>
            <a:r>
              <a:rPr lang="en-US" sz="4000" dirty="0" err="1">
                <a:solidFill>
                  <a:srgbClr val="0000FF"/>
                </a:solidFill>
              </a:rPr>
              <a:t>bắt</a:t>
            </a:r>
            <a:r>
              <a:rPr lang="en-US" sz="4000" dirty="0">
                <a:solidFill>
                  <a:srgbClr val="0000FF"/>
                </a:solidFill>
              </a:rPr>
              <a:t> </a:t>
            </a:r>
            <a:r>
              <a:rPr lang="en-US" sz="4000" dirty="0" err="1">
                <a:solidFill>
                  <a:srgbClr val="0000FF"/>
                </a:solidFill>
              </a:rPr>
              <a:t>đầu</a:t>
            </a:r>
            <a:r>
              <a:rPr lang="en-US" sz="4000" dirty="0">
                <a:solidFill>
                  <a:srgbClr val="0000FF"/>
                </a:solidFill>
              </a:rPr>
              <a:t> </a:t>
            </a:r>
            <a:r>
              <a:rPr lang="en-US" sz="4000" dirty="0">
                <a:solidFill>
                  <a:srgbClr val="FF0000"/>
                </a:solidFill>
              </a:rPr>
              <a:t>l</a:t>
            </a:r>
            <a:r>
              <a:rPr lang="en-US" sz="4000" dirty="0">
                <a:solidFill>
                  <a:srgbClr val="0000FF"/>
                </a:solidFill>
              </a:rPr>
              <a:t> </a:t>
            </a:r>
            <a:r>
              <a:rPr lang="en-US" sz="4000" dirty="0" err="1">
                <a:solidFill>
                  <a:srgbClr val="0000FF"/>
                </a:solidFill>
              </a:rPr>
              <a:t>hoặc</a:t>
            </a:r>
            <a:r>
              <a:rPr lang="en-US" sz="4000" dirty="0">
                <a:solidFill>
                  <a:srgbClr val="0070C0"/>
                </a:solidFill>
              </a:rPr>
              <a:t> </a:t>
            </a:r>
            <a:r>
              <a:rPr lang="en-US" sz="4000" dirty="0">
                <a:solidFill>
                  <a:srgbClr val="FF0000"/>
                </a:solidFill>
              </a:rPr>
              <a:t>n</a:t>
            </a:r>
            <a:r>
              <a:rPr lang="en-US" sz="4000" dirty="0">
                <a:solidFill>
                  <a:srgbClr val="0000FF"/>
                </a:solidFill>
              </a:rPr>
              <a:t>, </a:t>
            </a:r>
            <a:r>
              <a:rPr lang="en-US" sz="4000" dirty="0" err="1">
                <a:solidFill>
                  <a:srgbClr val="0000FF"/>
                </a:solidFill>
              </a:rPr>
              <a:t>có</a:t>
            </a:r>
            <a:r>
              <a:rPr lang="en-US" sz="4000" dirty="0">
                <a:solidFill>
                  <a:srgbClr val="0000FF"/>
                </a:solidFill>
              </a:rPr>
              <a:t> </a:t>
            </a:r>
            <a:r>
              <a:rPr lang="en-US" sz="4000" dirty="0" err="1">
                <a:solidFill>
                  <a:srgbClr val="0000FF"/>
                </a:solidFill>
              </a:rPr>
              <a:t>nghĩa</a:t>
            </a:r>
            <a:r>
              <a:rPr lang="en-US" sz="4000" dirty="0">
                <a:solidFill>
                  <a:srgbClr val="0000FF"/>
                </a:solidFill>
              </a:rPr>
              <a:t> </a:t>
            </a:r>
            <a:r>
              <a:rPr lang="en-US" sz="4000" dirty="0" err="1">
                <a:solidFill>
                  <a:srgbClr val="0000FF"/>
                </a:solidFill>
              </a:rPr>
              <a:t>như</a:t>
            </a:r>
            <a:r>
              <a:rPr lang="en-US" sz="4000" dirty="0">
                <a:solidFill>
                  <a:srgbClr val="0000FF"/>
                </a:solidFill>
              </a:rPr>
              <a:t> </a:t>
            </a:r>
            <a:r>
              <a:rPr lang="en-US" sz="4000" dirty="0" err="1">
                <a:solidFill>
                  <a:srgbClr val="0000FF"/>
                </a:solidFill>
              </a:rPr>
              <a:t>sau</a:t>
            </a:r>
            <a:r>
              <a:rPr lang="en-US" sz="4000" dirty="0">
                <a:solidFill>
                  <a:srgbClr val="0000FF"/>
                </a:solidFill>
              </a:rPr>
              <a:t> </a:t>
            </a:r>
            <a:r>
              <a:rPr lang="en-US" sz="4000" dirty="0" err="1">
                <a:solidFill>
                  <a:srgbClr val="0000FF"/>
                </a:solidFill>
              </a:rPr>
              <a:t>sau</a:t>
            </a:r>
            <a:r>
              <a:rPr lang="en-US" sz="4000" dirty="0">
                <a:solidFill>
                  <a:srgbClr val="0000FF"/>
                </a:solidFill>
              </a:rPr>
              <a:t>:</a:t>
            </a:r>
          </a:p>
          <a:p>
            <a:r>
              <a:rPr lang="en-US" sz="4000" dirty="0">
                <a:solidFill>
                  <a:srgbClr val="0000FF"/>
                </a:solidFill>
              </a:rPr>
              <a:t>- </a:t>
            </a:r>
            <a:r>
              <a:rPr lang="en-US" sz="4000" dirty="0" err="1">
                <a:solidFill>
                  <a:srgbClr val="0000FF"/>
                </a:solidFill>
              </a:rPr>
              <a:t>Có</a:t>
            </a:r>
            <a:r>
              <a:rPr lang="en-US" sz="4000" dirty="0">
                <a:solidFill>
                  <a:srgbClr val="0000FF"/>
                </a:solidFill>
              </a:rPr>
              <a:t> </a:t>
            </a:r>
            <a:r>
              <a:rPr lang="en-US" sz="4000" dirty="0" err="1">
                <a:solidFill>
                  <a:srgbClr val="0000FF"/>
                </a:solidFill>
              </a:rPr>
              <a:t>nhiệt</a:t>
            </a:r>
            <a:r>
              <a:rPr lang="en-US" sz="4000" dirty="0">
                <a:solidFill>
                  <a:srgbClr val="0000FF"/>
                </a:solidFill>
              </a:rPr>
              <a:t> </a:t>
            </a:r>
            <a:r>
              <a:rPr lang="en-US" sz="4000" dirty="0" err="1">
                <a:solidFill>
                  <a:srgbClr val="0000FF"/>
                </a:solidFill>
              </a:rPr>
              <a:t>độ</a:t>
            </a:r>
            <a:r>
              <a:rPr lang="en-US" sz="4000" dirty="0">
                <a:solidFill>
                  <a:srgbClr val="0000FF"/>
                </a:solidFill>
              </a:rPr>
              <a:t> </a:t>
            </a:r>
            <a:r>
              <a:rPr lang="en-US" sz="4000" dirty="0" err="1">
                <a:solidFill>
                  <a:srgbClr val="0000FF"/>
                </a:solidFill>
              </a:rPr>
              <a:t>thấp</a:t>
            </a:r>
            <a:r>
              <a:rPr lang="en-US" sz="4000" dirty="0">
                <a:solidFill>
                  <a:srgbClr val="0000FF"/>
                </a:solidFill>
              </a:rPr>
              <a:t> </a:t>
            </a:r>
            <a:r>
              <a:rPr lang="en-US" sz="4000" dirty="0" err="1">
                <a:solidFill>
                  <a:srgbClr val="0000FF"/>
                </a:solidFill>
              </a:rPr>
              <a:t>hơn</a:t>
            </a:r>
            <a:r>
              <a:rPr lang="en-US" sz="4000" dirty="0">
                <a:solidFill>
                  <a:srgbClr val="0000FF"/>
                </a:solidFill>
              </a:rPr>
              <a:t> </a:t>
            </a:r>
            <a:r>
              <a:rPr lang="en-US" sz="4000" dirty="0" err="1">
                <a:solidFill>
                  <a:srgbClr val="0000FF"/>
                </a:solidFill>
              </a:rPr>
              <a:t>nhiều</a:t>
            </a:r>
            <a:r>
              <a:rPr lang="en-US" sz="4000" dirty="0">
                <a:solidFill>
                  <a:srgbClr val="0000FF"/>
                </a:solidFill>
              </a:rPr>
              <a:t> so </a:t>
            </a:r>
            <a:r>
              <a:rPr lang="en-US" sz="4000" dirty="0" err="1">
                <a:solidFill>
                  <a:srgbClr val="0000FF"/>
                </a:solidFill>
              </a:rPr>
              <a:t>với</a:t>
            </a:r>
            <a:r>
              <a:rPr lang="en-US" sz="4000" dirty="0">
                <a:solidFill>
                  <a:srgbClr val="0000FF"/>
                </a:solidFill>
              </a:rPr>
              <a:t> </a:t>
            </a:r>
            <a:r>
              <a:rPr lang="en-US" sz="4000" dirty="0" err="1">
                <a:solidFill>
                  <a:srgbClr val="0000FF"/>
                </a:solidFill>
              </a:rPr>
              <a:t>nhiệt</a:t>
            </a:r>
            <a:r>
              <a:rPr lang="en-US" sz="4000" dirty="0">
                <a:solidFill>
                  <a:srgbClr val="0000FF"/>
                </a:solidFill>
              </a:rPr>
              <a:t> </a:t>
            </a:r>
            <a:r>
              <a:rPr lang="en-US" sz="4000" dirty="0" err="1">
                <a:solidFill>
                  <a:srgbClr val="0000FF"/>
                </a:solidFill>
              </a:rPr>
              <a:t>độ</a:t>
            </a:r>
            <a:r>
              <a:rPr lang="en-US" sz="4000" dirty="0">
                <a:solidFill>
                  <a:srgbClr val="0000FF"/>
                </a:solidFill>
              </a:rPr>
              <a:t> </a:t>
            </a:r>
            <a:r>
              <a:rPr lang="en-US" sz="4000" dirty="0" err="1">
                <a:solidFill>
                  <a:srgbClr val="0000FF"/>
                </a:solidFill>
              </a:rPr>
              <a:t>trung</a:t>
            </a:r>
            <a:r>
              <a:rPr lang="en-US" sz="4000" dirty="0">
                <a:solidFill>
                  <a:srgbClr val="0000FF"/>
                </a:solidFill>
              </a:rPr>
              <a:t> </a:t>
            </a:r>
            <a:r>
              <a:rPr lang="en-US" sz="4000" dirty="0" err="1">
                <a:solidFill>
                  <a:srgbClr val="0000FF"/>
                </a:solidFill>
              </a:rPr>
              <a:t>bình</a:t>
            </a:r>
            <a:r>
              <a:rPr lang="en-US" sz="4000" dirty="0">
                <a:solidFill>
                  <a:srgbClr val="0000FF"/>
                </a:solidFill>
              </a:rPr>
              <a:t>.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1BC7F46-D0FA-46DA-BD2F-EE9E624EF30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7375" y="4214969"/>
            <a:ext cx="5707300" cy="154871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DF2BD7E-2895-482C-90A7-6517D54508E6}"/>
              </a:ext>
            </a:extLst>
          </p:cNvPr>
          <p:cNvSpPr txBox="1"/>
          <p:nvPr/>
        </p:nvSpPr>
        <p:spPr>
          <a:xfrm>
            <a:off x="5488565" y="4706662"/>
            <a:ext cx="26060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err="1">
                <a:solidFill>
                  <a:srgbClr val="008000"/>
                </a:solidFill>
              </a:rPr>
              <a:t>lạnh</a:t>
            </a:r>
            <a:endParaRPr lang="en-US" sz="4800" b="1" dirty="0">
              <a:solidFill>
                <a:srgbClr val="008000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95B029F-9897-4326-A782-13CBDCE90AA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461"/>
            <a:ext cx="1557370" cy="604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292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183695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1570</TotalTime>
  <Words>522</Words>
  <Application>Microsoft Office PowerPoint</Application>
  <PresentationFormat>Widescreen</PresentationFormat>
  <Paragraphs>74</Paragraphs>
  <Slides>19</Slides>
  <Notes>1</Notes>
  <HiddenSlides>0</HiddenSlides>
  <MMClips>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Algerian</vt:lpstr>
      <vt:lpstr>Arial</vt:lpstr>
      <vt:lpstr>Calibri</vt:lpstr>
      <vt:lpstr>Times New Roman</vt:lpstr>
      <vt:lpstr>UTM Avo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tran thao</dc:creator>
  <cp:lastModifiedBy>Administrator</cp:lastModifiedBy>
  <cp:revision>204</cp:revision>
  <dcterms:created xsi:type="dcterms:W3CDTF">2021-06-07T06:59:14Z</dcterms:created>
  <dcterms:modified xsi:type="dcterms:W3CDTF">2022-01-26T11:17:42Z</dcterms:modified>
</cp:coreProperties>
</file>