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332" r:id="rId2"/>
    <p:sldId id="299" r:id="rId3"/>
    <p:sldId id="297" r:id="rId4"/>
    <p:sldId id="293" r:id="rId5"/>
    <p:sldId id="296" r:id="rId6"/>
    <p:sldId id="295" r:id="rId7"/>
    <p:sldId id="301" r:id="rId8"/>
    <p:sldId id="292" r:id="rId9"/>
    <p:sldId id="270" r:id="rId10"/>
  </p:sldIdLst>
  <p:sldSz cx="12192000" cy="6858000"/>
  <p:notesSz cx="6858000" cy="9144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UTM Avo" panose="02040603050506020204" pitchFamily="18" charset="0"/>
      <p:regular r:id="rId16"/>
      <p:bold r:id="rId17"/>
      <p:italic r:id="rId18"/>
      <p:boldItalic r:id="rId19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NG TUYEN" initials="MT" lastIdx="1" clrIdx="0">
    <p:extLst>
      <p:ext uri="{19B8F6BF-5375-455C-9EA6-DF929625EA0E}">
        <p15:presenceInfo xmlns:p15="http://schemas.microsoft.com/office/powerpoint/2012/main" userId="MONG TUYE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707"/>
    <a:srgbClr val="FF8119"/>
    <a:srgbClr val="FF00FF"/>
    <a:srgbClr val="FFAF6C"/>
    <a:srgbClr val="FFFFFF"/>
    <a:srgbClr val="FFFF99"/>
    <a:srgbClr val="404040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410" autoAdjust="0"/>
    <p:restoredTop sz="94660"/>
  </p:normalViewPr>
  <p:slideViewPr>
    <p:cSldViewPr snapToGrid="0">
      <p:cViewPr>
        <p:scale>
          <a:sx n="75" d="100"/>
          <a:sy n="75" d="100"/>
        </p:scale>
        <p:origin x="1470" y="8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58833-D420-470B-9419-84E631566F77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140B2-DCB4-4254-8B63-FAB0651AD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44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08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83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9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8994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96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EA5613C-9FC6-4498-8A19-3CB6D0687965}"/>
              </a:ext>
            </a:extLst>
          </p:cNvPr>
          <p:cNvSpPr/>
          <p:nvPr userDrawn="1"/>
        </p:nvSpPr>
        <p:spPr>
          <a:xfrm>
            <a:off x="10709886" y="22327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867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64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7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67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7694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2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13" tIns="45694" rIns="91413" bIns="45694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61773C9-31CE-430F-AA76-52607AC7EC3B}"/>
              </a:ext>
            </a:extLst>
          </p:cNvPr>
          <p:cNvSpPr/>
          <p:nvPr userDrawn="1"/>
        </p:nvSpPr>
        <p:spPr>
          <a:xfrm>
            <a:off x="11110549" y="136523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985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649" r:id="rId10"/>
    <p:sldLayoutId id="2147483743" r:id="rId11"/>
    <p:sldLayoutId id="2147483654" r:id="rId12"/>
    <p:sldLayoutId id="2147483655" r:id="rId13"/>
    <p:sldLayoutId id="214748375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7.gif"/><Relationship Id="rId5" Type="http://schemas.openxmlformats.org/officeDocument/2006/relationships/image" Target="../media/image12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7.gif"/><Relationship Id="rId5" Type="http://schemas.openxmlformats.org/officeDocument/2006/relationships/image" Target="../media/image12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0.png"/><Relationship Id="rId5" Type="http://schemas.openxmlformats.org/officeDocument/2006/relationships/image" Target="../media/image19.gif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244876" y="1658131"/>
            <a:ext cx="7931980" cy="2337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16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viết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sau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84, 85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362371" y="0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0934916" y="579270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7CA655F-8814-4929-BBF1-3E8A1A2279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" b="10177"/>
          <a:stretch/>
        </p:blipFill>
        <p:spPr>
          <a:xfrm>
            <a:off x="0" y="439947"/>
            <a:ext cx="12192000" cy="641805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306783" y="1851956"/>
            <a:ext cx="7672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ln w="28575">
                  <a:solidFill>
                    <a:srgbClr val="FFFF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KHỞI ĐỘNG</a:t>
            </a:r>
          </a:p>
        </p:txBody>
      </p:sp>
    </p:spTree>
    <p:extLst>
      <p:ext uri="{BB962C8B-B14F-4D97-AF65-F5344CB8AC3E}">
        <p14:creationId xmlns:p14="http://schemas.microsoft.com/office/powerpoint/2010/main" val="312264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4" presetClass="emph" presetSubtype="0" repeatCount="4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hú Ếch Con - Nhạc thiếu nhi - hoạt hình chú ếch con vui nhộn">
            <a:hlinkClick r:id="" action="ppaction://media"/>
            <a:extLst>
              <a:ext uri="{FF2B5EF4-FFF2-40B4-BE49-F238E27FC236}">
                <a16:creationId xmlns:a16="http://schemas.microsoft.com/office/drawing/2014/main" id="{C15D2AFB-B378-49E5-8E9E-8981AD2CE97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74586"/>
                </p14:media>
              </p:ext>
            </p:extLst>
          </p:nvPr>
        </p:nvPicPr>
        <p:blipFill rotWithShape="1">
          <a:blip r:embed="rId4"/>
          <a:srcRect l="17138" t="4301" r="577" b="19789"/>
          <a:stretch/>
        </p:blipFill>
        <p:spPr>
          <a:xfrm>
            <a:off x="56535" y="427706"/>
            <a:ext cx="12078929" cy="62680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9F41D6-8CC7-4418-BF0C-485AD98851DB}"/>
              </a:ext>
            </a:extLst>
          </p:cNvPr>
          <p:cNvSpPr txBox="1"/>
          <p:nvPr/>
        </p:nvSpPr>
        <p:spPr>
          <a:xfrm>
            <a:off x="82506" y="5372331"/>
            <a:ext cx="93795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dirty="0" err="1">
                <a:ln w="28575">
                  <a:solidFill>
                    <a:srgbClr val="FFFF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Chú</a:t>
            </a:r>
            <a:r>
              <a:rPr lang="en-US" sz="8000" b="1" dirty="0">
                <a:ln w="28575">
                  <a:solidFill>
                    <a:srgbClr val="FFFF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US" sz="8000" b="1" dirty="0" err="1">
                <a:ln w="28575">
                  <a:solidFill>
                    <a:srgbClr val="FFFF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ếch</a:t>
            </a:r>
            <a:r>
              <a:rPr lang="en-US" sz="8000" b="1" dirty="0">
                <a:ln w="28575">
                  <a:solidFill>
                    <a:srgbClr val="FFFF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con</a:t>
            </a:r>
          </a:p>
        </p:txBody>
      </p:sp>
    </p:spTree>
    <p:extLst>
      <p:ext uri="{BB962C8B-B14F-4D97-AF65-F5344CB8AC3E}">
        <p14:creationId xmlns:p14="http://schemas.microsoft.com/office/powerpoint/2010/main" val="354063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20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DEC75813-8E83-474C-8F19-1ED536A935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8" r="699" b="9645"/>
          <a:stretch/>
        </p:blipFill>
        <p:spPr>
          <a:xfrm>
            <a:off x="0" y="421535"/>
            <a:ext cx="12192000" cy="643646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95447F7-2D60-431B-A7DB-8F1E47B5A5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129" y="363913"/>
            <a:ext cx="3408635" cy="129982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77017" y="996017"/>
            <a:ext cx="2451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ong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669157" y="2786185"/>
            <a:ext cx="19847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oc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967619" y="1008260"/>
            <a:ext cx="2451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ông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577017" y="1931590"/>
            <a:ext cx="22600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bóng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669157" y="3649619"/>
            <a:ext cx="17309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sóc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559022" y="1991486"/>
            <a:ext cx="40366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dòng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sông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514162" y="672851"/>
            <a:ext cx="2988570" cy="646331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Đọc</a:t>
            </a:r>
            <a:r>
              <a:rPr lang="en-US" sz="36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bài</a:t>
            </a:r>
            <a:r>
              <a:rPr lang="en-US" sz="36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viết</a:t>
            </a:r>
            <a:endParaRPr lang="en-US" sz="360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FEC4FD-6976-4D52-9642-B3254E24C766}"/>
              </a:ext>
            </a:extLst>
          </p:cNvPr>
          <p:cNvSpPr txBox="1"/>
          <p:nvPr/>
        </p:nvSpPr>
        <p:spPr>
          <a:xfrm>
            <a:off x="8434964" y="2856542"/>
            <a:ext cx="17957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ôc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057982E-76B6-4B99-AB6B-8D9C2DB6BEA3}"/>
              </a:ext>
            </a:extLst>
          </p:cNvPr>
          <p:cNvSpPr txBox="1"/>
          <p:nvPr/>
        </p:nvSpPr>
        <p:spPr>
          <a:xfrm>
            <a:off x="7791899" y="3639767"/>
            <a:ext cx="33266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gốc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đa</a:t>
            </a:r>
            <a:endParaRPr lang="en-US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394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5" grpId="0"/>
      <p:bldP spid="16" grpId="0"/>
      <p:bldP spid="17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DDBF1EA-496C-4E42-B914-8CCDE47CFF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68" r="699" b="9645"/>
          <a:stretch/>
        </p:blipFill>
        <p:spPr>
          <a:xfrm>
            <a:off x="46383" y="421535"/>
            <a:ext cx="12099234" cy="64364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D6915E-1155-4154-82F6-DF8A49065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469" y="421535"/>
            <a:ext cx="4904762" cy="1032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072382" y="708848"/>
            <a:ext cx="4266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NHẬN XÉT BÀI VIẾT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1B900D-87C9-46B0-8CEB-5446AE9DDB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" b="2317"/>
          <a:stretch/>
        </p:blipFill>
        <p:spPr>
          <a:xfrm>
            <a:off x="2332758" y="1453935"/>
            <a:ext cx="7433717" cy="13993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8B6017-9A82-4F34-A7C5-5E0B1C84D2B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" r="389"/>
          <a:stretch/>
        </p:blipFill>
        <p:spPr>
          <a:xfrm>
            <a:off x="1295400" y="2925981"/>
            <a:ext cx="9994900" cy="142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9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xWrTECmLBcUC8bzxjdF97OgOqglGc5h2">
            <a:hlinkClick r:id="" action="ppaction://media"/>
            <a:extLst>
              <a:ext uri="{FF2B5EF4-FFF2-40B4-BE49-F238E27FC236}">
                <a16:creationId xmlns:a16="http://schemas.microsoft.com/office/drawing/2014/main" id="{D66FCBD2-29C3-440C-AC28-F6EB42D87D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610" r="5348" b="8509"/>
          <a:stretch/>
        </p:blipFill>
        <p:spPr>
          <a:xfrm>
            <a:off x="514757" y="829271"/>
            <a:ext cx="11162486" cy="60287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AA392C-ED14-45FA-8639-B99587A7EB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775" y="373781"/>
            <a:ext cx="5232448" cy="91884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768132" y="596178"/>
            <a:ext cx="4655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HƯỚNG DẪN VIẾT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71F5C-16B0-4F91-BF06-38B63342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3867" y="275294"/>
            <a:ext cx="933186" cy="874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838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0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DbHBnS1NtyQKIcG5Wybi2cwgfepmSqKp">
            <a:hlinkClick r:id="" action="ppaction://media"/>
            <a:extLst>
              <a:ext uri="{FF2B5EF4-FFF2-40B4-BE49-F238E27FC236}">
                <a16:creationId xmlns:a16="http://schemas.microsoft.com/office/drawing/2014/main" id="{DC41CDE7-79E3-4DF0-95D3-9D64E4755D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-1" t="1085" r="1269" b="6993"/>
          <a:stretch/>
        </p:blipFill>
        <p:spPr>
          <a:xfrm>
            <a:off x="146027" y="625920"/>
            <a:ext cx="11899946" cy="6232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AA392C-ED14-45FA-8639-B99587A7EB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8793" y="332651"/>
            <a:ext cx="5474412" cy="9814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772648" y="625920"/>
            <a:ext cx="4646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HƯỚNG DẪN VIẾT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71F5C-16B0-4F91-BF06-38B63342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368" y="598028"/>
            <a:ext cx="715529" cy="67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716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4F331F2-9D9D-4E4D-8BFF-6BECDC4D5F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75" y="608496"/>
            <a:ext cx="11322049" cy="41780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244909" y="4657326"/>
            <a:ext cx="93046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rgbClr val="0070C0"/>
                </a:solidFill>
              </a:rPr>
              <a:t>VIẾT VỞ LUYỆN VIẾT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5C12E-D5A8-40DB-8995-D664D8D754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998" y="5672989"/>
            <a:ext cx="1380002" cy="1051430"/>
          </a:xfrm>
          <a:prstGeom prst="rect">
            <a:avLst/>
          </a:prstGeom>
        </p:spPr>
      </p:pic>
      <p:pic>
        <p:nvPicPr>
          <p:cNvPr id="12" name="TheWhistlersSong-SteveBarakatt-2799957">
            <a:hlinkClick r:id="" action="ppaction://media"/>
            <a:extLst>
              <a:ext uri="{FF2B5EF4-FFF2-40B4-BE49-F238E27FC236}">
                <a16:creationId xmlns:a16="http://schemas.microsoft.com/office/drawing/2014/main" id="{751DEE33-C73F-460E-9CCF-2BD6E168F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174189" y="30015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0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88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-102116424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1796</TotalTime>
  <Words>47</Words>
  <Application>Microsoft Office PowerPoint</Application>
  <PresentationFormat>Widescreen</PresentationFormat>
  <Paragraphs>20</Paragraphs>
  <Slides>9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UTM Avo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Ziczac</cp:lastModifiedBy>
  <cp:revision>115</cp:revision>
  <dcterms:created xsi:type="dcterms:W3CDTF">2021-11-01T08:16:43Z</dcterms:created>
  <dcterms:modified xsi:type="dcterms:W3CDTF">2022-01-27T09:13:45Z</dcterms:modified>
</cp:coreProperties>
</file>