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7"/>
  </p:notesMasterIdLst>
  <p:sldIdLst>
    <p:sldId id="544" r:id="rId2"/>
    <p:sldId id="472" r:id="rId3"/>
    <p:sldId id="272" r:id="rId4"/>
    <p:sldId id="279" r:id="rId5"/>
    <p:sldId id="481" r:id="rId6"/>
    <p:sldId id="258" r:id="rId7"/>
    <p:sldId id="259" r:id="rId8"/>
    <p:sldId id="261" r:id="rId9"/>
    <p:sldId id="354" r:id="rId10"/>
    <p:sldId id="290" r:id="rId11"/>
    <p:sldId id="306" r:id="rId12"/>
    <p:sldId id="304" r:id="rId13"/>
    <p:sldId id="305" r:id="rId14"/>
    <p:sldId id="473" r:id="rId15"/>
    <p:sldId id="474" r:id="rId16"/>
    <p:sldId id="307" r:id="rId17"/>
    <p:sldId id="292" r:id="rId18"/>
    <p:sldId id="297" r:id="rId19"/>
    <p:sldId id="475" r:id="rId20"/>
    <p:sldId id="476" r:id="rId21"/>
    <p:sldId id="478" r:id="rId22"/>
    <p:sldId id="479" r:id="rId23"/>
    <p:sldId id="291" r:id="rId24"/>
    <p:sldId id="264" r:id="rId25"/>
    <p:sldId id="4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E6DE9-D8D0-4D3B-8850-4C89614AEA71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7C822-5B09-45E5-B6D8-B774D202E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3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, </a:t>
            </a:r>
            <a:r>
              <a:rPr lang="en-US" dirty="0" err="1"/>
              <a:t>giáo</a:t>
            </a:r>
            <a:r>
              <a:rPr lang="en-US" dirty="0"/>
              <a:t> </a:t>
            </a:r>
            <a:r>
              <a:rPr lang="en-US" dirty="0" err="1"/>
              <a:t>viên</a:t>
            </a:r>
            <a:r>
              <a:rPr lang="en-US" dirty="0"/>
              <a:t> </a:t>
            </a:r>
            <a:r>
              <a:rPr lang="en-US" dirty="0" err="1"/>
              <a:t>nhấn</a:t>
            </a:r>
            <a:r>
              <a:rPr lang="en-US" dirty="0"/>
              <a:t> them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nữa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đã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quá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giỏ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7C822-5B09-45E5-B6D8-B774D202E8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39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066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5077B8-DA9E-4D17-8AAB-6175E6394A8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等线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821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8192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288" y="768350"/>
            <a:ext cx="682148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文本占位符 81922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ea typeface="等线" charset="-122"/>
            </a:endParaRPr>
          </a:p>
        </p:txBody>
      </p:sp>
      <p:sp>
        <p:nvSpPr>
          <p:cNvPr id="6148" name="灯片编号占位符 1"/>
          <p:cNvSpPr txBox="1">
            <a:spLocks noGrp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75" tIns="49538" rIns="99075" bIns="49538" anchor="b"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804863" indent="-309563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2382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7335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2288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6860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31432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6004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40576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19BE6D-0AA1-45E0-AB22-21BDAD4DA1D3}" type="slidenum">
              <a:rPr kumimoji="0" lang="en-US" altLang="zh-CN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zh-CN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023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BC59F3-8F60-405C-B0C1-CE42F9F629C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charset="-122"/>
                <a:ea typeface="等线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9568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8192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288" y="768350"/>
            <a:ext cx="682148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文本占位符 81922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ea typeface="等线" charset="-122"/>
            </a:endParaRPr>
          </a:p>
        </p:txBody>
      </p:sp>
      <p:sp>
        <p:nvSpPr>
          <p:cNvPr id="6148" name="灯片编号占位符 1"/>
          <p:cNvSpPr txBox="1">
            <a:spLocks noGrp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75" tIns="49538" rIns="99075" bIns="49538" anchor="b"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804863" indent="-309563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2382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7335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2288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6860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31432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6004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40576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19BE6D-0AA1-45E0-AB22-21BDAD4DA1D3}" type="slidenum">
              <a:rPr kumimoji="0" lang="en-US" altLang="zh-CN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zh-CN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279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8192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288" y="768350"/>
            <a:ext cx="682148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文本占位符 81922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ea typeface="等线" charset="-122"/>
            </a:endParaRPr>
          </a:p>
        </p:txBody>
      </p:sp>
      <p:sp>
        <p:nvSpPr>
          <p:cNvPr id="6148" name="灯片编号占位符 1"/>
          <p:cNvSpPr txBox="1">
            <a:spLocks noGrp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75" tIns="49538" rIns="99075" bIns="49538" anchor="b"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804863" indent="-309563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2382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7335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2288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6860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31432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6004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40576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19BE6D-0AA1-45E0-AB22-21BDAD4DA1D3}" type="slidenum">
              <a:rPr kumimoji="0" lang="en-US" altLang="zh-CN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zh-CN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168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327CE-9C48-42EC-A174-D90BEA2C188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973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-1"/>
            <a:ext cx="1363146" cy="146524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61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0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98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50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60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1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01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3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9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431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665" r:id="rId6"/>
    <p:sldLayoutId id="2147483667" r:id="rId7"/>
    <p:sldLayoutId id="2147483668" r:id="rId8"/>
    <p:sldLayoutId id="2147483696" r:id="rId9"/>
    <p:sldLayoutId id="2147483728" r:id="rId10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989229" y="1648606"/>
            <a:ext cx="6213560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120: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oăn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-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oăt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6138" y="2889555"/>
            <a:ext cx="6234053" cy="110799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/>
                <a:ea typeface="inpin heiti" charset="-122"/>
                <a:cs typeface="Times New Roman" panose="02020603050405020304" pitchFamily="18" charset="0"/>
                <a:sym typeface="+mn-ea"/>
              </a:rPr>
              <a:t>KHỞI ĐỘNG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5679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352"/>
            <a:ext cx="12192000" cy="64526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83" y="4571197"/>
            <a:ext cx="4022747" cy="259160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307498" y="1297145"/>
            <a:ext cx="1556676" cy="1200939"/>
            <a:chOff x="2334862" y="722423"/>
            <a:chExt cx="1167507" cy="120093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5989" y="722423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2334862" y="89744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5900" b="1" i="0" u="none" strike="noStrike" kern="1200" cap="none" spc="0" normalizeH="0" baseline="0" noProof="0" dirty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ED7D31"/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s-ES" sz="3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791467" y="4699095"/>
            <a:ext cx="3429210" cy="800205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b="1" dirty="0">
                <a:solidFill>
                  <a:prstClr val="black"/>
                </a:solidFill>
                <a:latin typeface="UTM Avo"/>
              </a:rPr>
              <a:t>k</a:t>
            </a:r>
            <a:r>
              <a:rPr kumimoji="0" lang="es-E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hăn</a:t>
            </a:r>
            <a:r>
              <a:rPr kumimoji="0" lang="es-E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 </a:t>
            </a:r>
            <a:r>
              <a:rPr kumimoji="0" lang="es-E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voan</a:t>
            </a: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118751" y="3144338"/>
            <a:ext cx="1556676" cy="1153413"/>
            <a:chOff x="5595847" y="2105111"/>
            <a:chExt cx="1167507" cy="115341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7024" y="2105111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5595847" y="2232602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5900" b="1" i="0" u="none" strike="noStrike" kern="1200" cap="none" spc="0" normalizeH="0" baseline="0" noProof="0" dirty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ED7D31"/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es-ES" sz="3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63517" y="2839199"/>
            <a:ext cx="1556676" cy="1123086"/>
            <a:chOff x="1528788" y="2459387"/>
            <a:chExt cx="1167507" cy="112308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28788" y="2556551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5900" b="1" i="0" u="none" strike="noStrike" kern="1200" cap="none" spc="0" normalizeH="0" baseline="0" noProof="0" dirty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ED7D31"/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es-ES" sz="3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472766" y="1436643"/>
            <a:ext cx="1556676" cy="1174475"/>
            <a:chOff x="1509308" y="2459387"/>
            <a:chExt cx="1167507" cy="117447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09308" y="260794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5900" b="1" i="0" u="none" strike="noStrike" kern="1200" cap="none" spc="0" normalizeH="0" baseline="0" noProof="0" dirty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ED7D31"/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  <a:endParaRPr kumimoji="0" lang="es-ES" sz="3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742689" y="2450643"/>
            <a:ext cx="1556676" cy="1383034"/>
            <a:chOff x="1583511" y="2520192"/>
            <a:chExt cx="1167507" cy="120594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9902" y="2520192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83511" y="2700217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5900" b="1" i="0" u="none" strike="noStrike" kern="1200" cap="none" spc="0" normalizeH="0" baseline="0" noProof="0" dirty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ED7D31"/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5</a:t>
              </a:r>
              <a:endParaRPr kumimoji="0" lang="es-ES" sz="3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459385" y="2408651"/>
            <a:ext cx="1556676" cy="1172915"/>
            <a:chOff x="1576000" y="2459387"/>
            <a:chExt cx="1167507" cy="117291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76000" y="260638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5900" b="1" i="0" u="none" strike="noStrike" kern="1200" cap="none" spc="0" normalizeH="0" baseline="0" noProof="0" dirty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ED7D31"/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6</a:t>
              </a:r>
              <a:endParaRPr kumimoji="0" lang="es-ES" sz="3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819285" y="4658321"/>
            <a:ext cx="3411219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800" b="1" dirty="0">
                <a:solidFill>
                  <a:prstClr val="black"/>
                </a:solidFill>
                <a:latin typeface="UTM Avo"/>
              </a:rPr>
              <a:t>h</a:t>
            </a:r>
            <a:r>
              <a:rPr kumimoji="0" lang="es-E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oa</a:t>
            </a: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 </a:t>
            </a:r>
            <a:r>
              <a:rPr kumimoji="0" lang="es-E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xoan</a:t>
            </a:r>
            <a:endParaRPr kumimoji="0" lang="es-E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791467" y="4658321"/>
            <a:ext cx="3626552" cy="954093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400" b="1" dirty="0">
                <a:solidFill>
                  <a:prstClr val="black"/>
                </a:solidFill>
                <a:latin typeface="UTM Avo"/>
              </a:rPr>
              <a:t>s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oát</a:t>
            </a:r>
            <a:r>
              <a:rPr kumimoji="0" lang="es-ES" sz="5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 </a:t>
            </a:r>
            <a:r>
              <a:rPr kumimoji="0" lang="es-ES" sz="5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vé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810291" y="4699095"/>
            <a:ext cx="3734009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800" b="1" dirty="0" err="1">
                <a:solidFill>
                  <a:prstClr val="black"/>
                </a:solidFill>
                <a:latin typeface="UTM Avo"/>
              </a:rPr>
              <a:t>đoàn</a:t>
            </a:r>
            <a:r>
              <a:rPr lang="es-ES" sz="4800" b="1" dirty="0">
                <a:solidFill>
                  <a:prstClr val="black"/>
                </a:solidFill>
                <a:latin typeface="UTM Avo"/>
              </a:rPr>
              <a:t> </a:t>
            </a:r>
            <a:r>
              <a:rPr lang="es-ES" sz="4800" b="1" dirty="0" err="1">
                <a:solidFill>
                  <a:prstClr val="black"/>
                </a:solidFill>
                <a:latin typeface="UTM Avo"/>
              </a:rPr>
              <a:t>quân</a:t>
            </a:r>
            <a:endParaRPr kumimoji="0" lang="es-E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736899" y="4652928"/>
            <a:ext cx="3774905" cy="954093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400" b="1" dirty="0" err="1">
                <a:solidFill>
                  <a:prstClr val="black"/>
                </a:solidFill>
                <a:latin typeface="UTM Avo"/>
              </a:rPr>
              <a:t>đoạt</a:t>
            </a:r>
            <a:r>
              <a:rPr lang="es-ES" sz="5400" b="1" dirty="0">
                <a:solidFill>
                  <a:prstClr val="black"/>
                </a:solidFill>
                <a:latin typeface="UTM Avo"/>
              </a:rPr>
              <a:t> </a:t>
            </a:r>
            <a:r>
              <a:rPr lang="es-ES" sz="5400" b="1" dirty="0" err="1">
                <a:solidFill>
                  <a:prstClr val="black"/>
                </a:solidFill>
                <a:latin typeface="UTM Avo"/>
              </a:rPr>
              <a:t>giải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708004" y="4652927"/>
            <a:ext cx="3793477" cy="954093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400" b="1" dirty="0">
                <a:solidFill>
                  <a:prstClr val="black"/>
                </a:solidFill>
                <a:latin typeface="UTM Avo"/>
              </a:rPr>
              <a:t>h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oạt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</a:rPr>
              <a:t>hình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96000" y="477942"/>
            <a:ext cx="5645591" cy="800205"/>
          </a:xfrm>
          <a:prstGeom prst="rect">
            <a:avLst/>
          </a:prstGeom>
          <a:solidFill>
            <a:srgbClr val="FFFF00"/>
          </a:solidFill>
        </p:spPr>
        <p:txBody>
          <a:bodyPr wrap="square" lIns="121905" tIns="60953" rIns="121905" bIns="60953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Trò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chơi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: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Hái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táo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2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584450" y="422478"/>
            <a:ext cx="649817" cy="487363"/>
          </a:xfrm>
          <a:prstGeom prst="rect">
            <a:avLst/>
          </a:prstGeom>
        </p:spPr>
      </p:pic>
      <p:pic>
        <p:nvPicPr>
          <p:cNvPr id="33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584451" y="1116941"/>
            <a:ext cx="649817" cy="487363"/>
          </a:xfrm>
          <a:prstGeom prst="rect">
            <a:avLst/>
          </a:prstGeom>
        </p:spPr>
      </p:pic>
      <p:pic>
        <p:nvPicPr>
          <p:cNvPr id="34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584452" y="1641158"/>
            <a:ext cx="649817" cy="487363"/>
          </a:xfrm>
          <a:prstGeom prst="rect">
            <a:avLst/>
          </a:prstGeom>
        </p:spPr>
      </p:pic>
      <p:pic>
        <p:nvPicPr>
          <p:cNvPr id="35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05954" y="2111418"/>
            <a:ext cx="649817" cy="487363"/>
          </a:xfrm>
          <a:prstGeom prst="rect">
            <a:avLst/>
          </a:prstGeom>
        </p:spPr>
      </p:pic>
      <p:pic>
        <p:nvPicPr>
          <p:cNvPr id="36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6383" y="2598781"/>
            <a:ext cx="649817" cy="487363"/>
          </a:xfrm>
          <a:prstGeom prst="rect">
            <a:avLst/>
          </a:prstGeom>
        </p:spPr>
      </p:pic>
      <p:pic>
        <p:nvPicPr>
          <p:cNvPr id="37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46383" y="3091038"/>
            <a:ext cx="649817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3217 L -0.06215 0.5405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2" y="2863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448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23906 0.2650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1324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-0.01285 0.2986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1493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44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01921 L -0.27778 0.5060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22" y="2625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44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-0.04023 0.3467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1733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344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28998 0.3763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5" y="1881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3448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10" grpId="0" animBg="1"/>
      <p:bldP spid="10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8" descr="觅元素58b0fbac4bf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75" y="6031832"/>
            <a:ext cx="11073925" cy="759083"/>
          </a:xfrm>
          <a:prstGeom prst="rect">
            <a:avLst/>
          </a:prstGeom>
        </p:spPr>
      </p:pic>
      <p:pic>
        <p:nvPicPr>
          <p:cNvPr id="9" name="图片 37896" descr="1-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70" y="4946974"/>
            <a:ext cx="4288571" cy="208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Download Nobi Child Nobita Cartoon Doraemon PNG Download Free HQ PNG Image  | FreePNGIm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1149">
            <a:off x="244832" y="4785813"/>
            <a:ext cx="2847655" cy="1093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588449" y="654702"/>
            <a:ext cx="10378961" cy="4065597"/>
            <a:chOff x="457200" y="1239996"/>
            <a:chExt cx="2177144" cy="280488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" name="Rectangle 11"/>
            <p:cNvSpPr/>
            <p:nvPr/>
          </p:nvSpPr>
          <p:spPr>
            <a:xfrm>
              <a:off x="457200" y="1239996"/>
              <a:ext cx="2177144" cy="2804886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36369" y="1341073"/>
              <a:ext cx="2018806" cy="2600927"/>
            </a:xfrm>
            <a:prstGeom prst="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 flipV="1">
            <a:off x="1118076" y="663703"/>
            <a:ext cx="9854726" cy="3364943"/>
            <a:chOff x="4763053" y="2429435"/>
            <a:chExt cx="2694760" cy="833718"/>
          </a:xfrm>
        </p:grpSpPr>
        <p:sp>
          <p:nvSpPr>
            <p:cNvPr id="15" name="Freeform 14"/>
            <p:cNvSpPr/>
            <p:nvPr/>
          </p:nvSpPr>
          <p:spPr bwMode="gray">
            <a:xfrm>
              <a:off x="4770794" y="2429435"/>
              <a:ext cx="2687019" cy="768967"/>
            </a:xfrm>
            <a:custGeom>
              <a:avLst/>
              <a:gdLst>
                <a:gd name="connsiteX0" fmla="*/ 0 w 1205789"/>
                <a:gd name="connsiteY0" fmla="*/ 0 h 404774"/>
                <a:gd name="connsiteX1" fmla="*/ 1003402 w 1205789"/>
                <a:gd name="connsiteY1" fmla="*/ 0 h 404774"/>
                <a:gd name="connsiteX2" fmla="*/ 1205789 w 1205789"/>
                <a:gd name="connsiteY2" fmla="*/ 202387 h 404774"/>
                <a:gd name="connsiteX3" fmla="*/ 1003402 w 1205789"/>
                <a:gd name="connsiteY3" fmla="*/ 404774 h 404774"/>
                <a:gd name="connsiteX4" fmla="*/ 0 w 1205789"/>
                <a:gd name="connsiteY4" fmla="*/ 404774 h 404774"/>
                <a:gd name="connsiteX5" fmla="*/ 0 w 1205789"/>
                <a:gd name="connsiteY5" fmla="*/ 0 h 404774"/>
                <a:gd name="connsiteX0" fmla="*/ 7314 w 1213103"/>
                <a:gd name="connsiteY0" fmla="*/ 0 h 404774"/>
                <a:gd name="connsiteX1" fmla="*/ 1010716 w 1213103"/>
                <a:gd name="connsiteY1" fmla="*/ 0 h 404774"/>
                <a:gd name="connsiteX2" fmla="*/ 1213103 w 1213103"/>
                <a:gd name="connsiteY2" fmla="*/ 202387 h 404774"/>
                <a:gd name="connsiteX3" fmla="*/ 1010716 w 1213103"/>
                <a:gd name="connsiteY3" fmla="*/ 404774 h 404774"/>
                <a:gd name="connsiteX4" fmla="*/ 7314 w 1213103"/>
                <a:gd name="connsiteY4" fmla="*/ 404774 h 404774"/>
                <a:gd name="connsiteX5" fmla="*/ 0 w 1213103"/>
                <a:gd name="connsiteY5" fmla="*/ 131673 h 404774"/>
                <a:gd name="connsiteX6" fmla="*/ 7314 w 1213103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0 w 1295399"/>
                <a:gd name="connsiteY5" fmla="*/ 99974 h 404774"/>
                <a:gd name="connsiteX6" fmla="*/ 89610 w 1295399"/>
                <a:gd name="connsiteY6" fmla="*/ 0 h 404774"/>
                <a:gd name="connsiteX0" fmla="*/ 89610 w 1295399"/>
                <a:gd name="connsiteY0" fmla="*/ 0 h 404774"/>
                <a:gd name="connsiteX1" fmla="*/ 1093012 w 1295399"/>
                <a:gd name="connsiteY1" fmla="*/ 0 h 404774"/>
                <a:gd name="connsiteX2" fmla="*/ 1295399 w 1295399"/>
                <a:gd name="connsiteY2" fmla="*/ 202387 h 404774"/>
                <a:gd name="connsiteX3" fmla="*/ 1093012 w 1295399"/>
                <a:gd name="connsiteY3" fmla="*/ 404774 h 404774"/>
                <a:gd name="connsiteX4" fmla="*/ 89610 w 1295399"/>
                <a:gd name="connsiteY4" fmla="*/ 404774 h 404774"/>
                <a:gd name="connsiteX5" fmla="*/ 60350 w 1295399"/>
                <a:gd name="connsiteY5" fmla="*/ 299923 h 404774"/>
                <a:gd name="connsiteX6" fmla="*/ 0 w 1295399"/>
                <a:gd name="connsiteY6" fmla="*/ 99974 h 404774"/>
                <a:gd name="connsiteX7" fmla="*/ 89610 w 1295399"/>
                <a:gd name="connsiteY7" fmla="*/ 0 h 4047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104497 w 1310286"/>
                <a:gd name="connsiteY0" fmla="*/ 0 h 480974"/>
                <a:gd name="connsiteX1" fmla="*/ 1107899 w 1310286"/>
                <a:gd name="connsiteY1" fmla="*/ 0 h 480974"/>
                <a:gd name="connsiteX2" fmla="*/ 1310286 w 1310286"/>
                <a:gd name="connsiteY2" fmla="*/ 202387 h 480974"/>
                <a:gd name="connsiteX3" fmla="*/ 1107899 w 1310286"/>
                <a:gd name="connsiteY3" fmla="*/ 404774 h 480974"/>
                <a:gd name="connsiteX4" fmla="*/ 104497 w 1310286"/>
                <a:gd name="connsiteY4" fmla="*/ 404774 h 480974"/>
                <a:gd name="connsiteX5" fmla="*/ 14887 w 1310286"/>
                <a:gd name="connsiteY5" fmla="*/ 480974 h 480974"/>
                <a:gd name="connsiteX6" fmla="*/ 14887 w 1310286"/>
                <a:gd name="connsiteY6" fmla="*/ 99974 h 480974"/>
                <a:gd name="connsiteX7" fmla="*/ 104497 w 1310286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0 h 480974"/>
                <a:gd name="connsiteX1" fmla="*/ 1093012 w 1295399"/>
                <a:gd name="connsiteY1" fmla="*/ 0 h 480974"/>
                <a:gd name="connsiteX2" fmla="*/ 1295399 w 1295399"/>
                <a:gd name="connsiteY2" fmla="*/ 202387 h 480974"/>
                <a:gd name="connsiteX3" fmla="*/ 1093012 w 1295399"/>
                <a:gd name="connsiteY3" fmla="*/ 404774 h 480974"/>
                <a:gd name="connsiteX4" fmla="*/ 89610 w 1295399"/>
                <a:gd name="connsiteY4" fmla="*/ 404774 h 480974"/>
                <a:gd name="connsiteX5" fmla="*/ 0 w 1295399"/>
                <a:gd name="connsiteY5" fmla="*/ 480974 h 480974"/>
                <a:gd name="connsiteX6" fmla="*/ 0 w 1295399"/>
                <a:gd name="connsiteY6" fmla="*/ 99974 h 480974"/>
                <a:gd name="connsiteX7" fmla="*/ 89610 w 1295399"/>
                <a:gd name="connsiteY7" fmla="*/ 0 h 480974"/>
                <a:gd name="connsiteX0" fmla="*/ 89610 w 1295399"/>
                <a:gd name="connsiteY0" fmla="*/ 2367 h 483341"/>
                <a:gd name="connsiteX1" fmla="*/ 1093012 w 1295399"/>
                <a:gd name="connsiteY1" fmla="*/ 2367 h 483341"/>
                <a:gd name="connsiteX2" fmla="*/ 1295399 w 1295399"/>
                <a:gd name="connsiteY2" fmla="*/ 204754 h 483341"/>
                <a:gd name="connsiteX3" fmla="*/ 1093012 w 1295399"/>
                <a:gd name="connsiteY3" fmla="*/ 407141 h 483341"/>
                <a:gd name="connsiteX4" fmla="*/ 89610 w 1295399"/>
                <a:gd name="connsiteY4" fmla="*/ 407141 h 483341"/>
                <a:gd name="connsiteX5" fmla="*/ 0 w 1295399"/>
                <a:gd name="connsiteY5" fmla="*/ 483341 h 483341"/>
                <a:gd name="connsiteX6" fmla="*/ 0 w 1295399"/>
                <a:gd name="connsiteY6" fmla="*/ 102341 h 483341"/>
                <a:gd name="connsiteX7" fmla="*/ 89610 w 1295399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03929 w 1309718"/>
                <a:gd name="connsiteY0" fmla="*/ 2367 h 483341"/>
                <a:gd name="connsiteX1" fmla="*/ 1107331 w 1309718"/>
                <a:gd name="connsiteY1" fmla="*/ 2367 h 483341"/>
                <a:gd name="connsiteX2" fmla="*/ 1309718 w 1309718"/>
                <a:gd name="connsiteY2" fmla="*/ 204754 h 483341"/>
                <a:gd name="connsiteX3" fmla="*/ 1107331 w 1309718"/>
                <a:gd name="connsiteY3" fmla="*/ 407141 h 483341"/>
                <a:gd name="connsiteX4" fmla="*/ 103929 w 1309718"/>
                <a:gd name="connsiteY4" fmla="*/ 407141 h 483341"/>
                <a:gd name="connsiteX5" fmla="*/ 14319 w 1309718"/>
                <a:gd name="connsiteY5" fmla="*/ 483341 h 483341"/>
                <a:gd name="connsiteX6" fmla="*/ 14319 w 1309718"/>
                <a:gd name="connsiteY6" fmla="*/ 102341 h 483341"/>
                <a:gd name="connsiteX7" fmla="*/ 103929 w 1309718"/>
                <a:gd name="connsiteY7" fmla="*/ 2367 h 483341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03929 w 1309718"/>
                <a:gd name="connsiteY4" fmla="*/ 404774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140419 w 1309718"/>
                <a:gd name="connsiteY0" fmla="*/ 2549 h 480974"/>
                <a:gd name="connsiteX1" fmla="*/ 1107331 w 1309718"/>
                <a:gd name="connsiteY1" fmla="*/ 0 h 480974"/>
                <a:gd name="connsiteX2" fmla="*/ 1309718 w 1309718"/>
                <a:gd name="connsiteY2" fmla="*/ 202387 h 480974"/>
                <a:gd name="connsiteX3" fmla="*/ 1107331 w 1309718"/>
                <a:gd name="connsiteY3" fmla="*/ 404774 h 480974"/>
                <a:gd name="connsiteX4" fmla="*/ 137051 w 1309718"/>
                <a:gd name="connsiteY4" fmla="*/ 410439 h 480974"/>
                <a:gd name="connsiteX5" fmla="*/ 14319 w 1309718"/>
                <a:gd name="connsiteY5" fmla="*/ 480974 h 480974"/>
                <a:gd name="connsiteX6" fmla="*/ 14319 w 1309718"/>
                <a:gd name="connsiteY6" fmla="*/ 99974 h 480974"/>
                <a:gd name="connsiteX7" fmla="*/ 140419 w 1309718"/>
                <a:gd name="connsiteY7" fmla="*/ 2549 h 480974"/>
                <a:gd name="connsiteX0" fmla="*/ 94046 w 1309718"/>
                <a:gd name="connsiteY0" fmla="*/ 2367 h 483679"/>
                <a:gd name="connsiteX1" fmla="*/ 1107331 w 1309718"/>
                <a:gd name="connsiteY1" fmla="*/ 2705 h 483679"/>
                <a:gd name="connsiteX2" fmla="*/ 1309718 w 1309718"/>
                <a:gd name="connsiteY2" fmla="*/ 205092 h 483679"/>
                <a:gd name="connsiteX3" fmla="*/ 1107331 w 1309718"/>
                <a:gd name="connsiteY3" fmla="*/ 407479 h 483679"/>
                <a:gd name="connsiteX4" fmla="*/ 137051 w 1309718"/>
                <a:gd name="connsiteY4" fmla="*/ 413144 h 483679"/>
                <a:gd name="connsiteX5" fmla="*/ 14319 w 1309718"/>
                <a:gd name="connsiteY5" fmla="*/ 483679 h 483679"/>
                <a:gd name="connsiteX6" fmla="*/ 14319 w 1309718"/>
                <a:gd name="connsiteY6" fmla="*/ 102679 h 483679"/>
                <a:gd name="connsiteX7" fmla="*/ 94046 w 1309718"/>
                <a:gd name="connsiteY7" fmla="*/ 2367 h 483679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11030 h 492342"/>
                <a:gd name="connsiteX1" fmla="*/ 1107331 w 1309718"/>
                <a:gd name="connsiteY1" fmla="*/ 11368 h 492342"/>
                <a:gd name="connsiteX2" fmla="*/ 1309718 w 1309718"/>
                <a:gd name="connsiteY2" fmla="*/ 213755 h 492342"/>
                <a:gd name="connsiteX3" fmla="*/ 1107331 w 1309718"/>
                <a:gd name="connsiteY3" fmla="*/ 416142 h 492342"/>
                <a:gd name="connsiteX4" fmla="*/ 137051 w 1309718"/>
                <a:gd name="connsiteY4" fmla="*/ 421807 h 492342"/>
                <a:gd name="connsiteX5" fmla="*/ 14319 w 1309718"/>
                <a:gd name="connsiteY5" fmla="*/ 492342 h 492342"/>
                <a:gd name="connsiteX6" fmla="*/ 14319 w 1309718"/>
                <a:gd name="connsiteY6" fmla="*/ 111342 h 492342"/>
                <a:gd name="connsiteX7" fmla="*/ 94046 w 1309718"/>
                <a:gd name="connsiteY7" fmla="*/ 11030 h 49234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94046 w 1309718"/>
                <a:gd name="connsiteY0" fmla="*/ 0 h 481312"/>
                <a:gd name="connsiteX1" fmla="*/ 1107331 w 1309718"/>
                <a:gd name="connsiteY1" fmla="*/ 338 h 481312"/>
                <a:gd name="connsiteX2" fmla="*/ 1309718 w 1309718"/>
                <a:gd name="connsiteY2" fmla="*/ 202725 h 481312"/>
                <a:gd name="connsiteX3" fmla="*/ 1107331 w 1309718"/>
                <a:gd name="connsiteY3" fmla="*/ 405112 h 481312"/>
                <a:gd name="connsiteX4" fmla="*/ 137051 w 1309718"/>
                <a:gd name="connsiteY4" fmla="*/ 410777 h 481312"/>
                <a:gd name="connsiteX5" fmla="*/ 14319 w 1309718"/>
                <a:gd name="connsiteY5" fmla="*/ 481312 h 481312"/>
                <a:gd name="connsiteX6" fmla="*/ 14319 w 1309718"/>
                <a:gd name="connsiteY6" fmla="*/ 100312 h 481312"/>
                <a:gd name="connsiteX7" fmla="*/ 94046 w 1309718"/>
                <a:gd name="connsiteY7" fmla="*/ 0 h 481312"/>
                <a:gd name="connsiteX0" fmla="*/ 81513 w 1297185"/>
                <a:gd name="connsiteY0" fmla="*/ 0 h 481312"/>
                <a:gd name="connsiteX1" fmla="*/ 1094798 w 1297185"/>
                <a:gd name="connsiteY1" fmla="*/ 338 h 481312"/>
                <a:gd name="connsiteX2" fmla="*/ 1297185 w 1297185"/>
                <a:gd name="connsiteY2" fmla="*/ 202725 h 481312"/>
                <a:gd name="connsiteX3" fmla="*/ 1094798 w 1297185"/>
                <a:gd name="connsiteY3" fmla="*/ 405112 h 481312"/>
                <a:gd name="connsiteX4" fmla="*/ 124518 w 1297185"/>
                <a:gd name="connsiteY4" fmla="*/ 410777 h 481312"/>
                <a:gd name="connsiteX5" fmla="*/ 1786 w 1297185"/>
                <a:gd name="connsiteY5" fmla="*/ 481312 h 481312"/>
                <a:gd name="connsiteX6" fmla="*/ 1786 w 1297185"/>
                <a:gd name="connsiteY6" fmla="*/ 100312 h 481312"/>
                <a:gd name="connsiteX7" fmla="*/ 81513 w 1297185"/>
                <a:gd name="connsiteY7" fmla="*/ 0 h 481312"/>
                <a:gd name="connsiteX0" fmla="*/ 79727 w 1295399"/>
                <a:gd name="connsiteY0" fmla="*/ 0 h 481312"/>
                <a:gd name="connsiteX1" fmla="*/ 1093012 w 1295399"/>
                <a:gd name="connsiteY1" fmla="*/ 338 h 481312"/>
                <a:gd name="connsiteX2" fmla="*/ 1295399 w 1295399"/>
                <a:gd name="connsiteY2" fmla="*/ 202725 h 481312"/>
                <a:gd name="connsiteX3" fmla="*/ 1093012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302292"/>
                <a:gd name="connsiteY0" fmla="*/ 0 h 481312"/>
                <a:gd name="connsiteX1" fmla="*/ 1134372 w 1302292"/>
                <a:gd name="connsiteY1" fmla="*/ 1301 h 481312"/>
                <a:gd name="connsiteX2" fmla="*/ 1295399 w 1302292"/>
                <a:gd name="connsiteY2" fmla="*/ 202725 h 481312"/>
                <a:gd name="connsiteX3" fmla="*/ 1093012 w 1302292"/>
                <a:gd name="connsiteY3" fmla="*/ 405112 h 481312"/>
                <a:gd name="connsiteX4" fmla="*/ 122732 w 1302292"/>
                <a:gd name="connsiteY4" fmla="*/ 410777 h 481312"/>
                <a:gd name="connsiteX5" fmla="*/ 0 w 1302292"/>
                <a:gd name="connsiteY5" fmla="*/ 481312 h 481312"/>
                <a:gd name="connsiteX6" fmla="*/ 0 w 1302292"/>
                <a:gd name="connsiteY6" fmla="*/ 100312 h 481312"/>
                <a:gd name="connsiteX7" fmla="*/ 79727 w 1302292"/>
                <a:gd name="connsiteY7" fmla="*/ 0 h 481312"/>
                <a:gd name="connsiteX0" fmla="*/ 79727 w 1295608"/>
                <a:gd name="connsiteY0" fmla="*/ 0 h 481312"/>
                <a:gd name="connsiteX1" fmla="*/ 1134372 w 1295608"/>
                <a:gd name="connsiteY1" fmla="*/ 1301 h 481312"/>
                <a:gd name="connsiteX2" fmla="*/ 1295399 w 1295608"/>
                <a:gd name="connsiteY2" fmla="*/ 202725 h 481312"/>
                <a:gd name="connsiteX3" fmla="*/ 1133118 w 1295608"/>
                <a:gd name="connsiteY3" fmla="*/ 405112 h 481312"/>
                <a:gd name="connsiteX4" fmla="*/ 122732 w 1295608"/>
                <a:gd name="connsiteY4" fmla="*/ 410777 h 481312"/>
                <a:gd name="connsiteX5" fmla="*/ 0 w 1295608"/>
                <a:gd name="connsiteY5" fmla="*/ 481312 h 481312"/>
                <a:gd name="connsiteX6" fmla="*/ 0 w 1295608"/>
                <a:gd name="connsiteY6" fmla="*/ 100312 h 481312"/>
                <a:gd name="connsiteX7" fmla="*/ 79727 w 1295608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33118 w 1295399"/>
                <a:gd name="connsiteY3" fmla="*/ 405112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34372 w 1295399"/>
                <a:gd name="connsiteY1" fmla="*/ 1301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  <a:gd name="connsiteX0" fmla="*/ 79727 w 1295399"/>
                <a:gd name="connsiteY0" fmla="*/ 0 h 481312"/>
                <a:gd name="connsiteX1" fmla="*/ 1156305 w 1295399"/>
                <a:gd name="connsiteY1" fmla="*/ 6114 h 481312"/>
                <a:gd name="connsiteX2" fmla="*/ 1295399 w 1295399"/>
                <a:gd name="connsiteY2" fmla="*/ 202725 h 481312"/>
                <a:gd name="connsiteX3" fmla="*/ 1165078 w 1295399"/>
                <a:gd name="connsiteY3" fmla="*/ 406074 h 481312"/>
                <a:gd name="connsiteX4" fmla="*/ 122732 w 1295399"/>
                <a:gd name="connsiteY4" fmla="*/ 410777 h 481312"/>
                <a:gd name="connsiteX5" fmla="*/ 0 w 1295399"/>
                <a:gd name="connsiteY5" fmla="*/ 481312 h 481312"/>
                <a:gd name="connsiteX6" fmla="*/ 0 w 1295399"/>
                <a:gd name="connsiteY6" fmla="*/ 100312 h 481312"/>
                <a:gd name="connsiteX7" fmla="*/ 79727 w 1295399"/>
                <a:gd name="connsiteY7" fmla="*/ 0 h 481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95399" h="481312">
                  <a:moveTo>
                    <a:pt x="79727" y="0"/>
                  </a:moveTo>
                  <a:lnTo>
                    <a:pt x="1156305" y="6114"/>
                  </a:lnTo>
                  <a:lnTo>
                    <a:pt x="1295399" y="202725"/>
                  </a:lnTo>
                  <a:lnTo>
                    <a:pt x="1165078" y="406074"/>
                  </a:lnTo>
                  <a:lnTo>
                    <a:pt x="122732" y="410777"/>
                  </a:lnTo>
                  <a:cubicBezTo>
                    <a:pt x="78235" y="412895"/>
                    <a:pt x="11453" y="402374"/>
                    <a:pt x="0" y="481312"/>
                  </a:cubicBezTo>
                  <a:lnTo>
                    <a:pt x="0" y="100312"/>
                  </a:lnTo>
                  <a:cubicBezTo>
                    <a:pt x="721" y="14824"/>
                    <a:pt x="31644" y="5334"/>
                    <a:pt x="7972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69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/>
            </a:scene3d>
            <a:sp3d prstMaterial="plastic">
              <a:bevelT w="57150" h="5715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6" name="Pie 15"/>
            <p:cNvSpPr/>
            <p:nvPr/>
          </p:nvSpPr>
          <p:spPr bwMode="gray">
            <a:xfrm>
              <a:off x="4763053" y="3084244"/>
              <a:ext cx="304685" cy="178909"/>
            </a:xfrm>
            <a:prstGeom prst="pie">
              <a:avLst>
                <a:gd name="adj1" fmla="val 5429925"/>
                <a:gd name="adj2" fmla="val 1620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2D2015"/>
                </a:solidFill>
                <a:latin typeface="Calibri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411985" y="2086027"/>
            <a:ext cx="90605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Bài </a:t>
            </a:r>
            <a:r>
              <a:rPr lang="en-US" sz="7200" b="1" dirty="0">
                <a:solidFill>
                  <a:schemeClr val="bg1"/>
                </a:solidFill>
                <a:latin typeface="UTM Avo" panose="02040603050506020204" pitchFamily="18" charset="0"/>
              </a:rPr>
              <a:t>120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: </a:t>
            </a:r>
            <a:r>
              <a:rPr lang="en-US" sz="72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oă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n - </a:t>
            </a:r>
            <a:r>
              <a:rPr lang="en-US" sz="7200" b="1" noProof="0" dirty="0" err="1">
                <a:solidFill>
                  <a:schemeClr val="bg1"/>
                </a:solidFill>
                <a:latin typeface="UTM Avo" panose="02040603050506020204" pitchFamily="18" charset="0"/>
              </a:rPr>
              <a:t>oă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</a:rPr>
              <a:t>t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8898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6137" y="3010569"/>
            <a:ext cx="6234053" cy="110799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/>
                <a:ea typeface="inpin heiti" charset="-122"/>
                <a:cs typeface="Times New Roman" panose="02020603050405020304" pitchFamily="18" charset="0"/>
                <a:sym typeface="+mn-ea"/>
              </a:rPr>
              <a:t>KHÁM PHÁ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558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7036943" y="4400449"/>
            <a:ext cx="3092455" cy="2237626"/>
            <a:chOff x="3809999" y="1447800"/>
            <a:chExt cx="2209800" cy="1515059"/>
          </a:xfrm>
        </p:grpSpPr>
        <p:sp>
          <p:nvSpPr>
            <p:cNvPr id="9" name="Rectangle 8"/>
            <p:cNvSpPr/>
            <p:nvPr/>
          </p:nvSpPr>
          <p:spPr>
            <a:xfrm>
              <a:off x="3809999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endPara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defTabSz="914309"/>
              <a:endParaRPr lang="en-US" sz="6600" dirty="0">
                <a:solidFill>
                  <a:srgbClr val="FF0000"/>
                </a:solidFill>
              </a:endParaRPr>
            </a:p>
            <a:p>
              <a:pPr algn="ctr" defTabSz="914309"/>
              <a:endParaRPr lang="en-US" sz="60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10000" y="22733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09"/>
              <a:r>
                <a:rPr lang="en-US" sz="6600" b="1" dirty="0">
                  <a:solidFill>
                    <a:schemeClr val="tx1"/>
                  </a:solidFill>
                  <a:latin typeface="UTM Avo" panose="02040603050506020204"/>
                  <a:cs typeface="Times New Roman" pitchFamily="18" charset="0"/>
                </a:rPr>
                <a:t> x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09337" y="2277059"/>
              <a:ext cx="1410462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oăn</a:t>
              </a:r>
              <a:endPara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104857" y="3249441"/>
            <a:ext cx="4648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latin typeface="UTM Avo" panose="02040603050506020204"/>
                <a:cs typeface="Times New Roman" pitchFamily="18" charset="0"/>
              </a:rPr>
              <a:t>tóc</a:t>
            </a:r>
            <a:r>
              <a:rPr lang="en-US" sz="6600" b="1" dirty="0"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6600" b="1" dirty="0" err="1">
                <a:latin typeface="UTM Avo" panose="02040603050506020204"/>
                <a:cs typeface="Times New Roman" pitchFamily="18" charset="0"/>
              </a:rPr>
              <a:t>xoăn</a:t>
            </a:r>
            <a:endParaRPr lang="en-US" sz="6600" b="1" dirty="0"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33016" y="3262836"/>
            <a:ext cx="1981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oăn</a:t>
            </a:r>
            <a:endParaRPr lang="en-US" sz="66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57457" y="3249441"/>
            <a:ext cx="2667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20" name="Picture 2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8FEFF"/>
              </a:clrFrom>
              <a:clrTo>
                <a:srgbClr val="F8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260" y="667225"/>
            <a:ext cx="3005138" cy="273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8177786" y="3239867"/>
            <a:ext cx="274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xoăn</a:t>
            </a:r>
            <a:endParaRPr lang="en-US" sz="66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438649" y="4426982"/>
            <a:ext cx="274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xoăn</a:t>
            </a:r>
            <a:endParaRPr lang="en-US" sz="66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AB6DB08-791C-40B8-BCA6-0390B14231E1}"/>
              </a:ext>
            </a:extLst>
          </p:cNvPr>
          <p:cNvGrpSpPr/>
          <p:nvPr/>
        </p:nvGrpSpPr>
        <p:grpSpPr>
          <a:xfrm>
            <a:off x="1527681" y="4406001"/>
            <a:ext cx="3048000" cy="2250831"/>
            <a:chOff x="1527681" y="4406001"/>
            <a:chExt cx="3048000" cy="2250831"/>
          </a:xfrm>
        </p:grpSpPr>
        <p:grpSp>
          <p:nvGrpSpPr>
            <p:cNvPr id="3" name="Group 7"/>
            <p:cNvGrpSpPr/>
            <p:nvPr/>
          </p:nvGrpSpPr>
          <p:grpSpPr>
            <a:xfrm>
              <a:off x="1527681" y="4406001"/>
              <a:ext cx="3048000" cy="2250831"/>
              <a:chOff x="3810000" y="1447800"/>
              <a:chExt cx="2109424" cy="15240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3810000" y="1447800"/>
                <a:ext cx="2109424" cy="838200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9"/>
                <a:r>
                  <a:rPr lang="en-US" sz="6600" b="1" dirty="0" err="1">
                    <a:solidFill>
                      <a:srgbClr val="FF0000"/>
                    </a:solidFill>
                    <a:latin typeface="UTM Avo" panose="02040603050506020204"/>
                    <a:cs typeface="Times New Roman" pitchFamily="18" charset="0"/>
                  </a:rPr>
                  <a:t>oăn</a:t>
                </a:r>
                <a:endParaRPr lang="en-US" sz="6600" b="1" dirty="0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810001" y="2273300"/>
                <a:ext cx="738298" cy="685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9"/>
                <a:r>
                  <a:rPr lang="en-US" sz="6600" b="1" dirty="0">
                    <a:solidFill>
                      <a:srgbClr val="FF0000"/>
                    </a:solidFill>
                    <a:latin typeface="UTM Avo" panose="02040603050506020204"/>
                    <a:cs typeface="Times New Roman" pitchFamily="18" charset="0"/>
                  </a:rPr>
                  <a:t>o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495563" y="2286000"/>
                <a:ext cx="685563" cy="685800"/>
              </a:xfrm>
              <a:prstGeom prst="rect">
                <a:avLst/>
              </a:prstGeom>
              <a:solidFill>
                <a:srgbClr val="E9A5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9"/>
                <a:r>
                  <a:rPr lang="en-US" sz="6600" b="1" dirty="0">
                    <a:solidFill>
                      <a:srgbClr val="00B050"/>
                    </a:solidFill>
                    <a:latin typeface="UTM Avo" panose="02040603050506020204"/>
                    <a:cs typeface="Times New Roman" pitchFamily="18" charset="0"/>
                  </a:rPr>
                  <a:t>ă</a:t>
                </a:r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3508880" y="5643958"/>
              <a:ext cx="1066798" cy="101287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>
                  <a:solidFill>
                    <a:srgbClr val="0070C0"/>
                  </a:solidFill>
                  <a:latin typeface="UTM Avo" panose="02040603050506020204"/>
                  <a:cs typeface="Times New Roman" pitchFamily="18" charset="0"/>
                </a:rPr>
                <a:t>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19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00799" y="2969613"/>
            <a:ext cx="5261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atin typeface="UTM Avo" panose="02040603050506020204"/>
                <a:cs typeface="Times New Roman" pitchFamily="18" charset="0"/>
              </a:rPr>
              <a:t>chỗ</a:t>
            </a:r>
            <a:r>
              <a:rPr lang="en-US" sz="7200" b="1" dirty="0"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7200" b="1" dirty="0" err="1">
                <a:latin typeface="UTM Avo" panose="02040603050506020204"/>
                <a:cs typeface="Times New Roman" pitchFamily="18" charset="0"/>
              </a:rPr>
              <a:t>ngoặt</a:t>
            </a:r>
            <a:r>
              <a:rPr lang="en-US" sz="7200" b="1" dirty="0">
                <a:latin typeface="UTM Avo" panose="02040603050506020204"/>
                <a:cs typeface="Times New Roman" pitchFamily="18" charset="0"/>
              </a:rPr>
              <a:t> </a:t>
            </a:r>
          </a:p>
        </p:txBody>
      </p:sp>
      <p:grpSp>
        <p:nvGrpSpPr>
          <p:cNvPr id="3" name="Group 7"/>
          <p:cNvGrpSpPr/>
          <p:nvPr/>
        </p:nvGrpSpPr>
        <p:grpSpPr>
          <a:xfrm>
            <a:off x="7082569" y="4459703"/>
            <a:ext cx="3421632" cy="2266874"/>
            <a:chOff x="4176369" y="1436937"/>
            <a:chExt cx="2368006" cy="1534863"/>
          </a:xfrm>
        </p:grpSpPr>
        <p:sp>
          <p:nvSpPr>
            <p:cNvPr id="6" name="Rectangle 5"/>
            <p:cNvSpPr/>
            <p:nvPr/>
          </p:nvSpPr>
          <p:spPr>
            <a:xfrm>
              <a:off x="4176369" y="1436937"/>
              <a:ext cx="2368006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72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ngoặt</a:t>
              </a:r>
              <a:endParaRPr lang="en-US" sz="72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198576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7200" b="1" dirty="0" err="1">
                  <a:solidFill>
                    <a:schemeClr val="tx1"/>
                  </a:solidFill>
                  <a:latin typeface="UTM Avo" panose="02040603050506020204"/>
                  <a:cs typeface="Times New Roman" pitchFamily="18" charset="0"/>
                </a:rPr>
                <a:t>ng</a:t>
              </a:r>
              <a:endParaRPr lang="en-US" sz="7200" b="1" dirty="0">
                <a:solidFill>
                  <a:schemeClr val="tx1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303481" y="2286000"/>
              <a:ext cx="1215466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72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oặt</a:t>
              </a:r>
              <a:endParaRPr lang="en-US" sz="72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171700" y="3025351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oăt</a:t>
            </a:r>
            <a:endParaRPr lang="en-US" sz="72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64060" y="2969612"/>
            <a:ext cx="34216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ngoặt</a:t>
            </a:r>
            <a:r>
              <a:rPr lang="en-US" sz="72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52800" y="2113546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971800" y="173254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3487400" y="21897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0" name="Picture 2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569" y="507080"/>
            <a:ext cx="3421638" cy="2441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120A082-1032-4631-B1D7-0F2D2443E716}"/>
              </a:ext>
            </a:extLst>
          </p:cNvPr>
          <p:cNvGrpSpPr/>
          <p:nvPr/>
        </p:nvGrpSpPr>
        <p:grpSpPr>
          <a:xfrm>
            <a:off x="1828800" y="4475750"/>
            <a:ext cx="2819400" cy="2285997"/>
            <a:chOff x="1828800" y="4475750"/>
            <a:chExt cx="2819400" cy="2285997"/>
          </a:xfrm>
        </p:grpSpPr>
        <p:grpSp>
          <p:nvGrpSpPr>
            <p:cNvPr id="5" name="Group 7"/>
            <p:cNvGrpSpPr/>
            <p:nvPr/>
          </p:nvGrpSpPr>
          <p:grpSpPr>
            <a:xfrm>
              <a:off x="1828800" y="4475750"/>
              <a:ext cx="2819400" cy="2285997"/>
              <a:chOff x="3810000" y="1447800"/>
              <a:chExt cx="1951217" cy="1547810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3810000" y="1447800"/>
                <a:ext cx="1951217" cy="838200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9"/>
                <a:r>
                  <a:rPr lang="en-US" sz="7200" b="1" dirty="0" err="1">
                    <a:solidFill>
                      <a:srgbClr val="FF0000"/>
                    </a:solidFill>
                    <a:latin typeface="UTM Avo" panose="02040603050506020204"/>
                    <a:cs typeface="Times New Roman" pitchFamily="18" charset="0"/>
                  </a:rPr>
                  <a:t>oăt</a:t>
                </a:r>
                <a:endParaRPr lang="en-US" sz="7200" b="1" dirty="0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810001" y="2286000"/>
                <a:ext cx="632827" cy="70961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9"/>
                <a:r>
                  <a:rPr lang="en-US" sz="7200" b="1" dirty="0">
                    <a:solidFill>
                      <a:srgbClr val="FF0000"/>
                    </a:solidFill>
                    <a:latin typeface="UTM Avo" panose="02040603050506020204"/>
                    <a:cs typeface="Times New Roman" pitchFamily="18" charset="0"/>
                  </a:rPr>
                  <a:t>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442827" y="2286000"/>
                <a:ext cx="627732" cy="685800"/>
              </a:xfrm>
              <a:prstGeom prst="rect">
                <a:avLst/>
              </a:prstGeom>
              <a:solidFill>
                <a:srgbClr val="E9A5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9"/>
                <a:r>
                  <a:rPr lang="en-US" sz="7200" b="1" dirty="0">
                    <a:solidFill>
                      <a:srgbClr val="00B050"/>
                    </a:solidFill>
                    <a:latin typeface="UTM Avo" panose="02040603050506020204"/>
                    <a:cs typeface="Times New Roman" pitchFamily="18" charset="0"/>
                  </a:rPr>
                  <a:t>ă</a:t>
                </a: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3644901" y="5730112"/>
              <a:ext cx="999618" cy="101287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7200" b="1" dirty="0">
                  <a:solidFill>
                    <a:srgbClr val="00B0F0"/>
                  </a:solidFill>
                  <a:latin typeface="UTM Avo" panose="02040603050506020204"/>
                  <a:cs typeface="Times New Roman" pitchFamily="18" charset="0"/>
                </a:rPr>
                <a:t>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514600" y="1046201"/>
            <a:ext cx="236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UTM Avo"/>
                <a:cs typeface="Times New Roman" pitchFamily="18" charset="0"/>
              </a:rPr>
              <a:t>oăn</a:t>
            </a:r>
            <a:endParaRPr lang="en-US" sz="6600" b="1" dirty="0">
              <a:solidFill>
                <a:srgbClr val="FF0000"/>
              </a:solidFill>
              <a:latin typeface="UTM Avo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38837" y="998534"/>
            <a:ext cx="251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UTM Avo"/>
                <a:cs typeface="Times New Roman" pitchFamily="18" charset="0"/>
              </a:rPr>
              <a:t>oăt</a:t>
            </a:r>
            <a:endParaRPr lang="en-US" sz="6600" b="1" dirty="0">
              <a:solidFill>
                <a:srgbClr val="FF0000"/>
              </a:solidFill>
              <a:latin typeface="UTM Avo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44488" y="525780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latin typeface="UTM Avo"/>
                <a:cs typeface="Times New Roman" pitchFamily="18" charset="0"/>
              </a:rPr>
              <a:t>chỗ</a:t>
            </a:r>
            <a:r>
              <a:rPr lang="en-US" sz="6600" b="1" dirty="0">
                <a:latin typeface="UTM Avo"/>
                <a:cs typeface="Times New Roman" pitchFamily="18" charset="0"/>
              </a:rPr>
              <a:t> </a:t>
            </a:r>
            <a:r>
              <a:rPr lang="en-US" sz="6600" b="1" dirty="0" err="1">
                <a:latin typeface="UTM Avo"/>
                <a:cs typeface="Times New Roman" pitchFamily="18" charset="0"/>
              </a:rPr>
              <a:t>ng</a:t>
            </a:r>
            <a:r>
              <a:rPr lang="en-US" sz="6600" b="1" dirty="0" err="1">
                <a:solidFill>
                  <a:srgbClr val="FF0000"/>
                </a:solidFill>
                <a:latin typeface="UTM Avo"/>
                <a:cs typeface="Times New Roman" pitchFamily="18" charset="0"/>
              </a:rPr>
              <a:t>oặt</a:t>
            </a:r>
            <a:endParaRPr lang="en-US" sz="6600" b="1" dirty="0">
              <a:solidFill>
                <a:srgbClr val="FF0000"/>
              </a:solidFill>
              <a:latin typeface="UTM Avo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71600" y="5257802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latin typeface="UTM Avo"/>
                <a:cs typeface="Times New Roman" pitchFamily="18" charset="0"/>
              </a:rPr>
              <a:t>tóc</a:t>
            </a:r>
            <a:r>
              <a:rPr lang="en-US" sz="6600" b="1" dirty="0">
                <a:solidFill>
                  <a:schemeClr val="tx2"/>
                </a:solidFill>
                <a:latin typeface="UTM Avo"/>
                <a:cs typeface="Times New Roman" pitchFamily="18" charset="0"/>
              </a:rPr>
              <a:t> </a:t>
            </a:r>
            <a:r>
              <a:rPr lang="en-US" sz="6600" b="1" dirty="0" err="1">
                <a:latin typeface="UTM Avo"/>
                <a:cs typeface="Times New Roman" pitchFamily="18" charset="0"/>
              </a:rPr>
              <a:t>x</a:t>
            </a:r>
            <a:r>
              <a:rPr lang="en-US" sz="6600" b="1" dirty="0" err="1">
                <a:solidFill>
                  <a:srgbClr val="FF0000"/>
                </a:solidFill>
                <a:latin typeface="UTM Avo"/>
                <a:cs typeface="Times New Roman" pitchFamily="18" charset="0"/>
              </a:rPr>
              <a:t>oăn</a:t>
            </a:r>
            <a:endParaRPr lang="en-US" sz="6600" b="1" dirty="0">
              <a:solidFill>
                <a:srgbClr val="FF0000"/>
              </a:solidFill>
              <a:latin typeface="UTM Avo"/>
              <a:cs typeface="Times New Roman" pitchFamily="18" charset="0"/>
            </a:endParaRPr>
          </a:p>
        </p:txBody>
      </p:sp>
      <p:pic>
        <p:nvPicPr>
          <p:cNvPr id="12" name="Picture 2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8FEFF"/>
              </a:clrFrom>
              <a:clrTo>
                <a:srgbClr val="F8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821" y="2519364"/>
            <a:ext cx="3420980" cy="2401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8FEFF"/>
              </a:clrFrom>
              <a:clrTo>
                <a:srgbClr val="F8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19364"/>
            <a:ext cx="3193633" cy="273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39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8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333207" y="899636"/>
            <a:ext cx="7525586" cy="5800318"/>
            <a:chOff x="1301" y="1301"/>
            <a:chExt cx="3089" cy="1914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1501" y="1301"/>
              <a:ext cx="2682" cy="1102"/>
              <a:chOff x="1549" y="1877"/>
              <a:chExt cx="2682" cy="1102"/>
            </a:xfrm>
          </p:grpSpPr>
          <p:sp>
            <p:nvSpPr>
              <p:cNvPr id="22" name="AutoShape 5"/>
              <p:cNvSpPr>
                <a:spLocks noChangeArrowheads="1"/>
              </p:cNvSpPr>
              <p:nvPr/>
            </p:nvSpPr>
            <p:spPr bwMode="gray">
              <a:xfrm rot="16200000" flipH="1">
                <a:off x="1497" y="2208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3" name="AutoShape 6"/>
              <p:cNvSpPr>
                <a:spLocks noChangeArrowheads="1"/>
              </p:cNvSpPr>
              <p:nvPr/>
            </p:nvSpPr>
            <p:spPr bwMode="gray">
              <a:xfrm rot="5400000" flipH="1">
                <a:off x="3973" y="2224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4" name="AutoShape 7"/>
              <p:cNvSpPr>
                <a:spLocks noChangeArrowheads="1"/>
              </p:cNvSpPr>
              <p:nvPr/>
            </p:nvSpPr>
            <p:spPr bwMode="gray">
              <a:xfrm rot="10800000" flipH="1">
                <a:off x="2739" y="2773"/>
                <a:ext cx="308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5" name="Oval 8"/>
              <p:cNvSpPr>
                <a:spLocks noChangeArrowheads="1"/>
              </p:cNvSpPr>
              <p:nvPr/>
            </p:nvSpPr>
            <p:spPr bwMode="gray">
              <a:xfrm>
                <a:off x="1727" y="1877"/>
                <a:ext cx="2304" cy="892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6" name="Oval 9"/>
              <p:cNvSpPr>
                <a:spLocks noChangeArrowheads="1"/>
              </p:cNvSpPr>
              <p:nvPr/>
            </p:nvSpPr>
            <p:spPr bwMode="gray">
              <a:xfrm>
                <a:off x="1824" y="1935"/>
                <a:ext cx="2048" cy="719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7" name="Oval 10"/>
              <p:cNvSpPr>
                <a:spLocks noChangeArrowheads="1"/>
              </p:cNvSpPr>
              <p:nvPr/>
            </p:nvSpPr>
            <p:spPr bwMode="gray">
              <a:xfrm>
                <a:off x="1791" y="2129"/>
                <a:ext cx="294" cy="3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8" name="Oval 11"/>
              <p:cNvSpPr>
                <a:spLocks noChangeArrowheads="1"/>
              </p:cNvSpPr>
              <p:nvPr/>
            </p:nvSpPr>
            <p:spPr bwMode="gray">
              <a:xfrm>
                <a:off x="1892" y="2119"/>
                <a:ext cx="180" cy="3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" name="Oval 12"/>
              <p:cNvSpPr>
                <a:spLocks noChangeArrowheads="1"/>
              </p:cNvSpPr>
              <p:nvPr/>
            </p:nvSpPr>
            <p:spPr bwMode="gray">
              <a:xfrm>
                <a:off x="2064" y="2084"/>
                <a:ext cx="1736" cy="3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0" name="Oval 13"/>
              <p:cNvSpPr>
                <a:spLocks noChangeArrowheads="1"/>
              </p:cNvSpPr>
              <p:nvPr/>
            </p:nvSpPr>
            <p:spPr bwMode="gray">
              <a:xfrm>
                <a:off x="2041" y="2053"/>
                <a:ext cx="1957" cy="42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Times New Roman" panose="02020603050405020304" pitchFamily="18" charset="0"/>
                  </a:rPr>
                  <a:t>SO SÁNH</a:t>
                </a:r>
              </a:p>
            </p:txBody>
          </p:sp>
        </p:grpSp>
        <p:sp>
          <p:nvSpPr>
            <p:cNvPr id="8" name="AutoShape 14"/>
            <p:cNvSpPr>
              <a:spLocks noChangeArrowheads="1"/>
            </p:cNvSpPr>
            <p:nvPr/>
          </p:nvSpPr>
          <p:spPr bwMode="gray">
            <a:xfrm>
              <a:off x="1301" y="2284"/>
              <a:ext cx="1148" cy="931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6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oă</a:t>
              </a:r>
              <a:r>
                <a:rPr lang="en-US" sz="9600" b="1" dirty="0" err="1">
                  <a:solidFill>
                    <a:srgbClr val="FFFF00"/>
                  </a:solidFill>
                  <a:latin typeface="UTM Avo" panose="02040603050506020204" pitchFamily="18" charset="0"/>
                </a:rPr>
                <a:t>n</a:t>
              </a:r>
              <a:endPara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AutoShape 16"/>
            <p:cNvSpPr>
              <a:spLocks noChangeArrowheads="1"/>
            </p:cNvSpPr>
            <p:nvPr/>
          </p:nvSpPr>
          <p:spPr bwMode="gray">
            <a:xfrm>
              <a:off x="1406" y="2113"/>
              <a:ext cx="395" cy="328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" name="AutoShape 17"/>
            <p:cNvSpPr>
              <a:spLocks noChangeArrowheads="1"/>
            </p:cNvSpPr>
            <p:nvPr/>
          </p:nvSpPr>
          <p:spPr bwMode="gray">
            <a:xfrm>
              <a:off x="3274" y="2313"/>
              <a:ext cx="1116" cy="892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6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oă</a:t>
              </a:r>
              <a:r>
                <a:rPr lang="en-US" sz="9600" b="1" dirty="0" err="1">
                  <a:solidFill>
                    <a:srgbClr val="FF99FF"/>
                  </a:solidFill>
                  <a:latin typeface="UTM Avo" panose="02040603050506020204" pitchFamily="18" charset="0"/>
                </a:rPr>
                <a:t>t</a:t>
              </a:r>
              <a:endPara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AutoShape 18"/>
            <p:cNvSpPr>
              <a:spLocks noChangeArrowheads="1"/>
            </p:cNvSpPr>
            <p:nvPr/>
          </p:nvSpPr>
          <p:spPr bwMode="gray">
            <a:xfrm>
              <a:off x="3836" y="2090"/>
              <a:ext cx="398" cy="384"/>
            </a:xfrm>
            <a:prstGeom prst="can">
              <a:avLst>
                <a:gd name="adj" fmla="val 41545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425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直接连接符 3084"/>
          <p:cNvSpPr>
            <a:spLocks noChangeShapeType="1"/>
          </p:cNvSpPr>
          <p:nvPr/>
        </p:nvSpPr>
        <p:spPr bwMode="auto">
          <a:xfrm>
            <a:off x="5618404" y="3597507"/>
            <a:ext cx="0" cy="7683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3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46083" name="Picture 1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0959" y="1047138"/>
            <a:ext cx="10770082" cy="581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260725" y="440092"/>
            <a:ext cx="5986463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2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.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Tìm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từ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ứng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với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hình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>
            <a:cxnSpLocks/>
          </p:cNvCxnSpPr>
          <p:nvPr/>
        </p:nvCxnSpPr>
        <p:spPr>
          <a:xfrm>
            <a:off x="3302241" y="4286482"/>
            <a:ext cx="1600200" cy="24606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cxnSpLocks/>
          </p:cNvCxnSpPr>
          <p:nvPr/>
        </p:nvCxnSpPr>
        <p:spPr>
          <a:xfrm>
            <a:off x="3197967" y="1845800"/>
            <a:ext cx="2085474" cy="20598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 flipV="1">
            <a:off x="3195880" y="3228413"/>
            <a:ext cx="2232024" cy="242331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V="1">
            <a:off x="7442441" y="4440072"/>
            <a:ext cx="1790700" cy="86399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V="1">
            <a:off x="7638873" y="2585346"/>
            <a:ext cx="1822868" cy="101216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图片 73732" descr="PPT素材-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770021"/>
            <a:ext cx="11303000" cy="540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2743200" y="2921000"/>
            <a:ext cx="6604000" cy="1600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TẬP VIẾT</a:t>
            </a:r>
          </a:p>
        </p:txBody>
      </p:sp>
    </p:spTree>
    <p:extLst>
      <p:ext uri="{BB962C8B-B14F-4D97-AF65-F5344CB8AC3E}">
        <p14:creationId xmlns:p14="http://schemas.microsoft.com/office/powerpoint/2010/main" val="27843095"/>
      </p:ext>
    </p:extLst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639602" y="533067"/>
            <a:ext cx="4138612" cy="708025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Yu Gothic Light" panose="020B0300000000000000" pitchFamily="34" charset="-128"/>
                <a:cs typeface="+mn-cs"/>
              </a:rPr>
              <a:t>TẬP VIẾT</a:t>
            </a: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Yu Gothic Light" panose="020B0300000000000000" pitchFamily="34" charset="-128"/>
              <a:cs typeface="+mn-cs"/>
            </a:endParaRPr>
          </a:p>
        </p:txBody>
      </p:sp>
      <p:pic>
        <p:nvPicPr>
          <p:cNvPr id="5837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966" y="2484921"/>
            <a:ext cx="12196966" cy="156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054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 viết bài 12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0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44500"/>
            <a:ext cx="12192000" cy="641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FCCC06-3647-4009-8DEA-BB8C9977FA02}"/>
              </a:ext>
            </a:extLst>
          </p:cNvPr>
          <p:cNvSpPr txBox="1"/>
          <p:nvPr/>
        </p:nvSpPr>
        <p:spPr>
          <a:xfrm>
            <a:off x="4098036" y="513573"/>
            <a:ext cx="666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UTM Avo" panose="02040603050506020204" pitchFamily="18" charset="0"/>
              </a:rPr>
              <a:t>Vui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lòng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tải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về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để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xem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đầy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đủ</a:t>
            </a:r>
            <a:r>
              <a:rPr lang="en-US" dirty="0">
                <a:latin typeface="UTM Avo" panose="02040603050506020204" pitchFamily="18" charset="0"/>
              </a:rPr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147185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9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图片 73732" descr="PPT素材-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770021"/>
            <a:ext cx="11303000" cy="5406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2743200" y="2921000"/>
            <a:ext cx="6604000" cy="1600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ea typeface="SimSun" panose="02010600030101010101" pitchFamily="2" charset="-122"/>
                <a:cs typeface="Arial" panose="020B0604020202020204" pitchFamily="34" charset="0"/>
              </a:rPr>
              <a:t>THƯ GIÃN</a:t>
            </a:r>
          </a:p>
        </p:txBody>
      </p:sp>
    </p:spTree>
    <p:extLst>
      <p:ext uri="{BB962C8B-B14F-4D97-AF65-F5344CB8AC3E}">
        <p14:creationId xmlns:p14="http://schemas.microsoft.com/office/powerpoint/2010/main" val="4033931164"/>
      </p:ext>
    </p:extLst>
  </p:cSld>
  <p:clrMapOvr>
    <a:masterClrMapping/>
  </p:clrMapOvr>
  <p:transition spd="slow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2mate.com - Ong Mat Troi  nhac thieu nhi hay nhất  ca nhac thieu nhi  Little Treehouse_1080p">
            <a:hlinkClick r:id="" action="ppaction://media"/>
            <a:extLst>
              <a:ext uri="{FF2B5EF4-FFF2-40B4-BE49-F238E27FC236}">
                <a16:creationId xmlns:a16="http://schemas.microsoft.com/office/drawing/2014/main" id="{11F0ECE8-BE86-448C-A191-1DB426D0F2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44501"/>
            <a:ext cx="12192000" cy="641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1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4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图片 73732" descr="PPT素材-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689811"/>
            <a:ext cx="11303000" cy="5534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2743200" y="2921000"/>
            <a:ext cx="6604000" cy="1600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TẬP ĐỌC</a:t>
            </a:r>
          </a:p>
        </p:txBody>
      </p:sp>
    </p:spTree>
    <p:extLst>
      <p:ext uri="{BB962C8B-B14F-4D97-AF65-F5344CB8AC3E}">
        <p14:creationId xmlns:p14="http://schemas.microsoft.com/office/powerpoint/2010/main" val="217480478"/>
      </p:ext>
    </p:extLst>
  </p:cSld>
  <p:clrMapOvr>
    <a:masterClrMapping/>
  </p:clrMapOvr>
  <p:transition spd="slow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62EE93-2B28-4CD4-9211-6B9EBA383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4" y="441803"/>
            <a:ext cx="11942071" cy="641619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4AD59F-55CB-44E9-851B-10D4FEB11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30624"/>
            <a:ext cx="12192000" cy="604941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4AD59F-55CB-44E9-851B-10D4FEB11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46667"/>
            <a:ext cx="12192000" cy="604941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6D56EC1-B0C4-4D54-ACFF-4919E585B9BB}"/>
              </a:ext>
            </a:extLst>
          </p:cNvPr>
          <p:cNvCxnSpPr>
            <a:cxnSpLocks/>
          </p:cNvCxnSpPr>
          <p:nvPr/>
        </p:nvCxnSpPr>
        <p:spPr>
          <a:xfrm>
            <a:off x="882315" y="1903412"/>
            <a:ext cx="18969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0C294CC-FFAD-45CD-9786-8C0C862FFEAE}"/>
              </a:ext>
            </a:extLst>
          </p:cNvPr>
          <p:cNvCxnSpPr>
            <a:cxnSpLocks/>
          </p:cNvCxnSpPr>
          <p:nvPr/>
        </p:nvCxnSpPr>
        <p:spPr>
          <a:xfrm>
            <a:off x="11423985" y="1851024"/>
            <a:ext cx="6376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84EFEE2-4AD7-4BAF-B906-B883CDA2CB2A}"/>
              </a:ext>
            </a:extLst>
          </p:cNvPr>
          <p:cNvCxnSpPr>
            <a:cxnSpLocks/>
          </p:cNvCxnSpPr>
          <p:nvPr/>
        </p:nvCxnSpPr>
        <p:spPr>
          <a:xfrm>
            <a:off x="221246" y="2531602"/>
            <a:ext cx="8141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A76114-B07A-45F2-8CCB-B478E3C9973B}"/>
              </a:ext>
            </a:extLst>
          </p:cNvPr>
          <p:cNvCxnSpPr>
            <a:cxnSpLocks/>
          </p:cNvCxnSpPr>
          <p:nvPr/>
        </p:nvCxnSpPr>
        <p:spPr>
          <a:xfrm>
            <a:off x="6271126" y="2561304"/>
            <a:ext cx="1828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F87B657-9B18-4413-9DD6-D16CD5A3108A}"/>
              </a:ext>
            </a:extLst>
          </p:cNvPr>
          <p:cNvCxnSpPr>
            <a:cxnSpLocks/>
          </p:cNvCxnSpPr>
          <p:nvPr/>
        </p:nvCxnSpPr>
        <p:spPr>
          <a:xfrm>
            <a:off x="882315" y="3216568"/>
            <a:ext cx="178468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BC266C2-F348-41CE-92B4-77EF2F5644CA}"/>
              </a:ext>
            </a:extLst>
          </p:cNvPr>
          <p:cNvCxnSpPr>
            <a:cxnSpLocks/>
          </p:cNvCxnSpPr>
          <p:nvPr/>
        </p:nvCxnSpPr>
        <p:spPr>
          <a:xfrm>
            <a:off x="10212805" y="3205748"/>
            <a:ext cx="18488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59E1901-1E8B-4E4A-B888-92A4D4CD5C98}"/>
              </a:ext>
            </a:extLst>
          </p:cNvPr>
          <p:cNvCxnSpPr>
            <a:cxnSpLocks/>
          </p:cNvCxnSpPr>
          <p:nvPr/>
        </p:nvCxnSpPr>
        <p:spPr>
          <a:xfrm flipV="1">
            <a:off x="3970421" y="3854825"/>
            <a:ext cx="2125579" cy="43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811C3F-3110-4350-8764-041D2A053C3F}"/>
              </a:ext>
            </a:extLst>
          </p:cNvPr>
          <p:cNvCxnSpPr>
            <a:cxnSpLocks/>
          </p:cNvCxnSpPr>
          <p:nvPr/>
        </p:nvCxnSpPr>
        <p:spPr>
          <a:xfrm>
            <a:off x="6420852" y="3879346"/>
            <a:ext cx="1856874" cy="43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E9A64C-3209-467E-833E-3442A8DFFCFA}"/>
              </a:ext>
            </a:extLst>
          </p:cNvPr>
          <p:cNvCxnSpPr>
            <a:cxnSpLocks/>
          </p:cNvCxnSpPr>
          <p:nvPr/>
        </p:nvCxnSpPr>
        <p:spPr>
          <a:xfrm>
            <a:off x="3289300" y="4565580"/>
            <a:ext cx="15961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A3C36EC-0553-4C4F-AF8A-257F0BBD38E6}"/>
              </a:ext>
            </a:extLst>
          </p:cNvPr>
          <p:cNvCxnSpPr>
            <a:cxnSpLocks/>
          </p:cNvCxnSpPr>
          <p:nvPr/>
        </p:nvCxnSpPr>
        <p:spPr>
          <a:xfrm>
            <a:off x="5161881" y="4594529"/>
            <a:ext cx="22184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0753BFA-4287-4716-8621-F3BCEEB893F0}"/>
              </a:ext>
            </a:extLst>
          </p:cNvPr>
          <p:cNvCxnSpPr>
            <a:cxnSpLocks/>
          </p:cNvCxnSpPr>
          <p:nvPr/>
        </p:nvCxnSpPr>
        <p:spPr>
          <a:xfrm>
            <a:off x="5727700" y="5201774"/>
            <a:ext cx="237222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13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4AD59F-55CB-44E9-851B-10D4FEB11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50513"/>
            <a:ext cx="12192000" cy="60494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C53FDEA-518D-4CC7-B2E4-2E1B8796B3F9}"/>
              </a:ext>
            </a:extLst>
          </p:cNvPr>
          <p:cNvSpPr txBox="1"/>
          <p:nvPr/>
        </p:nvSpPr>
        <p:spPr>
          <a:xfrm>
            <a:off x="469900" y="1424202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068097-DCCB-47C3-A0C9-B2B311CC6AA5}"/>
              </a:ext>
            </a:extLst>
          </p:cNvPr>
          <p:cNvSpPr txBox="1"/>
          <p:nvPr/>
        </p:nvSpPr>
        <p:spPr>
          <a:xfrm>
            <a:off x="9030392" y="1388973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ECB6D7-9A16-42AC-935C-F901BD817BA3}"/>
              </a:ext>
            </a:extLst>
          </p:cNvPr>
          <p:cNvSpPr txBox="1"/>
          <p:nvPr/>
        </p:nvSpPr>
        <p:spPr>
          <a:xfrm>
            <a:off x="1066800" y="1941491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18C978-AC85-4938-ABDC-F723F0E28B46}"/>
              </a:ext>
            </a:extLst>
          </p:cNvPr>
          <p:cNvSpPr txBox="1"/>
          <p:nvPr/>
        </p:nvSpPr>
        <p:spPr>
          <a:xfrm>
            <a:off x="3979026" y="1941491"/>
            <a:ext cx="228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FD3DA3-BB5A-4387-ABF7-4FD33EC3D9C9}"/>
              </a:ext>
            </a:extLst>
          </p:cNvPr>
          <p:cNvSpPr txBox="1"/>
          <p:nvPr/>
        </p:nvSpPr>
        <p:spPr>
          <a:xfrm>
            <a:off x="469900" y="2687457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609CA6-73D9-4124-8471-92C315E7ECA9}"/>
              </a:ext>
            </a:extLst>
          </p:cNvPr>
          <p:cNvSpPr txBox="1"/>
          <p:nvPr/>
        </p:nvSpPr>
        <p:spPr>
          <a:xfrm>
            <a:off x="9081884" y="2687456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5F30C3-2E0A-4818-9148-24910E75E5BD}"/>
              </a:ext>
            </a:extLst>
          </p:cNvPr>
          <p:cNvSpPr txBox="1"/>
          <p:nvPr/>
        </p:nvSpPr>
        <p:spPr>
          <a:xfrm>
            <a:off x="2193175" y="3341692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283712-4799-4C6C-93E6-D069140F6697}"/>
              </a:ext>
            </a:extLst>
          </p:cNvPr>
          <p:cNvSpPr txBox="1"/>
          <p:nvPr/>
        </p:nvSpPr>
        <p:spPr>
          <a:xfrm>
            <a:off x="2143300" y="4073872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A7E012-0EB9-45C3-8F03-B49E03834807}"/>
              </a:ext>
            </a:extLst>
          </p:cNvPr>
          <p:cNvSpPr txBox="1"/>
          <p:nvPr/>
        </p:nvSpPr>
        <p:spPr>
          <a:xfrm>
            <a:off x="546100" y="4691149"/>
            <a:ext cx="457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5751DC-6FBE-4D98-9E1D-CD869F0CF25A}"/>
              </a:ext>
            </a:extLst>
          </p:cNvPr>
          <p:cNvSpPr txBox="1"/>
          <p:nvPr/>
        </p:nvSpPr>
        <p:spPr>
          <a:xfrm>
            <a:off x="9538392" y="4622976"/>
            <a:ext cx="685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10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94A4E69-29E7-4DA7-A572-5680DDC93B08}"/>
              </a:ext>
            </a:extLst>
          </p:cNvPr>
          <p:cNvSpPr txBox="1"/>
          <p:nvPr/>
        </p:nvSpPr>
        <p:spPr>
          <a:xfrm>
            <a:off x="1772000" y="5183592"/>
            <a:ext cx="685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08306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4AD59F-55CB-44E9-851B-10D4FEB11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30624"/>
            <a:ext cx="12192000" cy="6049416"/>
          </a:xfrm>
          <a:prstGeom prst="rect">
            <a:avLst/>
          </a:prstGeom>
        </p:spPr>
      </p:pic>
      <p:sp>
        <p:nvSpPr>
          <p:cNvPr id="3" name="6-Point Star 4">
            <a:extLst>
              <a:ext uri="{FF2B5EF4-FFF2-40B4-BE49-F238E27FC236}">
                <a16:creationId xmlns:a16="http://schemas.microsoft.com/office/drawing/2014/main" id="{A9865F2A-3870-46D6-BE1E-729118534C1A}"/>
              </a:ext>
            </a:extLst>
          </p:cNvPr>
          <p:cNvSpPr/>
          <p:nvPr/>
        </p:nvSpPr>
        <p:spPr>
          <a:xfrm>
            <a:off x="285974" y="1275718"/>
            <a:ext cx="407987" cy="41592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1</a:t>
            </a:r>
          </a:p>
        </p:txBody>
      </p:sp>
      <p:sp>
        <p:nvSpPr>
          <p:cNvPr id="4" name="6-Point Star 5">
            <a:extLst>
              <a:ext uri="{FF2B5EF4-FFF2-40B4-BE49-F238E27FC236}">
                <a16:creationId xmlns:a16="http://schemas.microsoft.com/office/drawing/2014/main" id="{525F9806-965B-4473-9239-134913AF82C6}"/>
              </a:ext>
            </a:extLst>
          </p:cNvPr>
          <p:cNvSpPr/>
          <p:nvPr/>
        </p:nvSpPr>
        <p:spPr>
          <a:xfrm>
            <a:off x="294929" y="2702378"/>
            <a:ext cx="407987" cy="41592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2</a:t>
            </a:r>
          </a:p>
        </p:txBody>
      </p:sp>
      <p:sp>
        <p:nvSpPr>
          <p:cNvPr id="6" name="6-Point Star 6">
            <a:extLst>
              <a:ext uri="{FF2B5EF4-FFF2-40B4-BE49-F238E27FC236}">
                <a16:creationId xmlns:a16="http://schemas.microsoft.com/office/drawing/2014/main" id="{DE43A25F-7DDC-4DAC-A5C6-B05C503495CA}"/>
              </a:ext>
            </a:extLst>
          </p:cNvPr>
          <p:cNvSpPr/>
          <p:nvPr/>
        </p:nvSpPr>
        <p:spPr>
          <a:xfrm>
            <a:off x="294929" y="4641209"/>
            <a:ext cx="407987" cy="41592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4046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4AD59F-55CB-44E9-851B-10D4FEB11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30624"/>
            <a:ext cx="12192000" cy="604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09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091" y="1168400"/>
            <a:ext cx="12652979" cy="4607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350" name="TextBox 1"/>
          <p:cNvSpPr txBox="1">
            <a:spLocks noChangeArrowheads="1"/>
          </p:cNvSpPr>
          <p:nvPr/>
        </p:nvSpPr>
        <p:spPr bwMode="auto">
          <a:xfrm>
            <a:off x="8662988" y="2511874"/>
            <a:ext cx="352901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rủ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cắn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cải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xanh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7351" name="TextBox 2"/>
          <p:cNvSpPr txBox="1">
            <a:spLocks noChangeArrowheads="1"/>
          </p:cNvSpPr>
          <p:nvPr/>
        </p:nvSpPr>
        <p:spPr bwMode="auto">
          <a:xfrm>
            <a:off x="3456304" y="5000997"/>
            <a:ext cx="246189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alt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0" grpId="0"/>
      <p:bldP spid="573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" y="459527"/>
            <a:ext cx="12045949" cy="41780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82800" y="4637564"/>
            <a:ext cx="7416800" cy="147732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Củng</a:t>
            </a: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cố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926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5461"/>
      </p:ext>
    </p:extLst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170</Words>
  <Application>Microsoft Office PowerPoint</Application>
  <PresentationFormat>Widescreen</PresentationFormat>
  <Paragraphs>83</Paragraphs>
  <Slides>25</Slides>
  <Notes>9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等线</vt:lpstr>
      <vt:lpstr>Arial</vt:lpstr>
      <vt:lpstr>Calibri</vt:lpstr>
      <vt:lpstr>Times New Roman</vt:lpstr>
      <vt:lpstr>UTM Avo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32</cp:revision>
  <dcterms:created xsi:type="dcterms:W3CDTF">2021-12-19T16:42:59Z</dcterms:created>
  <dcterms:modified xsi:type="dcterms:W3CDTF">2022-02-08T09:56:39Z</dcterms:modified>
</cp:coreProperties>
</file>