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34"/>
  </p:notesMasterIdLst>
  <p:sldIdLst>
    <p:sldId id="544" r:id="rId2"/>
    <p:sldId id="327" r:id="rId3"/>
    <p:sldId id="321" r:id="rId4"/>
    <p:sldId id="322" r:id="rId5"/>
    <p:sldId id="328" r:id="rId6"/>
    <p:sldId id="323" r:id="rId7"/>
    <p:sldId id="329" r:id="rId8"/>
    <p:sldId id="324" r:id="rId9"/>
    <p:sldId id="330" r:id="rId10"/>
    <p:sldId id="331" r:id="rId11"/>
    <p:sldId id="275" r:id="rId12"/>
    <p:sldId id="332" r:id="rId13"/>
    <p:sldId id="258" r:id="rId14"/>
    <p:sldId id="259" r:id="rId15"/>
    <p:sldId id="261" r:id="rId16"/>
    <p:sldId id="333" r:id="rId17"/>
    <p:sldId id="309" r:id="rId18"/>
    <p:sldId id="289" r:id="rId19"/>
    <p:sldId id="334" r:id="rId20"/>
    <p:sldId id="310" r:id="rId21"/>
    <p:sldId id="311" r:id="rId22"/>
    <p:sldId id="370" r:id="rId23"/>
    <p:sldId id="371" r:id="rId24"/>
    <p:sldId id="335" r:id="rId25"/>
    <p:sldId id="284" r:id="rId26"/>
    <p:sldId id="326" r:id="rId27"/>
    <p:sldId id="372" r:id="rId28"/>
    <p:sldId id="373" r:id="rId29"/>
    <p:sldId id="374" r:id="rId30"/>
    <p:sldId id="375" r:id="rId31"/>
    <p:sldId id="293" r:id="rId32"/>
    <p:sldId id="480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E6DE9-D8D0-4D3B-8850-4C89614AEA71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7C822-5B09-45E5-B6D8-B774D202E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B68AD-D346-44F1-8A2C-3235B8AE22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608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GV click trình</a:t>
            </a:r>
            <a:r>
              <a:rPr lang="en-US" b="1" baseline="0"/>
              <a:t> chiếu slide như bình thường.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B68AD-D346-44F1-8A2C-3235B8AE22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627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27681-B913-4050-BF70-0CBB0321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474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27681-B913-4050-BF70-0CBB0321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0464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827681-B913-4050-BF70-0CBB0321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37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2B999E-625C-4E15-95D7-43EF8EA7581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164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7066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FC22D3-A103-4DC9-BA3C-8C75F7E35C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SimSun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519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5"/>
            <a:ext cx="1284651" cy="153959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3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99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12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09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1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4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2/8/2022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182EA2B-43C2-406C-AC6D-9EA7F96FACF9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9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552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7D2E7A-890C-4DCB-8BFB-9C2AB414B0A4}" type="datetimeFigureOut">
              <a:rPr lang="zh-CN" altLang="en-US" smtClean="0"/>
              <a:pPr>
                <a:defRPr/>
              </a:pPr>
              <a:t>2022/2/8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1A3444-2294-4BFF-9D7B-9F039FF90111}" type="slidenum">
              <a:rPr lang="zh-CN" altLang="en-US" smtClean="0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733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09560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32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262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75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70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2/8/2022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514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740" r:id="rId6"/>
    <p:sldLayoutId id="2147483741" r:id="rId7"/>
    <p:sldLayoutId id="2147483742" r:id="rId8"/>
    <p:sldLayoutId id="2147483803" r:id="rId9"/>
    <p:sldLayoutId id="2147483804" r:id="rId10"/>
    <p:sldLayoutId id="2147483789" r:id="rId11"/>
    <p:sldLayoutId id="2147483805" r:id="rId12"/>
    <p:sldLayoutId id="2147483757" r:id="rId13"/>
    <p:sldLayoutId id="2147483811" r:id="rId1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.mp3"/><Relationship Id="rId7" Type="http://schemas.openxmlformats.org/officeDocument/2006/relationships/image" Target="../media/image17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.mp3"/><Relationship Id="rId7" Type="http://schemas.openxmlformats.org/officeDocument/2006/relationships/image" Target="../media/image17.png"/><Relationship Id="rId2" Type="http://schemas.openxmlformats.org/officeDocument/2006/relationships/audio" Target="NULL" TargetMode="Externa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slide" Target="slide6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.mp3"/><Relationship Id="rId7" Type="http://schemas.openxmlformats.org/officeDocument/2006/relationships/image" Target="../media/image17.png"/><Relationship Id="rId2" Type="http://schemas.openxmlformats.org/officeDocument/2006/relationships/audio" Target="NULL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microsoft.com/office/2007/relationships/hdphoto" Target="../media/hdphoto7.wdp"/><Relationship Id="rId5" Type="http://schemas.microsoft.com/office/2007/relationships/hdphoto" Target="../media/hdphoto2.wdp"/><Relationship Id="rId10" Type="http://schemas.openxmlformats.org/officeDocument/2006/relationships/image" Target="../media/image23.png"/><Relationship Id="rId4" Type="http://schemas.openxmlformats.org/officeDocument/2006/relationships/image" Target="../media/image16.png"/><Relationship Id="rId9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34545" y="1648606"/>
            <a:ext cx="6522940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uân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uât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2880" y="4588428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219199"/>
            <a:ext cx="6583680" cy="3012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74205" y="1859630"/>
            <a:ext cx="58959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</a:t>
            </a: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49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3412"/>
            <a:ext cx="12192000" cy="6585217"/>
          </a:xfrm>
          <a:prstGeom prst="rect">
            <a:avLst/>
          </a:prstGeom>
        </p:spPr>
      </p:pic>
      <p:sp>
        <p:nvSpPr>
          <p:cNvPr id="5" name="Scroll: Horizontal 6"/>
          <p:cNvSpPr/>
          <p:nvPr/>
        </p:nvSpPr>
        <p:spPr>
          <a:xfrm>
            <a:off x="2363372" y="1019894"/>
            <a:ext cx="7371471" cy="3165243"/>
          </a:xfrm>
          <a:prstGeom prst="horizontalScroll">
            <a:avLst/>
          </a:prstGeom>
          <a:ln w="3810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 w="19050">
                <a:solidFill>
                  <a:srgbClr val="FFFF00"/>
                </a:solidFill>
                <a:prstDash val="solid"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VN Phuong Tay" panose="04040805070802020D02" pitchFamily="82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89325" y="2103176"/>
            <a:ext cx="61148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/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QUẢ</a:t>
            </a:r>
            <a:r>
              <a:rPr kumimoji="0" lang="en-US" sz="5400" b="1" i="0" u="none" strike="noStrike" kern="1200" cap="none" spc="0" normalizeH="0" noProof="0" dirty="0">
                <a:ln/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TRỨNG KÌ DIỆU</a:t>
            </a:r>
            <a:endParaRPr kumimoji="0" lang="en-US" sz="5400" b="1" i="0" u="none" strike="noStrike" kern="1200" cap="none" spc="0" normalizeH="0" baseline="0" noProof="0" dirty="0">
              <a:ln/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1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704" b="90000" l="514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881" t="49333" r="11119" b="16667"/>
          <a:stretch/>
        </p:blipFill>
        <p:spPr>
          <a:xfrm>
            <a:off x="8886697" y="2966720"/>
            <a:ext cx="1688408" cy="20666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729" t="1137" r="1"/>
          <a:stretch/>
        </p:blipFill>
        <p:spPr>
          <a:xfrm>
            <a:off x="0" y="393414"/>
            <a:ext cx="12192000" cy="646458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934715" y="455086"/>
            <a:ext cx="788765" cy="7627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Fiolex Girls" panose="020B0606040200020203" pitchFamily="34" charset="0"/>
              <a:ea typeface="+mn-ea"/>
              <a:cs typeface="+mn-cs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B958C684-540A-4E40-B575-252535902BF5}"/>
              </a:ext>
            </a:extLst>
          </p:cNvPr>
          <p:cNvSpPr/>
          <p:nvPr/>
        </p:nvSpPr>
        <p:spPr>
          <a:xfrm>
            <a:off x="1767178" y="393414"/>
            <a:ext cx="4726089" cy="1442252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655F9E5C-1358-4C33-BDB5-9362DFC96F2C}"/>
              </a:ext>
            </a:extLst>
          </p:cNvPr>
          <p:cNvSpPr/>
          <p:nvPr/>
        </p:nvSpPr>
        <p:spPr>
          <a:xfrm rot="480208">
            <a:off x="2685018" y="2284635"/>
            <a:ext cx="7155288" cy="3130940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6888" y="663482"/>
            <a:ext cx="43770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 đọc từ sau: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06396" y="3265248"/>
            <a:ext cx="6088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rgbClr val="FF0000"/>
                </a:solidFill>
                <a:latin typeface="UTM Avo"/>
              </a:rPr>
              <a:t>đêm</a:t>
            </a:r>
            <a:r>
              <a:rPr lang="en-US" sz="5400" dirty="0">
                <a:solidFill>
                  <a:srgbClr val="FF0000"/>
                </a:solidFill>
                <a:latin typeface="UTM Avo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khuya</a:t>
            </a:r>
            <a:r>
              <a:rPr lang="en-US" sz="5400" dirty="0">
                <a:solidFill>
                  <a:srgbClr val="FF0000"/>
                </a:solidFill>
                <a:latin typeface="UTM Avo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khoắt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632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5351" objId="8"/>
        <p14:stopEvt time="28241" objId="8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21BC08-4B69-43BE-A474-F14878BD8E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12094" y="3440062"/>
            <a:ext cx="1578523" cy="19581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949384" y="2563845"/>
            <a:ext cx="1451844" cy="207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576A4C-1368-45EB-9A68-4A3293D1E50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9" t="1137" r="1"/>
          <a:stretch/>
        </p:blipFill>
        <p:spPr>
          <a:xfrm>
            <a:off x="0" y="393414"/>
            <a:ext cx="12192000" cy="646458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0910800" y="398589"/>
            <a:ext cx="836596" cy="838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Fiolex Girls" panose="020B0606040200020203" pitchFamily="34" charset="0"/>
              <a:ea typeface="+mn-ea"/>
              <a:cs typeface="+mn-cs"/>
            </a:endParaRPr>
          </a:p>
        </p:txBody>
      </p:sp>
      <p:pic>
        <p:nvPicPr>
          <p:cNvPr id="7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30" name="Rounded Rectangle 1">
            <a:extLst>
              <a:ext uri="{FF2B5EF4-FFF2-40B4-BE49-F238E27FC236}">
                <a16:creationId xmlns:a16="http://schemas.microsoft.com/office/drawing/2014/main" id="{A037F85F-687F-4905-9482-FEA9314395AE}"/>
              </a:ext>
            </a:extLst>
          </p:cNvPr>
          <p:cNvSpPr/>
          <p:nvPr/>
        </p:nvSpPr>
        <p:spPr>
          <a:xfrm>
            <a:off x="1753731" y="432374"/>
            <a:ext cx="4727751" cy="1425073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63E3F87E-F2D7-4817-95D7-DBD4E75FA4F9}"/>
              </a:ext>
            </a:extLst>
          </p:cNvPr>
          <p:cNvSpPr/>
          <p:nvPr/>
        </p:nvSpPr>
        <p:spPr>
          <a:xfrm>
            <a:off x="1435593" y="2632721"/>
            <a:ext cx="10756407" cy="2780527"/>
          </a:xfrm>
          <a:prstGeom prst="cloud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9455" y="676178"/>
            <a:ext cx="4410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đọc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sau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8629" y="3460652"/>
            <a:ext cx="9995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xoăn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ngoắt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phải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ngoặt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trái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78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488" objId="7"/>
        <p14:stopEvt time="26379" objId="7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4D4064-CA21-4171-B447-1088289251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6" name="Picture 5">
            <a:hlinkClick r:id="rId4" action="ppaction://hlinksldjump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815" b="47963" l="73800" r="93400"/>
                    </a14:imgEffect>
                    <a14:imgEffect>
                      <a14:colorTemperature colorTemp="47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560" t="24666" r="8480" b="53556"/>
          <a:stretch/>
        </p:blipFill>
        <p:spPr>
          <a:xfrm rot="845761">
            <a:off x="1542240" y="3704820"/>
            <a:ext cx="1578523" cy="1880826"/>
          </a:xfrm>
          <a:prstGeom prst="rect">
            <a:avLst/>
          </a:prstGeom>
        </p:spPr>
      </p:pic>
      <p:pic>
        <p:nvPicPr>
          <p:cNvPr id="7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00" y="3781075"/>
            <a:ext cx="1770602" cy="2067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89985" y="1982728"/>
            <a:ext cx="1523403" cy="19165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829330" y="2780955"/>
            <a:ext cx="1502148" cy="214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3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7C74E6C-D6BF-4427-A9CB-FC86CCFA5CA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729" t="1137" r="1"/>
          <a:stretch/>
        </p:blipFill>
        <p:spPr>
          <a:xfrm>
            <a:off x="0" y="393414"/>
            <a:ext cx="12192000" cy="646458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890648" y="412490"/>
            <a:ext cx="876899" cy="8755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SVN-Fiolex Girls" panose="020B0606040200020203" pitchFamily="34" charset="0"/>
              <a:ea typeface="+mn-ea"/>
              <a:cs typeface="+mn-cs"/>
            </a:endParaRPr>
          </a:p>
        </p:txBody>
      </p:sp>
      <p:pic>
        <p:nvPicPr>
          <p:cNvPr id="8" name="Am-thanh-tra-loi-dung-www_yeualo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1" end="5188.8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0" y="-1428750"/>
            <a:ext cx="1085850" cy="1085850"/>
          </a:xfrm>
          <a:prstGeom prst="rect">
            <a:avLst/>
          </a:prstGeom>
        </p:spPr>
      </p:pic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1EF0FF11-9D95-4719-84AA-9D40AF80128E}"/>
              </a:ext>
            </a:extLst>
          </p:cNvPr>
          <p:cNvSpPr/>
          <p:nvPr/>
        </p:nvSpPr>
        <p:spPr>
          <a:xfrm>
            <a:off x="1798320" y="412490"/>
            <a:ext cx="6014421" cy="1442252"/>
          </a:xfrm>
          <a:prstGeom prst="roundRect">
            <a:avLst/>
          </a:prstGeom>
          <a:solidFill>
            <a:schemeClr val="lt1">
              <a:alpha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CACCF029-D2CF-4209-B896-3B3765127CC6}"/>
              </a:ext>
            </a:extLst>
          </p:cNvPr>
          <p:cNvSpPr/>
          <p:nvPr/>
        </p:nvSpPr>
        <p:spPr>
          <a:xfrm>
            <a:off x="1668153" y="2819613"/>
            <a:ext cx="10523847" cy="3063441"/>
          </a:xfrm>
          <a:prstGeom prst="cloud">
            <a:avLst/>
          </a:prstGeo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3711" y="3630207"/>
            <a:ext cx="9758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srgbClr val="FF0000"/>
                </a:solidFill>
                <a:latin typeface="UTM Avo"/>
              </a:rPr>
              <a:t>Ngân</a:t>
            </a:r>
            <a:r>
              <a:rPr lang="en-US" sz="5400" dirty="0">
                <a:solidFill>
                  <a:srgbClr val="FF0000"/>
                </a:solidFill>
                <a:latin typeface="UTM Avo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đi</a:t>
            </a:r>
            <a:r>
              <a:rPr lang="en-US" sz="5400" dirty="0">
                <a:solidFill>
                  <a:srgbClr val="FF0000"/>
                </a:solidFill>
                <a:latin typeface="UTM Avo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nhanh</a:t>
            </a:r>
            <a:r>
              <a:rPr lang="en-US" sz="5400" dirty="0">
                <a:solidFill>
                  <a:srgbClr val="FF0000"/>
                </a:solidFill>
                <a:latin typeface="UTM Avo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thoăn</a:t>
            </a:r>
            <a:r>
              <a:rPr lang="en-US" sz="5400" dirty="0">
                <a:solidFill>
                  <a:srgbClr val="FF0000"/>
                </a:solidFill>
                <a:latin typeface="UTM Avo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thoắt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2383" y="608247"/>
            <a:ext cx="63066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 đọc câu sau: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31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39821" objId="8"/>
        <p14:stopEvt time="42691" objId="8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B9E46BB-6607-4FD7-B5BB-3E87B64F6C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9" t="988" r="834" b="957"/>
          <a:stretch/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A6A63-2BE6-4627-9F9F-D2F7112BBB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167" b="45370" l="50000" r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499" t="24167" r="29901" b="54167"/>
          <a:stretch/>
        </p:blipFill>
        <p:spPr>
          <a:xfrm rot="1127673">
            <a:off x="3959839" y="1756641"/>
            <a:ext cx="1523403" cy="1916539"/>
          </a:xfrm>
          <a:prstGeom prst="rect">
            <a:avLst/>
          </a:prstGeom>
        </p:spPr>
      </p:pic>
      <p:pic>
        <p:nvPicPr>
          <p:cNvPr id="4" name="Picture 2" descr="Cute baduck cartoon Royalty Free Vector Image - VectorStoc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78" b="93241" l="0" r="100000">
                        <a14:backgroundMark x1="17946" y1="3241" x2="10270" y2="35463"/>
                        <a14:backgroundMark x1="5514" y1="2130" x2="13838" y2="52963"/>
                        <a14:backgroundMark x1="21514" y1="40093" x2="24108" y2="52963"/>
                        <a14:backgroundMark x1="22486" y1="64907" x2="22486" y2="64907"/>
                        <a14:backgroundMark x1="54595" y1="1204" x2="24108" y2="8241"/>
                        <a14:backgroundMark x1="70162" y1="2778" x2="91784" y2="14722"/>
                        <a14:backgroundMark x1="86919" y1="19815" x2="85730" y2="31296"/>
                        <a14:backgroundMark x1="96865" y1="35741" x2="96108" y2="56389"/>
                        <a14:backgroundMark x1="91243" y1="59907" x2="86919" y2="61481"/>
                        <a14:backgroundMark x1="82595" y1="63796" x2="74270" y2="74537"/>
                        <a14:backgroundMark x1="98378" y1="82778" x2="87676" y2="90926"/>
                        <a14:backgroundMark x1="63784" y1="90185" x2="20757" y2="91574"/>
                        <a14:backgroundMark x1="1189" y1="84815" x2="6486" y2="90185"/>
                        <a14:backgroundMark x1="22595" y1="76667" x2="21946" y2="77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328" y="3511499"/>
            <a:ext cx="1769615" cy="206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2593" l="342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34"/>
          <a:stretch/>
        </p:blipFill>
        <p:spPr>
          <a:xfrm>
            <a:off x="8779285" y="2543305"/>
            <a:ext cx="1505401" cy="2152293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0" y="449854"/>
            <a:ext cx="4172041" cy="2486469"/>
          </a:xfrm>
          <a:prstGeom prst="cloud">
            <a:avLst/>
          </a:prstGeom>
          <a:solidFill>
            <a:sysClr val="window" lastClr="FFFFFF"/>
          </a:solidFill>
          <a:ln w="28575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1E3BBE-C668-4A0B-A8FE-FA0BD2C2A4C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167" b="95278" l="9966" r="91065">
                        <a14:foregroundMark x1="33333" y1="8333" x2="27148" y2="10278"/>
                        <a14:foregroundMark x1="36770" y1="4444" x2="24055" y2="9444"/>
                        <a14:foregroundMark x1="39519" y1="83889" x2="32990" y2="89722"/>
                        <a14:foregroundMark x1="48797" y1="89722" x2="45704" y2="95278"/>
                        <a14:foregroundMark x1="91065" y1="57500" x2="90034" y2="5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46" y="1562335"/>
            <a:ext cx="2007203" cy="23051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377" y="908258"/>
            <a:ext cx="32497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Xin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chào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các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973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462"/>
          <a:stretch/>
        </p:blipFill>
        <p:spPr>
          <a:xfrm>
            <a:off x="4343400" y="1014640"/>
            <a:ext cx="4227576" cy="1326224"/>
          </a:xfrm>
          <a:prstGeom prst="rect">
            <a:avLst/>
          </a:prstGeom>
        </p:spPr>
      </p:pic>
      <p:pic>
        <p:nvPicPr>
          <p:cNvPr id="9" name="Picture 28" descr="https://i.pinimg.com/564x/e5/2f/66/e52f661afa10bf77fb0330eccdc85a9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280" y="2731008"/>
            <a:ext cx="3316223" cy="3112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8" descr="https://i.pinimg.com/564x/e5/2f/66/e52f661afa10bf77fb0330eccdc85a9f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184" y="2854671"/>
            <a:ext cx="3145537" cy="298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59400" y="1308506"/>
            <a:ext cx="4561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Bài 121: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07131" y="3494390"/>
            <a:ext cx="1738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uân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18930" y="3494389"/>
            <a:ext cx="1702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uât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2880" y="4588428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219199"/>
            <a:ext cx="6583680" cy="3012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80341" y="1807562"/>
            <a:ext cx="709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KHÁM PHÁ</a:t>
            </a: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71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>
            <a:off x="7400120" y="4277506"/>
            <a:ext cx="3342391" cy="2250833"/>
            <a:chOff x="4500659" y="1393490"/>
            <a:chExt cx="2313162" cy="1524002"/>
          </a:xfrm>
        </p:grpSpPr>
        <p:sp>
          <p:nvSpPr>
            <p:cNvPr id="9" name="Rectangle 8"/>
            <p:cNvSpPr/>
            <p:nvPr/>
          </p:nvSpPr>
          <p:spPr>
            <a:xfrm>
              <a:off x="4500659" y="1393490"/>
              <a:ext cx="2313162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h</a:t>
              </a:r>
              <a:r>
                <a:rPr kumimoji="0" lang="en-US" sz="7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uân</a:t>
              </a:r>
              <a:endPara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00660" y="2218995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h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395997" y="2231692"/>
              <a:ext cx="1417824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uân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950633" y="2896212"/>
            <a:ext cx="6241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huân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chương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98840" y="2910846"/>
            <a:ext cx="20588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78608" y="2905588"/>
            <a:ext cx="18502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uân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pic>
        <p:nvPicPr>
          <p:cNvPr id="18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562" y="666048"/>
            <a:ext cx="3788156" cy="231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C5FD8FF-912E-42CC-9140-3276769BEC88}"/>
              </a:ext>
            </a:extLst>
          </p:cNvPr>
          <p:cNvGrpSpPr/>
          <p:nvPr/>
        </p:nvGrpSpPr>
        <p:grpSpPr>
          <a:xfrm>
            <a:off x="1743171" y="4286508"/>
            <a:ext cx="2822744" cy="2264157"/>
            <a:chOff x="1743171" y="4286508"/>
            <a:chExt cx="2822744" cy="2264157"/>
          </a:xfrm>
        </p:grpSpPr>
        <p:grpSp>
          <p:nvGrpSpPr>
            <p:cNvPr id="3" name="Group 7"/>
            <p:cNvGrpSpPr/>
            <p:nvPr/>
          </p:nvGrpSpPr>
          <p:grpSpPr>
            <a:xfrm>
              <a:off x="1743171" y="4286508"/>
              <a:ext cx="2822744" cy="2264157"/>
              <a:chOff x="3810000" y="1447800"/>
              <a:chExt cx="2363772" cy="153302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810000" y="1447800"/>
                <a:ext cx="2363772" cy="838200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UTM Avo" panose="02040603050506020204"/>
                    <a:cs typeface="Times New Roman" pitchFamily="18" charset="0"/>
                  </a:rPr>
                  <a:t>uân</a:t>
                </a: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810001" y="2295023"/>
                <a:ext cx="791033" cy="685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/>
                    <a:cs typeface="Times New Roman" pitchFamily="18" charset="0"/>
                  </a:rPr>
                  <a:t>u</a:t>
                </a: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4601034" y="2295023"/>
                <a:ext cx="801902" cy="676777"/>
              </a:xfrm>
              <a:prstGeom prst="rect">
                <a:avLst/>
              </a:prstGeom>
              <a:solidFill>
                <a:srgbClr val="E9A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/>
                    <a:cs typeface="Times New Roman" pitchFamily="18" charset="0"/>
                  </a:rPr>
                  <a:t>â</a:t>
                </a: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3645408" y="5547170"/>
              <a:ext cx="920506" cy="999548"/>
            </a:xfrm>
            <a:prstGeom prst="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2895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sản xuất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6553202" y="4267200"/>
            <a:ext cx="3432681" cy="2250832"/>
            <a:chOff x="3809999" y="1447799"/>
            <a:chExt cx="2375648" cy="1524001"/>
          </a:xfrm>
        </p:grpSpPr>
        <p:sp>
          <p:nvSpPr>
            <p:cNvPr id="6" name="Rectangle 5"/>
            <p:cNvSpPr/>
            <p:nvPr/>
          </p:nvSpPr>
          <p:spPr>
            <a:xfrm>
              <a:off x="3809999" y="1447799"/>
              <a:ext cx="2368006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x</a:t>
              </a: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uât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810000" y="2286000"/>
              <a:ext cx="1152539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x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970181" y="2286000"/>
              <a:ext cx="1215466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uât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244219" y="28956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21481" y="2895600"/>
            <a:ext cx="2129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uât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52800" y="1905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1524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487400" y="1981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001A9D-50CA-4A36-8B6A-2889607E0188}"/>
              </a:ext>
            </a:extLst>
          </p:cNvPr>
          <p:cNvGrpSpPr/>
          <p:nvPr/>
        </p:nvGrpSpPr>
        <p:grpSpPr>
          <a:xfrm>
            <a:off x="1828800" y="4267204"/>
            <a:ext cx="3193038" cy="2250831"/>
            <a:chOff x="1828800" y="4267204"/>
            <a:chExt cx="3193038" cy="2250831"/>
          </a:xfrm>
        </p:grpSpPr>
        <p:grpSp>
          <p:nvGrpSpPr>
            <p:cNvPr id="5" name="Group 7"/>
            <p:cNvGrpSpPr/>
            <p:nvPr/>
          </p:nvGrpSpPr>
          <p:grpSpPr>
            <a:xfrm>
              <a:off x="1828800" y="4267204"/>
              <a:ext cx="3193038" cy="2250831"/>
              <a:chOff x="3810000" y="1447800"/>
              <a:chExt cx="2209800" cy="15240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810000" y="1447800"/>
                <a:ext cx="2209800" cy="838200"/>
              </a:xfrm>
              <a:prstGeom prst="rect">
                <a:avLst/>
              </a:prstGeom>
              <a:solidFill>
                <a:srgbClr val="FF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UTM Avo" panose="02040603050506020204"/>
                    <a:cs typeface="Times New Roman" pitchFamily="18" charset="0"/>
                  </a:rPr>
                  <a:t>uât</a:t>
                </a: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10001" y="2286000"/>
                <a:ext cx="738298" cy="685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/>
                    <a:cs typeface="Times New Roman" pitchFamily="18" charset="0"/>
                  </a:rPr>
                  <a:t>u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555566" y="2285998"/>
                <a:ext cx="745566" cy="685800"/>
              </a:xfrm>
              <a:prstGeom prst="rect">
                <a:avLst/>
              </a:prstGeom>
              <a:solidFill>
                <a:srgbClr val="E9A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09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2">
                        <a:lumMod val="50000"/>
                      </a:schemeClr>
                    </a:solidFill>
                    <a:effectLst/>
                    <a:uLnTx/>
                    <a:uFillTx/>
                    <a:latin typeface="UTM Avo" panose="02040603050506020204"/>
                    <a:cs typeface="Times New Roman" pitchFamily="18" charset="0"/>
                  </a:rPr>
                  <a:t>â</a:t>
                </a:r>
                <a:endPara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50000"/>
                    </a:schemeClr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3962400" y="5514536"/>
              <a:ext cx="1059438" cy="994117"/>
            </a:xfrm>
            <a:prstGeom prst="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UTM Avo" panose="02040603050506020204"/>
                  <a:cs typeface="Times New Roman" pitchFamily="18" charset="0"/>
                </a:rPr>
                <a:t>t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 flipH="1">
            <a:off x="8609624" y="4266818"/>
            <a:ext cx="762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9152306" y="5447714"/>
            <a:ext cx="76200" cy="1336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97304"/>
            <a:ext cx="4656137" cy="236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371600" y="741402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15300" y="741402"/>
            <a:ext cx="25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41765" y="5434263"/>
            <a:ext cx="441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sản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x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uất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5515963"/>
            <a:ext cx="61616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h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uân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 </a:t>
            </a: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/>
                <a:cs typeface="Times New Roman" pitchFamily="18" charset="0"/>
              </a:rPr>
              <a:t>chương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  <a:cs typeface="Times New Roman" pitchFamily="18" charset="0"/>
            </a:endParaRPr>
          </a:p>
        </p:txBody>
      </p:sp>
      <p:pic>
        <p:nvPicPr>
          <p:cNvPr id="9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23957"/>
            <a:ext cx="4648200" cy="30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731" y="2223956"/>
            <a:ext cx="5528469" cy="3009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3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8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682679" y="448995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99957" y="4228498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946119" y="623604"/>
            <a:ext cx="4598126" cy="1093156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35260" y="623604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1952132" y="1786403"/>
            <a:ext cx="4367096" cy="4183501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5956575" y="1869850"/>
            <a:ext cx="4269001" cy="4377400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694894" y="2879234"/>
            <a:ext cx="3014805" cy="161071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>
                <a:solidFill>
                  <a:prstClr val="black"/>
                </a:solidFill>
                <a:latin typeface="UTM Avo" panose="02040603050506020204" pitchFamily="18" charset="0"/>
              </a:rPr>
              <a:t>uân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47873" y="3037106"/>
            <a:ext cx="3202906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noProof="0">
                <a:solidFill>
                  <a:prstClr val="black"/>
                </a:solidFill>
                <a:latin typeface="UTM Avo" panose="02040603050506020204" pitchFamily="18" charset="0"/>
              </a:rPr>
              <a:t>uât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6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5007" y="465221"/>
            <a:ext cx="11569493" cy="639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106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417095"/>
            <a:ext cx="11956799" cy="644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>
            <a:cxnSpLocks/>
          </p:cNvCxnSpPr>
          <p:nvPr/>
        </p:nvCxnSpPr>
        <p:spPr>
          <a:xfrm>
            <a:off x="3905297" y="1989221"/>
            <a:ext cx="983226" cy="360268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4888523" y="1691392"/>
            <a:ext cx="3629835" cy="390051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 flipV="1">
            <a:off x="4888523" y="3429000"/>
            <a:ext cx="5166683" cy="216290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2136794" y="3429000"/>
            <a:ext cx="6689310" cy="1070293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7026442" y="3685149"/>
            <a:ext cx="1799662" cy="814144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2880" y="4588428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219199"/>
            <a:ext cx="6583680" cy="3012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12451" y="1813463"/>
            <a:ext cx="709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VIẾT</a:t>
            </a: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12"/>
          <p:cNvSpPr txBox="1">
            <a:spLocks noChangeArrowheads="1"/>
          </p:cNvSpPr>
          <p:nvPr/>
        </p:nvSpPr>
        <p:spPr bwMode="auto">
          <a:xfrm>
            <a:off x="4625540" y="565485"/>
            <a:ext cx="2901756" cy="92333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+mn-cs"/>
              </a:rPr>
              <a:t>TẬP VIẾT</a:t>
            </a:r>
          </a:p>
        </p:txBody>
      </p:sp>
      <p:pic>
        <p:nvPicPr>
          <p:cNvPr id="2048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672615"/>
            <a:ext cx="12148208" cy="151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663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 viết bài 12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7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81931"/>
            <a:ext cx="12192000" cy="63760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046517-85EC-4586-A74E-71E4BC4516FD}"/>
              </a:ext>
            </a:extLst>
          </p:cNvPr>
          <p:cNvSpPr txBox="1"/>
          <p:nvPr/>
        </p:nvSpPr>
        <p:spPr>
          <a:xfrm>
            <a:off x="4098036" y="495285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36524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0328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10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8556"/>
            <a:ext cx="12201914" cy="49714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92568" y="3174303"/>
            <a:ext cx="72068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7030A0"/>
                </a:solidFill>
                <a:latin typeface="UTM Avo" panose="02040603050506020204" pitchFamily="18" charset="0"/>
              </a:rPr>
              <a:t>	THƯ GIÃN</a:t>
            </a:r>
          </a:p>
        </p:txBody>
      </p:sp>
    </p:spTree>
    <p:extLst>
      <p:ext uri="{BB962C8B-B14F-4D97-AF65-F5344CB8AC3E}">
        <p14:creationId xmlns:p14="http://schemas.microsoft.com/office/powerpoint/2010/main" val="363840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744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Quicksand" pitchFamily="2" charset="0"/>
              </a:rPr>
              <a:t>11</a:t>
            </a:r>
          </a:p>
        </p:txBody>
      </p:sp>
      <p:pic>
        <p:nvPicPr>
          <p:cNvPr id="6" name="Vui Đến Trường - Nhóm Hoa Tay - Nhạc Thiếu Nhi Sôi Động Remix 00_00_13-00_03_19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1801"/>
            <a:ext cx="12192000" cy="642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26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008" y="5400355"/>
            <a:ext cx="5212715" cy="895942"/>
          </a:xfrm>
          <a:prstGeom prst="rect">
            <a:avLst/>
          </a:prstGeom>
        </p:spPr>
      </p:pic>
      <p:pic>
        <p:nvPicPr>
          <p:cNvPr id="6" name="图片 15" descr="a05684f714522ad77246dba9447411ba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51306" y="4548174"/>
            <a:ext cx="2702672" cy="1898172"/>
          </a:xfrm>
          <a:prstGeom prst="rect">
            <a:avLst/>
          </a:prstGeom>
        </p:spPr>
      </p:pic>
      <p:pic>
        <p:nvPicPr>
          <p:cNvPr id="7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272" y="4158374"/>
            <a:ext cx="1619821" cy="1862211"/>
          </a:xfrm>
          <a:prstGeom prst="rect">
            <a:avLst/>
          </a:prstGeom>
        </p:spPr>
      </p:pic>
      <p:pic>
        <p:nvPicPr>
          <p:cNvPr id="8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22880" y="4588428"/>
            <a:ext cx="3406140" cy="1512111"/>
          </a:xfrm>
          <a:prstGeom prst="rect">
            <a:avLst/>
          </a:prstGeom>
        </p:spPr>
      </p:pic>
      <p:pic>
        <p:nvPicPr>
          <p:cNvPr id="9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0" y="1219199"/>
            <a:ext cx="6583680" cy="30124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3051" y="1813463"/>
            <a:ext cx="7091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</a:p>
        </p:txBody>
      </p:sp>
      <p:pic>
        <p:nvPicPr>
          <p:cNvPr id="11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9874" y="3608056"/>
            <a:ext cx="7606580" cy="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03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042" y="497304"/>
            <a:ext cx="12192000" cy="6360695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D7B272-3B17-42DB-AF33-9AA78956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500" y="438912"/>
            <a:ext cx="11785600" cy="64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803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D7B272-3B17-42DB-AF33-9AA78956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6374" y="438913"/>
            <a:ext cx="10908942" cy="6419088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8B0EAF-FEAB-46B3-A515-74E221D3EBFE}"/>
              </a:ext>
            </a:extLst>
          </p:cNvPr>
          <p:cNvCxnSpPr/>
          <p:nvPr/>
        </p:nvCxnSpPr>
        <p:spPr>
          <a:xfrm>
            <a:off x="4115188" y="1819236"/>
            <a:ext cx="17160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1ECEC24-9736-4AF9-9A27-5141F87B6099}"/>
              </a:ext>
            </a:extLst>
          </p:cNvPr>
          <p:cNvCxnSpPr>
            <a:cxnSpLocks/>
          </p:cNvCxnSpPr>
          <p:nvPr/>
        </p:nvCxnSpPr>
        <p:spPr>
          <a:xfrm>
            <a:off x="9051476" y="1835136"/>
            <a:ext cx="19273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8EB51E-BB2F-45FA-AA10-0E5290E3A4C5}"/>
              </a:ext>
            </a:extLst>
          </p:cNvPr>
          <p:cNvCxnSpPr>
            <a:cxnSpLocks/>
          </p:cNvCxnSpPr>
          <p:nvPr/>
        </p:nvCxnSpPr>
        <p:spPr>
          <a:xfrm>
            <a:off x="6588369" y="2357515"/>
            <a:ext cx="130688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6DB3F6A-FED9-44DB-AB6D-339B58DC1E7D}"/>
              </a:ext>
            </a:extLst>
          </p:cNvPr>
          <p:cNvCxnSpPr/>
          <p:nvPr/>
        </p:nvCxnSpPr>
        <p:spPr>
          <a:xfrm flipV="1">
            <a:off x="4973232" y="2998267"/>
            <a:ext cx="1200214" cy="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4B8065-9F1D-47D0-AC16-96F9C5C8CAB9}"/>
              </a:ext>
            </a:extLst>
          </p:cNvPr>
          <p:cNvCxnSpPr>
            <a:cxnSpLocks/>
          </p:cNvCxnSpPr>
          <p:nvPr/>
        </p:nvCxnSpPr>
        <p:spPr>
          <a:xfrm>
            <a:off x="6366875" y="2980618"/>
            <a:ext cx="19191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363B24-B9C5-4D7B-A8A1-36661E377603}"/>
              </a:ext>
            </a:extLst>
          </p:cNvPr>
          <p:cNvCxnSpPr>
            <a:cxnSpLocks/>
          </p:cNvCxnSpPr>
          <p:nvPr/>
        </p:nvCxnSpPr>
        <p:spPr>
          <a:xfrm>
            <a:off x="6122646" y="5301884"/>
            <a:ext cx="20053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0005C42-1508-4094-8B6A-ADAE7F3A4AB2}"/>
              </a:ext>
            </a:extLst>
          </p:cNvPr>
          <p:cNvCxnSpPr>
            <a:cxnSpLocks/>
          </p:cNvCxnSpPr>
          <p:nvPr/>
        </p:nvCxnSpPr>
        <p:spPr>
          <a:xfrm>
            <a:off x="2097893" y="5896872"/>
            <a:ext cx="147815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0DC33E-0CBD-4C59-9C15-76914A9204E3}"/>
              </a:ext>
            </a:extLst>
          </p:cNvPr>
          <p:cNvCxnSpPr>
            <a:cxnSpLocks/>
          </p:cNvCxnSpPr>
          <p:nvPr/>
        </p:nvCxnSpPr>
        <p:spPr>
          <a:xfrm>
            <a:off x="6692173" y="3537143"/>
            <a:ext cx="107889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30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D7B272-3B17-42DB-AF33-9AA78956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442" y="438913"/>
            <a:ext cx="11823032" cy="64190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AA3BF0-56D0-44E2-9DC4-7B0DA4A1E5A3}"/>
              </a:ext>
            </a:extLst>
          </p:cNvPr>
          <p:cNvSpPr txBox="1"/>
          <p:nvPr/>
        </p:nvSpPr>
        <p:spPr>
          <a:xfrm>
            <a:off x="577516" y="1123892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FDFCB1-A2DB-4915-904B-19771004DD92}"/>
              </a:ext>
            </a:extLst>
          </p:cNvPr>
          <p:cNvSpPr txBox="1"/>
          <p:nvPr/>
        </p:nvSpPr>
        <p:spPr>
          <a:xfrm>
            <a:off x="8182624" y="1105788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DA100-5091-4CAD-A085-2F75E6A23ECF}"/>
              </a:ext>
            </a:extLst>
          </p:cNvPr>
          <p:cNvSpPr txBox="1"/>
          <p:nvPr/>
        </p:nvSpPr>
        <p:spPr>
          <a:xfrm>
            <a:off x="168442" y="1679957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44B15-2C89-4F02-8D9B-07307208478C}"/>
              </a:ext>
            </a:extLst>
          </p:cNvPr>
          <p:cNvSpPr txBox="1"/>
          <p:nvPr/>
        </p:nvSpPr>
        <p:spPr>
          <a:xfrm>
            <a:off x="4019169" y="1563197"/>
            <a:ext cx="228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6FD3B1-D85D-4D5D-985A-C06CC156C77A}"/>
              </a:ext>
            </a:extLst>
          </p:cNvPr>
          <p:cNvSpPr txBox="1"/>
          <p:nvPr/>
        </p:nvSpPr>
        <p:spPr>
          <a:xfrm>
            <a:off x="7933181" y="1566754"/>
            <a:ext cx="20854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0A4784-204F-4872-A5CB-C7474C0F71E9}"/>
              </a:ext>
            </a:extLst>
          </p:cNvPr>
          <p:cNvSpPr txBox="1"/>
          <p:nvPr/>
        </p:nvSpPr>
        <p:spPr>
          <a:xfrm>
            <a:off x="48126" y="2300936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F8A835-42A5-4FE3-BA74-A781822BC538}"/>
              </a:ext>
            </a:extLst>
          </p:cNvPr>
          <p:cNvSpPr txBox="1"/>
          <p:nvPr/>
        </p:nvSpPr>
        <p:spPr>
          <a:xfrm>
            <a:off x="577516" y="2833514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BD2A95-53C9-45E4-9E2F-28C86A64C5E7}"/>
              </a:ext>
            </a:extLst>
          </p:cNvPr>
          <p:cNvSpPr txBox="1"/>
          <p:nvPr/>
        </p:nvSpPr>
        <p:spPr>
          <a:xfrm>
            <a:off x="543426" y="3426078"/>
            <a:ext cx="30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42DC42-0EE7-426A-951B-F2A9F3BDF18A}"/>
              </a:ext>
            </a:extLst>
          </p:cNvPr>
          <p:cNvSpPr txBox="1"/>
          <p:nvPr/>
        </p:nvSpPr>
        <p:spPr>
          <a:xfrm>
            <a:off x="3420978" y="3461256"/>
            <a:ext cx="457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B20124-B8AE-4A7B-A393-4B6DC70C8566}"/>
              </a:ext>
            </a:extLst>
          </p:cNvPr>
          <p:cNvSpPr txBox="1"/>
          <p:nvPr/>
        </p:nvSpPr>
        <p:spPr>
          <a:xfrm>
            <a:off x="374316" y="4691465"/>
            <a:ext cx="685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10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5A4B3D-3D57-40BE-B75D-F1D5180AD614}"/>
              </a:ext>
            </a:extLst>
          </p:cNvPr>
          <p:cNvSpPr txBox="1"/>
          <p:nvPr/>
        </p:nvSpPr>
        <p:spPr>
          <a:xfrm>
            <a:off x="340226" y="5247529"/>
            <a:ext cx="685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UTM Avo" panose="02040603050506020204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7517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D7B272-3B17-42DB-AF33-9AA78956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00" y="438913"/>
            <a:ext cx="11874500" cy="641908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9756F1B-6A51-40D3-B40B-83F63C3093D6}"/>
              </a:ext>
            </a:extLst>
          </p:cNvPr>
          <p:cNvSpPr/>
          <p:nvPr/>
        </p:nvSpPr>
        <p:spPr>
          <a:xfrm>
            <a:off x="294372" y="1283049"/>
            <a:ext cx="518160" cy="416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79D1217-AE98-4CB9-AF1F-57C6B5D0D961}"/>
              </a:ext>
            </a:extLst>
          </p:cNvPr>
          <p:cNvSpPr/>
          <p:nvPr/>
        </p:nvSpPr>
        <p:spPr>
          <a:xfrm>
            <a:off x="294372" y="4865972"/>
            <a:ext cx="518160" cy="416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7C7C58E-B42F-4A74-ABFB-D25E2D0AF525}"/>
              </a:ext>
            </a:extLst>
          </p:cNvPr>
          <p:cNvSpPr/>
          <p:nvPr/>
        </p:nvSpPr>
        <p:spPr>
          <a:xfrm>
            <a:off x="294372" y="3012440"/>
            <a:ext cx="518160" cy="4165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160239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D7B272-3B17-42DB-AF33-9AA789562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00" y="438913"/>
            <a:ext cx="11595100" cy="64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28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6400" y="419100"/>
            <a:ext cx="11188700" cy="643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2161540" y="6076156"/>
            <a:ext cx="812800" cy="7254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54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11.4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1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7.5"/>
</p:tagLst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646</TotalTime>
  <Words>152</Words>
  <Application>Microsoft Office PowerPoint</Application>
  <PresentationFormat>Widescreen</PresentationFormat>
  <Paragraphs>81</Paragraphs>
  <Slides>32</Slides>
  <Notes>9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2" baseType="lpstr">
      <vt:lpstr>Arial</vt:lpstr>
      <vt:lpstr>Calibri</vt:lpstr>
      <vt:lpstr>Calibri Light</vt:lpstr>
      <vt:lpstr>inpin heiti</vt:lpstr>
      <vt:lpstr>Quicksand</vt:lpstr>
      <vt:lpstr>SVN-Fiolex Girls</vt:lpstr>
      <vt:lpstr>Times New Roman</vt:lpstr>
      <vt:lpstr>UTM Avo</vt:lpstr>
      <vt:lpstr>UVN Phuong Tay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35</cp:revision>
  <dcterms:created xsi:type="dcterms:W3CDTF">2021-12-19T16:42:59Z</dcterms:created>
  <dcterms:modified xsi:type="dcterms:W3CDTF">2022-02-08T08:58:58Z</dcterms:modified>
</cp:coreProperties>
</file>