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710" r:id="rId2"/>
  </p:sldMasterIdLst>
  <p:notesMasterIdLst>
    <p:notesMasterId r:id="rId20"/>
  </p:notesMasterIdLst>
  <p:sldIdLst>
    <p:sldId id="544" r:id="rId3"/>
    <p:sldId id="278" r:id="rId4"/>
    <p:sldId id="306" r:id="rId5"/>
    <p:sldId id="307" r:id="rId6"/>
    <p:sldId id="283" r:id="rId7"/>
    <p:sldId id="330" r:id="rId8"/>
    <p:sldId id="264" r:id="rId9"/>
    <p:sldId id="329" r:id="rId10"/>
    <p:sldId id="332" r:id="rId11"/>
    <p:sldId id="331" r:id="rId12"/>
    <p:sldId id="333" r:id="rId13"/>
    <p:sldId id="262" r:id="rId14"/>
    <p:sldId id="263" r:id="rId15"/>
    <p:sldId id="334" r:id="rId16"/>
    <p:sldId id="276" r:id="rId17"/>
    <p:sldId id="328" r:id="rId18"/>
    <p:sldId id="270" r:id="rId19"/>
  </p:sldIdLst>
  <p:sldSz cx="12192000" cy="6858000"/>
  <p:notesSz cx="6858000" cy="9144000"/>
  <p:embeddedFontLst>
    <p:embeddedFont>
      <p:font typeface=".VnAvant" panose="020B7200000000000000" pitchFamily="3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7707"/>
    <a:srgbClr val="FF8119"/>
    <a:srgbClr val="FF00FF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10" autoAdjust="0"/>
    <p:restoredTop sz="94660"/>
  </p:normalViewPr>
  <p:slideViewPr>
    <p:cSldViewPr snapToGrid="0">
      <p:cViewPr varScale="1">
        <p:scale>
          <a:sx n="79" d="100"/>
          <a:sy n="79" d="100"/>
        </p:scale>
        <p:origin x="90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AF6AF-2427-4936-9C86-FAB9FCCBEB85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F763C1-5459-48E9-98B7-FAC3E9271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60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>
            <a:extLst>
              <a:ext uri="{FF2B5EF4-FFF2-40B4-BE49-F238E27FC236}">
                <a16:creationId xmlns:a16="http://schemas.microsoft.com/office/drawing/2014/main" id="{BF0E0093-21FE-4DCC-B182-D536BD7181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>
            <a:extLst>
              <a:ext uri="{FF2B5EF4-FFF2-40B4-BE49-F238E27FC236}">
                <a16:creationId xmlns:a16="http://schemas.microsoft.com/office/drawing/2014/main" id="{BA9E6951-DE6E-4A94-AD30-41799C628C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1204" name="灯片编号占位符 3">
            <a:extLst>
              <a:ext uri="{FF2B5EF4-FFF2-40B4-BE49-F238E27FC236}">
                <a16:creationId xmlns:a16="http://schemas.microsoft.com/office/drawing/2014/main" id="{FC53DA1C-5EF9-4484-AD20-C69F14B719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FBF810-ADAD-4581-871E-6AFB34E9CDF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>
            <a:extLst>
              <a:ext uri="{FF2B5EF4-FFF2-40B4-BE49-F238E27FC236}">
                <a16:creationId xmlns:a16="http://schemas.microsoft.com/office/drawing/2014/main" id="{3D35EBC4-61B9-4DCE-B1A2-14B679CCB95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>
            <a:extLst>
              <a:ext uri="{FF2B5EF4-FFF2-40B4-BE49-F238E27FC236}">
                <a16:creationId xmlns:a16="http://schemas.microsoft.com/office/drawing/2014/main" id="{8B4F0C88-CA1B-4739-A3EA-09CE94332E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6324" name="灯片编号占位符 3">
            <a:extLst>
              <a:ext uri="{FF2B5EF4-FFF2-40B4-BE49-F238E27FC236}">
                <a16:creationId xmlns:a16="http://schemas.microsoft.com/office/drawing/2014/main" id="{77A96027-1D27-4B39-B2D7-054D9E72A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93EEB4-2E98-4621-BF93-2AB4F70F10A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>
            <a:extLst>
              <a:ext uri="{FF2B5EF4-FFF2-40B4-BE49-F238E27FC236}">
                <a16:creationId xmlns:a16="http://schemas.microsoft.com/office/drawing/2014/main" id="{4CA4E562-39F7-4A35-BDD5-114B8CB719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>
            <a:extLst>
              <a:ext uri="{FF2B5EF4-FFF2-40B4-BE49-F238E27FC236}">
                <a16:creationId xmlns:a16="http://schemas.microsoft.com/office/drawing/2014/main" id="{C4A8FD9B-B514-4934-ADD5-74968CB5F3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8372" name="灯片编号占位符 3">
            <a:extLst>
              <a:ext uri="{FF2B5EF4-FFF2-40B4-BE49-F238E27FC236}">
                <a16:creationId xmlns:a16="http://schemas.microsoft.com/office/drawing/2014/main" id="{535E1819-072E-4C30-ACE7-CBF8D561D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31C5AC-1F72-4114-8AF7-B4F9525ADFC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934391-C492-41D5-8AEE-690480CABF4B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8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15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3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0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CF7EA2-9DB4-4705-A23D-AA6E0310A6D7}"/>
              </a:ext>
            </a:extLst>
          </p:cNvPr>
          <p:cNvGrpSpPr/>
          <p:nvPr userDrawn="1"/>
        </p:nvGrpSpPr>
        <p:grpSpPr>
          <a:xfrm>
            <a:off x="-261256" y="-159657"/>
            <a:ext cx="12569370" cy="7141028"/>
            <a:chOff x="-261256" y="-159657"/>
            <a:chExt cx="12569370" cy="7141028"/>
          </a:xfrm>
        </p:grpSpPr>
        <p:pic>
          <p:nvPicPr>
            <p:cNvPr id="49" name="Google Shape;49;p1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261256" y="-159657"/>
              <a:ext cx="12569370" cy="71410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E16A90D-6FC6-481D-A0CD-277E1B23E28E}"/>
                </a:ext>
              </a:extLst>
            </p:cNvPr>
            <p:cNvSpPr/>
            <p:nvPr userDrawn="1"/>
          </p:nvSpPr>
          <p:spPr>
            <a:xfrm>
              <a:off x="10907349" y="136525"/>
              <a:ext cx="1284651" cy="1284651"/>
            </a:xfrm>
            <a:prstGeom prst="ellipse">
              <a:avLst/>
            </a:prstGeom>
            <a:solidFill>
              <a:srgbClr val="29A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6220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6134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705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F8B207-1EB8-47DA-AC73-3C0577523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04D57-57D2-4B16-8241-161491CB0E8C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8F0758-E1A3-4204-ADF2-4EFFE7B8A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ECB580-A6A4-4B8B-9E22-264C878EF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53FCD8-A7CD-4DDB-85D5-47CF8F147BF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88250312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61A30F-C9C6-49B5-AE40-8F72975A0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969E6-290F-4707-9AD6-E31D17D3EFB5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C68103-3CE1-40F7-B6C6-C16D6F851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945D17-689E-4F40-B607-0F1434932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958E6-7359-4FA0-8946-A9402DC1593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6800799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BD2734-97D0-4FF4-A91A-7430294A5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0F4AB-77EC-4C18-890A-B8D01F01417E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B8377F-D80B-41D3-9A56-F597790AF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47C23E-D224-4338-908C-D5686371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C3E47-F17A-457D-B152-F99C8F97489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4228802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9D763F93-097C-47B4-B178-1ECFF2B6B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4D4C4-5C5D-4224-9C1A-A145276288E8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E1DFE04C-288E-4B91-8636-EC36C306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4B5616C4-FC06-4054-B3DE-CDD68A4F2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0B31C8-2C01-4049-8859-A606F6FC5EE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7357542"/>
      </p:ext>
    </p:extLst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7D3D1DFC-B3C5-492F-9E23-6E4077DA1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6BCD-9EF6-4696-AC9C-71DD85D7D5FA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52E03F09-5B49-4183-993E-F9D4D9A13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B435A7A2-FA74-404E-B1F9-675B469D8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52A74-A441-4C6C-8E11-CD89641163B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64858693"/>
      </p:ext>
    </p:extLst>
  </p:cSld>
  <p:clrMapOvr>
    <a:masterClrMapping/>
  </p:clrMapOvr>
  <p:transition spd="slow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02144AA6-B44C-4617-9F21-CE630721C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71212-E15F-4163-A484-4946DFB41486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87F1BDC1-F13F-424F-B377-64F355D79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50B7DEAE-D9D4-4212-B8C2-4BA1AE778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96C1F-F8FD-4385-B291-7B2B1E60182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200280"/>
      </p:ext>
    </p:extLst>
  </p:cSld>
  <p:clrMapOvr>
    <a:masterClrMapping/>
  </p:clrMapOvr>
  <p:transition spd="slow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A590AA0F-DC5E-4EEE-82C6-3DA2654E0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5475D-6462-4FDC-BA9D-37F0CA73048A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232CF005-EAB9-4AEF-97FE-592352A6B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9003916C-5E19-4C47-A0E3-B33F0B515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DB626-504F-45C3-A1FD-1951CC2766B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0844206"/>
      </p:ext>
    </p:extLst>
  </p:cSld>
  <p:clrMapOvr>
    <a:masterClrMapping/>
  </p:clrMapOvr>
  <p:transition spd="slow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47296F83-BA72-4A4C-8CF7-8C6AC9F5B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08C8F-7DDA-48E4-9ACA-6E612D96EDA6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741233C8-743A-4B42-814B-0CF86B1DB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C44695B5-1DE7-4A2D-97A4-B810E8FCA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DF94E0-F757-445C-B957-D172676E2ED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58873274"/>
      </p:ext>
    </p:extLst>
  </p:cSld>
  <p:clrMapOvr>
    <a:masterClrMapping/>
  </p:clrMapOvr>
  <p:transition spd="slow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7407324C-979C-46DA-BF7D-984D5FB4F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879BD-4B6F-40E0-B9BC-1C3D46FF159B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37E904A3-3079-4799-A91A-DB77259A4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9BC100A1-423B-4D6E-B948-D7581BA7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5FFF63-46A5-4245-8D7F-4BF4FBB10AE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0431228"/>
      </p:ext>
    </p:extLst>
  </p:cSld>
  <p:clrMapOvr>
    <a:masterClrMapping/>
  </p:clrMapOvr>
  <p:transition spd="slow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74780B-2DCA-4542-AE63-3776455B6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746D0-5080-4B40-B32C-56114BF59398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547DF9-A4F8-4C3A-B46A-EFEDE6C2B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B78468-2B3F-465F-806C-23CA1A638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AE667D-BDCD-4877-8CEC-7ABC40DCEEA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4368571"/>
      </p:ext>
    </p:extLst>
  </p:cSld>
  <p:clrMapOvr>
    <a:masterClrMapping/>
  </p:clrMapOvr>
  <p:transition spd="slow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BC179C-1B44-4A19-B02C-DD8967548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221DD-BC0E-419D-99F9-C5E67A84EA22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DA4529-EE42-4CF9-BC77-53CB728D4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44221E-9845-48BA-8923-E3FD0821E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1687B-7F25-497F-A1D9-877A0A7888E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35934010"/>
      </p:ext>
    </p:extLst>
  </p:cSld>
  <p:clrMapOvr>
    <a:masterClrMapping/>
  </p:clrMapOvr>
  <p:transition spd="slow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9588010"/>
      </p:ext>
    </p:extLst>
  </p:cSld>
  <p:clrMapOvr>
    <a:masterClrMapping/>
  </p:clrMapOvr>
  <p:transition spd="slow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1049388" y="2231537"/>
            <a:ext cx="1681112" cy="1671026"/>
          </a:xfrm>
          <a:custGeom>
            <a:avLst/>
            <a:gdLst>
              <a:gd name="connsiteX0" fmla="*/ 810346 w 1681112"/>
              <a:gd name="connsiteY0" fmla="*/ 0 h 1671026"/>
              <a:gd name="connsiteX1" fmla="*/ 1243099 w 1681112"/>
              <a:gd name="connsiteY1" fmla="*/ 129826 h 1671026"/>
              <a:gd name="connsiteX2" fmla="*/ 1546026 w 1681112"/>
              <a:gd name="connsiteY2" fmla="*/ 424098 h 1671026"/>
              <a:gd name="connsiteX3" fmla="*/ 1675852 w 1681112"/>
              <a:gd name="connsiteY3" fmla="*/ 1047262 h 1671026"/>
              <a:gd name="connsiteX4" fmla="*/ 1381580 w 1681112"/>
              <a:gd name="connsiteY4" fmla="*/ 1462705 h 1671026"/>
              <a:gd name="connsiteX5" fmla="*/ 844966 w 1681112"/>
              <a:gd name="connsiteY5" fmla="*/ 1670426 h 1671026"/>
              <a:gd name="connsiteX6" fmla="*/ 299697 w 1681112"/>
              <a:gd name="connsiteY6" fmla="*/ 1514635 h 1671026"/>
              <a:gd name="connsiteX7" fmla="*/ 31391 w 1681112"/>
              <a:gd name="connsiteY7" fmla="*/ 1203053 h 1671026"/>
              <a:gd name="connsiteX8" fmla="*/ 5426 w 1681112"/>
              <a:gd name="connsiteY8" fmla="*/ 822231 h 1671026"/>
              <a:gd name="connsiteX9" fmla="*/ 31391 w 1681112"/>
              <a:gd name="connsiteY9" fmla="*/ 631819 h 1671026"/>
              <a:gd name="connsiteX10" fmla="*/ 48701 w 1681112"/>
              <a:gd name="connsiteY10" fmla="*/ 571234 h 1671026"/>
              <a:gd name="connsiteX11" fmla="*/ 342973 w 1681112"/>
              <a:gd name="connsiteY11" fmla="*/ 129826 h 1671026"/>
              <a:gd name="connsiteX12" fmla="*/ 810346 w 1681112"/>
              <a:gd name="connsiteY12" fmla="*/ 0 h 167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81112" h="1671026">
                <a:moveTo>
                  <a:pt x="810346" y="0"/>
                </a:moveTo>
                <a:cubicBezTo>
                  <a:pt x="960367" y="0"/>
                  <a:pt x="1120485" y="59143"/>
                  <a:pt x="1243099" y="129826"/>
                </a:cubicBezTo>
                <a:cubicBezTo>
                  <a:pt x="1365712" y="200509"/>
                  <a:pt x="1473901" y="271192"/>
                  <a:pt x="1546026" y="424098"/>
                </a:cubicBezTo>
                <a:cubicBezTo>
                  <a:pt x="1618151" y="577004"/>
                  <a:pt x="1703260" y="874161"/>
                  <a:pt x="1675852" y="1047262"/>
                </a:cubicBezTo>
                <a:cubicBezTo>
                  <a:pt x="1648444" y="1220363"/>
                  <a:pt x="1520061" y="1358844"/>
                  <a:pt x="1381580" y="1462705"/>
                </a:cubicBezTo>
                <a:cubicBezTo>
                  <a:pt x="1243099" y="1566566"/>
                  <a:pt x="1025280" y="1661771"/>
                  <a:pt x="844966" y="1670426"/>
                </a:cubicBezTo>
                <a:cubicBezTo>
                  <a:pt x="664653" y="1679082"/>
                  <a:pt x="435294" y="1592531"/>
                  <a:pt x="299697" y="1514635"/>
                </a:cubicBezTo>
                <a:cubicBezTo>
                  <a:pt x="164101" y="1436740"/>
                  <a:pt x="80436" y="1318454"/>
                  <a:pt x="31391" y="1203053"/>
                </a:cubicBezTo>
                <a:cubicBezTo>
                  <a:pt x="-17655" y="1087653"/>
                  <a:pt x="5426" y="917436"/>
                  <a:pt x="5426" y="822231"/>
                </a:cubicBezTo>
                <a:cubicBezTo>
                  <a:pt x="5426" y="727025"/>
                  <a:pt x="18408" y="679422"/>
                  <a:pt x="31391" y="631819"/>
                </a:cubicBezTo>
                <a:lnTo>
                  <a:pt x="48701" y="571234"/>
                </a:lnTo>
                <a:cubicBezTo>
                  <a:pt x="132366" y="398133"/>
                  <a:pt x="216032" y="225032"/>
                  <a:pt x="342973" y="129826"/>
                </a:cubicBezTo>
                <a:cubicBezTo>
                  <a:pt x="469914" y="34620"/>
                  <a:pt x="660325" y="0"/>
                  <a:pt x="810346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zh-CN" altLang="en-US" noProof="0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3739239" y="2231537"/>
            <a:ext cx="1681112" cy="1671026"/>
          </a:xfrm>
          <a:custGeom>
            <a:avLst/>
            <a:gdLst>
              <a:gd name="connsiteX0" fmla="*/ 810346 w 1681112"/>
              <a:gd name="connsiteY0" fmla="*/ 0 h 1671026"/>
              <a:gd name="connsiteX1" fmla="*/ 1243099 w 1681112"/>
              <a:gd name="connsiteY1" fmla="*/ 129826 h 1671026"/>
              <a:gd name="connsiteX2" fmla="*/ 1546026 w 1681112"/>
              <a:gd name="connsiteY2" fmla="*/ 424098 h 1671026"/>
              <a:gd name="connsiteX3" fmla="*/ 1675852 w 1681112"/>
              <a:gd name="connsiteY3" fmla="*/ 1047262 h 1671026"/>
              <a:gd name="connsiteX4" fmla="*/ 1381580 w 1681112"/>
              <a:gd name="connsiteY4" fmla="*/ 1462705 h 1671026"/>
              <a:gd name="connsiteX5" fmla="*/ 844966 w 1681112"/>
              <a:gd name="connsiteY5" fmla="*/ 1670426 h 1671026"/>
              <a:gd name="connsiteX6" fmla="*/ 299698 w 1681112"/>
              <a:gd name="connsiteY6" fmla="*/ 1514635 h 1671026"/>
              <a:gd name="connsiteX7" fmla="*/ 31391 w 1681112"/>
              <a:gd name="connsiteY7" fmla="*/ 1203053 h 1671026"/>
              <a:gd name="connsiteX8" fmla="*/ 5426 w 1681112"/>
              <a:gd name="connsiteY8" fmla="*/ 822231 h 1671026"/>
              <a:gd name="connsiteX9" fmla="*/ 31391 w 1681112"/>
              <a:gd name="connsiteY9" fmla="*/ 631819 h 1671026"/>
              <a:gd name="connsiteX10" fmla="*/ 48701 w 1681112"/>
              <a:gd name="connsiteY10" fmla="*/ 571234 h 1671026"/>
              <a:gd name="connsiteX11" fmla="*/ 342973 w 1681112"/>
              <a:gd name="connsiteY11" fmla="*/ 129826 h 1671026"/>
              <a:gd name="connsiteX12" fmla="*/ 810346 w 1681112"/>
              <a:gd name="connsiteY12" fmla="*/ 0 h 167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81112" h="1671026">
                <a:moveTo>
                  <a:pt x="810346" y="0"/>
                </a:moveTo>
                <a:cubicBezTo>
                  <a:pt x="960367" y="0"/>
                  <a:pt x="1120485" y="59143"/>
                  <a:pt x="1243099" y="129826"/>
                </a:cubicBezTo>
                <a:cubicBezTo>
                  <a:pt x="1365712" y="200509"/>
                  <a:pt x="1473901" y="271192"/>
                  <a:pt x="1546026" y="424098"/>
                </a:cubicBezTo>
                <a:cubicBezTo>
                  <a:pt x="1618151" y="577004"/>
                  <a:pt x="1703260" y="874161"/>
                  <a:pt x="1675852" y="1047262"/>
                </a:cubicBezTo>
                <a:cubicBezTo>
                  <a:pt x="1648444" y="1220363"/>
                  <a:pt x="1520061" y="1358844"/>
                  <a:pt x="1381580" y="1462705"/>
                </a:cubicBezTo>
                <a:cubicBezTo>
                  <a:pt x="1243099" y="1566566"/>
                  <a:pt x="1025280" y="1661771"/>
                  <a:pt x="844966" y="1670426"/>
                </a:cubicBezTo>
                <a:cubicBezTo>
                  <a:pt x="664653" y="1679082"/>
                  <a:pt x="435294" y="1592531"/>
                  <a:pt x="299698" y="1514635"/>
                </a:cubicBezTo>
                <a:cubicBezTo>
                  <a:pt x="164101" y="1436740"/>
                  <a:pt x="80436" y="1318454"/>
                  <a:pt x="31391" y="1203053"/>
                </a:cubicBezTo>
                <a:cubicBezTo>
                  <a:pt x="-17655" y="1087653"/>
                  <a:pt x="5426" y="917436"/>
                  <a:pt x="5426" y="822231"/>
                </a:cubicBezTo>
                <a:cubicBezTo>
                  <a:pt x="5426" y="727025"/>
                  <a:pt x="18408" y="679422"/>
                  <a:pt x="31391" y="631819"/>
                </a:cubicBezTo>
                <a:lnTo>
                  <a:pt x="48701" y="571234"/>
                </a:lnTo>
                <a:cubicBezTo>
                  <a:pt x="132366" y="398133"/>
                  <a:pt x="216032" y="225032"/>
                  <a:pt x="342973" y="129826"/>
                </a:cubicBezTo>
                <a:cubicBezTo>
                  <a:pt x="469914" y="34620"/>
                  <a:pt x="660325" y="0"/>
                  <a:pt x="810346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zh-CN" altLang="en-US" noProof="0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6429090" y="2231537"/>
            <a:ext cx="1681112" cy="1671026"/>
          </a:xfrm>
          <a:custGeom>
            <a:avLst/>
            <a:gdLst>
              <a:gd name="connsiteX0" fmla="*/ 810346 w 1681112"/>
              <a:gd name="connsiteY0" fmla="*/ 0 h 1671026"/>
              <a:gd name="connsiteX1" fmla="*/ 1243099 w 1681112"/>
              <a:gd name="connsiteY1" fmla="*/ 129826 h 1671026"/>
              <a:gd name="connsiteX2" fmla="*/ 1546026 w 1681112"/>
              <a:gd name="connsiteY2" fmla="*/ 424098 h 1671026"/>
              <a:gd name="connsiteX3" fmla="*/ 1675852 w 1681112"/>
              <a:gd name="connsiteY3" fmla="*/ 1047262 h 1671026"/>
              <a:gd name="connsiteX4" fmla="*/ 1381580 w 1681112"/>
              <a:gd name="connsiteY4" fmla="*/ 1462705 h 1671026"/>
              <a:gd name="connsiteX5" fmla="*/ 844966 w 1681112"/>
              <a:gd name="connsiteY5" fmla="*/ 1670426 h 1671026"/>
              <a:gd name="connsiteX6" fmla="*/ 299698 w 1681112"/>
              <a:gd name="connsiteY6" fmla="*/ 1514635 h 1671026"/>
              <a:gd name="connsiteX7" fmla="*/ 31391 w 1681112"/>
              <a:gd name="connsiteY7" fmla="*/ 1203053 h 1671026"/>
              <a:gd name="connsiteX8" fmla="*/ 5426 w 1681112"/>
              <a:gd name="connsiteY8" fmla="*/ 822231 h 1671026"/>
              <a:gd name="connsiteX9" fmla="*/ 31391 w 1681112"/>
              <a:gd name="connsiteY9" fmla="*/ 631819 h 1671026"/>
              <a:gd name="connsiteX10" fmla="*/ 48701 w 1681112"/>
              <a:gd name="connsiteY10" fmla="*/ 571234 h 1671026"/>
              <a:gd name="connsiteX11" fmla="*/ 342973 w 1681112"/>
              <a:gd name="connsiteY11" fmla="*/ 129826 h 1671026"/>
              <a:gd name="connsiteX12" fmla="*/ 810346 w 1681112"/>
              <a:gd name="connsiteY12" fmla="*/ 0 h 167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81112" h="1671026">
                <a:moveTo>
                  <a:pt x="810346" y="0"/>
                </a:moveTo>
                <a:cubicBezTo>
                  <a:pt x="960367" y="0"/>
                  <a:pt x="1120485" y="59143"/>
                  <a:pt x="1243099" y="129826"/>
                </a:cubicBezTo>
                <a:cubicBezTo>
                  <a:pt x="1365712" y="200509"/>
                  <a:pt x="1473901" y="271192"/>
                  <a:pt x="1546026" y="424098"/>
                </a:cubicBezTo>
                <a:cubicBezTo>
                  <a:pt x="1618151" y="577004"/>
                  <a:pt x="1703260" y="874161"/>
                  <a:pt x="1675852" y="1047262"/>
                </a:cubicBezTo>
                <a:cubicBezTo>
                  <a:pt x="1648444" y="1220363"/>
                  <a:pt x="1520061" y="1358844"/>
                  <a:pt x="1381580" y="1462705"/>
                </a:cubicBezTo>
                <a:cubicBezTo>
                  <a:pt x="1243099" y="1566566"/>
                  <a:pt x="1025280" y="1661771"/>
                  <a:pt x="844966" y="1670426"/>
                </a:cubicBezTo>
                <a:cubicBezTo>
                  <a:pt x="664653" y="1679082"/>
                  <a:pt x="435294" y="1592531"/>
                  <a:pt x="299698" y="1514635"/>
                </a:cubicBezTo>
                <a:cubicBezTo>
                  <a:pt x="164101" y="1436740"/>
                  <a:pt x="80436" y="1318454"/>
                  <a:pt x="31391" y="1203053"/>
                </a:cubicBezTo>
                <a:cubicBezTo>
                  <a:pt x="-17655" y="1087653"/>
                  <a:pt x="5426" y="917436"/>
                  <a:pt x="5426" y="822231"/>
                </a:cubicBezTo>
                <a:cubicBezTo>
                  <a:pt x="5426" y="727025"/>
                  <a:pt x="18408" y="679422"/>
                  <a:pt x="31391" y="631819"/>
                </a:cubicBezTo>
                <a:lnTo>
                  <a:pt x="48701" y="571234"/>
                </a:lnTo>
                <a:cubicBezTo>
                  <a:pt x="132366" y="398133"/>
                  <a:pt x="216032" y="225032"/>
                  <a:pt x="342973" y="129826"/>
                </a:cubicBezTo>
                <a:cubicBezTo>
                  <a:pt x="469914" y="34620"/>
                  <a:pt x="660325" y="0"/>
                  <a:pt x="810346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zh-CN" altLang="en-US" noProof="0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9118940" y="2231537"/>
            <a:ext cx="1681113" cy="1671026"/>
          </a:xfrm>
          <a:custGeom>
            <a:avLst/>
            <a:gdLst>
              <a:gd name="connsiteX0" fmla="*/ 810347 w 1681113"/>
              <a:gd name="connsiteY0" fmla="*/ 0 h 1671026"/>
              <a:gd name="connsiteX1" fmla="*/ 1243100 w 1681113"/>
              <a:gd name="connsiteY1" fmla="*/ 129826 h 1671026"/>
              <a:gd name="connsiteX2" fmla="*/ 1546027 w 1681113"/>
              <a:gd name="connsiteY2" fmla="*/ 424098 h 1671026"/>
              <a:gd name="connsiteX3" fmla="*/ 1675853 w 1681113"/>
              <a:gd name="connsiteY3" fmla="*/ 1047262 h 1671026"/>
              <a:gd name="connsiteX4" fmla="*/ 1381581 w 1681113"/>
              <a:gd name="connsiteY4" fmla="*/ 1462705 h 1671026"/>
              <a:gd name="connsiteX5" fmla="*/ 844967 w 1681113"/>
              <a:gd name="connsiteY5" fmla="*/ 1670426 h 1671026"/>
              <a:gd name="connsiteX6" fmla="*/ 299698 w 1681113"/>
              <a:gd name="connsiteY6" fmla="*/ 1514635 h 1671026"/>
              <a:gd name="connsiteX7" fmla="*/ 31392 w 1681113"/>
              <a:gd name="connsiteY7" fmla="*/ 1203053 h 1671026"/>
              <a:gd name="connsiteX8" fmla="*/ 5426 w 1681113"/>
              <a:gd name="connsiteY8" fmla="*/ 822231 h 1671026"/>
              <a:gd name="connsiteX9" fmla="*/ 31392 w 1681113"/>
              <a:gd name="connsiteY9" fmla="*/ 631819 h 1671026"/>
              <a:gd name="connsiteX10" fmla="*/ 48702 w 1681113"/>
              <a:gd name="connsiteY10" fmla="*/ 571234 h 1671026"/>
              <a:gd name="connsiteX11" fmla="*/ 342974 w 1681113"/>
              <a:gd name="connsiteY11" fmla="*/ 129826 h 1671026"/>
              <a:gd name="connsiteX12" fmla="*/ 810347 w 1681113"/>
              <a:gd name="connsiteY12" fmla="*/ 0 h 167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81113" h="1671026">
                <a:moveTo>
                  <a:pt x="810347" y="0"/>
                </a:moveTo>
                <a:cubicBezTo>
                  <a:pt x="960367" y="0"/>
                  <a:pt x="1120486" y="59143"/>
                  <a:pt x="1243100" y="129826"/>
                </a:cubicBezTo>
                <a:cubicBezTo>
                  <a:pt x="1365713" y="200509"/>
                  <a:pt x="1473901" y="271192"/>
                  <a:pt x="1546027" y="424098"/>
                </a:cubicBezTo>
                <a:cubicBezTo>
                  <a:pt x="1618152" y="577004"/>
                  <a:pt x="1703260" y="874161"/>
                  <a:pt x="1675853" y="1047262"/>
                </a:cubicBezTo>
                <a:cubicBezTo>
                  <a:pt x="1648445" y="1220363"/>
                  <a:pt x="1520061" y="1358844"/>
                  <a:pt x="1381581" y="1462705"/>
                </a:cubicBezTo>
                <a:cubicBezTo>
                  <a:pt x="1243100" y="1566566"/>
                  <a:pt x="1025280" y="1661771"/>
                  <a:pt x="844967" y="1670426"/>
                </a:cubicBezTo>
                <a:cubicBezTo>
                  <a:pt x="664653" y="1679082"/>
                  <a:pt x="435295" y="1592531"/>
                  <a:pt x="299698" y="1514635"/>
                </a:cubicBezTo>
                <a:cubicBezTo>
                  <a:pt x="164102" y="1436740"/>
                  <a:pt x="80437" y="1318454"/>
                  <a:pt x="31392" y="1203053"/>
                </a:cubicBezTo>
                <a:cubicBezTo>
                  <a:pt x="-17654" y="1087653"/>
                  <a:pt x="5426" y="917436"/>
                  <a:pt x="5426" y="822231"/>
                </a:cubicBezTo>
                <a:cubicBezTo>
                  <a:pt x="5426" y="727025"/>
                  <a:pt x="18409" y="679422"/>
                  <a:pt x="31392" y="631819"/>
                </a:cubicBezTo>
                <a:lnTo>
                  <a:pt x="48702" y="571234"/>
                </a:lnTo>
                <a:cubicBezTo>
                  <a:pt x="132367" y="398133"/>
                  <a:pt x="216033" y="225032"/>
                  <a:pt x="342974" y="129826"/>
                </a:cubicBezTo>
                <a:cubicBezTo>
                  <a:pt x="469915" y="34620"/>
                  <a:pt x="660326" y="0"/>
                  <a:pt x="81034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1994903481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60" r:id="rId4"/>
    <p:sldLayoutId id="2147483661" r:id="rId5"/>
    <p:sldLayoutId id="2147483659" r:id="rId6"/>
    <p:sldLayoutId id="214748372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>
            <a:extLst>
              <a:ext uri="{FF2B5EF4-FFF2-40B4-BE49-F238E27FC236}">
                <a16:creationId xmlns:a16="http://schemas.microsoft.com/office/drawing/2014/main" id="{0F501230-9A9D-4B2A-B712-D00535095EC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5123" name="文本占位符 2">
            <a:extLst>
              <a:ext uri="{FF2B5EF4-FFF2-40B4-BE49-F238E27FC236}">
                <a16:creationId xmlns:a16="http://schemas.microsoft.com/office/drawing/2014/main" id="{DC65138E-1E05-40CA-8913-2C880EB15CB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BBC0D5-1CCC-494E-B379-972A85470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inpin heiti"/>
                <a:ea typeface="inpin heiti"/>
                <a:cs typeface="inpin heiti"/>
              </a:defRPr>
            </a:lvl1pPr>
          </a:lstStyle>
          <a:p>
            <a:pPr>
              <a:defRPr/>
            </a:pPr>
            <a:fld id="{137783EC-BF1C-40E3-899C-F52F6C1BC8D5}" type="datetimeFigureOut">
              <a:rPr lang="zh-CN" altLang="en-US"/>
              <a:pPr>
                <a:defRPr/>
              </a:pPr>
              <a:t>2022/2/9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CD7A52-EBA3-480C-A607-17C9BD6D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inpin heiti"/>
                <a:ea typeface="inpin heiti"/>
                <a:cs typeface="inpin heiti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8FE28C-9051-482D-8594-1A57EC1D4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inpin heiti"/>
                <a:ea typeface="inpin heiti"/>
                <a:cs typeface="inpin heiti"/>
              </a:defRPr>
            </a:lvl1pPr>
          </a:lstStyle>
          <a:p>
            <a:fld id="{BA59510B-AA8A-41EE-BDFC-011CE20C5F0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93828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ransition spd="slow">
    <p:random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inpin heiti" charset="-122"/>
          <a:ea typeface="inpin heiti" charset="-122"/>
          <a:cs typeface="inpin heiti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npin heiti"/>
          <a:ea typeface="inpin heiti"/>
          <a:cs typeface="inpin heiti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npin heiti"/>
          <a:ea typeface="inpin heiti"/>
          <a:cs typeface="inpin heiti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npin heiti"/>
          <a:ea typeface="inpin heiti"/>
          <a:cs typeface="inpin heiti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npin heiti"/>
          <a:ea typeface="inpin heiti"/>
          <a:cs typeface="inpin heiti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npin heiti"/>
          <a:ea typeface="inpin heiti"/>
          <a:cs typeface="inpin heiti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npin heiti"/>
          <a:ea typeface="inpin heiti"/>
          <a:cs typeface="inpin heiti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npin heiti"/>
          <a:ea typeface="inpin heiti"/>
          <a:cs typeface="inpin heiti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inpin heiti"/>
          <a:ea typeface="inpin heiti"/>
          <a:cs typeface="inpin heiti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inpin heiti" charset="-122"/>
          <a:ea typeface="inpin heiti" charset="-122"/>
          <a:cs typeface="inpin heiti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inpin heiti" charset="-122"/>
          <a:ea typeface="inpin heiti" charset="-122"/>
          <a:cs typeface="inpin heiti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inpin heiti" charset="-122"/>
          <a:ea typeface="inpin heiti" charset="-122"/>
          <a:cs typeface="inpin heiti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inpin heiti" charset="-122"/>
          <a:ea typeface="inpin heiti" charset="-122"/>
          <a:cs typeface="inpin heiti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inpin heiti" charset="-122"/>
          <a:ea typeface="inpin heiti" charset="-122"/>
          <a:cs typeface="inpin heit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10" Type="http://schemas.openxmlformats.org/officeDocument/2006/relationships/image" Target="../media/image17.jp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348314" y="1648606"/>
            <a:ext cx="549541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-1" y="509835"/>
            <a:ext cx="12192001" cy="636095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75028" y="4228094"/>
            <a:ext cx="4362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60289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600" y="405517"/>
            <a:ext cx="12395200" cy="64524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" t="28277" r="5908" b="25904"/>
          <a:stretch/>
        </p:blipFill>
        <p:spPr>
          <a:xfrm>
            <a:off x="2456791" y="405517"/>
            <a:ext cx="7955280" cy="2746867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148554" y="1639631"/>
            <a:ext cx="7108036" cy="913008"/>
            <a:chOff x="2456791" y="1217222"/>
            <a:chExt cx="7108036" cy="913008"/>
          </a:xfrm>
        </p:grpSpPr>
        <p:sp>
          <p:nvSpPr>
            <p:cNvPr id="7" name="Rectangle 6"/>
            <p:cNvSpPr/>
            <p:nvPr/>
          </p:nvSpPr>
          <p:spPr>
            <a:xfrm>
              <a:off x="2456791" y="1217223"/>
              <a:ext cx="7108036" cy="913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Tìm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nhà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cho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chú</a:t>
              </a:r>
              <a:r>
                <a:rPr lang="en-US" sz="5333" kern="0" dirty="0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>
                    <a:solidFill>
                      <a:srgbClr val="F7D79F">
                        <a:lumMod val="50000"/>
                      </a:srgbClr>
                    </a:solidFill>
                  </a:ln>
                  <a:solidFill>
                    <a:srgbClr val="DAA600"/>
                  </a:solidFill>
                  <a:latin typeface="Coiny" panose="02000903060500060000" pitchFamily="2" charset="0"/>
                  <a:cs typeface="Arial"/>
                  <a:sym typeface="Arial"/>
                </a:rPr>
                <a:t>lùn</a:t>
              </a:r>
              <a:endParaRPr lang="en-US" sz="5333" kern="0" dirty="0">
                <a:ln>
                  <a:solidFill>
                    <a:srgbClr val="F7D79F">
                      <a:lumMod val="50000"/>
                    </a:srgbClr>
                  </a:solidFill>
                </a:ln>
                <a:solidFill>
                  <a:srgbClr val="DAA600"/>
                </a:solidFill>
                <a:latin typeface="Coiny" panose="02000903060500060000" pitchFamily="2" charset="0"/>
                <a:cs typeface="Arial"/>
                <a:sym typeface="Arial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505079" y="1217222"/>
              <a:ext cx="5772734" cy="913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Tìm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nhà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cho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chú</a:t>
              </a:r>
              <a:r>
                <a:rPr lang="en-US" sz="5333" kern="0" dirty="0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 </a:t>
              </a:r>
              <a:r>
                <a:rPr lang="en-US" sz="5333" kern="0" dirty="0" err="1">
                  <a:ln w="19050">
                    <a:solidFill>
                      <a:srgbClr val="F7D79F">
                        <a:lumMod val="75000"/>
                      </a:srgbClr>
                    </a:solidFill>
                    <a:prstDash val="solid"/>
                  </a:ln>
                  <a:solidFill>
                    <a:srgbClr val="002060"/>
                  </a:solidFill>
                  <a:latin typeface="Coiny" panose="02000903060500060000" pitchFamily="2" charset="0"/>
                  <a:cs typeface="Arial"/>
                  <a:sym typeface="Arial"/>
                </a:rPr>
                <a:t>lùn</a:t>
              </a:r>
              <a:endParaRPr lang="en-US" sz="5333" kern="0" dirty="0">
                <a:ln w="19050">
                  <a:solidFill>
                    <a:srgbClr val="F7D79F">
                      <a:lumMod val="7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Coiny" panose="02000903060500060000" pitchFamily="2" charset="0"/>
                <a:cs typeface="Arial"/>
                <a:sym typeface="Arial"/>
              </a:endParaRPr>
            </a:p>
          </p:txBody>
        </p:sp>
      </p:grpSp>
      <p:sp>
        <p:nvSpPr>
          <p:cNvPr id="9" name="Rounded Rectangle 8"/>
          <p:cNvSpPr/>
          <p:nvPr/>
        </p:nvSpPr>
        <p:spPr>
          <a:xfrm>
            <a:off x="2528513" y="3257892"/>
            <a:ext cx="7951714" cy="2642702"/>
          </a:xfrm>
          <a:prstGeom prst="roundRect">
            <a:avLst>
              <a:gd name="adj" fmla="val 12152"/>
            </a:avLst>
          </a:prstGeom>
          <a:solidFill>
            <a:srgbClr val="EFF7CD">
              <a:alpha val="83000"/>
            </a:srgbClr>
          </a:solidFill>
          <a:ln w="25400" cap="flat" cmpd="sng" algn="ctr">
            <a:solidFill>
              <a:srgbClr val="A7C62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1" name="Picture 2" descr="Cartoon happy dwarf sitting on tree stump Vector Image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3519" l="0" r="100000">
                        <a14:foregroundMark x1="36383" y1="14537" x2="41851" y2="13611"/>
                        <a14:foregroundMark x1="49211" y1="14537" x2="53207" y2="12963"/>
                        <a14:foregroundMark x1="35647" y1="13889" x2="38801" y2="14630"/>
                        <a14:foregroundMark x1="36172" y1="14630" x2="37960" y2="12037"/>
                        <a14:foregroundMark x1="48055" y1="15741" x2="50578" y2="13519"/>
                        <a14:foregroundMark x1="49001" y1="14352" x2="51630" y2="14815"/>
                        <a14:foregroundMark x1="49001" y1="15556" x2="51630" y2="13241"/>
                        <a14:foregroundMark x1="52156" y1="16944" x2="51104" y2="13519"/>
                        <a14:foregroundMark x1="48475" y1="15556" x2="49842" y2="12130"/>
                        <a14:foregroundMark x1="47950" y1="16944" x2="49317" y2="12778"/>
                        <a14:foregroundMark x1="51735" y1="17407" x2="50894" y2="13704"/>
                        <a14:foregroundMark x1="34805" y1="16019" x2="35857" y2="12593"/>
                        <a14:foregroundMark x1="38801" y1="16296" x2="37434" y2="129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15"/>
          <a:stretch/>
        </p:blipFill>
        <p:spPr bwMode="auto">
          <a:xfrm>
            <a:off x="445273" y="4681272"/>
            <a:ext cx="2314671" cy="217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099371" y="3461311"/>
            <a:ext cx="70414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/>
              <a:t>Mỗi</a:t>
            </a:r>
            <a:r>
              <a:rPr lang="en-US" sz="3600" dirty="0"/>
              <a:t> </a:t>
            </a:r>
            <a:r>
              <a:rPr lang="en-US" sz="3600" dirty="0" err="1"/>
              <a:t>chú</a:t>
            </a:r>
            <a:r>
              <a:rPr lang="en-US" sz="3600" dirty="0"/>
              <a:t> </a:t>
            </a:r>
            <a:r>
              <a:rPr lang="en-US" sz="3600" dirty="0" err="1"/>
              <a:t>lùn</a:t>
            </a:r>
            <a:r>
              <a:rPr lang="en-US" sz="3600" dirty="0"/>
              <a:t> </a:t>
            </a:r>
            <a:r>
              <a:rPr lang="en-US" sz="3600" dirty="0" err="1"/>
              <a:t>mang</a:t>
            </a:r>
            <a:r>
              <a:rPr lang="en-US" sz="3600" dirty="0"/>
              <a:t> </a:t>
            </a:r>
            <a:r>
              <a:rPr lang="en-US" sz="3600" dirty="0" err="1"/>
              <a:t>một</a:t>
            </a:r>
            <a:r>
              <a:rPr lang="en-US" sz="3600" dirty="0"/>
              <a:t> </a:t>
            </a:r>
            <a:r>
              <a:rPr lang="en-US" sz="3600" dirty="0" err="1"/>
              <a:t>từ</a:t>
            </a:r>
            <a:r>
              <a:rPr lang="en-US" sz="3600" dirty="0"/>
              <a:t> </a:t>
            </a:r>
            <a:r>
              <a:rPr lang="en-US" sz="3600" dirty="0" err="1"/>
              <a:t>ngữ</a:t>
            </a:r>
            <a:r>
              <a:rPr lang="en-US" sz="3600" dirty="0"/>
              <a:t>. </a:t>
            </a:r>
            <a:r>
              <a:rPr lang="en-US" sz="3600" dirty="0" err="1"/>
              <a:t>Em</a:t>
            </a:r>
            <a:r>
              <a:rPr lang="en-US" sz="3600" dirty="0"/>
              <a:t> </a:t>
            </a:r>
            <a:r>
              <a:rPr lang="en-US" sz="3600" dirty="0" err="1"/>
              <a:t>hãy</a:t>
            </a:r>
            <a:r>
              <a:rPr lang="en-US" sz="3600" dirty="0"/>
              <a:t> </a:t>
            </a:r>
            <a:r>
              <a:rPr lang="en-US" sz="3600" dirty="0" err="1"/>
              <a:t>xếp</a:t>
            </a:r>
            <a:r>
              <a:rPr lang="en-US" sz="3600" dirty="0"/>
              <a:t> </a:t>
            </a:r>
            <a:r>
              <a:rPr lang="en-US" sz="3600" dirty="0" err="1"/>
              <a:t>các</a:t>
            </a:r>
            <a:r>
              <a:rPr lang="en-US" sz="3600" dirty="0"/>
              <a:t> </a:t>
            </a:r>
            <a:r>
              <a:rPr lang="en-US" sz="3600" dirty="0" err="1"/>
              <a:t>chú</a:t>
            </a:r>
            <a:r>
              <a:rPr lang="en-US" sz="3600" dirty="0"/>
              <a:t> </a:t>
            </a:r>
            <a:r>
              <a:rPr lang="en-US" sz="3600" dirty="0" err="1"/>
              <a:t>lùn</a:t>
            </a:r>
            <a:r>
              <a:rPr lang="en-US" sz="3600" dirty="0"/>
              <a:t> </a:t>
            </a:r>
            <a:r>
              <a:rPr lang="en-US" sz="3600" dirty="0" err="1"/>
              <a:t>vào</a:t>
            </a:r>
            <a:r>
              <a:rPr lang="en-US" sz="3600" dirty="0"/>
              <a:t> </a:t>
            </a:r>
            <a:r>
              <a:rPr lang="en-US" sz="3600" dirty="0" err="1"/>
              <a:t>ngôi</a:t>
            </a:r>
            <a:r>
              <a:rPr lang="en-US" sz="3600" dirty="0"/>
              <a:t> </a:t>
            </a:r>
            <a:r>
              <a:rPr lang="en-US" sz="3600" dirty="0" err="1"/>
              <a:t>nhà</a:t>
            </a:r>
            <a:r>
              <a:rPr lang="en-US" sz="3600" dirty="0"/>
              <a:t> </a:t>
            </a:r>
            <a:r>
              <a:rPr lang="en-US" sz="3600" dirty="0" err="1"/>
              <a:t>mang</a:t>
            </a:r>
            <a:r>
              <a:rPr lang="en-US" sz="3600" dirty="0"/>
              <a:t> </a:t>
            </a:r>
            <a:r>
              <a:rPr lang="en-US" sz="3600" dirty="0" err="1"/>
              <a:t>vần</a:t>
            </a:r>
            <a:r>
              <a:rPr lang="en-US" sz="3600" dirty="0"/>
              <a:t> </a:t>
            </a:r>
            <a:r>
              <a:rPr lang="en-US" sz="3600" dirty="0" err="1"/>
              <a:t>tương</a:t>
            </a:r>
            <a:r>
              <a:rPr lang="en-US" sz="3600" dirty="0"/>
              <a:t> </a:t>
            </a:r>
            <a:r>
              <a:rPr lang="en-US" sz="3600" dirty="0" err="1"/>
              <a:t>ứng</a:t>
            </a:r>
            <a:r>
              <a:rPr lang="en-US" sz="3600" dirty="0"/>
              <a:t> </a:t>
            </a:r>
            <a:r>
              <a:rPr lang="en-US" sz="3600" dirty="0" err="1"/>
              <a:t>với</a:t>
            </a:r>
            <a:r>
              <a:rPr lang="en-US" sz="3600" dirty="0"/>
              <a:t> </a:t>
            </a:r>
            <a:r>
              <a:rPr lang="en-US" sz="3600" dirty="0" err="1"/>
              <a:t>từ</a:t>
            </a:r>
            <a:r>
              <a:rPr lang="en-US" sz="3600" dirty="0"/>
              <a:t> </a:t>
            </a:r>
            <a:r>
              <a:rPr lang="en-US" sz="3600" dirty="0" err="1"/>
              <a:t>ngữ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536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5517"/>
            <a:ext cx="12192000" cy="64524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6127" y="405517"/>
            <a:ext cx="5212628" cy="142688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567329" y="1807369"/>
            <a:ext cx="1783030" cy="1713857"/>
            <a:chOff x="5398054" y="1250509"/>
            <a:chExt cx="1337272" cy="1285393"/>
          </a:xfrm>
        </p:grpSpPr>
        <p:pic>
          <p:nvPicPr>
            <p:cNvPr id="5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72" t="65026" r="37657" b="3863"/>
            <a:stretch/>
          </p:blipFill>
          <p:spPr bwMode="auto">
            <a:xfrm>
              <a:off x="5568363" y="1250509"/>
              <a:ext cx="940811" cy="1285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ounded Rectangle 5"/>
            <p:cNvSpPr/>
            <p:nvPr/>
          </p:nvSpPr>
          <p:spPr>
            <a:xfrm>
              <a:off x="5398054" y="2099754"/>
              <a:ext cx="1337272" cy="3830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689EC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400" kern="0">
                  <a:solidFill>
                    <a:srgbClr val="000000"/>
                  </a:solidFill>
                  <a:cs typeface="Arial"/>
                  <a:sym typeface="Arial"/>
                </a:rPr>
                <a:t>l</a:t>
              </a: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oắt choắt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218080" y="1902019"/>
            <a:ext cx="1895778" cy="1598585"/>
            <a:chOff x="748167" y="1439265"/>
            <a:chExt cx="1895778" cy="1598585"/>
          </a:xfrm>
        </p:grpSpPr>
        <p:pic>
          <p:nvPicPr>
            <p:cNvPr id="8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4167" b="95167" l="61667" r="83667">
                          <a14:foregroundMark x1="71333" y1="82167" x2="74000" y2="82167"/>
                          <a14:foregroundMark x1="71000" y1="82500" x2="73833" y2="82167"/>
                          <a14:foregroundMark x1="71000" y1="82000" x2="74833" y2="82000"/>
                          <a14:foregroundMark x1="70667" y1="81833" x2="74500" y2="81833"/>
                          <a14:foregroundMark x1="70667" y1="83333" x2="74667" y2="81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72" t="64855" r="16432" b="4034"/>
            <a:stretch/>
          </p:blipFill>
          <p:spPr bwMode="auto">
            <a:xfrm>
              <a:off x="1088336" y="1439265"/>
              <a:ext cx="1145625" cy="1598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ounded Rectangle 8"/>
            <p:cNvSpPr/>
            <p:nvPr/>
          </p:nvSpPr>
          <p:spPr>
            <a:xfrm>
              <a:off x="748167" y="2451089"/>
              <a:ext cx="1895778" cy="51077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DEDE">
                  <a:lumMod val="5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 khuân vác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155886" y="1902019"/>
            <a:ext cx="1517881" cy="1542734"/>
            <a:chOff x="3192869" y="1342302"/>
            <a:chExt cx="1138411" cy="1157051"/>
          </a:xfrm>
        </p:grpSpPr>
        <p:pic>
          <p:nvPicPr>
            <p:cNvPr id="11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454" t="35405" r="37419" b="34398"/>
            <a:stretch/>
          </p:blipFill>
          <p:spPr bwMode="auto">
            <a:xfrm>
              <a:off x="3331952" y="1342302"/>
              <a:ext cx="841299" cy="1052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ounded Rectangle 11"/>
            <p:cNvSpPr/>
            <p:nvPr/>
          </p:nvSpPr>
          <p:spPr>
            <a:xfrm>
              <a:off x="3192869" y="2116269"/>
              <a:ext cx="1138411" cy="3830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D862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400" kern="0">
                  <a:solidFill>
                    <a:srgbClr val="000000"/>
                  </a:solidFill>
                  <a:cs typeface="Arial"/>
                  <a:sym typeface="Arial"/>
                </a:rPr>
                <a:t>ảo thuật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766033" y="1560100"/>
            <a:ext cx="1684481" cy="1915558"/>
            <a:chOff x="8683256" y="2254543"/>
            <a:chExt cx="1263360" cy="1436669"/>
          </a:xfrm>
        </p:grpSpPr>
        <p:pic>
          <p:nvPicPr>
            <p:cNvPr id="14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500" b="35500" l="39000" r="60833">
                          <a14:foregroundMark x1="48333" y1="22500" x2="50667" y2="22667"/>
                          <a14:foregroundMark x1="44333" y1="23833" x2="51833" y2="31500"/>
                          <a14:foregroundMark x1="47833" y1="26000" x2="53333" y2="258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41" t="-1025" r="39349" b="64630"/>
            <a:stretch/>
          </p:blipFill>
          <p:spPr bwMode="auto">
            <a:xfrm>
              <a:off x="8882446" y="2254543"/>
              <a:ext cx="845180" cy="1436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ounded Rectangle 14"/>
            <p:cNvSpPr/>
            <p:nvPr/>
          </p:nvSpPr>
          <p:spPr>
            <a:xfrm>
              <a:off x="8683256" y="3289443"/>
              <a:ext cx="1263360" cy="383084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51888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bất khuất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223366" y="1749172"/>
            <a:ext cx="1308478" cy="1787723"/>
            <a:chOff x="6884266" y="1878990"/>
            <a:chExt cx="981359" cy="1340792"/>
          </a:xfrm>
        </p:grpSpPr>
        <p:pic>
          <p:nvPicPr>
            <p:cNvPr id="17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78" t="63957" r="60351" b="4932"/>
            <a:stretch/>
          </p:blipFill>
          <p:spPr bwMode="auto">
            <a:xfrm>
              <a:off x="6884266" y="1878990"/>
              <a:ext cx="981359" cy="13407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ounded Rectangle 17"/>
            <p:cNvSpPr/>
            <p:nvPr/>
          </p:nvSpPr>
          <p:spPr>
            <a:xfrm>
              <a:off x="7008563" y="2768269"/>
              <a:ext cx="780434" cy="383083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AB459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400" kern="0">
                  <a:solidFill>
                    <a:srgbClr val="000000"/>
                  </a:solidFill>
                  <a:cs typeface="Arial"/>
                  <a:sym typeface="Arial"/>
                </a:rPr>
                <a:t>thoắt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383983" y="1566659"/>
            <a:ext cx="1100517" cy="1915559"/>
            <a:chOff x="9384151" y="1223385"/>
            <a:chExt cx="1100517" cy="1915559"/>
          </a:xfrm>
        </p:grpSpPr>
        <p:pic>
          <p:nvPicPr>
            <p:cNvPr id="20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27" r="60964" b="63605"/>
            <a:stretch/>
          </p:blipFill>
          <p:spPr bwMode="auto">
            <a:xfrm>
              <a:off x="9384151" y="1223385"/>
              <a:ext cx="110051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ounded Rectangle 20"/>
            <p:cNvSpPr/>
            <p:nvPr/>
          </p:nvSpPr>
          <p:spPr>
            <a:xfrm>
              <a:off x="9476303" y="2592150"/>
              <a:ext cx="916218" cy="51077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DEDE">
                  <a:lumMod val="5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tuần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2321" y="1566659"/>
            <a:ext cx="1137538" cy="1915559"/>
            <a:chOff x="-85043" y="1479233"/>
            <a:chExt cx="1137538" cy="1915559"/>
          </a:xfrm>
        </p:grpSpPr>
        <p:pic>
          <p:nvPicPr>
            <p:cNvPr id="23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500" b="35667" l="60500" r="80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55" t="-410" r="19260" b="64015"/>
            <a:stretch/>
          </p:blipFill>
          <p:spPr bwMode="auto">
            <a:xfrm>
              <a:off x="-23594" y="1479233"/>
              <a:ext cx="107293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ounded Rectangle 23"/>
            <p:cNvSpPr/>
            <p:nvPr/>
          </p:nvSpPr>
          <p:spPr>
            <a:xfrm>
              <a:off x="-85043" y="2846549"/>
              <a:ext cx="1137538" cy="51077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400" kern="0" dirty="0" err="1">
                  <a:solidFill>
                    <a:srgbClr val="000000"/>
                  </a:solidFill>
                  <a:cs typeface="Arial"/>
                  <a:sym typeface="Arial"/>
                </a:rPr>
                <a:t>ngoặt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420569" y="1560101"/>
            <a:ext cx="1737266" cy="1915559"/>
            <a:chOff x="10558558" y="1619907"/>
            <a:chExt cx="1737266" cy="1915559"/>
          </a:xfrm>
        </p:grpSpPr>
        <p:pic>
          <p:nvPicPr>
            <p:cNvPr id="26" name="Picture 2" descr="Cute Dwarf Cuttable Design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41" t="-1025" r="39349" b="64630"/>
            <a:stretch/>
          </p:blipFill>
          <p:spPr bwMode="auto">
            <a:xfrm>
              <a:off x="10841527" y="1619907"/>
              <a:ext cx="1126907" cy="191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ounded Rectangle 26"/>
            <p:cNvSpPr/>
            <p:nvPr/>
          </p:nvSpPr>
          <p:spPr>
            <a:xfrm>
              <a:off x="10558558" y="2989382"/>
              <a:ext cx="1737266" cy="510778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51888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400" kern="0">
                  <a:solidFill>
                    <a:srgbClr val="000000"/>
                  </a:solidFill>
                  <a:cs typeface="Arial"/>
                  <a:sym typeface="Arial"/>
                </a:rPr>
                <a:t>m</a:t>
              </a: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ùa xuân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674178" y="4695512"/>
            <a:ext cx="2974282" cy="2008606"/>
            <a:chOff x="3723778" y="4308602"/>
            <a:chExt cx="2974282" cy="2008606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50" t="4954" r="5300" b="56804"/>
            <a:stretch/>
          </p:blipFill>
          <p:spPr>
            <a:xfrm>
              <a:off x="4430685" y="4308602"/>
              <a:ext cx="1431776" cy="1458122"/>
            </a:xfrm>
            <a:prstGeom prst="rect">
              <a:avLst/>
            </a:prstGeom>
          </p:spPr>
        </p:pic>
        <p:sp>
          <p:nvSpPr>
            <p:cNvPr id="30" name="Rounded Rectangle 29"/>
            <p:cNvSpPr/>
            <p:nvPr/>
          </p:nvSpPr>
          <p:spPr>
            <a:xfrm>
              <a:off x="3723778" y="5670222"/>
              <a:ext cx="2974282" cy="646986"/>
            </a:xfrm>
            <a:prstGeom prst="roundRect">
              <a:avLst/>
            </a:prstGeom>
            <a:solidFill>
              <a:srgbClr val="DBF3F9"/>
            </a:solidFill>
            <a:ln w="57150">
              <a:solidFill>
                <a:srgbClr val="21ADC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3200" b="1" kern="0">
                  <a:solidFill>
                    <a:srgbClr val="000000"/>
                  </a:solidFill>
                  <a:cs typeface="Arial"/>
                  <a:sym typeface="Arial"/>
                </a:rPr>
                <a:t>Vần uân</a:t>
              </a:r>
              <a:endParaRPr lang="en-US" sz="3200" b="1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83640" y="4573135"/>
            <a:ext cx="2974282" cy="2130983"/>
            <a:chOff x="250301" y="4177142"/>
            <a:chExt cx="2974282" cy="2130983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00" t="9029" r="38300" b="57637"/>
            <a:stretch/>
          </p:blipFill>
          <p:spPr>
            <a:xfrm>
              <a:off x="1121206" y="4177142"/>
              <a:ext cx="1232472" cy="1590287"/>
            </a:xfrm>
            <a:prstGeom prst="rect">
              <a:avLst/>
            </a:prstGeom>
          </p:spPr>
        </p:pic>
        <p:sp>
          <p:nvSpPr>
            <p:cNvPr id="33" name="Rounded Rectangle 32"/>
            <p:cNvSpPr/>
            <p:nvPr/>
          </p:nvSpPr>
          <p:spPr>
            <a:xfrm>
              <a:off x="250301" y="5661139"/>
              <a:ext cx="2974282" cy="646986"/>
            </a:xfrm>
            <a:prstGeom prst="roundRect">
              <a:avLst/>
            </a:prstGeom>
            <a:solidFill>
              <a:srgbClr val="FDF6D7"/>
            </a:solidFill>
            <a:ln w="5715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3200" b="1" kern="0">
                  <a:solidFill>
                    <a:srgbClr val="000000"/>
                  </a:solidFill>
                  <a:cs typeface="Arial"/>
                  <a:sym typeface="Arial"/>
                </a:rPr>
                <a:t>Vần oăt </a:t>
              </a:r>
              <a:endParaRPr lang="en-US" sz="3200" b="1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551232" y="4639369"/>
            <a:ext cx="2974282" cy="2074688"/>
            <a:chOff x="7197510" y="4233437"/>
            <a:chExt cx="2974282" cy="207468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00" t="54058" r="5950" b="12775"/>
            <a:stretch/>
          </p:blipFill>
          <p:spPr>
            <a:xfrm>
              <a:off x="8068161" y="4233437"/>
              <a:ext cx="1343024" cy="1590287"/>
            </a:xfrm>
            <a:prstGeom prst="rect">
              <a:avLst/>
            </a:prstGeom>
          </p:spPr>
        </p:pic>
        <p:sp>
          <p:nvSpPr>
            <p:cNvPr id="36" name="Rounded Rectangle 35"/>
            <p:cNvSpPr/>
            <p:nvPr/>
          </p:nvSpPr>
          <p:spPr>
            <a:xfrm>
              <a:off x="7197510" y="5661139"/>
              <a:ext cx="2974282" cy="646986"/>
            </a:xfrm>
            <a:prstGeom prst="roundRect">
              <a:avLst/>
            </a:prstGeom>
            <a:solidFill>
              <a:srgbClr val="FFDEDE"/>
            </a:solidFill>
            <a:ln w="57150">
              <a:solidFill>
                <a:srgbClr val="FFDEDE">
                  <a:lumMod val="75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Vần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 </a:t>
              </a:r>
              <a:r>
                <a:rPr lang="en-US" sz="3200" b="1" kern="0" dirty="0" err="1">
                  <a:solidFill>
                    <a:srgbClr val="000000"/>
                  </a:solidFill>
                  <a:cs typeface="Arial"/>
                  <a:sym typeface="Arial"/>
                </a:rPr>
                <a:t>uâ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192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0.00951 0.3703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1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5.55112E-17 L 0.21719 0.37454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9" y="18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81481E-6 L 0.4099 0.38264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95" y="1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7 L 0.47343 0.38218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72" y="1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37201 0.36898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07" y="1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-0.58008 0.2011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10" y="1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-0.22878 0.3657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45" y="18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-0.42825 0.17963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19" y="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1" descr="31f7217a017c2d9a8a7bcbd9844c16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30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509744" y="3029623"/>
            <a:ext cx="7688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Bài 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123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: Ôn tập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2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646" y="5224495"/>
            <a:ext cx="11777345" cy="1574700"/>
          </a:xfrm>
          <a:prstGeom prst="rect">
            <a:avLst/>
          </a:prstGeom>
        </p:spPr>
      </p:pic>
      <p:pic>
        <p:nvPicPr>
          <p:cNvPr id="34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253974" y="646560"/>
            <a:ext cx="9893120" cy="62114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87597" y="4140201"/>
            <a:ext cx="4669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002060"/>
                </a:solidFill>
              </a:rPr>
              <a:t>TẬP ĐỌC</a:t>
            </a:r>
          </a:p>
        </p:txBody>
      </p:sp>
    </p:spTree>
    <p:extLst>
      <p:ext uri="{BB962C8B-B14F-4D97-AF65-F5344CB8AC3E}">
        <p14:creationId xmlns:p14="http://schemas.microsoft.com/office/powerpoint/2010/main" val="37361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图片 7">
            <a:extLst>
              <a:ext uri="{FF2B5EF4-FFF2-40B4-BE49-F238E27FC236}">
                <a16:creationId xmlns:a16="http://schemas.microsoft.com/office/drawing/2014/main" id="{99895B12-07BD-47F8-B408-8103247919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71" b="24052"/>
          <a:stretch>
            <a:fillRect/>
          </a:stretch>
        </p:blipFill>
        <p:spPr bwMode="auto">
          <a:xfrm>
            <a:off x="-95693" y="5794745"/>
            <a:ext cx="12192000" cy="978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2">
            <a:extLst>
              <a:ext uri="{FF2B5EF4-FFF2-40B4-BE49-F238E27FC236}">
                <a16:creationId xmlns:a16="http://schemas.microsoft.com/office/drawing/2014/main" id="{6D0E2441-FC1E-4CE2-84AD-2015275A6F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5" y="618472"/>
            <a:ext cx="10668820" cy="530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557082-4AA7-489F-91E3-08E7CAE1B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1853"/>
            <a:ext cx="12192000" cy="603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02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8B46E39-3E61-48F7-A828-2DC43777DF4F}"/>
              </a:ext>
            </a:extLst>
          </p:cNvPr>
          <p:cNvSpPr/>
          <p:nvPr/>
        </p:nvSpPr>
        <p:spPr>
          <a:xfrm>
            <a:off x="2325624" y="858102"/>
            <a:ext cx="6400800" cy="163643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Luyện</a:t>
            </a:r>
            <a:r>
              <a:rPr kumimoji="0" lang="en-AU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AU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đọc</a:t>
            </a:r>
            <a:r>
              <a:rPr kumimoji="0" lang="en-AU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AU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từ</a:t>
            </a:r>
            <a:r>
              <a:rPr kumimoji="0" lang="en-AU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3251" name="TextBox 3">
            <a:extLst>
              <a:ext uri="{FF2B5EF4-FFF2-40B4-BE49-F238E27FC236}">
                <a16:creationId xmlns:a16="http://schemas.microsoft.com/office/drawing/2014/main" id="{D2625C4A-AE8B-47D9-B36B-D8059019E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763" y="2773363"/>
            <a:ext cx="1039472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vườn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thú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       		    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ngoạm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tảng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thịt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bò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   	</a:t>
            </a:r>
            <a:r>
              <a:rPr lang="en-US" altLang="en-US" sz="4000" b="1" dirty="0">
                <a:solidFill>
                  <a:srgbClr val="00B050"/>
                </a:solidFill>
                <a:latin typeface="+mj-lt"/>
              </a:rPr>
              <a:t>    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quất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lên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lưng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chích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chòe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   		    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nhảy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thoăn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thoắt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mỏ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khoằm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       	</a:t>
            </a:r>
            <a:r>
              <a:rPr kumimoji="0" lang="en-US" altLang="en-US" sz="4000" b="1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   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trắng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toát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173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32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557082-4AA7-489F-91E3-08E7CAE1B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590" y="659829"/>
            <a:ext cx="11936819" cy="5907994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920EA825-1AC3-4711-94C4-111205F438A1}"/>
              </a:ext>
            </a:extLst>
          </p:cNvPr>
          <p:cNvSpPr/>
          <p:nvPr/>
        </p:nvSpPr>
        <p:spPr>
          <a:xfrm>
            <a:off x="767190" y="1677972"/>
            <a:ext cx="424234" cy="256044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D1F933A2-DBA8-4C4D-86D2-F3C41595CB45}"/>
              </a:ext>
            </a:extLst>
          </p:cNvPr>
          <p:cNvSpPr/>
          <p:nvPr/>
        </p:nvSpPr>
        <p:spPr>
          <a:xfrm>
            <a:off x="7073906" y="1465365"/>
            <a:ext cx="424234" cy="340354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50237CA8-DBF2-4B0C-9D6C-D37FE474B540}"/>
              </a:ext>
            </a:extLst>
          </p:cNvPr>
          <p:cNvSpPr/>
          <p:nvPr/>
        </p:nvSpPr>
        <p:spPr>
          <a:xfrm>
            <a:off x="70406" y="2194891"/>
            <a:ext cx="424233" cy="256044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F2D1A3BF-6E79-49E0-98AA-08244B8BCFBE}"/>
              </a:ext>
            </a:extLst>
          </p:cNvPr>
          <p:cNvSpPr/>
          <p:nvPr/>
        </p:nvSpPr>
        <p:spPr>
          <a:xfrm>
            <a:off x="4757367" y="2252408"/>
            <a:ext cx="321009" cy="214280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897A6A69-C245-4DB7-A54B-6C7D627D2891}"/>
              </a:ext>
            </a:extLst>
          </p:cNvPr>
          <p:cNvSpPr/>
          <p:nvPr/>
        </p:nvSpPr>
        <p:spPr>
          <a:xfrm>
            <a:off x="10456719" y="2226560"/>
            <a:ext cx="371056" cy="207832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8D071AC2-D90A-44C7-9809-CAB12097E679}"/>
              </a:ext>
            </a:extLst>
          </p:cNvPr>
          <p:cNvSpPr/>
          <p:nvPr/>
        </p:nvSpPr>
        <p:spPr>
          <a:xfrm>
            <a:off x="5883882" y="2893583"/>
            <a:ext cx="424234" cy="257161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>
                <a:ln/>
                <a:solidFill>
                  <a:srgbClr val="FF0000"/>
                </a:solidFill>
              </a:rPr>
              <a:t>6</a:t>
            </a:r>
            <a:endParaRPr lang="en-US" sz="2400" b="1" dirty="0">
              <a:ln/>
              <a:solidFill>
                <a:srgbClr val="FF0000"/>
              </a:solidFill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A7E957CC-0C2A-458B-892E-44050E8797B3}"/>
              </a:ext>
            </a:extLst>
          </p:cNvPr>
          <p:cNvSpPr/>
          <p:nvPr/>
        </p:nvSpPr>
        <p:spPr>
          <a:xfrm>
            <a:off x="-87851" y="3600331"/>
            <a:ext cx="430881" cy="263759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B44458AC-75B7-4FFF-9D70-613BF00F57C1}"/>
              </a:ext>
            </a:extLst>
          </p:cNvPr>
          <p:cNvSpPr/>
          <p:nvPr/>
        </p:nvSpPr>
        <p:spPr>
          <a:xfrm>
            <a:off x="7498140" y="3429000"/>
            <a:ext cx="430881" cy="263759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>
                <a:ln/>
                <a:solidFill>
                  <a:srgbClr val="FF0000"/>
                </a:solidFill>
              </a:rPr>
              <a:t>8</a:t>
            </a:r>
            <a:endParaRPr lang="en-US" sz="2400" b="1" dirty="0">
              <a:ln/>
              <a:solidFill>
                <a:srgbClr val="FF0000"/>
              </a:solidFill>
            </a:endParaRP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9162CEAC-9F11-4B42-9265-3527BB135F2C}"/>
              </a:ext>
            </a:extLst>
          </p:cNvPr>
          <p:cNvSpPr/>
          <p:nvPr/>
        </p:nvSpPr>
        <p:spPr>
          <a:xfrm>
            <a:off x="1538511" y="4120906"/>
            <a:ext cx="430881" cy="263759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>
                <a:ln/>
                <a:solidFill>
                  <a:srgbClr val="FF0000"/>
                </a:solidFill>
              </a:rPr>
              <a:t>9</a:t>
            </a:r>
            <a:endParaRPr lang="en-US" sz="2400" b="1" dirty="0">
              <a:ln/>
              <a:solidFill>
                <a:srgbClr val="FF0000"/>
              </a:solidFill>
            </a:endParaRP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2BC6CB4E-C11B-48D3-BF21-5CD39B7D181B}"/>
              </a:ext>
            </a:extLst>
          </p:cNvPr>
          <p:cNvSpPr/>
          <p:nvPr/>
        </p:nvSpPr>
        <p:spPr>
          <a:xfrm>
            <a:off x="240078" y="4852578"/>
            <a:ext cx="963789" cy="263759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2B5EF7BF-7DD6-4774-884B-6954991276AA}"/>
              </a:ext>
            </a:extLst>
          </p:cNvPr>
          <p:cNvSpPr/>
          <p:nvPr/>
        </p:nvSpPr>
        <p:spPr>
          <a:xfrm>
            <a:off x="4435976" y="4776624"/>
            <a:ext cx="963789" cy="207833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2198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557082-4AA7-489F-91E3-08E7CAE1B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0559"/>
            <a:ext cx="12446000" cy="6160007"/>
          </a:xfrm>
          <a:prstGeom prst="rect">
            <a:avLst/>
          </a:prstGeom>
        </p:spPr>
      </p:pic>
      <p:sp>
        <p:nvSpPr>
          <p:cNvPr id="4" name="Star: 6 Points 4">
            <a:extLst>
              <a:ext uri="{FF2B5EF4-FFF2-40B4-BE49-F238E27FC236}">
                <a16:creationId xmlns:a16="http://schemas.microsoft.com/office/drawing/2014/main" id="{2B35B320-978B-42BD-9787-230079D1CC55}"/>
              </a:ext>
            </a:extLst>
          </p:cNvPr>
          <p:cNvSpPr/>
          <p:nvPr/>
        </p:nvSpPr>
        <p:spPr>
          <a:xfrm>
            <a:off x="686825" y="1405593"/>
            <a:ext cx="419100" cy="514350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.VnAvant" panose="020B7200000000000000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Star: 6 Points 4">
            <a:extLst>
              <a:ext uri="{FF2B5EF4-FFF2-40B4-BE49-F238E27FC236}">
                <a16:creationId xmlns:a16="http://schemas.microsoft.com/office/drawing/2014/main" id="{5B93D153-9361-472F-B790-8D431B3B5289}"/>
              </a:ext>
            </a:extLst>
          </p:cNvPr>
          <p:cNvSpPr/>
          <p:nvPr/>
        </p:nvSpPr>
        <p:spPr>
          <a:xfrm>
            <a:off x="267725" y="4807428"/>
            <a:ext cx="419100" cy="514350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.VnAvant" panose="020B7200000000000000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5685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B425D72-8E03-4518-BBBF-61BC00EA5F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47" y="755468"/>
            <a:ext cx="1774359" cy="165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B1DDAE4-383A-4E51-A3DE-602036BFE18D}"/>
              </a:ext>
            </a:extLst>
          </p:cNvPr>
          <p:cNvSpPr/>
          <p:nvPr/>
        </p:nvSpPr>
        <p:spPr bwMode="auto">
          <a:xfrm>
            <a:off x="1732189" y="506655"/>
            <a:ext cx="10304462" cy="162813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Thay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hình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ảnh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bằng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từ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ngữ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thích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hợp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và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nói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lại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các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câu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sau</a:t>
            </a:r>
            <a:r>
              <a:rPr kumimoji="0" lang="en-AU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?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  <a:ea typeface=".黑体-日本语"/>
              <a:cs typeface=".黑体-日本语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936FE96-EAC2-4EAF-9A24-83999D58AB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225" y="4927600"/>
            <a:ext cx="2938463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1">
            <a:extLst>
              <a:ext uri="{FF2B5EF4-FFF2-40B4-BE49-F238E27FC236}">
                <a16:creationId xmlns:a16="http://schemas.microsoft.com/office/drawing/2014/main" id="{613E96A2-7360-41AB-9834-6BBF5F6B0D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408494"/>
            <a:ext cx="9671050" cy="4586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图片 8">
            <a:extLst>
              <a:ext uri="{FF2B5EF4-FFF2-40B4-BE49-F238E27FC236}">
                <a16:creationId xmlns:a16="http://schemas.microsoft.com/office/drawing/2014/main" id="{7CBD0A91-D702-493D-8B73-884E8263FD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2" y="4165600"/>
            <a:ext cx="1954212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895C326-1935-4700-8901-95D03E71928C}"/>
              </a:ext>
            </a:extLst>
          </p:cNvPr>
          <p:cNvSpPr/>
          <p:nvPr/>
        </p:nvSpPr>
        <p:spPr>
          <a:xfrm>
            <a:off x="0" y="554936"/>
            <a:ext cx="12212820" cy="554575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l" defTabSz="1217613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2.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Tìm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vần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hợp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với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chỗ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trống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(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oăn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hay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oăm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)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rồi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chép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lại</a:t>
            </a:r>
            <a:r>
              <a:rPr lang="en-AU" altLang="zh-CN" sz="2600" b="1" dirty="0"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hai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câu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 </a:t>
            </a:r>
            <a:r>
              <a:rPr kumimoji="0" lang="en-AU" altLang="zh-CN" sz="2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sau</a:t>
            </a:r>
            <a:r>
              <a:rPr kumimoji="0" lang="en-AU" altLang="zh-CN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/>
                <a:ea typeface=".黑体-日本语"/>
                <a:cs typeface=".黑体-日本语"/>
                <a:sym typeface="+mn-lt"/>
              </a:rPr>
              <a:t>: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/>
              <a:ea typeface=".黑体-日本语"/>
              <a:cs typeface=".黑体-日本语"/>
              <a:sym typeface="+mn-lt"/>
            </a:endParaRPr>
          </a:p>
        </p:txBody>
      </p:sp>
      <p:pic>
        <p:nvPicPr>
          <p:cNvPr id="57350" name="图片 10">
            <a:extLst>
              <a:ext uri="{FF2B5EF4-FFF2-40B4-BE49-F238E27FC236}">
                <a16:creationId xmlns:a16="http://schemas.microsoft.com/office/drawing/2014/main" id="{AB19CBA8-D173-4808-88C5-A0E8D7C72D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575" y="4165600"/>
            <a:ext cx="2938463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481DAB4-F824-4A16-B87C-7F9F322A8F84}"/>
              </a:ext>
            </a:extLst>
          </p:cNvPr>
          <p:cNvSpPr/>
          <p:nvPr/>
        </p:nvSpPr>
        <p:spPr>
          <a:xfrm>
            <a:off x="-34271" y="1746250"/>
            <a:ext cx="12192000" cy="18923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      </a:t>
            </a:r>
            <a:r>
              <a:rPr kumimoji="0" lang="en-A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Vẹt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có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cái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mỏ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kh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……… </a:t>
            </a:r>
            <a:r>
              <a:rPr kumimoji="0" lang="en-A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Chích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chòe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nhảy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nhanh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A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th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……… </a:t>
            </a:r>
            <a:r>
              <a:rPr kumimoji="0" lang="en-AU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thoắt</a:t>
            </a:r>
            <a: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/>
              </a:rPr>
              <a:t>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4CAE91-6FC3-4E3E-B5E6-8E263CDE3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389" y="1870419"/>
            <a:ext cx="16319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oằm</a:t>
            </a:r>
            <a:endParaRPr kumimoji="0" lang="en-US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2BD059-2F29-42B1-9B33-7D09619F7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0600" y="2598738"/>
            <a:ext cx="14351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800" b="1" dirty="0">
                <a:solidFill>
                  <a:srgbClr val="FF0000"/>
                </a:solidFill>
                <a:latin typeface="+mj-lt"/>
              </a:rPr>
              <a:t>o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ăn</a:t>
            </a:r>
            <a:endParaRPr kumimoji="0" lang="en-US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595085" y="548250"/>
            <a:ext cx="11001829" cy="618852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73999" y="4098815"/>
            <a:ext cx="3734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</a:rPr>
              <a:t>TẬP CHÉP</a:t>
            </a:r>
          </a:p>
        </p:txBody>
      </p:sp>
    </p:spTree>
    <p:extLst>
      <p:ext uri="{BB962C8B-B14F-4D97-AF65-F5344CB8AC3E}">
        <p14:creationId xmlns:p14="http://schemas.microsoft.com/office/powerpoint/2010/main" val="2475791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图片 1">
            <a:extLst>
              <a:ext uri="{FF2B5EF4-FFF2-40B4-BE49-F238E27FC236}">
                <a16:creationId xmlns:a16="http://schemas.microsoft.com/office/drawing/2014/main" id="{5E5F3F76-C55E-4C2C-BF5B-1982F884E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563" y="-234950"/>
            <a:ext cx="2997200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lowchart: Punched Tape 5">
            <a:extLst>
              <a:ext uri="{FF2B5EF4-FFF2-40B4-BE49-F238E27FC236}">
                <a16:creationId xmlns:a16="http://schemas.microsoft.com/office/drawing/2014/main" id="{152251BA-5C96-422F-9C0B-A03115F32002}"/>
              </a:ext>
            </a:extLst>
          </p:cNvPr>
          <p:cNvSpPr/>
          <p:nvPr/>
        </p:nvSpPr>
        <p:spPr>
          <a:xfrm>
            <a:off x="1800785" y="2480049"/>
            <a:ext cx="8008751" cy="3113928"/>
          </a:xfrm>
          <a:prstGeom prst="flowChartPunchedTap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华康方圆体W7"/>
                <a:cs typeface="华康方圆体W7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FDA1B8-4DBD-47C2-8782-3DC1C2B2F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2666" y="3378609"/>
            <a:ext cx="790687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inpin heiti"/>
                <a:ea typeface="inpin heiti"/>
                <a:cs typeface="inpin heiti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inpin heiti"/>
                <a:ea typeface="inpin heiti"/>
                <a:cs typeface="inpin heiti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inpin heiti"/>
                <a:ea typeface="inpin heiti"/>
                <a:cs typeface="inpin heiti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inpin heiti"/>
                <a:ea typeface="inpin heiti"/>
                <a:cs typeface="inpin heiti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inpin heiti"/>
                <a:ea typeface="inpin heiti"/>
                <a:cs typeface="inpin heiti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inpin heiti"/>
                <a:ea typeface="inpin heiti"/>
                <a:cs typeface="inpin heiti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inpin heiti"/>
                <a:ea typeface="inpin heiti"/>
                <a:cs typeface="inpin heiti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inpin heiti"/>
                <a:ea typeface="inpin heiti"/>
                <a:cs typeface="inpin heiti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inpin heiti"/>
                <a:ea typeface="inpin heiti"/>
                <a:cs typeface="inpin heiti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Vẹt</a:t>
            </a:r>
            <a:r>
              <a:rPr kumimoji="0" lang="en-AU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 </a:t>
            </a:r>
            <a:r>
              <a:rPr kumimoji="0" lang="en-AU" alt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có</a:t>
            </a:r>
            <a:r>
              <a:rPr kumimoji="0" lang="en-AU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 </a:t>
            </a:r>
            <a:r>
              <a:rPr kumimoji="0" lang="en-AU" alt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cái</a:t>
            </a:r>
            <a:r>
              <a:rPr kumimoji="0" lang="en-AU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 </a:t>
            </a:r>
            <a:r>
              <a:rPr kumimoji="0" lang="en-AU" alt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mỏ</a:t>
            </a:r>
            <a:r>
              <a:rPr kumimoji="0" lang="en-AU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 </a:t>
            </a:r>
            <a:r>
              <a:rPr kumimoji="0" lang="en-AU" alt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khoằm</a:t>
            </a:r>
            <a:r>
              <a:rPr kumimoji="0" lang="en-AU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. </a:t>
            </a:r>
            <a:r>
              <a:rPr kumimoji="0" lang="en-AU" alt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Chích</a:t>
            </a:r>
            <a:r>
              <a:rPr kumimoji="0" lang="en-AU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 </a:t>
            </a:r>
            <a:r>
              <a:rPr kumimoji="0" lang="en-AU" alt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chòe</a:t>
            </a:r>
            <a:r>
              <a:rPr kumimoji="0" lang="en-AU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 </a:t>
            </a:r>
            <a:r>
              <a:rPr kumimoji="0" lang="en-AU" alt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nhảy</a:t>
            </a:r>
            <a:r>
              <a:rPr kumimoji="0" lang="en-AU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 </a:t>
            </a:r>
            <a:r>
              <a:rPr kumimoji="0" lang="en-AU" alt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nhanh</a:t>
            </a:r>
            <a:r>
              <a:rPr kumimoji="0" lang="en-AU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 </a:t>
            </a:r>
            <a:r>
              <a:rPr kumimoji="0" lang="en-AU" alt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thoăn</a:t>
            </a:r>
            <a:r>
              <a:rPr kumimoji="0" lang="en-AU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 </a:t>
            </a:r>
            <a:r>
              <a:rPr kumimoji="0" lang="en-AU" altLang="en-US" sz="4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thoắt</a:t>
            </a:r>
            <a:r>
              <a:rPr kumimoji="0" lang="en-AU" alt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华康方圆体W7"/>
                <a:cs typeface="Arial" panose="020B0604020202020204" pitchFamily="34" charset="0"/>
              </a:rPr>
              <a:t>.</a:t>
            </a:r>
            <a:endParaRPr kumimoji="0" lang="en-US" altLang="en-US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/>
              <a:ea typeface="华康方圆体W7"/>
              <a:cs typeface="Arial" panose="020B0604020202020204" pitchFamily="34" charset="0"/>
            </a:endParaRPr>
          </a:p>
        </p:txBody>
      </p:sp>
      <p:pic>
        <p:nvPicPr>
          <p:cNvPr id="59401" name="图片 8">
            <a:extLst>
              <a:ext uri="{FF2B5EF4-FFF2-40B4-BE49-F238E27FC236}">
                <a16:creationId xmlns:a16="http://schemas.microsoft.com/office/drawing/2014/main" id="{E23AD136-9284-4F64-B477-24E75D3B64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22" y="498475"/>
            <a:ext cx="1465263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DD6CE83-4B7D-451B-8CEF-60A63F330861}"/>
              </a:ext>
            </a:extLst>
          </p:cNvPr>
          <p:cNvSpPr txBox="1"/>
          <p:nvPr/>
        </p:nvSpPr>
        <p:spPr>
          <a:xfrm>
            <a:off x="4523379" y="849536"/>
            <a:ext cx="3549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latin typeface="UTM Avo" panose="02040603050506020204"/>
              </a:rPr>
              <a:t>TẬP CHÉP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BA5A25-4090-4005-B2BE-24A2DE4D5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8223"/>
            <a:ext cx="12192000" cy="131126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13024407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1674</TotalTime>
  <Words>193</Words>
  <Application>Microsoft Office PowerPoint</Application>
  <PresentationFormat>Widescreen</PresentationFormat>
  <Paragraphs>51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Coiny</vt:lpstr>
      <vt:lpstr>inpin heiti</vt:lpstr>
      <vt:lpstr>Calibri</vt:lpstr>
      <vt:lpstr>.VnAvant</vt:lpstr>
      <vt:lpstr>UTM Avo</vt:lpstr>
      <vt:lpstr>Arial</vt:lpstr>
      <vt:lpstr>Office Theme</vt:lpstr>
      <vt:lpstr>2_Office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115</cp:revision>
  <dcterms:created xsi:type="dcterms:W3CDTF">2021-11-01T08:16:43Z</dcterms:created>
  <dcterms:modified xsi:type="dcterms:W3CDTF">2022-02-09T04:12:18Z</dcterms:modified>
</cp:coreProperties>
</file>