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1"/>
  </p:notesMasterIdLst>
  <p:sldIdLst>
    <p:sldId id="544" r:id="rId2"/>
    <p:sldId id="259" r:id="rId3"/>
    <p:sldId id="467" r:id="rId4"/>
    <p:sldId id="319" r:id="rId5"/>
    <p:sldId id="301" r:id="rId6"/>
    <p:sldId id="297" r:id="rId7"/>
    <p:sldId id="302" r:id="rId8"/>
    <p:sldId id="304" r:id="rId9"/>
    <p:sldId id="305" r:id="rId10"/>
    <p:sldId id="309" r:id="rId11"/>
    <p:sldId id="335" r:id="rId12"/>
    <p:sldId id="473" r:id="rId13"/>
    <p:sldId id="474" r:id="rId14"/>
    <p:sldId id="315" r:id="rId15"/>
    <p:sldId id="308" r:id="rId16"/>
    <p:sldId id="313" r:id="rId17"/>
    <p:sldId id="316" r:id="rId18"/>
    <p:sldId id="336" r:id="rId19"/>
    <p:sldId id="470" r:id="rId20"/>
    <p:sldId id="471" r:id="rId21"/>
    <p:sldId id="327" r:id="rId22"/>
    <p:sldId id="326" r:id="rId23"/>
    <p:sldId id="311" r:id="rId24"/>
    <p:sldId id="443" r:id="rId25"/>
    <p:sldId id="445" r:id="rId26"/>
    <p:sldId id="446" r:id="rId27"/>
    <p:sldId id="447" r:id="rId28"/>
    <p:sldId id="314" r:id="rId29"/>
    <p:sldId id="317" r:id="rId30"/>
  </p:sldIdLst>
  <p:sldSz cx="12192000" cy="6858000"/>
  <p:notesSz cx="6858000" cy="9144000"/>
  <p:embeddedFontLst>
    <p:embeddedFont>
      <p:font typeface="Calibri" panose="020F0502020204030204" pitchFamily="34" charset="0"/>
      <p:regular r:id="rId32"/>
      <p:bold r:id="rId33"/>
      <p:italic r:id="rId34"/>
      <p:boldItalic r:id="rId35"/>
    </p:embeddedFont>
    <p:embeddedFont>
      <p:font typeface="HP001 4 hàng" panose="020B0604020202020204" charset="0"/>
      <p:regular r:id="rId36"/>
      <p:bold r:id="rId37"/>
    </p:embeddedFont>
    <p:embeddedFont>
      <p:font typeface="Microsoft YaHei" panose="020B0503020204020204" pitchFamily="34" charset="-122"/>
      <p:regular r:id="rId38"/>
      <p:bold r:id="rId39"/>
    </p:embeddedFont>
    <p:embeddedFont>
      <p:font typeface="UTM Avo" panose="02040603050506020204" pitchFamily="18" charset="0"/>
      <p:regular r:id="rId40"/>
      <p:bold r:id="rId41"/>
      <p:italic r:id="rId42"/>
      <p:boldItalic r:id="rId4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8119"/>
    <a:srgbClr val="FF7707"/>
    <a:srgbClr val="FFAF6C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257" autoAdjust="0"/>
    <p:restoredTop sz="94660"/>
  </p:normalViewPr>
  <p:slideViewPr>
    <p:cSldViewPr snapToGrid="0">
      <p:cViewPr varScale="1">
        <p:scale>
          <a:sx n="80" d="100"/>
          <a:sy n="80" d="100"/>
        </p:scale>
        <p:origin x="96" y="2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43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890AAF-72BB-44AC-9D9C-FDEF8D1A0035}" type="datetimeFigureOut">
              <a:rPr lang="en-US" smtClean="0"/>
              <a:t>2/8/2022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B6954D-6007-4663-A746-70C5BCDBD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941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486965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432674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76509" y="-3763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000EF30-4683-4334-9C43-EA4C5FDC7564}"/>
              </a:ext>
            </a:extLst>
          </p:cNvPr>
          <p:cNvSpPr/>
          <p:nvPr userDrawn="1"/>
        </p:nvSpPr>
        <p:spPr>
          <a:xfrm>
            <a:off x="11118365" y="21565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3187546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2/8/2022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506934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30345598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60029782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2/8/2022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3CF7EA2-9DB4-4705-A23D-AA6E0310A6D7}"/>
              </a:ext>
            </a:extLst>
          </p:cNvPr>
          <p:cNvGrpSpPr/>
          <p:nvPr userDrawn="1"/>
        </p:nvGrpSpPr>
        <p:grpSpPr>
          <a:xfrm>
            <a:off x="-261256" y="-159657"/>
            <a:ext cx="12569370" cy="7141028"/>
            <a:chOff x="-261256" y="-159657"/>
            <a:chExt cx="12569370" cy="7141028"/>
          </a:xfrm>
        </p:grpSpPr>
        <p:pic>
          <p:nvPicPr>
            <p:cNvPr id="49" name="Google Shape;49;p11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-261256" y="-159657"/>
              <a:ext cx="12569370" cy="714102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FE16A90D-6FC6-481D-A0CD-277E1B23E28E}"/>
                </a:ext>
              </a:extLst>
            </p:cNvPr>
            <p:cNvSpPr/>
            <p:nvPr userDrawn="1"/>
          </p:nvSpPr>
          <p:spPr>
            <a:xfrm>
              <a:off x="10907349" y="136525"/>
              <a:ext cx="1284651" cy="1284651"/>
            </a:xfrm>
            <a:prstGeom prst="ellipse">
              <a:avLst/>
            </a:prstGeom>
            <a:solidFill>
              <a:srgbClr val="29AE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763626280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2/8/2022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E5DDABF-385D-44B1-B002-F55458EFC9AB}"/>
              </a:ext>
            </a:extLst>
          </p:cNvPr>
          <p:cNvSpPr/>
          <p:nvPr userDrawn="1"/>
        </p:nvSpPr>
        <p:spPr>
          <a:xfrm>
            <a:off x="11008797" y="0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2/8/2022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2/8/2022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08183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pPr/>
              <a:t>2/8/2022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49" r:id="rId6"/>
    <p:sldLayoutId id="2147483650" r:id="rId7"/>
    <p:sldLayoutId id="2147483655" r:id="rId8"/>
    <p:sldLayoutId id="2147483687" r:id="rId9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3.mp4"/><Relationship Id="rId1" Type="http://schemas.openxmlformats.org/officeDocument/2006/relationships/video" Target="NULL" TargetMode="External"/><Relationship Id="rId5" Type="http://schemas.openxmlformats.org/officeDocument/2006/relationships/image" Target="../media/image28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14.png"/><Relationship Id="rId7" Type="http://schemas.openxmlformats.org/officeDocument/2006/relationships/image" Target="../media/image4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Relationship Id="rId6" Type="http://schemas.openxmlformats.org/officeDocument/2006/relationships/image" Target="../media/image15.png"/><Relationship Id="rId5" Type="http://schemas.openxmlformats.org/officeDocument/2006/relationships/image" Target="../media/image46.png"/><Relationship Id="rId10" Type="http://schemas.openxmlformats.org/officeDocument/2006/relationships/image" Target="../media/image49.png"/><Relationship Id="rId4" Type="http://schemas.openxmlformats.org/officeDocument/2006/relationships/image" Target="../media/image45.png"/><Relationship Id="rId9" Type="http://schemas.openxmlformats.org/officeDocument/2006/relationships/image" Target="../media/image4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1718067" y="1648606"/>
            <a:ext cx="8755923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23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viết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120, 121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1949178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B0531C9-721A-4E77-8A96-51F170DF1D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37779" y="-25554"/>
            <a:ext cx="2691932" cy="2691932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79417D53-E93C-49FC-BE43-26EDA46E83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2080" y="5094441"/>
            <a:ext cx="5364480" cy="1129364"/>
          </a:xfrm>
          <a:prstGeom prst="rect">
            <a:avLst/>
          </a:prstGeom>
        </p:spPr>
      </p:pic>
      <p:grpSp>
        <p:nvGrpSpPr>
          <p:cNvPr id="6" name="组合 8">
            <a:extLst>
              <a:ext uri="{FF2B5EF4-FFF2-40B4-BE49-F238E27FC236}">
                <a16:creationId xmlns:a16="http://schemas.microsoft.com/office/drawing/2014/main" id="{D8D42BD0-9AD0-455C-AC4E-D0FAD92BEEE7}"/>
              </a:ext>
            </a:extLst>
          </p:cNvPr>
          <p:cNvGrpSpPr/>
          <p:nvPr/>
        </p:nvGrpSpPr>
        <p:grpSpPr>
          <a:xfrm>
            <a:off x="1651041" y="4706828"/>
            <a:ext cx="1718993" cy="1313980"/>
            <a:chOff x="1631991" y="5087828"/>
            <a:chExt cx="1718993" cy="1313980"/>
          </a:xfrm>
        </p:grpSpPr>
        <p:pic>
          <p:nvPicPr>
            <p:cNvPr id="7" name="图片 75">
              <a:extLst>
                <a:ext uri="{FF2B5EF4-FFF2-40B4-BE49-F238E27FC236}">
                  <a16:creationId xmlns:a16="http://schemas.microsoft.com/office/drawing/2014/main" id="{896BEF42-D258-4A23-905F-E2CAFCADA3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757" b="14339"/>
            <a:stretch/>
          </p:blipFill>
          <p:spPr>
            <a:xfrm>
              <a:off x="1631991" y="5087828"/>
              <a:ext cx="1445624" cy="1313980"/>
            </a:xfrm>
            <a:prstGeom prst="rect">
              <a:avLst/>
            </a:prstGeom>
          </p:spPr>
        </p:pic>
        <p:pic>
          <p:nvPicPr>
            <p:cNvPr id="8" name="图片 76">
              <a:extLst>
                <a:ext uri="{FF2B5EF4-FFF2-40B4-BE49-F238E27FC236}">
                  <a16:creationId xmlns:a16="http://schemas.microsoft.com/office/drawing/2014/main" id="{86DBA2C9-4A3A-4DC1-B514-98DDA38C58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757" b="14339"/>
            <a:stretch/>
          </p:blipFill>
          <p:spPr>
            <a:xfrm>
              <a:off x="2292096" y="5439346"/>
              <a:ext cx="1058888" cy="962462"/>
            </a:xfrm>
            <a:prstGeom prst="rect">
              <a:avLst/>
            </a:prstGeom>
          </p:spPr>
        </p:pic>
      </p:grpSp>
      <p:grpSp>
        <p:nvGrpSpPr>
          <p:cNvPr id="11" name="组合 83">
            <a:extLst>
              <a:ext uri="{FF2B5EF4-FFF2-40B4-BE49-F238E27FC236}">
                <a16:creationId xmlns:a16="http://schemas.microsoft.com/office/drawing/2014/main" id="{BB1155D1-1E0E-4225-AF20-1462071D4819}"/>
              </a:ext>
            </a:extLst>
          </p:cNvPr>
          <p:cNvGrpSpPr/>
          <p:nvPr/>
        </p:nvGrpSpPr>
        <p:grpSpPr>
          <a:xfrm>
            <a:off x="-20906" y="5740584"/>
            <a:ext cx="12203723" cy="1123362"/>
            <a:chOff x="-17585" y="5729324"/>
            <a:chExt cx="12203723" cy="1123362"/>
          </a:xfrm>
        </p:grpSpPr>
        <p:pic>
          <p:nvPicPr>
            <p:cNvPr id="12" name="图片 84">
              <a:extLst>
                <a:ext uri="{FF2B5EF4-FFF2-40B4-BE49-F238E27FC236}">
                  <a16:creationId xmlns:a16="http://schemas.microsoft.com/office/drawing/2014/main" id="{CEEE0D57-3701-4248-A6BE-7448AE0C36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1990"/>
            <a:stretch/>
          </p:blipFill>
          <p:spPr>
            <a:xfrm>
              <a:off x="-17585" y="5729324"/>
              <a:ext cx="8659753" cy="1123362"/>
            </a:xfrm>
            <a:prstGeom prst="rect">
              <a:avLst/>
            </a:prstGeom>
          </p:spPr>
        </p:pic>
        <p:pic>
          <p:nvPicPr>
            <p:cNvPr id="13" name="图片 85">
              <a:extLst>
                <a:ext uri="{FF2B5EF4-FFF2-40B4-BE49-F238E27FC236}">
                  <a16:creationId xmlns:a16="http://schemas.microsoft.com/office/drawing/2014/main" id="{8B4A0EC4-E8A4-46E9-9B33-22B4092215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r="21459"/>
            <a:stretch/>
          </p:blipFill>
          <p:spPr>
            <a:xfrm>
              <a:off x="5398477" y="5729324"/>
              <a:ext cx="6787661" cy="1123362"/>
            </a:xfrm>
            <a:prstGeom prst="rect">
              <a:avLst/>
            </a:prstGeom>
          </p:spPr>
        </p:pic>
      </p:grpSp>
      <p:pic>
        <p:nvPicPr>
          <p:cNvPr id="14" name="PA_库_图片 6">
            <a:extLst>
              <a:ext uri="{FF2B5EF4-FFF2-40B4-BE49-F238E27FC236}">
                <a16:creationId xmlns:a16="http://schemas.microsoft.com/office/drawing/2014/main" id="{D1405F8D-2E56-41D3-955B-FADC35CF8DB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7160" y="555735"/>
            <a:ext cx="5559961" cy="4329089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>
                <a:solidFill>
                  <a:srgbClr val="FF0000"/>
                </a:solidFill>
              </a14:hiddenLine>
            </a:ext>
          </a:extLst>
        </p:spPr>
      </p:pic>
      <p:pic>
        <p:nvPicPr>
          <p:cNvPr id="15" name="图片 9">
            <a:extLst>
              <a:ext uri="{FF2B5EF4-FFF2-40B4-BE49-F238E27FC236}">
                <a16:creationId xmlns:a16="http://schemas.microsoft.com/office/drawing/2014/main" id="{4B8D7BE1-CC3D-45FC-9A0A-841D47993BE0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579" r="44063" b="10955"/>
          <a:stretch/>
        </p:blipFill>
        <p:spPr>
          <a:xfrm>
            <a:off x="1095064" y="579048"/>
            <a:ext cx="2557578" cy="3255264"/>
          </a:xfrm>
          <a:prstGeom prst="rect">
            <a:avLst/>
          </a:prstGeom>
        </p:spPr>
      </p:pic>
      <p:pic>
        <p:nvPicPr>
          <p:cNvPr id="16" name="图片 14">
            <a:extLst>
              <a:ext uri="{FF2B5EF4-FFF2-40B4-BE49-F238E27FC236}">
                <a16:creationId xmlns:a16="http://schemas.microsoft.com/office/drawing/2014/main" id="{CC139671-E62F-4FF1-9791-060B3136EF35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65" t="65100" r="9338" b="10955"/>
          <a:stretch/>
        </p:blipFill>
        <p:spPr>
          <a:xfrm>
            <a:off x="9212603" y="1385594"/>
            <a:ext cx="1536192" cy="1642172"/>
          </a:xfrm>
          <a:prstGeom prst="rect">
            <a:avLst/>
          </a:prstGeom>
        </p:spPr>
      </p:pic>
      <p:pic>
        <p:nvPicPr>
          <p:cNvPr id="17" name="图片 147">
            <a:extLst>
              <a:ext uri="{FF2B5EF4-FFF2-40B4-BE49-F238E27FC236}">
                <a16:creationId xmlns:a16="http://schemas.microsoft.com/office/drawing/2014/main" id="{FF72C93A-03EC-456E-AD1E-848B4660CFC7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85" b="60430"/>
          <a:stretch/>
        </p:blipFill>
        <p:spPr>
          <a:xfrm rot="928868">
            <a:off x="8695465" y="246816"/>
            <a:ext cx="3729511" cy="76354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429418F-A5AD-4C47-ADF4-26103E58EDB2}"/>
              </a:ext>
            </a:extLst>
          </p:cNvPr>
          <p:cNvSpPr txBox="1"/>
          <p:nvPr/>
        </p:nvSpPr>
        <p:spPr>
          <a:xfrm>
            <a:off x="4260512" y="2385647"/>
            <a:ext cx="3670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1200" cap="none" spc="0" normalizeH="0" baseline="0" noProof="0" dirty="0">
                <a:ln>
                  <a:noFill/>
                </a:ln>
                <a:solidFill>
                  <a:srgbClr val="44922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KHỞI ĐỘNG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44922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125E-6 -1.48148E-6 L -0.25 -1.48148E-6 " pathEditMode="relative" rAng="0" ptsTypes="AA">
                                      <p:cBhvr>
                                        <p:cTn id="6" dur="4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Ở TRƯỜNG CÔ DẠY EM THẾ (Hình minh họa theo lời bài hát)">
            <a:hlinkClick r:id="" action="ppaction://media"/>
            <a:extLst>
              <a:ext uri="{FF2B5EF4-FFF2-40B4-BE49-F238E27FC236}">
                <a16:creationId xmlns:a16="http://schemas.microsoft.com/office/drawing/2014/main" id="{1DF68D63-92D9-44AF-A8FE-5E84502759F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33816"/>
            <a:ext cx="12192000" cy="6424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2359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73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38918" descr="1-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8333" y="2526194"/>
            <a:ext cx="2119671" cy="315614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38916" descr="1-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6438" y="1988921"/>
            <a:ext cx="2554852" cy="406976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38919" descr="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703016">
            <a:off x="3250332" y="65587"/>
            <a:ext cx="6478120" cy="64405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3853238" y="2541417"/>
            <a:ext cx="448552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6000" b="1" dirty="0">
                <a:solidFill>
                  <a:srgbClr val="FF0000"/>
                </a:solidFill>
                <a:cs typeface="+mn-ea"/>
                <a:sym typeface="+mn-lt"/>
              </a:rPr>
              <a:t>KHÁM PHÁ</a:t>
            </a:r>
          </a:p>
        </p:txBody>
      </p:sp>
    </p:spTree>
    <p:extLst>
      <p:ext uri="{BB962C8B-B14F-4D97-AF65-F5344CB8AC3E}">
        <p14:creationId xmlns:p14="http://schemas.microsoft.com/office/powerpoint/2010/main" val="3687007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97a8a2bb0c8b511c2e0d72efe9a4e84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46" y="960140"/>
            <a:ext cx="5780709" cy="5805715"/>
          </a:xfrm>
          <a:prstGeom prst="rect">
            <a:avLst/>
          </a:prstGeom>
        </p:spPr>
      </p:pic>
      <p:pic>
        <p:nvPicPr>
          <p:cNvPr id="3" name="Picture 2" descr="97a8a2bb0c8b511c2e0d72efe9a4e84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3201" y="960140"/>
            <a:ext cx="6298799" cy="580571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27865" y="2877649"/>
            <a:ext cx="19594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>
                <a:solidFill>
                  <a:schemeClr val="bg1"/>
                </a:solidFill>
              </a:rPr>
              <a:t>oăn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6210" y="5871383"/>
            <a:ext cx="22569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solidFill>
                  <a:schemeClr val="bg1"/>
                </a:solidFill>
              </a:rPr>
              <a:t>tóc xoăn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53019" y="2877649"/>
            <a:ext cx="19594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>
                <a:solidFill>
                  <a:schemeClr val="bg1"/>
                </a:solidFill>
              </a:rPr>
              <a:t>oăt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79667" y="5840605"/>
            <a:ext cx="25061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solidFill>
                  <a:schemeClr val="bg1"/>
                </a:solidFill>
              </a:rPr>
              <a:t>chỗ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ngoặt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65165" y="2911451"/>
            <a:ext cx="19594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>
                <a:solidFill>
                  <a:schemeClr val="bg1"/>
                </a:solidFill>
              </a:rPr>
              <a:t>uân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14166" y="5863183"/>
            <a:ext cx="29343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</a:rPr>
              <a:t>huân chương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859231" y="2899080"/>
            <a:ext cx="19594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>
                <a:solidFill>
                  <a:schemeClr val="bg1"/>
                </a:solidFill>
              </a:rPr>
              <a:t>uât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474601" y="5854974"/>
            <a:ext cx="27286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chemeClr val="bg1"/>
                </a:solidFill>
              </a:rPr>
              <a:t>sản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xuất</a:t>
            </a:r>
            <a:endParaRPr lang="en-US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9538"/>
            <a:ext cx="12192000" cy="642846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53519" y="1320252"/>
            <a:ext cx="954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chemeClr val="bg1"/>
                </a:solidFill>
                <a:latin typeface="HP001 4 hàng" panose="020B0603050302020204" pitchFamily="34" charset="0"/>
              </a:rPr>
              <a:t>Thứ</a:t>
            </a:r>
            <a:r>
              <a:rPr lang="en-US" sz="3600" b="1" dirty="0">
                <a:solidFill>
                  <a:schemeClr val="bg1"/>
                </a:solidFill>
                <a:latin typeface="HP001 4 hàng" panose="020B0603050302020204" pitchFamily="34" charset="0"/>
              </a:rPr>
              <a:t>     </a:t>
            </a:r>
            <a:r>
              <a:rPr lang="en-US" sz="3600" b="1" dirty="0" err="1">
                <a:solidFill>
                  <a:schemeClr val="bg1"/>
                </a:solidFill>
                <a:latin typeface="HP001 4 hàng" panose="020B0603050302020204" pitchFamily="34" charset="0"/>
              </a:rPr>
              <a:t>ngày</a:t>
            </a:r>
            <a:r>
              <a:rPr lang="en-US" sz="3600" b="1" dirty="0">
                <a:solidFill>
                  <a:schemeClr val="bg1"/>
                </a:solidFill>
                <a:latin typeface="HP001 4 hàng" panose="020B0603050302020204" pitchFamily="34" charset="0"/>
              </a:rPr>
              <a:t>     </a:t>
            </a:r>
            <a:r>
              <a:rPr lang="en-US" sz="3600" b="1" dirty="0" err="1">
                <a:solidFill>
                  <a:schemeClr val="bg1"/>
                </a:solidFill>
                <a:latin typeface="HP001 4 hàng" panose="020B0603050302020204" pitchFamily="34" charset="0"/>
              </a:rPr>
              <a:t>tháng</a:t>
            </a:r>
            <a:r>
              <a:rPr lang="en-US" sz="3600" b="1" dirty="0">
                <a:solidFill>
                  <a:schemeClr val="bg1"/>
                </a:solidFill>
                <a:latin typeface="HP001 4 hàng" panose="020B0603050302020204" pitchFamily="34" charset="0"/>
              </a:rPr>
              <a:t>     </a:t>
            </a:r>
            <a:r>
              <a:rPr lang="en-US" sz="3600" b="1" dirty="0" err="1">
                <a:solidFill>
                  <a:schemeClr val="bg1"/>
                </a:solidFill>
                <a:latin typeface="HP001 4 hàng" panose="020B0603050302020204" pitchFamily="34" charset="0"/>
              </a:rPr>
              <a:t>năm</a:t>
            </a:r>
            <a:r>
              <a:rPr lang="en-US" sz="3600" b="1" dirty="0">
                <a:solidFill>
                  <a:schemeClr val="bg1"/>
                </a:solidFill>
                <a:latin typeface="HP001 4 hàng" panose="020B0603050302020204" pitchFamily="34" charset="0"/>
              </a:rPr>
              <a:t> 2022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73370" y="1923262"/>
            <a:ext cx="954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chemeClr val="bg1"/>
                </a:solidFill>
                <a:latin typeface="HP001 4 hàng" panose="020B0603050302020204" pitchFamily="34" charset="0"/>
              </a:rPr>
              <a:t>Tập</a:t>
            </a:r>
            <a:r>
              <a:rPr lang="en-US" sz="3600" b="1" dirty="0">
                <a:solidFill>
                  <a:schemeClr val="bg1"/>
                </a:solidFill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HP001 4 hàng" panose="020B0603050302020204" pitchFamily="34" charset="0"/>
              </a:rPr>
              <a:t>viết</a:t>
            </a:r>
            <a:endParaRPr lang="en-US" sz="3600" b="1" dirty="0">
              <a:solidFill>
                <a:schemeClr val="bg1"/>
              </a:solidFill>
              <a:latin typeface="HP001 4 hàng" panose="020B06030503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217710" y="2580013"/>
            <a:ext cx="11809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rgbClr val="FFFF00"/>
                </a:solidFill>
                <a:latin typeface="HP001 4 hàng" panose="020B0603050302020204" pitchFamily="34" charset="0"/>
              </a:rPr>
              <a:t>Tiết</a:t>
            </a:r>
            <a:r>
              <a:rPr lang="en-US" sz="3600" b="1" dirty="0">
                <a:solidFill>
                  <a:srgbClr val="FFFF00"/>
                </a:solidFill>
                <a:latin typeface="HP001 4 hàng" panose="020B0603050302020204" pitchFamily="34" charset="0"/>
              </a:rPr>
              <a:t> 47: </a:t>
            </a:r>
            <a:r>
              <a:rPr lang="en-US" sz="3600" b="1" dirty="0" err="1">
                <a:solidFill>
                  <a:srgbClr val="FFFF00"/>
                </a:solidFill>
                <a:latin typeface="HP001 4 hàng" panose="020B0603050302020204" pitchFamily="34" charset="0"/>
              </a:rPr>
              <a:t>oăn</a:t>
            </a:r>
            <a:r>
              <a:rPr lang="en-US" sz="3600" b="1" dirty="0">
                <a:solidFill>
                  <a:srgbClr val="FFFF00"/>
                </a:solidFill>
                <a:latin typeface="HP001 4 hàng" panose="020B0603050302020204" pitchFamily="34" charset="0"/>
              </a:rPr>
              <a:t>, </a:t>
            </a:r>
            <a:r>
              <a:rPr lang="en-US" sz="3600" b="1" dirty="0" err="1">
                <a:solidFill>
                  <a:srgbClr val="FFFF00"/>
                </a:solidFill>
                <a:latin typeface="HP001 4 hàng" panose="020B0603050302020204" pitchFamily="34" charset="0"/>
              </a:rPr>
              <a:t>oăt</a:t>
            </a:r>
            <a:r>
              <a:rPr lang="en-US" sz="3600" b="1" dirty="0">
                <a:solidFill>
                  <a:srgbClr val="FFFF00"/>
                </a:solidFill>
                <a:latin typeface="HP001 4 hàng" panose="020B0603050302020204" pitchFamily="34" charset="0"/>
              </a:rPr>
              <a:t>, </a:t>
            </a:r>
            <a:r>
              <a:rPr lang="en-US" sz="3600" b="1" dirty="0" err="1">
                <a:solidFill>
                  <a:srgbClr val="FFFF00"/>
                </a:solidFill>
                <a:latin typeface="HP001 4 hàng" panose="020B0603050302020204" pitchFamily="34" charset="0"/>
              </a:rPr>
              <a:t>uân</a:t>
            </a:r>
            <a:r>
              <a:rPr lang="en-US" sz="3600" b="1" dirty="0">
                <a:solidFill>
                  <a:srgbClr val="FFFF00"/>
                </a:solidFill>
                <a:latin typeface="HP001 4 hàng" panose="020B0603050302020204" pitchFamily="34" charset="0"/>
              </a:rPr>
              <a:t>, </a:t>
            </a:r>
            <a:r>
              <a:rPr lang="en-US" sz="3600" b="1" dirty="0" err="1">
                <a:solidFill>
                  <a:srgbClr val="FFFF00"/>
                </a:solidFill>
                <a:latin typeface="HP001 4 hàng" panose="020B0603050302020204" pitchFamily="34" charset="0"/>
              </a:rPr>
              <a:t>uât</a:t>
            </a:r>
            <a:endParaRPr lang="en-US" sz="3600" b="1" dirty="0">
              <a:solidFill>
                <a:srgbClr val="FFFF00"/>
              </a:solidFill>
              <a:latin typeface="HP001 4 hàng" panose="020B06030503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122135-4D2D-4589-849F-371823BE31BC}"/>
              </a:ext>
            </a:extLst>
          </p:cNvPr>
          <p:cNvSpPr txBox="1"/>
          <p:nvPr/>
        </p:nvSpPr>
        <p:spPr>
          <a:xfrm>
            <a:off x="72570" y="3236764"/>
            <a:ext cx="11809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rgbClr val="FFFF00"/>
                </a:solidFill>
                <a:latin typeface="HP001 4 hàng" panose="020B0603050302020204" pitchFamily="34" charset="0"/>
              </a:rPr>
              <a:t>tóc</a:t>
            </a:r>
            <a:r>
              <a:rPr lang="en-US" sz="3600" b="1" dirty="0">
                <a:solidFill>
                  <a:srgbClr val="FFFF00"/>
                </a:solidFill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HP001 4 hàng" panose="020B0603050302020204" pitchFamily="34" charset="0"/>
              </a:rPr>
              <a:t>xoăn</a:t>
            </a:r>
            <a:r>
              <a:rPr lang="en-US" sz="3600" b="1" dirty="0">
                <a:solidFill>
                  <a:srgbClr val="FFFF00"/>
                </a:solidFill>
                <a:latin typeface="HP001 4 hàng" panose="020B0603050302020204" pitchFamily="34" charset="0"/>
              </a:rPr>
              <a:t>, </a:t>
            </a:r>
            <a:r>
              <a:rPr lang="en-US" sz="3600" b="1" dirty="0" err="1">
                <a:solidFill>
                  <a:srgbClr val="FFFF00"/>
                </a:solidFill>
                <a:latin typeface="HP001 4 hàng" panose="020B0603050302020204" pitchFamily="34" charset="0"/>
              </a:rPr>
              <a:t>chỗ</a:t>
            </a:r>
            <a:r>
              <a:rPr lang="en-US" sz="3600" b="1" dirty="0">
                <a:solidFill>
                  <a:srgbClr val="FFFF00"/>
                </a:solidFill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HP001 4 hàng" panose="020B0603050302020204" pitchFamily="34" charset="0"/>
              </a:rPr>
              <a:t>ngoặt</a:t>
            </a:r>
            <a:r>
              <a:rPr lang="en-US" sz="3600" b="1" dirty="0">
                <a:solidFill>
                  <a:srgbClr val="FFFF00"/>
                </a:solidFill>
                <a:latin typeface="HP001 4 hàng" panose="020B0603050302020204" pitchFamily="34" charset="0"/>
              </a:rPr>
              <a:t>, </a:t>
            </a:r>
            <a:r>
              <a:rPr lang="en-US" sz="3600" b="1" dirty="0" err="1">
                <a:solidFill>
                  <a:srgbClr val="FFFF00"/>
                </a:solidFill>
                <a:latin typeface="HP001 4 hàng" panose="020B0603050302020204" pitchFamily="34" charset="0"/>
              </a:rPr>
              <a:t>huân</a:t>
            </a:r>
            <a:r>
              <a:rPr lang="en-US" sz="3600" b="1" dirty="0">
                <a:solidFill>
                  <a:srgbClr val="FFFF00"/>
                </a:solidFill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HP001 4 hàng" panose="020B0603050302020204" pitchFamily="34" charset="0"/>
              </a:rPr>
              <a:t>chương</a:t>
            </a:r>
            <a:r>
              <a:rPr lang="en-US" sz="3600" b="1" dirty="0">
                <a:solidFill>
                  <a:srgbClr val="FFFF00"/>
                </a:solidFill>
                <a:latin typeface="HP001 4 hàng" panose="020B0603050302020204" pitchFamily="34" charset="0"/>
              </a:rPr>
              <a:t>, </a:t>
            </a:r>
            <a:r>
              <a:rPr lang="en-US" sz="3600" b="1" dirty="0" err="1">
                <a:solidFill>
                  <a:srgbClr val="FFFF00"/>
                </a:solidFill>
                <a:latin typeface="HP001 4 hàng" panose="020B0603050302020204" pitchFamily="34" charset="0"/>
              </a:rPr>
              <a:t>sản</a:t>
            </a:r>
            <a:r>
              <a:rPr lang="en-US" sz="3600" b="1" dirty="0">
                <a:solidFill>
                  <a:srgbClr val="FFFF00"/>
                </a:solidFill>
                <a:latin typeface="HP001 4 hàng" panose="020B0603050302020204" pitchFamily="34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HP001 4 hàng" panose="020B0603050302020204" pitchFamily="34" charset="0"/>
              </a:rPr>
              <a:t>xuất</a:t>
            </a:r>
            <a:endParaRPr lang="en-US" sz="3600" b="1" dirty="0">
              <a:solidFill>
                <a:srgbClr val="FFFF00"/>
              </a:solidFill>
              <a:latin typeface="HP001 4 hàng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92580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nh-nen-ppt-bang-den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9277"/>
            <a:ext cx="12192000" cy="639163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28485" y="2655186"/>
            <a:ext cx="778668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8800" b="1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QUAN SÁT</a:t>
            </a:r>
            <a:endParaRPr lang="en-US" sz="8800" b="1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5" name="Picture 4" descr="AW311202_11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8687" y="520961"/>
            <a:ext cx="2762913" cy="2857500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1488" y="2271713"/>
            <a:ext cx="106299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6000" b="1" dirty="0">
                <a:solidFill>
                  <a:schemeClr val="bg1"/>
                </a:solidFill>
                <a:latin typeface="HP001 4 hàng" pitchFamily="34" charset="0"/>
              </a:rPr>
              <a:t>Tập viết </a:t>
            </a:r>
            <a:endParaRPr lang="en-US" sz="16000" b="1" dirty="0">
              <a:solidFill>
                <a:schemeClr val="bg1"/>
              </a:solidFill>
              <a:latin typeface="HP001 4 hàng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83084" y="1090168"/>
            <a:ext cx="390891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0" b="1">
                <a:solidFill>
                  <a:schemeClr val="bg1"/>
                </a:solidFill>
                <a:latin typeface="HP001 4 hàng" pitchFamily="34" charset="0"/>
              </a:rPr>
              <a:t>oăm</a:t>
            </a:r>
            <a:r>
              <a:rPr lang="vi-VN">
                <a:latin typeface="HP001 4 hàng" pitchFamily="34" charset="0"/>
              </a:rPr>
              <a:t> </a:t>
            </a:r>
            <a:endParaRPr lang="en-US" dirty="0">
              <a:latin typeface="HP001 4 hàng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91632" y="4056419"/>
            <a:ext cx="582022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5000" b="1" dirty="0">
                <a:solidFill>
                  <a:schemeClr val="bg1"/>
                </a:solidFill>
                <a:latin typeface="HP001 4 hàng" pitchFamily="34" charset="0"/>
              </a:rPr>
              <a:t>huông</a:t>
            </a:r>
            <a:r>
              <a:rPr lang="vi-VN" dirty="0">
                <a:latin typeface="HP001 4 hàng" pitchFamily="34" charset="0"/>
              </a:rPr>
              <a:t> </a:t>
            </a:r>
            <a:endParaRPr lang="en-US" dirty="0">
              <a:latin typeface="HP001 4 hàng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086460" y="4093356"/>
            <a:ext cx="41910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5000" b="1" dirty="0">
                <a:solidFill>
                  <a:schemeClr val="bg1"/>
                </a:solidFill>
                <a:latin typeface="HP001 4 hàng" pitchFamily="34" charset="0"/>
              </a:rPr>
              <a:t>đuốc</a:t>
            </a:r>
            <a:r>
              <a:rPr lang="vi-VN" dirty="0">
                <a:latin typeface="HP001 4 hàng" pitchFamily="34" charset="0"/>
              </a:rPr>
              <a:t> </a:t>
            </a:r>
            <a:endParaRPr lang="en-US" dirty="0">
              <a:latin typeface="HP001 4 hàng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6983F47-ED30-4B4A-80BE-9753919FC231}"/>
              </a:ext>
            </a:extLst>
          </p:cNvPr>
          <p:cNvSpPr txBox="1"/>
          <p:nvPr/>
        </p:nvSpPr>
        <p:spPr>
          <a:xfrm>
            <a:off x="1464318" y="4093356"/>
            <a:ext cx="582022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5000" b="1" dirty="0">
                <a:solidFill>
                  <a:schemeClr val="bg1"/>
                </a:solidFill>
                <a:latin typeface="HP001 4 hàng" pitchFamily="34" charset="0"/>
              </a:rPr>
              <a:t>c</a:t>
            </a:r>
            <a:endParaRPr lang="en-US" dirty="0">
              <a:latin typeface="HP001 4 hàng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CBD5102-6E65-459E-BF02-097896B2A9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884" y="651641"/>
            <a:ext cx="11559022" cy="6206359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d30d46445ddc5dfbe1f6850020f51f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0206"/>
            <a:ext cx="12192000" cy="645716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52505" y="1379998"/>
            <a:ext cx="803949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vi-VN" sz="4000">
                <a:latin typeface="+mj-lt"/>
                <a:cs typeface="Times New Roman" pitchFamily="18" charset="0"/>
              </a:rPr>
              <a:t>Độ cao 2</a:t>
            </a:r>
            <a:r>
              <a:rPr lang="en-US" sz="4000">
                <a:latin typeface="+mj-lt"/>
                <a:cs typeface="Times New Roman" pitchFamily="18" charset="0"/>
              </a:rPr>
              <a:t> ô</a:t>
            </a:r>
            <a:r>
              <a:rPr lang="vi-VN" sz="4000">
                <a:latin typeface="+mj-lt"/>
                <a:cs typeface="Times New Roman" pitchFamily="18" charset="0"/>
              </a:rPr>
              <a:t> </a:t>
            </a:r>
            <a:r>
              <a:rPr lang="vi-VN" sz="4000" dirty="0">
                <a:latin typeface="+mj-lt"/>
                <a:cs typeface="Times New Roman" pitchFamily="18" charset="0"/>
              </a:rPr>
              <a:t>li </a:t>
            </a:r>
            <a:r>
              <a:rPr lang="vi-VN" sz="4000">
                <a:latin typeface="+mj-lt"/>
                <a:cs typeface="Times New Roman" pitchFamily="18" charset="0"/>
              </a:rPr>
              <a:t>là </a:t>
            </a:r>
            <a:r>
              <a:rPr lang="en-US" sz="4000">
                <a:latin typeface="+mj-lt"/>
                <a:cs typeface="Times New Roman" pitchFamily="18" charset="0"/>
              </a:rPr>
              <a:t>các</a:t>
            </a:r>
            <a:r>
              <a:rPr lang="vi-VN" sz="4000">
                <a:latin typeface="+mj-lt"/>
                <a:cs typeface="Times New Roman" pitchFamily="18" charset="0"/>
              </a:rPr>
              <a:t> </a:t>
            </a:r>
            <a:r>
              <a:rPr lang="vi-VN" sz="4000" dirty="0">
                <a:latin typeface="+mj-lt"/>
                <a:cs typeface="Times New Roman" pitchFamily="18" charset="0"/>
              </a:rPr>
              <a:t>chữ</a:t>
            </a:r>
            <a:r>
              <a:rPr lang="en-US" sz="4400">
                <a:latin typeface="+mj-lt"/>
                <a:cs typeface="Times New Roman" pitchFamily="18" charset="0"/>
              </a:rPr>
              <a:t>:</a:t>
            </a:r>
            <a:r>
              <a:rPr lang="vi-VN" sz="4400">
                <a:latin typeface="+mj-lt"/>
                <a:cs typeface="Times New Roman" pitchFamily="18" charset="0"/>
              </a:rPr>
              <a:t> </a:t>
            </a:r>
            <a:endParaRPr lang="en-US" sz="4400">
              <a:latin typeface="+mj-lt"/>
              <a:cs typeface="Times New Roman" pitchFamily="18" charset="0"/>
            </a:endParaRPr>
          </a:p>
          <a:p>
            <a:r>
              <a:rPr lang="en-US" sz="4400" b="1">
                <a:latin typeface="+mj-lt"/>
                <a:cs typeface="Times New Roman" pitchFamily="18" charset="0"/>
              </a:rPr>
              <a:t>         </a:t>
            </a:r>
            <a:r>
              <a:rPr lang="en-US" sz="5400" b="1">
                <a:solidFill>
                  <a:srgbClr val="FF0000"/>
                </a:solidFill>
                <a:latin typeface="HP001 4 hàng" pitchFamily="34" charset="0"/>
                <a:cs typeface="Times New Roman" pitchFamily="18" charset="0"/>
              </a:rPr>
              <a:t>o, ă, n, c, x, ô</a:t>
            </a:r>
            <a:endParaRPr lang="en-US" sz="7200" b="1" dirty="0">
              <a:solidFill>
                <a:srgbClr val="FF0000"/>
              </a:solidFill>
              <a:latin typeface="HP001 4 hàng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54103" y="4153667"/>
            <a:ext cx="7024914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ts val="6600"/>
              </a:lnSpc>
              <a:buFontTx/>
              <a:buChar char="-"/>
            </a:pPr>
            <a:r>
              <a:rPr lang="vi-VN" sz="4000">
                <a:latin typeface="+mj-lt"/>
                <a:cs typeface="Times New Roman" pitchFamily="18" charset="0"/>
              </a:rPr>
              <a:t>Độ cao 5</a:t>
            </a:r>
            <a:r>
              <a:rPr lang="en-US" sz="4000">
                <a:latin typeface="+mj-lt"/>
                <a:cs typeface="Times New Roman" pitchFamily="18" charset="0"/>
              </a:rPr>
              <a:t> ô</a:t>
            </a:r>
            <a:r>
              <a:rPr lang="vi-VN" sz="4000">
                <a:latin typeface="+mj-lt"/>
                <a:cs typeface="Times New Roman" pitchFamily="18" charset="0"/>
              </a:rPr>
              <a:t> </a:t>
            </a:r>
            <a:r>
              <a:rPr lang="vi-VN" sz="4000" dirty="0">
                <a:latin typeface="+mj-lt"/>
                <a:cs typeface="Times New Roman" pitchFamily="18" charset="0"/>
              </a:rPr>
              <a:t>li là </a:t>
            </a:r>
            <a:r>
              <a:rPr lang="en-US" sz="4000" err="1">
                <a:latin typeface="+mj-lt"/>
                <a:cs typeface="Times New Roman" pitchFamily="18" charset="0"/>
              </a:rPr>
              <a:t>các</a:t>
            </a:r>
            <a:r>
              <a:rPr lang="en-US" sz="4000">
                <a:latin typeface="+mj-lt"/>
                <a:cs typeface="Times New Roman" pitchFamily="18" charset="0"/>
              </a:rPr>
              <a:t> </a:t>
            </a:r>
            <a:r>
              <a:rPr lang="vi-VN" sz="4000">
                <a:latin typeface="+mj-lt"/>
                <a:cs typeface="Times New Roman" pitchFamily="18" charset="0"/>
              </a:rPr>
              <a:t>chữ</a:t>
            </a:r>
            <a:r>
              <a:rPr lang="en-US" sz="4000">
                <a:latin typeface="+mj-lt"/>
                <a:cs typeface="Times New Roman" pitchFamily="18" charset="0"/>
              </a:rPr>
              <a:t>:</a:t>
            </a:r>
          </a:p>
          <a:p>
            <a:pPr algn="ctr">
              <a:lnSpc>
                <a:spcPts val="6600"/>
              </a:lnSpc>
            </a:pPr>
            <a:r>
              <a:rPr lang="en-US" sz="5400" b="1">
                <a:solidFill>
                  <a:srgbClr val="FF0000"/>
                </a:solidFill>
                <a:latin typeface="HP001 4 hàng" pitchFamily="34" charset="0"/>
                <a:cs typeface="Times New Roman" pitchFamily="18" charset="0"/>
              </a:rPr>
              <a:t>g, h</a:t>
            </a:r>
            <a:endParaRPr lang="en-US" sz="5400" b="1" dirty="0">
              <a:solidFill>
                <a:srgbClr val="FF0000"/>
              </a:solidFill>
              <a:latin typeface="HP001 4 hàng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625A6F-F78B-4509-BDA9-13704FA34314}"/>
              </a:ext>
            </a:extLst>
          </p:cNvPr>
          <p:cNvSpPr txBox="1"/>
          <p:nvPr/>
        </p:nvSpPr>
        <p:spPr>
          <a:xfrm>
            <a:off x="4254103" y="2954235"/>
            <a:ext cx="8039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vi-VN" sz="4000" dirty="0">
                <a:latin typeface="+mj-lt"/>
                <a:cs typeface="Times New Roman" pitchFamily="18" charset="0"/>
              </a:rPr>
              <a:t>Độ cao </a:t>
            </a:r>
            <a:r>
              <a:rPr lang="en-US" sz="4000" dirty="0">
                <a:latin typeface="+mj-lt"/>
                <a:cs typeface="Times New Roman" pitchFamily="18" charset="0"/>
              </a:rPr>
              <a:t>3 ô</a:t>
            </a:r>
            <a:r>
              <a:rPr lang="vi-VN" sz="4000" dirty="0">
                <a:latin typeface="+mj-lt"/>
                <a:cs typeface="Times New Roman" pitchFamily="18" charset="0"/>
              </a:rPr>
              <a:t> li là chữ</a:t>
            </a:r>
            <a:r>
              <a:rPr lang="en-US" sz="4400" dirty="0">
                <a:latin typeface="+mj-lt"/>
                <a:cs typeface="Times New Roman" pitchFamily="18" charset="0"/>
              </a:rPr>
              <a:t>:</a:t>
            </a:r>
            <a:r>
              <a:rPr lang="vi-VN" sz="4400" dirty="0">
                <a:latin typeface="+mj-lt"/>
                <a:cs typeface="Times New Roman" pitchFamily="18" charset="0"/>
              </a:rPr>
              <a:t> </a:t>
            </a:r>
            <a:r>
              <a:rPr lang="en-US" sz="5400" b="1" dirty="0">
                <a:solidFill>
                  <a:srgbClr val="FF0000"/>
                </a:solidFill>
                <a:latin typeface="HP001 4 hàng" pitchFamily="34" charset="0"/>
                <a:cs typeface="Times New Roman" pitchFamily="18" charset="0"/>
              </a:rPr>
              <a:t>t</a:t>
            </a:r>
            <a:endParaRPr lang="en-US" sz="7200" b="1" dirty="0">
              <a:solidFill>
                <a:srgbClr val="FF0000"/>
              </a:solidFill>
              <a:latin typeface="HP001 4 hàng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9">
            <a:hlinkClick r:id="" action="ppaction://media"/>
            <a:extLst>
              <a:ext uri="{FF2B5EF4-FFF2-40B4-BE49-F238E27FC236}">
                <a16:creationId xmlns:a16="http://schemas.microsoft.com/office/drawing/2014/main" id="{CBDCBF56-E308-4694-A443-A563554C94A3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109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04D1FB8-47FC-4FD3-B5E6-07937B1C99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902" y="-144912"/>
            <a:ext cx="2013301" cy="894801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9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597651" y="646102"/>
            <a:ext cx="62411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800" b="1" dirty="0">
                <a:solidFill>
                  <a:srgbClr val="002060"/>
                </a:solidFill>
              </a:rPr>
              <a:t>VIẾT BẢNG CON</a:t>
            </a:r>
            <a:endParaRPr lang="en-US" sz="4800" b="1" dirty="0">
              <a:solidFill>
                <a:srgbClr val="00206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6E00216-939E-438B-A992-CF316AF5B3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3010" y="1809335"/>
            <a:ext cx="3018408" cy="20724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6BA626B-997E-4556-8B77-8C6113EB52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404" t="31853" r="11751" b="32212"/>
          <a:stretch/>
        </p:blipFill>
        <p:spPr>
          <a:xfrm>
            <a:off x="8133010" y="4515949"/>
            <a:ext cx="3087330" cy="130227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66CEEDB-9E4D-4427-881D-E7E33C16999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288" t="20193" r="6031" b="20116"/>
          <a:stretch/>
        </p:blipFill>
        <p:spPr>
          <a:xfrm>
            <a:off x="620433" y="1809335"/>
            <a:ext cx="6421702" cy="4008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90970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321BF2A-C4E5-4EDB-9FB9-185B98CD2F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20" y="602896"/>
            <a:ext cx="12140680" cy="5855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681845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C7CA117-BDCC-4F78-B4D1-445F68545D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007" y="558397"/>
            <a:ext cx="11492088" cy="6064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528774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7310ed248e4ce1690f01369433bfbc8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7342"/>
            <a:ext cx="12192000" cy="641903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22737" y="2705725"/>
            <a:ext cx="674652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8800" b="1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QUAN SÁT</a:t>
            </a:r>
            <a:endParaRPr lang="en-US" sz="8800" b="1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7532BF9-0324-4BFC-A747-4BF66C6B88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958" y="969407"/>
            <a:ext cx="10746074" cy="245959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9783B5C-070F-4209-95CC-C4885DB724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698" y="3508571"/>
            <a:ext cx="7950131" cy="2346786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cf8adb12397c1ba57b3635ea431ad4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53884"/>
            <a:ext cx="4596720" cy="5558971"/>
          </a:xfrm>
          <a:prstGeom prst="rect">
            <a:avLst/>
          </a:prstGeom>
        </p:spPr>
      </p:pic>
      <p:pic>
        <p:nvPicPr>
          <p:cNvPr id="3" name="Picture 2" descr="3cf8adb12397c1ba57b3635ea431ad4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0065" y="1111508"/>
            <a:ext cx="3995734" cy="555897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3207885"/>
            <a:ext cx="4382636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latin typeface="+mj-lt"/>
                <a:cs typeface="Times New Roman" pitchFamily="18" charset="0"/>
              </a:rPr>
              <a:t>- </a:t>
            </a:r>
            <a:r>
              <a:rPr lang="vi-VN" sz="2600" dirty="0">
                <a:latin typeface="+mj-lt"/>
                <a:cs typeface="Times New Roman" pitchFamily="18" charset="0"/>
              </a:rPr>
              <a:t>Độ cao 2 </a:t>
            </a:r>
            <a:r>
              <a:rPr lang="en-US" sz="2600" dirty="0">
                <a:latin typeface="+mj-lt"/>
                <a:cs typeface="Times New Roman" pitchFamily="18" charset="0"/>
              </a:rPr>
              <a:t>ô </a:t>
            </a:r>
            <a:r>
              <a:rPr lang="vi-VN" sz="2600" dirty="0">
                <a:latin typeface="+mj-lt"/>
                <a:cs typeface="Times New Roman" pitchFamily="18" charset="0"/>
              </a:rPr>
              <a:t>li là </a:t>
            </a:r>
            <a:r>
              <a:rPr lang="en-US" sz="2600" dirty="0" err="1">
                <a:latin typeface="+mj-lt"/>
                <a:cs typeface="Times New Roman" pitchFamily="18" charset="0"/>
              </a:rPr>
              <a:t>các</a:t>
            </a:r>
            <a:r>
              <a:rPr lang="en-US" sz="2600" dirty="0">
                <a:latin typeface="+mj-lt"/>
                <a:cs typeface="Times New Roman" pitchFamily="18" charset="0"/>
              </a:rPr>
              <a:t> </a:t>
            </a:r>
            <a:r>
              <a:rPr lang="vi-VN" sz="2600" dirty="0">
                <a:latin typeface="+mj-lt"/>
                <a:cs typeface="Times New Roman" pitchFamily="18" charset="0"/>
              </a:rPr>
              <a:t>chữ</a:t>
            </a:r>
            <a:r>
              <a:rPr lang="en-US" sz="2600" dirty="0">
                <a:latin typeface="+mj-lt"/>
                <a:cs typeface="Times New Roman" pitchFamily="18" charset="0"/>
              </a:rPr>
              <a:t>:</a:t>
            </a:r>
            <a:r>
              <a:rPr lang="vi-VN" sz="2600" dirty="0">
                <a:latin typeface="+mj-lt"/>
                <a:cs typeface="Times New Roman" pitchFamily="18" charset="0"/>
              </a:rPr>
              <a:t> </a:t>
            </a:r>
            <a:endParaRPr lang="en-US" sz="2600" dirty="0">
              <a:latin typeface="+mj-lt"/>
              <a:cs typeface="Times New Roman" pitchFamily="18" charset="0"/>
            </a:endParaRPr>
          </a:p>
          <a:p>
            <a:pPr algn="ctr"/>
            <a:r>
              <a:rPr lang="en-US" sz="4800" b="1" dirty="0">
                <a:solidFill>
                  <a:srgbClr val="FF0000"/>
                </a:solidFill>
                <a:latin typeface="HP001 4 hàng" pitchFamily="34" charset="0"/>
                <a:cs typeface="Times New Roman" pitchFamily="18" charset="0"/>
              </a:rPr>
              <a:t>u, â, n, ư, ơ, </a:t>
            </a:r>
          </a:p>
          <a:p>
            <a:pPr algn="ctr"/>
            <a:r>
              <a:rPr lang="en-US" sz="4800" b="1" dirty="0">
                <a:solidFill>
                  <a:srgbClr val="FF0000"/>
                </a:solidFill>
                <a:latin typeface="HP001 4 hàng" pitchFamily="34" charset="0"/>
                <a:cs typeface="Times New Roman" pitchFamily="18" charset="0"/>
              </a:rPr>
              <a:t>s, a, x</a:t>
            </a:r>
            <a:endParaRPr lang="en-US" sz="4800" b="1" dirty="0">
              <a:solidFill>
                <a:srgbClr val="FF0000"/>
              </a:solidFill>
              <a:latin typeface="HP001 4 hàng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82636" y="3240873"/>
            <a:ext cx="370544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+mj-lt"/>
                <a:cs typeface="Times New Roman" pitchFamily="18" charset="0"/>
              </a:rPr>
              <a:t>-</a:t>
            </a:r>
            <a:r>
              <a:rPr lang="en-US" sz="3600" b="1" dirty="0">
                <a:latin typeface="+mj-lt"/>
                <a:cs typeface="Times New Roman" pitchFamily="18" charset="0"/>
              </a:rPr>
              <a:t> </a:t>
            </a:r>
            <a:r>
              <a:rPr lang="vi-VN" sz="3100" dirty="0">
                <a:latin typeface="+mj-lt"/>
                <a:cs typeface="Times New Roman" pitchFamily="18" charset="0"/>
              </a:rPr>
              <a:t>Độ </a:t>
            </a:r>
            <a:r>
              <a:rPr lang="vi-VN" sz="3100">
                <a:latin typeface="+mj-lt"/>
                <a:cs typeface="Times New Roman" pitchFamily="18" charset="0"/>
              </a:rPr>
              <a:t>cao 3</a:t>
            </a:r>
            <a:r>
              <a:rPr lang="en-US" sz="3100">
                <a:latin typeface="+mj-lt"/>
                <a:cs typeface="Times New Roman" pitchFamily="18" charset="0"/>
              </a:rPr>
              <a:t> ô</a:t>
            </a:r>
            <a:r>
              <a:rPr lang="vi-VN" sz="3100">
                <a:latin typeface="+mj-lt"/>
                <a:cs typeface="Times New Roman" pitchFamily="18" charset="0"/>
              </a:rPr>
              <a:t> li là</a:t>
            </a:r>
            <a:r>
              <a:rPr lang="en-US" sz="3100">
                <a:latin typeface="+mj-lt"/>
                <a:cs typeface="Times New Roman" pitchFamily="18" charset="0"/>
              </a:rPr>
              <a:t> </a:t>
            </a:r>
            <a:r>
              <a:rPr lang="vi-VN" sz="3100">
                <a:latin typeface="+mj-lt"/>
                <a:cs typeface="Times New Roman" pitchFamily="18" charset="0"/>
              </a:rPr>
              <a:t>chữ</a:t>
            </a:r>
            <a:r>
              <a:rPr lang="en-US" sz="3100" dirty="0">
                <a:latin typeface="+mj-lt"/>
                <a:cs typeface="Times New Roman" pitchFamily="18" charset="0"/>
              </a:rPr>
              <a:t>: </a:t>
            </a:r>
            <a:r>
              <a:rPr lang="vi-VN" sz="3100" dirty="0">
                <a:latin typeface="+mj-lt"/>
                <a:cs typeface="Times New Roman" pitchFamily="18" charset="0"/>
              </a:rPr>
              <a:t> </a:t>
            </a:r>
            <a:r>
              <a:rPr lang="vi-VN" sz="4800" b="1" dirty="0">
                <a:solidFill>
                  <a:srgbClr val="FF0000"/>
                </a:solidFill>
                <a:latin typeface="HP001 4 hàng" pitchFamily="34" charset="0"/>
                <a:cs typeface="Times New Roman" pitchFamily="18" charset="0"/>
              </a:rPr>
              <a:t>t</a:t>
            </a:r>
            <a:endParaRPr lang="vi-VN" sz="48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7" name="Picture 6" descr="3cf8adb12397c1ba57b3635ea431ad4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3227" y="1111508"/>
            <a:ext cx="4158342" cy="555897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519883" y="3207885"/>
            <a:ext cx="3425375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100" dirty="0">
                <a:latin typeface="+mj-lt"/>
                <a:cs typeface="Times New Roman" pitchFamily="18" charset="0"/>
              </a:rPr>
              <a:t>- </a:t>
            </a:r>
            <a:r>
              <a:rPr lang="vi-VN" sz="3100" dirty="0">
                <a:latin typeface="+mj-lt"/>
                <a:cs typeface="Times New Roman" pitchFamily="18" charset="0"/>
              </a:rPr>
              <a:t>Độ cao 5 </a:t>
            </a:r>
            <a:r>
              <a:rPr lang="en-US" sz="3100" dirty="0">
                <a:latin typeface="+mj-lt"/>
                <a:cs typeface="Times New Roman" pitchFamily="18" charset="0"/>
              </a:rPr>
              <a:t>ô </a:t>
            </a:r>
            <a:r>
              <a:rPr lang="vi-VN" sz="3100" dirty="0">
                <a:latin typeface="+mj-lt"/>
                <a:cs typeface="Times New Roman" pitchFamily="18" charset="0"/>
              </a:rPr>
              <a:t>li là </a:t>
            </a:r>
            <a:r>
              <a:rPr lang="en-US" sz="3100" dirty="0" err="1">
                <a:latin typeface="+mj-lt"/>
                <a:cs typeface="Times New Roman" pitchFamily="18" charset="0"/>
              </a:rPr>
              <a:t>các</a:t>
            </a:r>
            <a:r>
              <a:rPr lang="en-US" sz="3100" dirty="0">
                <a:latin typeface="+mj-lt"/>
                <a:cs typeface="Times New Roman" pitchFamily="18" charset="0"/>
              </a:rPr>
              <a:t> </a:t>
            </a:r>
            <a:r>
              <a:rPr lang="vi-VN" sz="3100" dirty="0">
                <a:latin typeface="+mj-lt"/>
                <a:cs typeface="Times New Roman" pitchFamily="18" charset="0"/>
              </a:rPr>
              <a:t>chữ</a:t>
            </a:r>
            <a:r>
              <a:rPr lang="en-US" sz="3100" dirty="0">
                <a:latin typeface="+mj-lt"/>
                <a:cs typeface="Times New Roman" pitchFamily="18" charset="0"/>
              </a:rPr>
              <a:t>:</a:t>
            </a:r>
            <a:r>
              <a:rPr lang="vi-VN" sz="3100" dirty="0">
                <a:latin typeface="+mj-lt"/>
                <a:cs typeface="Times New Roman" pitchFamily="18" charset="0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HP001 4 hàng" pitchFamily="34" charset="0"/>
                <a:cs typeface="Times New Roman" pitchFamily="18" charset="0"/>
              </a:rPr>
              <a:t> h, g</a:t>
            </a:r>
            <a:endParaRPr lang="vi-VN" sz="48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0">
            <a:hlinkClick r:id="" action="ppaction://media"/>
            <a:extLst>
              <a:ext uri="{FF2B5EF4-FFF2-40B4-BE49-F238E27FC236}">
                <a16:creationId xmlns:a16="http://schemas.microsoft.com/office/drawing/2014/main" id="{71400C20-0DE5-49F2-B9D4-1E98B1AE4279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874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A61FE71-59C5-4761-992B-0FF36176E1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902" y="-144912"/>
            <a:ext cx="2013301" cy="894801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33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597651" y="646102"/>
            <a:ext cx="62411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800" b="1" dirty="0">
                <a:solidFill>
                  <a:srgbClr val="002060"/>
                </a:solidFill>
              </a:rPr>
              <a:t>VIẾT BẢNG CON</a:t>
            </a:r>
            <a:endParaRPr lang="en-US" sz="4800" b="1" dirty="0">
              <a:solidFill>
                <a:srgbClr val="00206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6E00216-939E-438B-A992-CF316AF5B3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3010" y="1809335"/>
            <a:ext cx="3018408" cy="20724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6BA626B-997E-4556-8B77-8C6113EB52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404" t="31853" r="11751" b="32212"/>
          <a:stretch/>
        </p:blipFill>
        <p:spPr>
          <a:xfrm>
            <a:off x="8133010" y="4515949"/>
            <a:ext cx="3087330" cy="130227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66CEEDB-9E4D-4427-881D-E7E33C16999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288" t="20193" r="6031" b="20116"/>
          <a:stretch/>
        </p:blipFill>
        <p:spPr>
          <a:xfrm>
            <a:off x="620433" y="1809335"/>
            <a:ext cx="6421702" cy="4008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56646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56B68AA-1ACD-4AA9-BE88-03BD0B6E08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9486" y="346031"/>
            <a:ext cx="12670972" cy="7096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645331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6E1A797-C3F9-45FE-A2E8-AC78D4266A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58" y="551542"/>
            <a:ext cx="120421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436883"/>
      </p:ext>
    </p:extLst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38918" descr="1-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8333" y="2526194"/>
            <a:ext cx="2119671" cy="315614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38916" descr="1-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6438" y="1988921"/>
            <a:ext cx="2554852" cy="406976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38919" descr="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703016">
            <a:off x="3409047" y="424028"/>
            <a:ext cx="6421603" cy="638434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3977630" y="2915809"/>
            <a:ext cx="437491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6600" b="1" dirty="0">
                <a:solidFill>
                  <a:srgbClr val="FF0000"/>
                </a:solidFill>
                <a:cs typeface="+mn-ea"/>
                <a:sym typeface="+mn-lt"/>
              </a:rPr>
              <a:t>THƯ GIÃN</a:t>
            </a:r>
          </a:p>
        </p:txBody>
      </p:sp>
    </p:spTree>
    <p:extLst>
      <p:ext uri="{BB962C8B-B14F-4D97-AF65-F5344CB8AC3E}">
        <p14:creationId xmlns:p14="http://schemas.microsoft.com/office/powerpoint/2010/main" val="2660918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73D44AD-271C-458B-A124-65B88E346403}"/>
              </a:ext>
            </a:extLst>
          </p:cNvPr>
          <p:cNvSpPr/>
          <p:nvPr/>
        </p:nvSpPr>
        <p:spPr>
          <a:xfrm>
            <a:off x="11447794" y="6276558"/>
            <a:ext cx="2920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prstClr val="white"/>
                </a:solidFill>
                <a:latin typeface="Quicksand" pitchFamily="2" charset="0"/>
              </a:rPr>
              <a:t>14</a:t>
            </a:r>
          </a:p>
        </p:txBody>
      </p:sp>
      <p:pic>
        <p:nvPicPr>
          <p:cNvPr id="2" name="khởi động đầu giờ. h...">
            <a:hlinkClick r:id="" action="ppaction://media"/>
            <a:extLst>
              <a:ext uri="{FF2B5EF4-FFF2-40B4-BE49-F238E27FC236}">
                <a16:creationId xmlns:a16="http://schemas.microsoft.com/office/drawing/2014/main" id="{5110860D-A1F6-4440-B2E3-C81543DA621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51263"/>
            <a:ext cx="12192000" cy="640673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A9CD8D1-ADC3-4EA4-BEF9-7A47913BCF10}"/>
              </a:ext>
            </a:extLst>
          </p:cNvPr>
          <p:cNvSpPr txBox="1"/>
          <p:nvPr/>
        </p:nvSpPr>
        <p:spPr>
          <a:xfrm>
            <a:off x="3820668" y="80611"/>
            <a:ext cx="6665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UTM Avo" panose="02040603050506020204" pitchFamily="18" charset="0"/>
              </a:rPr>
              <a:t>Vui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lòng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tải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về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để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xem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đầy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đủ</a:t>
            </a:r>
            <a:r>
              <a:rPr lang="en-US" dirty="0">
                <a:latin typeface="UTM Avo" panose="02040603050506020204" pitchFamily="18" charset="0"/>
              </a:rPr>
              <a:t> video</a:t>
            </a:r>
          </a:p>
        </p:txBody>
      </p:sp>
    </p:spTree>
    <p:extLst>
      <p:ext uri="{BB962C8B-B14F-4D97-AF65-F5344CB8AC3E}">
        <p14:creationId xmlns:p14="http://schemas.microsoft.com/office/powerpoint/2010/main" val="21424145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17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Bộ 10 chủ đề hình nền powerpoint cực đẹp">
            <a:extLst>
              <a:ext uri="{FF2B5EF4-FFF2-40B4-BE49-F238E27FC236}">
                <a16:creationId xmlns:a16="http://schemas.microsoft.com/office/drawing/2014/main" id="{923CB2C7-BEFF-44BB-A745-6794322EB4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7290"/>
            <a:ext cx="12192000" cy="6430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305246" y="3598341"/>
            <a:ext cx="6420410" cy="830995"/>
          </a:xfrm>
          <a:prstGeom prst="rect">
            <a:avLst/>
          </a:prstGeom>
          <a:noFill/>
        </p:spPr>
        <p:txBody>
          <a:bodyPr wrap="square" lIns="91439" tIns="45719" rIns="91439" bIns="45719">
            <a:spAutoFit/>
          </a:bodyPr>
          <a:lstStyle/>
          <a:p>
            <a:pPr algn="ctr" defTabSz="914416"/>
            <a:r>
              <a:rPr lang="en-US" sz="4800" b="1" dirty="0">
                <a:ln w="0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latin typeface="UTM Avo"/>
              </a:rPr>
              <a:t>LUYỆN VIẾT VỞ</a:t>
            </a:r>
          </a:p>
        </p:txBody>
      </p:sp>
    </p:spTree>
  </p:cSld>
  <p:clrMapOvr>
    <a:masterClrMapping/>
  </p:clrMapOvr>
  <p:transition spd="slow"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29D5E562-1FA1-4856-A1CF-3583FF4E20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21" b="8512"/>
          <a:stretch/>
        </p:blipFill>
        <p:spPr>
          <a:xfrm>
            <a:off x="1232832" y="749509"/>
            <a:ext cx="10475843" cy="5586890"/>
          </a:xfrm>
          <a:prstGeom prst="rect">
            <a:avLst/>
          </a:prstGeom>
        </p:spPr>
      </p:pic>
      <p:pic>
        <p:nvPicPr>
          <p:cNvPr id="15" name="图片 38">
            <a:extLst>
              <a:ext uri="{FF2B5EF4-FFF2-40B4-BE49-F238E27FC236}">
                <a16:creationId xmlns:a16="http://schemas.microsoft.com/office/drawing/2014/main" id="{7B46313E-BC8E-4D15-BDFC-5AF6D53F988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27" t="62033" r="12160" b="11047"/>
          <a:stretch/>
        </p:blipFill>
        <p:spPr>
          <a:xfrm>
            <a:off x="7298526" y="280296"/>
            <a:ext cx="1072664" cy="1462568"/>
          </a:xfrm>
          <a:prstGeom prst="rect">
            <a:avLst/>
          </a:prstGeom>
        </p:spPr>
      </p:pic>
      <p:pic>
        <p:nvPicPr>
          <p:cNvPr id="17" name="图片 37">
            <a:extLst>
              <a:ext uri="{FF2B5EF4-FFF2-40B4-BE49-F238E27FC236}">
                <a16:creationId xmlns:a16="http://schemas.microsoft.com/office/drawing/2014/main" id="{13CCD10C-3F9A-48A6-BDFA-A604CEFAEAB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64" r="68378" b="10021"/>
          <a:stretch/>
        </p:blipFill>
        <p:spPr>
          <a:xfrm>
            <a:off x="302044" y="-32401"/>
            <a:ext cx="1445829" cy="1688125"/>
          </a:xfrm>
          <a:prstGeom prst="rect">
            <a:avLst/>
          </a:prstGeom>
        </p:spPr>
      </p:pic>
      <p:sp>
        <p:nvSpPr>
          <p:cNvPr id="18" name="原创设计师QQ：178119980 喵小姐">
            <a:extLst>
              <a:ext uri="{FF2B5EF4-FFF2-40B4-BE49-F238E27FC236}">
                <a16:creationId xmlns:a16="http://schemas.microsoft.com/office/drawing/2014/main" id="{90CB09B6-F122-4EA7-AED8-1116E9C62C24}"/>
              </a:ext>
            </a:extLst>
          </p:cNvPr>
          <p:cNvSpPr/>
          <p:nvPr/>
        </p:nvSpPr>
        <p:spPr>
          <a:xfrm>
            <a:off x="3643588" y="1523029"/>
            <a:ext cx="5440451" cy="19059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altLang="zh-CN" sz="4800" b="1" dirty="0">
                <a:solidFill>
                  <a:schemeClr val="bg1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LUYỆN VIẾT VỞ</a:t>
            </a:r>
          </a:p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altLang="zh-CN" sz="4800" dirty="0">
                <a:solidFill>
                  <a:schemeClr val="bg1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(Chữ cỡ vừa)</a:t>
            </a:r>
            <a:endParaRPr kumimoji="0" lang="zh-CN" altLang="en-US" sz="48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384597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A_库_图片 6">
            <a:extLst>
              <a:ext uri="{FF2B5EF4-FFF2-40B4-BE49-F238E27FC236}">
                <a16:creationId xmlns:a16="http://schemas.microsoft.com/office/drawing/2014/main" id="{D752A238-C2DA-4CFF-ABFA-447743F7042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8210" y="73281"/>
            <a:ext cx="5568097" cy="4042698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>
                <a:solidFill>
                  <a:srgbClr val="FF0000"/>
                </a:solidFill>
              </a14:hiddenLine>
            </a:ext>
          </a:extLst>
        </p:spPr>
      </p:pic>
      <p:pic>
        <p:nvPicPr>
          <p:cNvPr id="19" name="图片 11">
            <a:extLst>
              <a:ext uri="{FF2B5EF4-FFF2-40B4-BE49-F238E27FC236}">
                <a16:creationId xmlns:a16="http://schemas.microsoft.com/office/drawing/2014/main" id="{6E70CCF6-9CC6-43A1-A461-A1C68710EF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2735" y="2063899"/>
            <a:ext cx="1607464" cy="4168998"/>
          </a:xfrm>
          <a:prstGeom prst="rect">
            <a:avLst/>
          </a:prstGeom>
        </p:spPr>
      </p:pic>
      <p:pic>
        <p:nvPicPr>
          <p:cNvPr id="11" name="图片 36">
            <a:extLst>
              <a:ext uri="{FF2B5EF4-FFF2-40B4-BE49-F238E27FC236}">
                <a16:creationId xmlns:a16="http://schemas.microsoft.com/office/drawing/2014/main" id="{C1F712D0-2E71-4485-8254-6DA8B5B6DB8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552"/>
          <a:stretch/>
        </p:blipFill>
        <p:spPr>
          <a:xfrm>
            <a:off x="9553998" y="190764"/>
            <a:ext cx="2638002" cy="5235304"/>
          </a:xfrm>
          <a:prstGeom prst="rect">
            <a:avLst/>
          </a:prstGeom>
        </p:spPr>
      </p:pic>
      <p:pic>
        <p:nvPicPr>
          <p:cNvPr id="12" name="图片 37">
            <a:extLst>
              <a:ext uri="{FF2B5EF4-FFF2-40B4-BE49-F238E27FC236}">
                <a16:creationId xmlns:a16="http://schemas.microsoft.com/office/drawing/2014/main" id="{E0982AC1-79A8-413F-942A-E91CC963AF7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64" r="68378" b="10021"/>
          <a:stretch/>
        </p:blipFill>
        <p:spPr>
          <a:xfrm>
            <a:off x="302044" y="42550"/>
            <a:ext cx="1445829" cy="1688125"/>
          </a:xfrm>
          <a:prstGeom prst="rect">
            <a:avLst/>
          </a:prstGeom>
        </p:spPr>
      </p:pic>
      <p:pic>
        <p:nvPicPr>
          <p:cNvPr id="13" name="图片 38">
            <a:extLst>
              <a:ext uri="{FF2B5EF4-FFF2-40B4-BE49-F238E27FC236}">
                <a16:creationId xmlns:a16="http://schemas.microsoft.com/office/drawing/2014/main" id="{3466E525-FD07-4D81-BC1D-CCFCF6B2421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27" t="62033" r="12160" b="11047"/>
          <a:stretch/>
        </p:blipFill>
        <p:spPr>
          <a:xfrm>
            <a:off x="7478408" y="497249"/>
            <a:ext cx="1072664" cy="1462568"/>
          </a:xfrm>
          <a:prstGeom prst="rect">
            <a:avLst/>
          </a:prstGeom>
        </p:spPr>
      </p:pic>
      <p:pic>
        <p:nvPicPr>
          <p:cNvPr id="6" name="图片 2">
            <a:extLst>
              <a:ext uri="{FF2B5EF4-FFF2-40B4-BE49-F238E27FC236}">
                <a16:creationId xmlns:a16="http://schemas.microsoft.com/office/drawing/2014/main" id="{87B1F0E0-D45E-488C-B3C5-8B256439F6D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76"/>
          <a:stretch/>
        </p:blipFill>
        <p:spPr>
          <a:xfrm>
            <a:off x="6696297" y="1478795"/>
            <a:ext cx="3709549" cy="4732974"/>
          </a:xfrm>
          <a:prstGeom prst="rect">
            <a:avLst/>
          </a:prstGeom>
        </p:spPr>
      </p:pic>
      <p:grpSp>
        <p:nvGrpSpPr>
          <p:cNvPr id="7" name="组合 2">
            <a:extLst>
              <a:ext uri="{FF2B5EF4-FFF2-40B4-BE49-F238E27FC236}">
                <a16:creationId xmlns:a16="http://schemas.microsoft.com/office/drawing/2014/main" id="{A7AE0381-B9F1-45B3-A1C7-376FCAB77FD2}"/>
              </a:ext>
            </a:extLst>
          </p:cNvPr>
          <p:cNvGrpSpPr/>
          <p:nvPr/>
        </p:nvGrpSpPr>
        <p:grpSpPr>
          <a:xfrm>
            <a:off x="0" y="3948758"/>
            <a:ext cx="12193676" cy="2486426"/>
            <a:chOff x="-175847" y="4352544"/>
            <a:chExt cx="12367847" cy="2505456"/>
          </a:xfrm>
        </p:grpSpPr>
        <p:pic>
          <p:nvPicPr>
            <p:cNvPr id="8" name="图片 3">
              <a:extLst>
                <a:ext uri="{FF2B5EF4-FFF2-40B4-BE49-F238E27FC236}">
                  <a16:creationId xmlns:a16="http://schemas.microsoft.com/office/drawing/2014/main" id="{04DD59F0-5C20-4144-A0A3-9D3BF1644A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600" r="48883"/>
            <a:stretch/>
          </p:blipFill>
          <p:spPr>
            <a:xfrm flipH="1">
              <a:off x="-175847" y="4352544"/>
              <a:ext cx="4185322" cy="2505456"/>
            </a:xfrm>
            <a:prstGeom prst="rect">
              <a:avLst/>
            </a:prstGeom>
          </p:spPr>
        </p:pic>
        <p:pic>
          <p:nvPicPr>
            <p:cNvPr id="9" name="图片 4">
              <a:extLst>
                <a:ext uri="{FF2B5EF4-FFF2-40B4-BE49-F238E27FC236}">
                  <a16:creationId xmlns:a16="http://schemas.microsoft.com/office/drawing/2014/main" id="{E096FEFA-6F68-4ADE-9D5D-DD7495126A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9968"/>
            <a:stretch/>
          </p:blipFill>
          <p:spPr>
            <a:xfrm>
              <a:off x="4004236" y="4553712"/>
              <a:ext cx="8187764" cy="2304288"/>
            </a:xfrm>
            <a:prstGeom prst="rect">
              <a:avLst/>
            </a:prstGeom>
          </p:spPr>
        </p:pic>
      </p:grpSp>
      <p:sp>
        <p:nvSpPr>
          <p:cNvPr id="16" name="原创设计师QQ：178119980 喵小姐">
            <a:extLst>
              <a:ext uri="{FF2B5EF4-FFF2-40B4-BE49-F238E27FC236}">
                <a16:creationId xmlns:a16="http://schemas.microsoft.com/office/drawing/2014/main" id="{9EFDE926-3307-419D-AB42-C0445F77D1DB}"/>
              </a:ext>
            </a:extLst>
          </p:cNvPr>
          <p:cNvSpPr/>
          <p:nvPr/>
        </p:nvSpPr>
        <p:spPr>
          <a:xfrm>
            <a:off x="3238963" y="1141644"/>
            <a:ext cx="3189323" cy="19059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altLang="zh-CN" sz="4800" b="1" dirty="0">
                <a:solidFill>
                  <a:srgbClr val="5F360E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VIẾT CHỮ CỠ NHỎ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5F360E"/>
              </a:solidFill>
              <a:effectLst/>
              <a:uLnTx/>
              <a:uFillTx/>
              <a:latin typeface="UTM Avo" panose="02040603050506020204" pitchFamily="18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4" name="图片 37">
            <a:extLst>
              <a:ext uri="{FF2B5EF4-FFF2-40B4-BE49-F238E27FC236}">
                <a16:creationId xmlns:a16="http://schemas.microsoft.com/office/drawing/2014/main" id="{C5CC5358-B5F5-45DD-B561-1BBC10D9ABE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64" r="68378" b="10021"/>
          <a:stretch/>
        </p:blipFill>
        <p:spPr>
          <a:xfrm>
            <a:off x="302044" y="-32401"/>
            <a:ext cx="1445829" cy="168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1467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19">
            <a:extLst>
              <a:ext uri="{FF2B5EF4-FFF2-40B4-BE49-F238E27FC236}">
                <a16:creationId xmlns:a16="http://schemas.microsoft.com/office/drawing/2014/main" id="{7833E063-7C0E-4D96-84CC-1CA0930F1D4F}"/>
              </a:ext>
            </a:extLst>
          </p:cNvPr>
          <p:cNvGrpSpPr/>
          <p:nvPr/>
        </p:nvGrpSpPr>
        <p:grpSpPr>
          <a:xfrm>
            <a:off x="4287758" y="671882"/>
            <a:ext cx="3885949" cy="905983"/>
            <a:chOff x="1936535" y="3935752"/>
            <a:chExt cx="8318930" cy="2056864"/>
          </a:xfrm>
        </p:grpSpPr>
        <p:sp>
          <p:nvSpPr>
            <p:cNvPr id="5" name="任意多边形 3">
              <a:extLst>
                <a:ext uri="{FF2B5EF4-FFF2-40B4-BE49-F238E27FC236}">
                  <a16:creationId xmlns:a16="http://schemas.microsoft.com/office/drawing/2014/main" id="{84294525-5889-49F8-8E6B-010272129644}"/>
                </a:ext>
              </a:extLst>
            </p:cNvPr>
            <p:cNvSpPr/>
            <p:nvPr/>
          </p:nvSpPr>
          <p:spPr>
            <a:xfrm>
              <a:off x="1936535" y="3935752"/>
              <a:ext cx="8318930" cy="2056864"/>
            </a:xfrm>
            <a:custGeom>
              <a:avLst/>
              <a:gdLst>
                <a:gd name="connsiteX0" fmla="*/ 137997 w 9326460"/>
                <a:gd name="connsiteY0" fmla="*/ 1296215 h 2298297"/>
                <a:gd name="connsiteX1" fmla="*/ 21883 w 9326460"/>
                <a:gd name="connsiteY1" fmla="*/ 410843 h 2298297"/>
                <a:gd name="connsiteX2" fmla="*/ 660511 w 9326460"/>
                <a:gd name="connsiteY2" fmla="*/ 178615 h 2298297"/>
                <a:gd name="connsiteX3" fmla="*/ 1342683 w 9326460"/>
                <a:gd name="connsiteY3" fmla="*/ 4443 h 2298297"/>
                <a:gd name="connsiteX4" fmla="*/ 3142454 w 9326460"/>
                <a:gd name="connsiteY4" fmla="*/ 47986 h 2298297"/>
                <a:gd name="connsiteX5" fmla="*/ 5493769 w 9326460"/>
                <a:gd name="connsiteY5" fmla="*/ 91529 h 2298297"/>
                <a:gd name="connsiteX6" fmla="*/ 7133883 w 9326460"/>
                <a:gd name="connsiteY6" fmla="*/ 77015 h 2298297"/>
                <a:gd name="connsiteX7" fmla="*/ 8367597 w 9326460"/>
                <a:gd name="connsiteY7" fmla="*/ 135072 h 2298297"/>
                <a:gd name="connsiteX8" fmla="*/ 9180397 w 9326460"/>
                <a:gd name="connsiteY8" fmla="*/ 178615 h 2298297"/>
                <a:gd name="connsiteX9" fmla="*/ 9311026 w 9326460"/>
                <a:gd name="connsiteY9" fmla="*/ 643072 h 2298297"/>
                <a:gd name="connsiteX10" fmla="*/ 9311026 w 9326460"/>
                <a:gd name="connsiteY10" fmla="*/ 1484901 h 2298297"/>
                <a:gd name="connsiteX11" fmla="*/ 9194911 w 9326460"/>
                <a:gd name="connsiteY11" fmla="*/ 1934843 h 2298297"/>
                <a:gd name="connsiteX12" fmla="*/ 8832054 w 9326460"/>
                <a:gd name="connsiteY12" fmla="*/ 2196101 h 2298297"/>
                <a:gd name="connsiteX13" fmla="*/ 7337083 w 9326460"/>
                <a:gd name="connsiteY13" fmla="*/ 2297701 h 2298297"/>
                <a:gd name="connsiteX14" fmla="*/ 6074340 w 9326460"/>
                <a:gd name="connsiteY14" fmla="*/ 2196101 h 2298297"/>
                <a:gd name="connsiteX15" fmla="*/ 4797083 w 9326460"/>
                <a:gd name="connsiteY15" fmla="*/ 2297701 h 2298297"/>
                <a:gd name="connsiteX16" fmla="*/ 2866683 w 9326460"/>
                <a:gd name="connsiteY16" fmla="*/ 2138043 h 2298297"/>
                <a:gd name="connsiteX17" fmla="*/ 1095940 w 9326460"/>
                <a:gd name="connsiteY17" fmla="*/ 2210615 h 2298297"/>
                <a:gd name="connsiteX18" fmla="*/ 181540 w 9326460"/>
                <a:gd name="connsiteY18" fmla="*/ 2196101 h 2298297"/>
                <a:gd name="connsiteX19" fmla="*/ 94454 w 9326460"/>
                <a:gd name="connsiteY19" fmla="*/ 1833243 h 2298297"/>
                <a:gd name="connsiteX20" fmla="*/ 36397 w 9326460"/>
                <a:gd name="connsiteY20" fmla="*/ 1397815 h 2298297"/>
                <a:gd name="connsiteX21" fmla="*/ 137997 w 9326460"/>
                <a:gd name="connsiteY21" fmla="*/ 1296215 h 2298297"/>
                <a:gd name="connsiteX0" fmla="*/ 59709 w 9349772"/>
                <a:gd name="connsiteY0" fmla="*/ 1397815 h 2298297"/>
                <a:gd name="connsiteX1" fmla="*/ 45195 w 9349772"/>
                <a:gd name="connsiteY1" fmla="*/ 410843 h 2298297"/>
                <a:gd name="connsiteX2" fmla="*/ 683823 w 9349772"/>
                <a:gd name="connsiteY2" fmla="*/ 178615 h 2298297"/>
                <a:gd name="connsiteX3" fmla="*/ 1365995 w 9349772"/>
                <a:gd name="connsiteY3" fmla="*/ 4443 h 2298297"/>
                <a:gd name="connsiteX4" fmla="*/ 3165766 w 9349772"/>
                <a:gd name="connsiteY4" fmla="*/ 47986 h 2298297"/>
                <a:gd name="connsiteX5" fmla="*/ 5517081 w 9349772"/>
                <a:gd name="connsiteY5" fmla="*/ 91529 h 2298297"/>
                <a:gd name="connsiteX6" fmla="*/ 7157195 w 9349772"/>
                <a:gd name="connsiteY6" fmla="*/ 77015 h 2298297"/>
                <a:gd name="connsiteX7" fmla="*/ 8390909 w 9349772"/>
                <a:gd name="connsiteY7" fmla="*/ 135072 h 2298297"/>
                <a:gd name="connsiteX8" fmla="*/ 9203709 w 9349772"/>
                <a:gd name="connsiteY8" fmla="*/ 178615 h 2298297"/>
                <a:gd name="connsiteX9" fmla="*/ 9334338 w 9349772"/>
                <a:gd name="connsiteY9" fmla="*/ 643072 h 2298297"/>
                <a:gd name="connsiteX10" fmla="*/ 9334338 w 9349772"/>
                <a:gd name="connsiteY10" fmla="*/ 1484901 h 2298297"/>
                <a:gd name="connsiteX11" fmla="*/ 9218223 w 9349772"/>
                <a:gd name="connsiteY11" fmla="*/ 1934843 h 2298297"/>
                <a:gd name="connsiteX12" fmla="*/ 8855366 w 9349772"/>
                <a:gd name="connsiteY12" fmla="*/ 2196101 h 2298297"/>
                <a:gd name="connsiteX13" fmla="*/ 7360395 w 9349772"/>
                <a:gd name="connsiteY13" fmla="*/ 2297701 h 2298297"/>
                <a:gd name="connsiteX14" fmla="*/ 6097652 w 9349772"/>
                <a:gd name="connsiteY14" fmla="*/ 2196101 h 2298297"/>
                <a:gd name="connsiteX15" fmla="*/ 4820395 w 9349772"/>
                <a:gd name="connsiteY15" fmla="*/ 2297701 h 2298297"/>
                <a:gd name="connsiteX16" fmla="*/ 2889995 w 9349772"/>
                <a:gd name="connsiteY16" fmla="*/ 2138043 h 2298297"/>
                <a:gd name="connsiteX17" fmla="*/ 1119252 w 9349772"/>
                <a:gd name="connsiteY17" fmla="*/ 2210615 h 2298297"/>
                <a:gd name="connsiteX18" fmla="*/ 204852 w 9349772"/>
                <a:gd name="connsiteY18" fmla="*/ 2196101 h 2298297"/>
                <a:gd name="connsiteX19" fmla="*/ 117766 w 9349772"/>
                <a:gd name="connsiteY19" fmla="*/ 1833243 h 2298297"/>
                <a:gd name="connsiteX20" fmla="*/ 59709 w 9349772"/>
                <a:gd name="connsiteY20" fmla="*/ 1397815 h 2298297"/>
                <a:gd name="connsiteX0" fmla="*/ 24725 w 9314788"/>
                <a:gd name="connsiteY0" fmla="*/ 1405232 h 2305714"/>
                <a:gd name="connsiteX1" fmla="*/ 10211 w 9314788"/>
                <a:gd name="connsiteY1" fmla="*/ 418260 h 2305714"/>
                <a:gd name="connsiteX2" fmla="*/ 140839 w 9314788"/>
                <a:gd name="connsiteY2" fmla="*/ 40889 h 2305714"/>
                <a:gd name="connsiteX3" fmla="*/ 1331011 w 9314788"/>
                <a:gd name="connsiteY3" fmla="*/ 11860 h 2305714"/>
                <a:gd name="connsiteX4" fmla="*/ 3130782 w 9314788"/>
                <a:gd name="connsiteY4" fmla="*/ 55403 h 2305714"/>
                <a:gd name="connsiteX5" fmla="*/ 5482097 w 9314788"/>
                <a:gd name="connsiteY5" fmla="*/ 98946 h 2305714"/>
                <a:gd name="connsiteX6" fmla="*/ 7122211 w 9314788"/>
                <a:gd name="connsiteY6" fmla="*/ 84432 h 2305714"/>
                <a:gd name="connsiteX7" fmla="*/ 8355925 w 9314788"/>
                <a:gd name="connsiteY7" fmla="*/ 142489 h 2305714"/>
                <a:gd name="connsiteX8" fmla="*/ 9168725 w 9314788"/>
                <a:gd name="connsiteY8" fmla="*/ 186032 h 2305714"/>
                <a:gd name="connsiteX9" fmla="*/ 9299354 w 9314788"/>
                <a:gd name="connsiteY9" fmla="*/ 650489 h 2305714"/>
                <a:gd name="connsiteX10" fmla="*/ 9299354 w 9314788"/>
                <a:gd name="connsiteY10" fmla="*/ 1492318 h 2305714"/>
                <a:gd name="connsiteX11" fmla="*/ 9183239 w 9314788"/>
                <a:gd name="connsiteY11" fmla="*/ 1942260 h 2305714"/>
                <a:gd name="connsiteX12" fmla="*/ 8820382 w 9314788"/>
                <a:gd name="connsiteY12" fmla="*/ 2203518 h 2305714"/>
                <a:gd name="connsiteX13" fmla="*/ 7325411 w 9314788"/>
                <a:gd name="connsiteY13" fmla="*/ 2305118 h 2305714"/>
                <a:gd name="connsiteX14" fmla="*/ 6062668 w 9314788"/>
                <a:gd name="connsiteY14" fmla="*/ 2203518 h 2305714"/>
                <a:gd name="connsiteX15" fmla="*/ 4785411 w 9314788"/>
                <a:gd name="connsiteY15" fmla="*/ 2305118 h 2305714"/>
                <a:gd name="connsiteX16" fmla="*/ 2855011 w 9314788"/>
                <a:gd name="connsiteY16" fmla="*/ 2145460 h 2305714"/>
                <a:gd name="connsiteX17" fmla="*/ 1084268 w 9314788"/>
                <a:gd name="connsiteY17" fmla="*/ 2218032 h 2305714"/>
                <a:gd name="connsiteX18" fmla="*/ 169868 w 9314788"/>
                <a:gd name="connsiteY18" fmla="*/ 2203518 h 2305714"/>
                <a:gd name="connsiteX19" fmla="*/ 82782 w 9314788"/>
                <a:gd name="connsiteY19" fmla="*/ 1840660 h 2305714"/>
                <a:gd name="connsiteX20" fmla="*/ 24725 w 9314788"/>
                <a:gd name="connsiteY20" fmla="*/ 1405232 h 2305714"/>
                <a:gd name="connsiteX0" fmla="*/ 118449 w 9408512"/>
                <a:gd name="connsiteY0" fmla="*/ 1410096 h 2310578"/>
                <a:gd name="connsiteX1" fmla="*/ 2335 w 9408512"/>
                <a:gd name="connsiteY1" fmla="*/ 495695 h 2310578"/>
                <a:gd name="connsiteX2" fmla="*/ 234563 w 9408512"/>
                <a:gd name="connsiteY2" fmla="*/ 45753 h 2310578"/>
                <a:gd name="connsiteX3" fmla="*/ 1424735 w 9408512"/>
                <a:gd name="connsiteY3" fmla="*/ 16724 h 2310578"/>
                <a:gd name="connsiteX4" fmla="*/ 3224506 w 9408512"/>
                <a:gd name="connsiteY4" fmla="*/ 60267 h 2310578"/>
                <a:gd name="connsiteX5" fmla="*/ 5575821 w 9408512"/>
                <a:gd name="connsiteY5" fmla="*/ 103810 h 2310578"/>
                <a:gd name="connsiteX6" fmla="*/ 7215935 w 9408512"/>
                <a:gd name="connsiteY6" fmla="*/ 89296 h 2310578"/>
                <a:gd name="connsiteX7" fmla="*/ 8449649 w 9408512"/>
                <a:gd name="connsiteY7" fmla="*/ 147353 h 2310578"/>
                <a:gd name="connsiteX8" fmla="*/ 9262449 w 9408512"/>
                <a:gd name="connsiteY8" fmla="*/ 190896 h 2310578"/>
                <a:gd name="connsiteX9" fmla="*/ 9393078 w 9408512"/>
                <a:gd name="connsiteY9" fmla="*/ 655353 h 2310578"/>
                <a:gd name="connsiteX10" fmla="*/ 9393078 w 9408512"/>
                <a:gd name="connsiteY10" fmla="*/ 1497182 h 2310578"/>
                <a:gd name="connsiteX11" fmla="*/ 9276963 w 9408512"/>
                <a:gd name="connsiteY11" fmla="*/ 1947124 h 2310578"/>
                <a:gd name="connsiteX12" fmla="*/ 8914106 w 9408512"/>
                <a:gd name="connsiteY12" fmla="*/ 2208382 h 2310578"/>
                <a:gd name="connsiteX13" fmla="*/ 7419135 w 9408512"/>
                <a:gd name="connsiteY13" fmla="*/ 2309982 h 2310578"/>
                <a:gd name="connsiteX14" fmla="*/ 6156392 w 9408512"/>
                <a:gd name="connsiteY14" fmla="*/ 2208382 h 2310578"/>
                <a:gd name="connsiteX15" fmla="*/ 4879135 w 9408512"/>
                <a:gd name="connsiteY15" fmla="*/ 2309982 h 2310578"/>
                <a:gd name="connsiteX16" fmla="*/ 2948735 w 9408512"/>
                <a:gd name="connsiteY16" fmla="*/ 2150324 h 2310578"/>
                <a:gd name="connsiteX17" fmla="*/ 1177992 w 9408512"/>
                <a:gd name="connsiteY17" fmla="*/ 2222896 h 2310578"/>
                <a:gd name="connsiteX18" fmla="*/ 263592 w 9408512"/>
                <a:gd name="connsiteY18" fmla="*/ 2208382 h 2310578"/>
                <a:gd name="connsiteX19" fmla="*/ 176506 w 9408512"/>
                <a:gd name="connsiteY19" fmla="*/ 1845524 h 2310578"/>
                <a:gd name="connsiteX20" fmla="*/ 118449 w 9408512"/>
                <a:gd name="connsiteY20" fmla="*/ 1410096 h 2310578"/>
                <a:gd name="connsiteX0" fmla="*/ 118971 w 9409034"/>
                <a:gd name="connsiteY0" fmla="*/ 1393372 h 2293854"/>
                <a:gd name="connsiteX1" fmla="*/ 2857 w 9409034"/>
                <a:gd name="connsiteY1" fmla="*/ 478971 h 2293854"/>
                <a:gd name="connsiteX2" fmla="*/ 249600 w 9409034"/>
                <a:gd name="connsiteY2" fmla="*/ 130629 h 2293854"/>
                <a:gd name="connsiteX3" fmla="*/ 1425257 w 9409034"/>
                <a:gd name="connsiteY3" fmla="*/ 0 h 2293854"/>
                <a:gd name="connsiteX4" fmla="*/ 3225028 w 9409034"/>
                <a:gd name="connsiteY4" fmla="*/ 43543 h 2293854"/>
                <a:gd name="connsiteX5" fmla="*/ 5576343 w 9409034"/>
                <a:gd name="connsiteY5" fmla="*/ 87086 h 2293854"/>
                <a:gd name="connsiteX6" fmla="*/ 7216457 w 9409034"/>
                <a:gd name="connsiteY6" fmla="*/ 72572 h 2293854"/>
                <a:gd name="connsiteX7" fmla="*/ 8450171 w 9409034"/>
                <a:gd name="connsiteY7" fmla="*/ 130629 h 2293854"/>
                <a:gd name="connsiteX8" fmla="*/ 9262971 w 9409034"/>
                <a:gd name="connsiteY8" fmla="*/ 174172 h 2293854"/>
                <a:gd name="connsiteX9" fmla="*/ 9393600 w 9409034"/>
                <a:gd name="connsiteY9" fmla="*/ 638629 h 2293854"/>
                <a:gd name="connsiteX10" fmla="*/ 9393600 w 9409034"/>
                <a:gd name="connsiteY10" fmla="*/ 1480458 h 2293854"/>
                <a:gd name="connsiteX11" fmla="*/ 9277485 w 9409034"/>
                <a:gd name="connsiteY11" fmla="*/ 1930400 h 2293854"/>
                <a:gd name="connsiteX12" fmla="*/ 8914628 w 9409034"/>
                <a:gd name="connsiteY12" fmla="*/ 2191658 h 2293854"/>
                <a:gd name="connsiteX13" fmla="*/ 7419657 w 9409034"/>
                <a:gd name="connsiteY13" fmla="*/ 2293258 h 2293854"/>
                <a:gd name="connsiteX14" fmla="*/ 6156914 w 9409034"/>
                <a:gd name="connsiteY14" fmla="*/ 2191658 h 2293854"/>
                <a:gd name="connsiteX15" fmla="*/ 4879657 w 9409034"/>
                <a:gd name="connsiteY15" fmla="*/ 2293258 h 2293854"/>
                <a:gd name="connsiteX16" fmla="*/ 2949257 w 9409034"/>
                <a:gd name="connsiteY16" fmla="*/ 2133600 h 2293854"/>
                <a:gd name="connsiteX17" fmla="*/ 1178514 w 9409034"/>
                <a:gd name="connsiteY17" fmla="*/ 2206172 h 2293854"/>
                <a:gd name="connsiteX18" fmla="*/ 264114 w 9409034"/>
                <a:gd name="connsiteY18" fmla="*/ 2191658 h 2293854"/>
                <a:gd name="connsiteX19" fmla="*/ 177028 w 9409034"/>
                <a:gd name="connsiteY19" fmla="*/ 1828800 h 2293854"/>
                <a:gd name="connsiteX20" fmla="*/ 118971 w 9409034"/>
                <a:gd name="connsiteY20" fmla="*/ 1393372 h 2293854"/>
                <a:gd name="connsiteX0" fmla="*/ 104764 w 9394827"/>
                <a:gd name="connsiteY0" fmla="*/ 1393372 h 2293854"/>
                <a:gd name="connsiteX1" fmla="*/ 3165 w 9394827"/>
                <a:gd name="connsiteY1" fmla="*/ 624114 h 2293854"/>
                <a:gd name="connsiteX2" fmla="*/ 235393 w 9394827"/>
                <a:gd name="connsiteY2" fmla="*/ 130629 h 2293854"/>
                <a:gd name="connsiteX3" fmla="*/ 1411050 w 9394827"/>
                <a:gd name="connsiteY3" fmla="*/ 0 h 2293854"/>
                <a:gd name="connsiteX4" fmla="*/ 3210821 w 9394827"/>
                <a:gd name="connsiteY4" fmla="*/ 43543 h 2293854"/>
                <a:gd name="connsiteX5" fmla="*/ 5562136 w 9394827"/>
                <a:gd name="connsiteY5" fmla="*/ 87086 h 2293854"/>
                <a:gd name="connsiteX6" fmla="*/ 7202250 w 9394827"/>
                <a:gd name="connsiteY6" fmla="*/ 72572 h 2293854"/>
                <a:gd name="connsiteX7" fmla="*/ 8435964 w 9394827"/>
                <a:gd name="connsiteY7" fmla="*/ 130629 h 2293854"/>
                <a:gd name="connsiteX8" fmla="*/ 9248764 w 9394827"/>
                <a:gd name="connsiteY8" fmla="*/ 174172 h 2293854"/>
                <a:gd name="connsiteX9" fmla="*/ 9379393 w 9394827"/>
                <a:gd name="connsiteY9" fmla="*/ 638629 h 2293854"/>
                <a:gd name="connsiteX10" fmla="*/ 9379393 w 9394827"/>
                <a:gd name="connsiteY10" fmla="*/ 1480458 h 2293854"/>
                <a:gd name="connsiteX11" fmla="*/ 9263278 w 9394827"/>
                <a:gd name="connsiteY11" fmla="*/ 1930400 h 2293854"/>
                <a:gd name="connsiteX12" fmla="*/ 8900421 w 9394827"/>
                <a:gd name="connsiteY12" fmla="*/ 2191658 h 2293854"/>
                <a:gd name="connsiteX13" fmla="*/ 7405450 w 9394827"/>
                <a:gd name="connsiteY13" fmla="*/ 2293258 h 2293854"/>
                <a:gd name="connsiteX14" fmla="*/ 6142707 w 9394827"/>
                <a:gd name="connsiteY14" fmla="*/ 2191658 h 2293854"/>
                <a:gd name="connsiteX15" fmla="*/ 4865450 w 9394827"/>
                <a:gd name="connsiteY15" fmla="*/ 2293258 h 2293854"/>
                <a:gd name="connsiteX16" fmla="*/ 2935050 w 9394827"/>
                <a:gd name="connsiteY16" fmla="*/ 2133600 h 2293854"/>
                <a:gd name="connsiteX17" fmla="*/ 1164307 w 9394827"/>
                <a:gd name="connsiteY17" fmla="*/ 2206172 h 2293854"/>
                <a:gd name="connsiteX18" fmla="*/ 249907 w 9394827"/>
                <a:gd name="connsiteY18" fmla="*/ 2191658 h 2293854"/>
                <a:gd name="connsiteX19" fmla="*/ 162821 w 9394827"/>
                <a:gd name="connsiteY19" fmla="*/ 1828800 h 2293854"/>
                <a:gd name="connsiteX20" fmla="*/ 104764 w 9394827"/>
                <a:gd name="connsiteY20" fmla="*/ 1393372 h 2293854"/>
                <a:gd name="connsiteX0" fmla="*/ 104764 w 9394827"/>
                <a:gd name="connsiteY0" fmla="*/ 1407886 h 2308368"/>
                <a:gd name="connsiteX1" fmla="*/ 3165 w 9394827"/>
                <a:gd name="connsiteY1" fmla="*/ 638628 h 2308368"/>
                <a:gd name="connsiteX2" fmla="*/ 235393 w 9394827"/>
                <a:gd name="connsiteY2" fmla="*/ 145143 h 2308368"/>
                <a:gd name="connsiteX3" fmla="*/ 1411050 w 9394827"/>
                <a:gd name="connsiteY3" fmla="*/ 14514 h 2308368"/>
                <a:gd name="connsiteX4" fmla="*/ 3210821 w 9394827"/>
                <a:gd name="connsiteY4" fmla="*/ 58057 h 2308368"/>
                <a:gd name="connsiteX5" fmla="*/ 5591164 w 9394827"/>
                <a:gd name="connsiteY5" fmla="*/ 0 h 2308368"/>
                <a:gd name="connsiteX6" fmla="*/ 7202250 w 9394827"/>
                <a:gd name="connsiteY6" fmla="*/ 87086 h 2308368"/>
                <a:gd name="connsiteX7" fmla="*/ 8435964 w 9394827"/>
                <a:gd name="connsiteY7" fmla="*/ 145143 h 2308368"/>
                <a:gd name="connsiteX8" fmla="*/ 9248764 w 9394827"/>
                <a:gd name="connsiteY8" fmla="*/ 188686 h 2308368"/>
                <a:gd name="connsiteX9" fmla="*/ 9379393 w 9394827"/>
                <a:gd name="connsiteY9" fmla="*/ 653143 h 2308368"/>
                <a:gd name="connsiteX10" fmla="*/ 9379393 w 9394827"/>
                <a:gd name="connsiteY10" fmla="*/ 1494972 h 2308368"/>
                <a:gd name="connsiteX11" fmla="*/ 9263278 w 9394827"/>
                <a:gd name="connsiteY11" fmla="*/ 1944914 h 2308368"/>
                <a:gd name="connsiteX12" fmla="*/ 8900421 w 9394827"/>
                <a:gd name="connsiteY12" fmla="*/ 2206172 h 2308368"/>
                <a:gd name="connsiteX13" fmla="*/ 7405450 w 9394827"/>
                <a:gd name="connsiteY13" fmla="*/ 2307772 h 2308368"/>
                <a:gd name="connsiteX14" fmla="*/ 6142707 w 9394827"/>
                <a:gd name="connsiteY14" fmla="*/ 2206172 h 2308368"/>
                <a:gd name="connsiteX15" fmla="*/ 4865450 w 9394827"/>
                <a:gd name="connsiteY15" fmla="*/ 2307772 h 2308368"/>
                <a:gd name="connsiteX16" fmla="*/ 2935050 w 9394827"/>
                <a:gd name="connsiteY16" fmla="*/ 2148114 h 2308368"/>
                <a:gd name="connsiteX17" fmla="*/ 1164307 w 9394827"/>
                <a:gd name="connsiteY17" fmla="*/ 2220686 h 2308368"/>
                <a:gd name="connsiteX18" fmla="*/ 249907 w 9394827"/>
                <a:gd name="connsiteY18" fmla="*/ 2206172 h 2308368"/>
                <a:gd name="connsiteX19" fmla="*/ 162821 w 9394827"/>
                <a:gd name="connsiteY19" fmla="*/ 1843314 h 2308368"/>
                <a:gd name="connsiteX20" fmla="*/ 104764 w 9394827"/>
                <a:gd name="connsiteY20" fmla="*/ 1407886 h 2308368"/>
                <a:gd name="connsiteX0" fmla="*/ 104764 w 9394827"/>
                <a:gd name="connsiteY0" fmla="*/ 1422400 h 2322882"/>
                <a:gd name="connsiteX1" fmla="*/ 3165 w 9394827"/>
                <a:gd name="connsiteY1" fmla="*/ 653142 h 2322882"/>
                <a:gd name="connsiteX2" fmla="*/ 235393 w 9394827"/>
                <a:gd name="connsiteY2" fmla="*/ 159657 h 2322882"/>
                <a:gd name="connsiteX3" fmla="*/ 1411050 w 9394827"/>
                <a:gd name="connsiteY3" fmla="*/ 29028 h 2322882"/>
                <a:gd name="connsiteX4" fmla="*/ 3210821 w 9394827"/>
                <a:gd name="connsiteY4" fmla="*/ 72571 h 2322882"/>
                <a:gd name="connsiteX5" fmla="*/ 5591164 w 9394827"/>
                <a:gd name="connsiteY5" fmla="*/ 14514 h 2322882"/>
                <a:gd name="connsiteX6" fmla="*/ 7202250 w 9394827"/>
                <a:gd name="connsiteY6" fmla="*/ 101600 h 2322882"/>
                <a:gd name="connsiteX7" fmla="*/ 8508536 w 9394827"/>
                <a:gd name="connsiteY7" fmla="*/ 0 h 2322882"/>
                <a:gd name="connsiteX8" fmla="*/ 9248764 w 9394827"/>
                <a:gd name="connsiteY8" fmla="*/ 203200 h 2322882"/>
                <a:gd name="connsiteX9" fmla="*/ 9379393 w 9394827"/>
                <a:gd name="connsiteY9" fmla="*/ 667657 h 2322882"/>
                <a:gd name="connsiteX10" fmla="*/ 9379393 w 9394827"/>
                <a:gd name="connsiteY10" fmla="*/ 1509486 h 2322882"/>
                <a:gd name="connsiteX11" fmla="*/ 9263278 w 9394827"/>
                <a:gd name="connsiteY11" fmla="*/ 1959428 h 2322882"/>
                <a:gd name="connsiteX12" fmla="*/ 8900421 w 9394827"/>
                <a:gd name="connsiteY12" fmla="*/ 2220686 h 2322882"/>
                <a:gd name="connsiteX13" fmla="*/ 7405450 w 9394827"/>
                <a:gd name="connsiteY13" fmla="*/ 2322286 h 2322882"/>
                <a:gd name="connsiteX14" fmla="*/ 6142707 w 9394827"/>
                <a:gd name="connsiteY14" fmla="*/ 2220686 h 2322882"/>
                <a:gd name="connsiteX15" fmla="*/ 4865450 w 9394827"/>
                <a:gd name="connsiteY15" fmla="*/ 2322286 h 2322882"/>
                <a:gd name="connsiteX16" fmla="*/ 2935050 w 9394827"/>
                <a:gd name="connsiteY16" fmla="*/ 2162628 h 2322882"/>
                <a:gd name="connsiteX17" fmla="*/ 1164307 w 9394827"/>
                <a:gd name="connsiteY17" fmla="*/ 2235200 h 2322882"/>
                <a:gd name="connsiteX18" fmla="*/ 249907 w 9394827"/>
                <a:gd name="connsiteY18" fmla="*/ 2220686 h 2322882"/>
                <a:gd name="connsiteX19" fmla="*/ 162821 w 9394827"/>
                <a:gd name="connsiteY19" fmla="*/ 1857828 h 2322882"/>
                <a:gd name="connsiteX20" fmla="*/ 104764 w 9394827"/>
                <a:gd name="connsiteY20" fmla="*/ 1422400 h 2322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394827" h="2322882">
                  <a:moveTo>
                    <a:pt x="104764" y="1422400"/>
                  </a:moveTo>
                  <a:cubicBezTo>
                    <a:pt x="78155" y="1221619"/>
                    <a:pt x="-18607" y="863599"/>
                    <a:pt x="3165" y="653142"/>
                  </a:cubicBezTo>
                  <a:cubicBezTo>
                    <a:pt x="24937" y="442685"/>
                    <a:pt x="746" y="263676"/>
                    <a:pt x="235393" y="159657"/>
                  </a:cubicBezTo>
                  <a:cubicBezTo>
                    <a:pt x="470041" y="55638"/>
                    <a:pt x="915145" y="43542"/>
                    <a:pt x="1411050" y="29028"/>
                  </a:cubicBezTo>
                  <a:cubicBezTo>
                    <a:pt x="2010974" y="43542"/>
                    <a:pt x="2514135" y="74990"/>
                    <a:pt x="3210821" y="72571"/>
                  </a:cubicBezTo>
                  <a:cubicBezTo>
                    <a:pt x="3907507" y="70152"/>
                    <a:pt x="4797716" y="33866"/>
                    <a:pt x="5591164" y="14514"/>
                  </a:cubicBezTo>
                  <a:cubicBezTo>
                    <a:pt x="6128193" y="43543"/>
                    <a:pt x="6716021" y="104019"/>
                    <a:pt x="7202250" y="101600"/>
                  </a:cubicBezTo>
                  <a:cubicBezTo>
                    <a:pt x="7688479" y="99181"/>
                    <a:pt x="8073107" y="33867"/>
                    <a:pt x="8508536" y="0"/>
                  </a:cubicBezTo>
                  <a:cubicBezTo>
                    <a:pt x="8755279" y="67733"/>
                    <a:pt x="9103621" y="91924"/>
                    <a:pt x="9248764" y="203200"/>
                  </a:cubicBezTo>
                  <a:cubicBezTo>
                    <a:pt x="9393907" y="314476"/>
                    <a:pt x="9357622" y="449943"/>
                    <a:pt x="9379393" y="667657"/>
                  </a:cubicBezTo>
                  <a:cubicBezTo>
                    <a:pt x="9401164" y="885371"/>
                    <a:pt x="9398745" y="1294191"/>
                    <a:pt x="9379393" y="1509486"/>
                  </a:cubicBezTo>
                  <a:cubicBezTo>
                    <a:pt x="9360041" y="1724781"/>
                    <a:pt x="9343107" y="1840895"/>
                    <a:pt x="9263278" y="1959428"/>
                  </a:cubicBezTo>
                  <a:cubicBezTo>
                    <a:pt x="9183449" y="2077961"/>
                    <a:pt x="9210059" y="2160210"/>
                    <a:pt x="8900421" y="2220686"/>
                  </a:cubicBezTo>
                  <a:cubicBezTo>
                    <a:pt x="8590783" y="2281162"/>
                    <a:pt x="7865069" y="2322286"/>
                    <a:pt x="7405450" y="2322286"/>
                  </a:cubicBezTo>
                  <a:cubicBezTo>
                    <a:pt x="6945831" y="2322286"/>
                    <a:pt x="6566040" y="2220686"/>
                    <a:pt x="6142707" y="2220686"/>
                  </a:cubicBezTo>
                  <a:cubicBezTo>
                    <a:pt x="5719374" y="2220686"/>
                    <a:pt x="5400059" y="2331962"/>
                    <a:pt x="4865450" y="2322286"/>
                  </a:cubicBezTo>
                  <a:cubicBezTo>
                    <a:pt x="4330841" y="2312610"/>
                    <a:pt x="3551907" y="2177142"/>
                    <a:pt x="2935050" y="2162628"/>
                  </a:cubicBezTo>
                  <a:cubicBezTo>
                    <a:pt x="2318193" y="2148114"/>
                    <a:pt x="1611831" y="2225524"/>
                    <a:pt x="1164307" y="2235200"/>
                  </a:cubicBezTo>
                  <a:cubicBezTo>
                    <a:pt x="716783" y="2244876"/>
                    <a:pt x="416821" y="2283581"/>
                    <a:pt x="249907" y="2220686"/>
                  </a:cubicBezTo>
                  <a:cubicBezTo>
                    <a:pt x="82993" y="2157791"/>
                    <a:pt x="187011" y="1990876"/>
                    <a:pt x="162821" y="1857828"/>
                  </a:cubicBezTo>
                  <a:cubicBezTo>
                    <a:pt x="138630" y="1724780"/>
                    <a:pt x="131373" y="1623181"/>
                    <a:pt x="104764" y="1422400"/>
                  </a:cubicBezTo>
                  <a:close/>
                </a:path>
              </a:pathLst>
            </a:custGeom>
            <a:solidFill>
              <a:srgbClr val="FFE78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任意多边形 4">
              <a:extLst>
                <a:ext uri="{FF2B5EF4-FFF2-40B4-BE49-F238E27FC236}">
                  <a16:creationId xmlns:a16="http://schemas.microsoft.com/office/drawing/2014/main" id="{408C7E01-D4A6-4D2B-9CDB-DD091E6221CB}"/>
                </a:ext>
              </a:extLst>
            </p:cNvPr>
            <p:cNvSpPr/>
            <p:nvPr/>
          </p:nvSpPr>
          <p:spPr>
            <a:xfrm flipH="1">
              <a:off x="2206171" y="4093028"/>
              <a:ext cx="7779658" cy="1698173"/>
            </a:xfrm>
            <a:custGeom>
              <a:avLst/>
              <a:gdLst>
                <a:gd name="connsiteX0" fmla="*/ 137997 w 9326460"/>
                <a:gd name="connsiteY0" fmla="*/ 1296215 h 2298297"/>
                <a:gd name="connsiteX1" fmla="*/ 21883 w 9326460"/>
                <a:gd name="connsiteY1" fmla="*/ 410843 h 2298297"/>
                <a:gd name="connsiteX2" fmla="*/ 660511 w 9326460"/>
                <a:gd name="connsiteY2" fmla="*/ 178615 h 2298297"/>
                <a:gd name="connsiteX3" fmla="*/ 1342683 w 9326460"/>
                <a:gd name="connsiteY3" fmla="*/ 4443 h 2298297"/>
                <a:gd name="connsiteX4" fmla="*/ 3142454 w 9326460"/>
                <a:gd name="connsiteY4" fmla="*/ 47986 h 2298297"/>
                <a:gd name="connsiteX5" fmla="*/ 5493769 w 9326460"/>
                <a:gd name="connsiteY5" fmla="*/ 91529 h 2298297"/>
                <a:gd name="connsiteX6" fmla="*/ 7133883 w 9326460"/>
                <a:gd name="connsiteY6" fmla="*/ 77015 h 2298297"/>
                <a:gd name="connsiteX7" fmla="*/ 8367597 w 9326460"/>
                <a:gd name="connsiteY7" fmla="*/ 135072 h 2298297"/>
                <a:gd name="connsiteX8" fmla="*/ 9180397 w 9326460"/>
                <a:gd name="connsiteY8" fmla="*/ 178615 h 2298297"/>
                <a:gd name="connsiteX9" fmla="*/ 9311026 w 9326460"/>
                <a:gd name="connsiteY9" fmla="*/ 643072 h 2298297"/>
                <a:gd name="connsiteX10" fmla="*/ 9311026 w 9326460"/>
                <a:gd name="connsiteY10" fmla="*/ 1484901 h 2298297"/>
                <a:gd name="connsiteX11" fmla="*/ 9194911 w 9326460"/>
                <a:gd name="connsiteY11" fmla="*/ 1934843 h 2298297"/>
                <a:gd name="connsiteX12" fmla="*/ 8832054 w 9326460"/>
                <a:gd name="connsiteY12" fmla="*/ 2196101 h 2298297"/>
                <a:gd name="connsiteX13" fmla="*/ 7337083 w 9326460"/>
                <a:gd name="connsiteY13" fmla="*/ 2297701 h 2298297"/>
                <a:gd name="connsiteX14" fmla="*/ 6074340 w 9326460"/>
                <a:gd name="connsiteY14" fmla="*/ 2196101 h 2298297"/>
                <a:gd name="connsiteX15" fmla="*/ 4797083 w 9326460"/>
                <a:gd name="connsiteY15" fmla="*/ 2297701 h 2298297"/>
                <a:gd name="connsiteX16" fmla="*/ 2866683 w 9326460"/>
                <a:gd name="connsiteY16" fmla="*/ 2138043 h 2298297"/>
                <a:gd name="connsiteX17" fmla="*/ 1095940 w 9326460"/>
                <a:gd name="connsiteY17" fmla="*/ 2210615 h 2298297"/>
                <a:gd name="connsiteX18" fmla="*/ 181540 w 9326460"/>
                <a:gd name="connsiteY18" fmla="*/ 2196101 h 2298297"/>
                <a:gd name="connsiteX19" fmla="*/ 94454 w 9326460"/>
                <a:gd name="connsiteY19" fmla="*/ 1833243 h 2298297"/>
                <a:gd name="connsiteX20" fmla="*/ 36397 w 9326460"/>
                <a:gd name="connsiteY20" fmla="*/ 1397815 h 2298297"/>
                <a:gd name="connsiteX21" fmla="*/ 137997 w 9326460"/>
                <a:gd name="connsiteY21" fmla="*/ 1296215 h 2298297"/>
                <a:gd name="connsiteX0" fmla="*/ 59709 w 9349772"/>
                <a:gd name="connsiteY0" fmla="*/ 1397815 h 2298297"/>
                <a:gd name="connsiteX1" fmla="*/ 45195 w 9349772"/>
                <a:gd name="connsiteY1" fmla="*/ 410843 h 2298297"/>
                <a:gd name="connsiteX2" fmla="*/ 683823 w 9349772"/>
                <a:gd name="connsiteY2" fmla="*/ 178615 h 2298297"/>
                <a:gd name="connsiteX3" fmla="*/ 1365995 w 9349772"/>
                <a:gd name="connsiteY3" fmla="*/ 4443 h 2298297"/>
                <a:gd name="connsiteX4" fmla="*/ 3165766 w 9349772"/>
                <a:gd name="connsiteY4" fmla="*/ 47986 h 2298297"/>
                <a:gd name="connsiteX5" fmla="*/ 5517081 w 9349772"/>
                <a:gd name="connsiteY5" fmla="*/ 91529 h 2298297"/>
                <a:gd name="connsiteX6" fmla="*/ 7157195 w 9349772"/>
                <a:gd name="connsiteY6" fmla="*/ 77015 h 2298297"/>
                <a:gd name="connsiteX7" fmla="*/ 8390909 w 9349772"/>
                <a:gd name="connsiteY7" fmla="*/ 135072 h 2298297"/>
                <a:gd name="connsiteX8" fmla="*/ 9203709 w 9349772"/>
                <a:gd name="connsiteY8" fmla="*/ 178615 h 2298297"/>
                <a:gd name="connsiteX9" fmla="*/ 9334338 w 9349772"/>
                <a:gd name="connsiteY9" fmla="*/ 643072 h 2298297"/>
                <a:gd name="connsiteX10" fmla="*/ 9334338 w 9349772"/>
                <a:gd name="connsiteY10" fmla="*/ 1484901 h 2298297"/>
                <a:gd name="connsiteX11" fmla="*/ 9218223 w 9349772"/>
                <a:gd name="connsiteY11" fmla="*/ 1934843 h 2298297"/>
                <a:gd name="connsiteX12" fmla="*/ 8855366 w 9349772"/>
                <a:gd name="connsiteY12" fmla="*/ 2196101 h 2298297"/>
                <a:gd name="connsiteX13" fmla="*/ 7360395 w 9349772"/>
                <a:gd name="connsiteY13" fmla="*/ 2297701 h 2298297"/>
                <a:gd name="connsiteX14" fmla="*/ 6097652 w 9349772"/>
                <a:gd name="connsiteY14" fmla="*/ 2196101 h 2298297"/>
                <a:gd name="connsiteX15" fmla="*/ 4820395 w 9349772"/>
                <a:gd name="connsiteY15" fmla="*/ 2297701 h 2298297"/>
                <a:gd name="connsiteX16" fmla="*/ 2889995 w 9349772"/>
                <a:gd name="connsiteY16" fmla="*/ 2138043 h 2298297"/>
                <a:gd name="connsiteX17" fmla="*/ 1119252 w 9349772"/>
                <a:gd name="connsiteY17" fmla="*/ 2210615 h 2298297"/>
                <a:gd name="connsiteX18" fmla="*/ 204852 w 9349772"/>
                <a:gd name="connsiteY18" fmla="*/ 2196101 h 2298297"/>
                <a:gd name="connsiteX19" fmla="*/ 117766 w 9349772"/>
                <a:gd name="connsiteY19" fmla="*/ 1833243 h 2298297"/>
                <a:gd name="connsiteX20" fmla="*/ 59709 w 9349772"/>
                <a:gd name="connsiteY20" fmla="*/ 1397815 h 2298297"/>
                <a:gd name="connsiteX0" fmla="*/ 24725 w 9314788"/>
                <a:gd name="connsiteY0" fmla="*/ 1405232 h 2305714"/>
                <a:gd name="connsiteX1" fmla="*/ 10211 w 9314788"/>
                <a:gd name="connsiteY1" fmla="*/ 418260 h 2305714"/>
                <a:gd name="connsiteX2" fmla="*/ 140839 w 9314788"/>
                <a:gd name="connsiteY2" fmla="*/ 40889 h 2305714"/>
                <a:gd name="connsiteX3" fmla="*/ 1331011 w 9314788"/>
                <a:gd name="connsiteY3" fmla="*/ 11860 h 2305714"/>
                <a:gd name="connsiteX4" fmla="*/ 3130782 w 9314788"/>
                <a:gd name="connsiteY4" fmla="*/ 55403 h 2305714"/>
                <a:gd name="connsiteX5" fmla="*/ 5482097 w 9314788"/>
                <a:gd name="connsiteY5" fmla="*/ 98946 h 2305714"/>
                <a:gd name="connsiteX6" fmla="*/ 7122211 w 9314788"/>
                <a:gd name="connsiteY6" fmla="*/ 84432 h 2305714"/>
                <a:gd name="connsiteX7" fmla="*/ 8355925 w 9314788"/>
                <a:gd name="connsiteY7" fmla="*/ 142489 h 2305714"/>
                <a:gd name="connsiteX8" fmla="*/ 9168725 w 9314788"/>
                <a:gd name="connsiteY8" fmla="*/ 186032 h 2305714"/>
                <a:gd name="connsiteX9" fmla="*/ 9299354 w 9314788"/>
                <a:gd name="connsiteY9" fmla="*/ 650489 h 2305714"/>
                <a:gd name="connsiteX10" fmla="*/ 9299354 w 9314788"/>
                <a:gd name="connsiteY10" fmla="*/ 1492318 h 2305714"/>
                <a:gd name="connsiteX11" fmla="*/ 9183239 w 9314788"/>
                <a:gd name="connsiteY11" fmla="*/ 1942260 h 2305714"/>
                <a:gd name="connsiteX12" fmla="*/ 8820382 w 9314788"/>
                <a:gd name="connsiteY12" fmla="*/ 2203518 h 2305714"/>
                <a:gd name="connsiteX13" fmla="*/ 7325411 w 9314788"/>
                <a:gd name="connsiteY13" fmla="*/ 2305118 h 2305714"/>
                <a:gd name="connsiteX14" fmla="*/ 6062668 w 9314788"/>
                <a:gd name="connsiteY14" fmla="*/ 2203518 h 2305714"/>
                <a:gd name="connsiteX15" fmla="*/ 4785411 w 9314788"/>
                <a:gd name="connsiteY15" fmla="*/ 2305118 h 2305714"/>
                <a:gd name="connsiteX16" fmla="*/ 2855011 w 9314788"/>
                <a:gd name="connsiteY16" fmla="*/ 2145460 h 2305714"/>
                <a:gd name="connsiteX17" fmla="*/ 1084268 w 9314788"/>
                <a:gd name="connsiteY17" fmla="*/ 2218032 h 2305714"/>
                <a:gd name="connsiteX18" fmla="*/ 169868 w 9314788"/>
                <a:gd name="connsiteY18" fmla="*/ 2203518 h 2305714"/>
                <a:gd name="connsiteX19" fmla="*/ 82782 w 9314788"/>
                <a:gd name="connsiteY19" fmla="*/ 1840660 h 2305714"/>
                <a:gd name="connsiteX20" fmla="*/ 24725 w 9314788"/>
                <a:gd name="connsiteY20" fmla="*/ 1405232 h 2305714"/>
                <a:gd name="connsiteX0" fmla="*/ 118449 w 9408512"/>
                <a:gd name="connsiteY0" fmla="*/ 1410096 h 2310578"/>
                <a:gd name="connsiteX1" fmla="*/ 2335 w 9408512"/>
                <a:gd name="connsiteY1" fmla="*/ 495695 h 2310578"/>
                <a:gd name="connsiteX2" fmla="*/ 234563 w 9408512"/>
                <a:gd name="connsiteY2" fmla="*/ 45753 h 2310578"/>
                <a:gd name="connsiteX3" fmla="*/ 1424735 w 9408512"/>
                <a:gd name="connsiteY3" fmla="*/ 16724 h 2310578"/>
                <a:gd name="connsiteX4" fmla="*/ 3224506 w 9408512"/>
                <a:gd name="connsiteY4" fmla="*/ 60267 h 2310578"/>
                <a:gd name="connsiteX5" fmla="*/ 5575821 w 9408512"/>
                <a:gd name="connsiteY5" fmla="*/ 103810 h 2310578"/>
                <a:gd name="connsiteX6" fmla="*/ 7215935 w 9408512"/>
                <a:gd name="connsiteY6" fmla="*/ 89296 h 2310578"/>
                <a:gd name="connsiteX7" fmla="*/ 8449649 w 9408512"/>
                <a:gd name="connsiteY7" fmla="*/ 147353 h 2310578"/>
                <a:gd name="connsiteX8" fmla="*/ 9262449 w 9408512"/>
                <a:gd name="connsiteY8" fmla="*/ 190896 h 2310578"/>
                <a:gd name="connsiteX9" fmla="*/ 9393078 w 9408512"/>
                <a:gd name="connsiteY9" fmla="*/ 655353 h 2310578"/>
                <a:gd name="connsiteX10" fmla="*/ 9393078 w 9408512"/>
                <a:gd name="connsiteY10" fmla="*/ 1497182 h 2310578"/>
                <a:gd name="connsiteX11" fmla="*/ 9276963 w 9408512"/>
                <a:gd name="connsiteY11" fmla="*/ 1947124 h 2310578"/>
                <a:gd name="connsiteX12" fmla="*/ 8914106 w 9408512"/>
                <a:gd name="connsiteY12" fmla="*/ 2208382 h 2310578"/>
                <a:gd name="connsiteX13" fmla="*/ 7419135 w 9408512"/>
                <a:gd name="connsiteY13" fmla="*/ 2309982 h 2310578"/>
                <a:gd name="connsiteX14" fmla="*/ 6156392 w 9408512"/>
                <a:gd name="connsiteY14" fmla="*/ 2208382 h 2310578"/>
                <a:gd name="connsiteX15" fmla="*/ 4879135 w 9408512"/>
                <a:gd name="connsiteY15" fmla="*/ 2309982 h 2310578"/>
                <a:gd name="connsiteX16" fmla="*/ 2948735 w 9408512"/>
                <a:gd name="connsiteY16" fmla="*/ 2150324 h 2310578"/>
                <a:gd name="connsiteX17" fmla="*/ 1177992 w 9408512"/>
                <a:gd name="connsiteY17" fmla="*/ 2222896 h 2310578"/>
                <a:gd name="connsiteX18" fmla="*/ 263592 w 9408512"/>
                <a:gd name="connsiteY18" fmla="*/ 2208382 h 2310578"/>
                <a:gd name="connsiteX19" fmla="*/ 176506 w 9408512"/>
                <a:gd name="connsiteY19" fmla="*/ 1845524 h 2310578"/>
                <a:gd name="connsiteX20" fmla="*/ 118449 w 9408512"/>
                <a:gd name="connsiteY20" fmla="*/ 1410096 h 2310578"/>
                <a:gd name="connsiteX0" fmla="*/ 118971 w 9409034"/>
                <a:gd name="connsiteY0" fmla="*/ 1393372 h 2293854"/>
                <a:gd name="connsiteX1" fmla="*/ 2857 w 9409034"/>
                <a:gd name="connsiteY1" fmla="*/ 478971 h 2293854"/>
                <a:gd name="connsiteX2" fmla="*/ 249600 w 9409034"/>
                <a:gd name="connsiteY2" fmla="*/ 130629 h 2293854"/>
                <a:gd name="connsiteX3" fmla="*/ 1425257 w 9409034"/>
                <a:gd name="connsiteY3" fmla="*/ 0 h 2293854"/>
                <a:gd name="connsiteX4" fmla="*/ 3225028 w 9409034"/>
                <a:gd name="connsiteY4" fmla="*/ 43543 h 2293854"/>
                <a:gd name="connsiteX5" fmla="*/ 5576343 w 9409034"/>
                <a:gd name="connsiteY5" fmla="*/ 87086 h 2293854"/>
                <a:gd name="connsiteX6" fmla="*/ 7216457 w 9409034"/>
                <a:gd name="connsiteY6" fmla="*/ 72572 h 2293854"/>
                <a:gd name="connsiteX7" fmla="*/ 8450171 w 9409034"/>
                <a:gd name="connsiteY7" fmla="*/ 130629 h 2293854"/>
                <a:gd name="connsiteX8" fmla="*/ 9262971 w 9409034"/>
                <a:gd name="connsiteY8" fmla="*/ 174172 h 2293854"/>
                <a:gd name="connsiteX9" fmla="*/ 9393600 w 9409034"/>
                <a:gd name="connsiteY9" fmla="*/ 638629 h 2293854"/>
                <a:gd name="connsiteX10" fmla="*/ 9393600 w 9409034"/>
                <a:gd name="connsiteY10" fmla="*/ 1480458 h 2293854"/>
                <a:gd name="connsiteX11" fmla="*/ 9277485 w 9409034"/>
                <a:gd name="connsiteY11" fmla="*/ 1930400 h 2293854"/>
                <a:gd name="connsiteX12" fmla="*/ 8914628 w 9409034"/>
                <a:gd name="connsiteY12" fmla="*/ 2191658 h 2293854"/>
                <a:gd name="connsiteX13" fmla="*/ 7419657 w 9409034"/>
                <a:gd name="connsiteY13" fmla="*/ 2293258 h 2293854"/>
                <a:gd name="connsiteX14" fmla="*/ 6156914 w 9409034"/>
                <a:gd name="connsiteY14" fmla="*/ 2191658 h 2293854"/>
                <a:gd name="connsiteX15" fmla="*/ 4879657 w 9409034"/>
                <a:gd name="connsiteY15" fmla="*/ 2293258 h 2293854"/>
                <a:gd name="connsiteX16" fmla="*/ 2949257 w 9409034"/>
                <a:gd name="connsiteY16" fmla="*/ 2133600 h 2293854"/>
                <a:gd name="connsiteX17" fmla="*/ 1178514 w 9409034"/>
                <a:gd name="connsiteY17" fmla="*/ 2206172 h 2293854"/>
                <a:gd name="connsiteX18" fmla="*/ 264114 w 9409034"/>
                <a:gd name="connsiteY18" fmla="*/ 2191658 h 2293854"/>
                <a:gd name="connsiteX19" fmla="*/ 177028 w 9409034"/>
                <a:gd name="connsiteY19" fmla="*/ 1828800 h 2293854"/>
                <a:gd name="connsiteX20" fmla="*/ 118971 w 9409034"/>
                <a:gd name="connsiteY20" fmla="*/ 1393372 h 2293854"/>
                <a:gd name="connsiteX0" fmla="*/ 104764 w 9394827"/>
                <a:gd name="connsiteY0" fmla="*/ 1393372 h 2293854"/>
                <a:gd name="connsiteX1" fmla="*/ 3165 w 9394827"/>
                <a:gd name="connsiteY1" fmla="*/ 624114 h 2293854"/>
                <a:gd name="connsiteX2" fmla="*/ 235393 w 9394827"/>
                <a:gd name="connsiteY2" fmla="*/ 130629 h 2293854"/>
                <a:gd name="connsiteX3" fmla="*/ 1411050 w 9394827"/>
                <a:gd name="connsiteY3" fmla="*/ 0 h 2293854"/>
                <a:gd name="connsiteX4" fmla="*/ 3210821 w 9394827"/>
                <a:gd name="connsiteY4" fmla="*/ 43543 h 2293854"/>
                <a:gd name="connsiteX5" fmla="*/ 5562136 w 9394827"/>
                <a:gd name="connsiteY5" fmla="*/ 87086 h 2293854"/>
                <a:gd name="connsiteX6" fmla="*/ 7202250 w 9394827"/>
                <a:gd name="connsiteY6" fmla="*/ 72572 h 2293854"/>
                <a:gd name="connsiteX7" fmla="*/ 8435964 w 9394827"/>
                <a:gd name="connsiteY7" fmla="*/ 130629 h 2293854"/>
                <a:gd name="connsiteX8" fmla="*/ 9248764 w 9394827"/>
                <a:gd name="connsiteY8" fmla="*/ 174172 h 2293854"/>
                <a:gd name="connsiteX9" fmla="*/ 9379393 w 9394827"/>
                <a:gd name="connsiteY9" fmla="*/ 638629 h 2293854"/>
                <a:gd name="connsiteX10" fmla="*/ 9379393 w 9394827"/>
                <a:gd name="connsiteY10" fmla="*/ 1480458 h 2293854"/>
                <a:gd name="connsiteX11" fmla="*/ 9263278 w 9394827"/>
                <a:gd name="connsiteY11" fmla="*/ 1930400 h 2293854"/>
                <a:gd name="connsiteX12" fmla="*/ 8900421 w 9394827"/>
                <a:gd name="connsiteY12" fmla="*/ 2191658 h 2293854"/>
                <a:gd name="connsiteX13" fmla="*/ 7405450 w 9394827"/>
                <a:gd name="connsiteY13" fmla="*/ 2293258 h 2293854"/>
                <a:gd name="connsiteX14" fmla="*/ 6142707 w 9394827"/>
                <a:gd name="connsiteY14" fmla="*/ 2191658 h 2293854"/>
                <a:gd name="connsiteX15" fmla="*/ 4865450 w 9394827"/>
                <a:gd name="connsiteY15" fmla="*/ 2293258 h 2293854"/>
                <a:gd name="connsiteX16" fmla="*/ 2935050 w 9394827"/>
                <a:gd name="connsiteY16" fmla="*/ 2133600 h 2293854"/>
                <a:gd name="connsiteX17" fmla="*/ 1164307 w 9394827"/>
                <a:gd name="connsiteY17" fmla="*/ 2206172 h 2293854"/>
                <a:gd name="connsiteX18" fmla="*/ 249907 w 9394827"/>
                <a:gd name="connsiteY18" fmla="*/ 2191658 h 2293854"/>
                <a:gd name="connsiteX19" fmla="*/ 162821 w 9394827"/>
                <a:gd name="connsiteY19" fmla="*/ 1828800 h 2293854"/>
                <a:gd name="connsiteX20" fmla="*/ 104764 w 9394827"/>
                <a:gd name="connsiteY20" fmla="*/ 1393372 h 2293854"/>
                <a:gd name="connsiteX0" fmla="*/ 104764 w 9394827"/>
                <a:gd name="connsiteY0" fmla="*/ 1407886 h 2308368"/>
                <a:gd name="connsiteX1" fmla="*/ 3165 w 9394827"/>
                <a:gd name="connsiteY1" fmla="*/ 638628 h 2308368"/>
                <a:gd name="connsiteX2" fmla="*/ 235393 w 9394827"/>
                <a:gd name="connsiteY2" fmla="*/ 145143 h 2308368"/>
                <a:gd name="connsiteX3" fmla="*/ 1411050 w 9394827"/>
                <a:gd name="connsiteY3" fmla="*/ 14514 h 2308368"/>
                <a:gd name="connsiteX4" fmla="*/ 3210821 w 9394827"/>
                <a:gd name="connsiteY4" fmla="*/ 58057 h 2308368"/>
                <a:gd name="connsiteX5" fmla="*/ 5591164 w 9394827"/>
                <a:gd name="connsiteY5" fmla="*/ 0 h 2308368"/>
                <a:gd name="connsiteX6" fmla="*/ 7202250 w 9394827"/>
                <a:gd name="connsiteY6" fmla="*/ 87086 h 2308368"/>
                <a:gd name="connsiteX7" fmla="*/ 8435964 w 9394827"/>
                <a:gd name="connsiteY7" fmla="*/ 145143 h 2308368"/>
                <a:gd name="connsiteX8" fmla="*/ 9248764 w 9394827"/>
                <a:gd name="connsiteY8" fmla="*/ 188686 h 2308368"/>
                <a:gd name="connsiteX9" fmla="*/ 9379393 w 9394827"/>
                <a:gd name="connsiteY9" fmla="*/ 653143 h 2308368"/>
                <a:gd name="connsiteX10" fmla="*/ 9379393 w 9394827"/>
                <a:gd name="connsiteY10" fmla="*/ 1494972 h 2308368"/>
                <a:gd name="connsiteX11" fmla="*/ 9263278 w 9394827"/>
                <a:gd name="connsiteY11" fmla="*/ 1944914 h 2308368"/>
                <a:gd name="connsiteX12" fmla="*/ 8900421 w 9394827"/>
                <a:gd name="connsiteY12" fmla="*/ 2206172 h 2308368"/>
                <a:gd name="connsiteX13" fmla="*/ 7405450 w 9394827"/>
                <a:gd name="connsiteY13" fmla="*/ 2307772 h 2308368"/>
                <a:gd name="connsiteX14" fmla="*/ 6142707 w 9394827"/>
                <a:gd name="connsiteY14" fmla="*/ 2206172 h 2308368"/>
                <a:gd name="connsiteX15" fmla="*/ 4865450 w 9394827"/>
                <a:gd name="connsiteY15" fmla="*/ 2307772 h 2308368"/>
                <a:gd name="connsiteX16" fmla="*/ 2935050 w 9394827"/>
                <a:gd name="connsiteY16" fmla="*/ 2148114 h 2308368"/>
                <a:gd name="connsiteX17" fmla="*/ 1164307 w 9394827"/>
                <a:gd name="connsiteY17" fmla="*/ 2220686 h 2308368"/>
                <a:gd name="connsiteX18" fmla="*/ 249907 w 9394827"/>
                <a:gd name="connsiteY18" fmla="*/ 2206172 h 2308368"/>
                <a:gd name="connsiteX19" fmla="*/ 162821 w 9394827"/>
                <a:gd name="connsiteY19" fmla="*/ 1843314 h 2308368"/>
                <a:gd name="connsiteX20" fmla="*/ 104764 w 9394827"/>
                <a:gd name="connsiteY20" fmla="*/ 1407886 h 2308368"/>
                <a:gd name="connsiteX0" fmla="*/ 104764 w 9394827"/>
                <a:gd name="connsiteY0" fmla="*/ 1422400 h 2322882"/>
                <a:gd name="connsiteX1" fmla="*/ 3165 w 9394827"/>
                <a:gd name="connsiteY1" fmla="*/ 653142 h 2322882"/>
                <a:gd name="connsiteX2" fmla="*/ 235393 w 9394827"/>
                <a:gd name="connsiteY2" fmla="*/ 159657 h 2322882"/>
                <a:gd name="connsiteX3" fmla="*/ 1411050 w 9394827"/>
                <a:gd name="connsiteY3" fmla="*/ 29028 h 2322882"/>
                <a:gd name="connsiteX4" fmla="*/ 3210821 w 9394827"/>
                <a:gd name="connsiteY4" fmla="*/ 72571 h 2322882"/>
                <a:gd name="connsiteX5" fmla="*/ 5591164 w 9394827"/>
                <a:gd name="connsiteY5" fmla="*/ 14514 h 2322882"/>
                <a:gd name="connsiteX6" fmla="*/ 7202250 w 9394827"/>
                <a:gd name="connsiteY6" fmla="*/ 101600 h 2322882"/>
                <a:gd name="connsiteX7" fmla="*/ 8508536 w 9394827"/>
                <a:gd name="connsiteY7" fmla="*/ 0 h 2322882"/>
                <a:gd name="connsiteX8" fmla="*/ 9248764 w 9394827"/>
                <a:gd name="connsiteY8" fmla="*/ 203200 h 2322882"/>
                <a:gd name="connsiteX9" fmla="*/ 9379393 w 9394827"/>
                <a:gd name="connsiteY9" fmla="*/ 667657 h 2322882"/>
                <a:gd name="connsiteX10" fmla="*/ 9379393 w 9394827"/>
                <a:gd name="connsiteY10" fmla="*/ 1509486 h 2322882"/>
                <a:gd name="connsiteX11" fmla="*/ 9263278 w 9394827"/>
                <a:gd name="connsiteY11" fmla="*/ 1959428 h 2322882"/>
                <a:gd name="connsiteX12" fmla="*/ 8900421 w 9394827"/>
                <a:gd name="connsiteY12" fmla="*/ 2220686 h 2322882"/>
                <a:gd name="connsiteX13" fmla="*/ 7405450 w 9394827"/>
                <a:gd name="connsiteY13" fmla="*/ 2322286 h 2322882"/>
                <a:gd name="connsiteX14" fmla="*/ 6142707 w 9394827"/>
                <a:gd name="connsiteY14" fmla="*/ 2220686 h 2322882"/>
                <a:gd name="connsiteX15" fmla="*/ 4865450 w 9394827"/>
                <a:gd name="connsiteY15" fmla="*/ 2322286 h 2322882"/>
                <a:gd name="connsiteX16" fmla="*/ 2935050 w 9394827"/>
                <a:gd name="connsiteY16" fmla="*/ 2162628 h 2322882"/>
                <a:gd name="connsiteX17" fmla="*/ 1164307 w 9394827"/>
                <a:gd name="connsiteY17" fmla="*/ 2235200 h 2322882"/>
                <a:gd name="connsiteX18" fmla="*/ 249907 w 9394827"/>
                <a:gd name="connsiteY18" fmla="*/ 2220686 h 2322882"/>
                <a:gd name="connsiteX19" fmla="*/ 162821 w 9394827"/>
                <a:gd name="connsiteY19" fmla="*/ 1857828 h 2322882"/>
                <a:gd name="connsiteX20" fmla="*/ 104764 w 9394827"/>
                <a:gd name="connsiteY20" fmla="*/ 1422400 h 2322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394827" h="2322882">
                  <a:moveTo>
                    <a:pt x="104764" y="1422400"/>
                  </a:moveTo>
                  <a:cubicBezTo>
                    <a:pt x="78155" y="1221619"/>
                    <a:pt x="-18607" y="863599"/>
                    <a:pt x="3165" y="653142"/>
                  </a:cubicBezTo>
                  <a:cubicBezTo>
                    <a:pt x="24937" y="442685"/>
                    <a:pt x="746" y="263676"/>
                    <a:pt x="235393" y="159657"/>
                  </a:cubicBezTo>
                  <a:cubicBezTo>
                    <a:pt x="470041" y="55638"/>
                    <a:pt x="915145" y="43542"/>
                    <a:pt x="1411050" y="29028"/>
                  </a:cubicBezTo>
                  <a:cubicBezTo>
                    <a:pt x="2010974" y="43542"/>
                    <a:pt x="2514135" y="74990"/>
                    <a:pt x="3210821" y="72571"/>
                  </a:cubicBezTo>
                  <a:cubicBezTo>
                    <a:pt x="3907507" y="70152"/>
                    <a:pt x="4797716" y="33866"/>
                    <a:pt x="5591164" y="14514"/>
                  </a:cubicBezTo>
                  <a:cubicBezTo>
                    <a:pt x="6128193" y="43543"/>
                    <a:pt x="6716021" y="104019"/>
                    <a:pt x="7202250" y="101600"/>
                  </a:cubicBezTo>
                  <a:cubicBezTo>
                    <a:pt x="7688479" y="99181"/>
                    <a:pt x="8073107" y="33867"/>
                    <a:pt x="8508536" y="0"/>
                  </a:cubicBezTo>
                  <a:cubicBezTo>
                    <a:pt x="8755279" y="67733"/>
                    <a:pt x="9103621" y="91924"/>
                    <a:pt x="9248764" y="203200"/>
                  </a:cubicBezTo>
                  <a:cubicBezTo>
                    <a:pt x="9393907" y="314476"/>
                    <a:pt x="9357622" y="449943"/>
                    <a:pt x="9379393" y="667657"/>
                  </a:cubicBezTo>
                  <a:cubicBezTo>
                    <a:pt x="9401164" y="885371"/>
                    <a:pt x="9398745" y="1294191"/>
                    <a:pt x="9379393" y="1509486"/>
                  </a:cubicBezTo>
                  <a:cubicBezTo>
                    <a:pt x="9360041" y="1724781"/>
                    <a:pt x="9343107" y="1840895"/>
                    <a:pt x="9263278" y="1959428"/>
                  </a:cubicBezTo>
                  <a:cubicBezTo>
                    <a:pt x="9183449" y="2077961"/>
                    <a:pt x="9210059" y="2160210"/>
                    <a:pt x="8900421" y="2220686"/>
                  </a:cubicBezTo>
                  <a:cubicBezTo>
                    <a:pt x="8590783" y="2281162"/>
                    <a:pt x="7865069" y="2322286"/>
                    <a:pt x="7405450" y="2322286"/>
                  </a:cubicBezTo>
                  <a:cubicBezTo>
                    <a:pt x="6945831" y="2322286"/>
                    <a:pt x="6566040" y="2220686"/>
                    <a:pt x="6142707" y="2220686"/>
                  </a:cubicBezTo>
                  <a:cubicBezTo>
                    <a:pt x="5719374" y="2220686"/>
                    <a:pt x="5400059" y="2331962"/>
                    <a:pt x="4865450" y="2322286"/>
                  </a:cubicBezTo>
                  <a:cubicBezTo>
                    <a:pt x="4330841" y="2312610"/>
                    <a:pt x="3551907" y="2177142"/>
                    <a:pt x="2935050" y="2162628"/>
                  </a:cubicBezTo>
                  <a:cubicBezTo>
                    <a:pt x="2318193" y="2148114"/>
                    <a:pt x="1611831" y="2225524"/>
                    <a:pt x="1164307" y="2235200"/>
                  </a:cubicBezTo>
                  <a:cubicBezTo>
                    <a:pt x="716783" y="2244876"/>
                    <a:pt x="416821" y="2283581"/>
                    <a:pt x="249907" y="2220686"/>
                  </a:cubicBezTo>
                  <a:cubicBezTo>
                    <a:pt x="82993" y="2157791"/>
                    <a:pt x="187011" y="1990876"/>
                    <a:pt x="162821" y="1857828"/>
                  </a:cubicBezTo>
                  <a:cubicBezTo>
                    <a:pt x="138630" y="1724780"/>
                    <a:pt x="131373" y="1623181"/>
                    <a:pt x="104764" y="142240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D14AE041-9A77-486E-93E8-9235D28DD26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16" b="57642"/>
          <a:stretch/>
        </p:blipFill>
        <p:spPr>
          <a:xfrm>
            <a:off x="4371918" y="14591"/>
            <a:ext cx="3479404" cy="63538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085233F-1128-4A66-BB85-FD5EBD3DFC09}"/>
              </a:ext>
            </a:extLst>
          </p:cNvPr>
          <p:cNvSpPr txBox="1"/>
          <p:nvPr/>
        </p:nvSpPr>
        <p:spPr>
          <a:xfrm flipH="1">
            <a:off x="4614641" y="741157"/>
            <a:ext cx="32321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7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ĐỌC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7488FB3-2DB1-4DAB-9F45-9B740E381EB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74" t="9167" r="30263" b="40032"/>
          <a:stretch/>
        </p:blipFill>
        <p:spPr>
          <a:xfrm>
            <a:off x="792630" y="1845481"/>
            <a:ext cx="10769894" cy="455531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B30C930-6DCB-4544-8022-FF580EF0E1FB}"/>
              </a:ext>
            </a:extLst>
          </p:cNvPr>
          <p:cNvSpPr txBox="1"/>
          <p:nvPr/>
        </p:nvSpPr>
        <p:spPr>
          <a:xfrm>
            <a:off x="1679279" y="2334700"/>
            <a:ext cx="30097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>
                <a:solidFill>
                  <a:schemeClr val="bg1"/>
                </a:solidFill>
                <a:latin typeface="HP001 4 hàng" panose="020B0603050302020204" pitchFamily="34" charset="0"/>
              </a:rPr>
              <a:t>tóc xoăn</a:t>
            </a:r>
            <a:endParaRPr lang="en-US" sz="4400" b="1" dirty="0">
              <a:solidFill>
                <a:schemeClr val="bg1"/>
              </a:solidFill>
              <a:latin typeface="HP001 4 hàng" panose="020B06030503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B0E883E-2B46-483C-B490-507571DA9AA2}"/>
              </a:ext>
            </a:extLst>
          </p:cNvPr>
          <p:cNvSpPr txBox="1"/>
          <p:nvPr/>
        </p:nvSpPr>
        <p:spPr>
          <a:xfrm>
            <a:off x="1644329" y="3222399"/>
            <a:ext cx="30097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>
                <a:solidFill>
                  <a:schemeClr val="bg1"/>
                </a:solidFill>
                <a:latin typeface="HP001 4 hàng" panose="020B0603050302020204" pitchFamily="34" charset="0"/>
              </a:rPr>
              <a:t>chỗ ngoặt</a:t>
            </a:r>
            <a:endParaRPr lang="en-US" sz="4400" b="1" dirty="0">
              <a:solidFill>
                <a:schemeClr val="bg1"/>
              </a:solidFill>
              <a:latin typeface="HP001 4 hàng" panose="020B06030503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4B22C6F-3E1C-44AF-B10A-3596816B206A}"/>
              </a:ext>
            </a:extLst>
          </p:cNvPr>
          <p:cNvSpPr txBox="1"/>
          <p:nvPr/>
        </p:nvSpPr>
        <p:spPr>
          <a:xfrm>
            <a:off x="1559279" y="4117313"/>
            <a:ext cx="38314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>
                <a:solidFill>
                  <a:schemeClr val="bg1"/>
                </a:solidFill>
                <a:latin typeface="HP001 4 hàng" panose="020B0603050302020204" pitchFamily="34" charset="0"/>
              </a:rPr>
              <a:t>huân chương</a:t>
            </a:r>
            <a:endParaRPr lang="en-US" sz="4400" b="1" dirty="0">
              <a:solidFill>
                <a:schemeClr val="bg1"/>
              </a:solidFill>
              <a:latin typeface="HP001 4 hàng" panose="020B06030503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079CBF1-FA31-4646-BD3F-EAD805EB333C}"/>
              </a:ext>
            </a:extLst>
          </p:cNvPr>
          <p:cNvSpPr txBox="1"/>
          <p:nvPr/>
        </p:nvSpPr>
        <p:spPr>
          <a:xfrm>
            <a:off x="1654962" y="4999296"/>
            <a:ext cx="30097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>
                <a:solidFill>
                  <a:schemeClr val="bg1"/>
                </a:solidFill>
                <a:latin typeface="HP001 4 hàng" panose="020B0603050302020204" pitchFamily="34" charset="0"/>
              </a:rPr>
              <a:t>sản xuất</a:t>
            </a:r>
            <a:endParaRPr lang="en-US" sz="4400" b="1" dirty="0">
              <a:solidFill>
                <a:schemeClr val="bg1"/>
              </a:solidFill>
              <a:latin typeface="HP001 4 hàng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3204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29D5E562-1FA1-4856-A1CF-3583FF4E20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21" b="8512"/>
          <a:stretch/>
        </p:blipFill>
        <p:spPr>
          <a:xfrm>
            <a:off x="1232832" y="749509"/>
            <a:ext cx="10475843" cy="5586890"/>
          </a:xfrm>
          <a:prstGeom prst="rect">
            <a:avLst/>
          </a:prstGeom>
        </p:spPr>
      </p:pic>
      <p:pic>
        <p:nvPicPr>
          <p:cNvPr id="15" name="图片 38">
            <a:extLst>
              <a:ext uri="{FF2B5EF4-FFF2-40B4-BE49-F238E27FC236}">
                <a16:creationId xmlns:a16="http://schemas.microsoft.com/office/drawing/2014/main" id="{7B46313E-BC8E-4D15-BDFC-5AF6D53F988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27" t="62033" r="12160" b="11047"/>
          <a:stretch/>
        </p:blipFill>
        <p:spPr>
          <a:xfrm>
            <a:off x="7298526" y="280296"/>
            <a:ext cx="1072664" cy="1462568"/>
          </a:xfrm>
          <a:prstGeom prst="rect">
            <a:avLst/>
          </a:prstGeom>
        </p:spPr>
      </p:pic>
      <p:pic>
        <p:nvPicPr>
          <p:cNvPr id="17" name="图片 37">
            <a:extLst>
              <a:ext uri="{FF2B5EF4-FFF2-40B4-BE49-F238E27FC236}">
                <a16:creationId xmlns:a16="http://schemas.microsoft.com/office/drawing/2014/main" id="{13CCD10C-3F9A-48A6-BDFA-A604CEFAEAB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64" r="68378" b="10021"/>
          <a:stretch/>
        </p:blipFill>
        <p:spPr>
          <a:xfrm>
            <a:off x="302044" y="-32401"/>
            <a:ext cx="1445829" cy="1688125"/>
          </a:xfrm>
          <a:prstGeom prst="rect">
            <a:avLst/>
          </a:prstGeom>
        </p:spPr>
      </p:pic>
      <p:sp>
        <p:nvSpPr>
          <p:cNvPr id="18" name="原创设计师QQ：178119980 喵小姐">
            <a:extLst>
              <a:ext uri="{FF2B5EF4-FFF2-40B4-BE49-F238E27FC236}">
                <a16:creationId xmlns:a16="http://schemas.microsoft.com/office/drawing/2014/main" id="{90CB09B6-F122-4EA7-AED8-1116E9C62C24}"/>
              </a:ext>
            </a:extLst>
          </p:cNvPr>
          <p:cNvSpPr/>
          <p:nvPr/>
        </p:nvSpPr>
        <p:spPr>
          <a:xfrm>
            <a:off x="3643588" y="1523029"/>
            <a:ext cx="5440451" cy="19059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altLang="zh-CN" sz="4800" b="1" dirty="0">
                <a:solidFill>
                  <a:schemeClr val="bg1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LUYỆN VIẾT VỞ</a:t>
            </a:r>
          </a:p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altLang="zh-CN" sz="4800" dirty="0">
                <a:solidFill>
                  <a:schemeClr val="bg1"/>
                </a:solidFill>
                <a:latin typeface="UTM Avo" panose="02040603050506020204" pitchFamily="18" charset="0"/>
                <a:ea typeface="宋体" panose="02010600030101010101" pitchFamily="2" charset="-122"/>
              </a:rPr>
              <a:t>(Chữ cỡ nhỏ)</a:t>
            </a:r>
            <a:endParaRPr kumimoji="0" lang="zh-CN" altLang="en-US" sz="48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643161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440" y="1963032"/>
            <a:ext cx="3543454" cy="4101548"/>
          </a:xfrm>
          <a:prstGeom prst="rect">
            <a:avLst/>
          </a:prstGeom>
        </p:spPr>
      </p:pic>
      <p:sp>
        <p:nvSpPr>
          <p:cNvPr id="3" name="Cloud Callout 2"/>
          <p:cNvSpPr/>
          <p:nvPr/>
        </p:nvSpPr>
        <p:spPr>
          <a:xfrm>
            <a:off x="5825672" y="611024"/>
            <a:ext cx="5920125" cy="3084283"/>
          </a:xfrm>
          <a:prstGeom prst="cloudCallout">
            <a:avLst>
              <a:gd name="adj1" fmla="val -51883"/>
              <a:gd name="adj2" fmla="val 61583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  <a:latin typeface="UTM Avo" panose="02040603050506020204" pitchFamily="18" charset="0"/>
              </a:rPr>
              <a:t>  DẶN DÒ</a:t>
            </a:r>
          </a:p>
        </p:txBody>
      </p:sp>
    </p:spTree>
  </p:cSld>
  <p:clrMapOvr>
    <a:masterClrMapping/>
  </p:clrMapOvr>
  <p:transition spd="slow">
    <p:wip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0FC659F-59EC-4D6D-8AEB-23C5B7308456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090604" y="3110537"/>
            <a:ext cx="9144000" cy="900112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FF8119"/>
                </a:solidFill>
              </a:rPr>
              <a:t>Hoc10 </a:t>
            </a:r>
            <a:r>
              <a:rPr lang="en-US" sz="4800" b="1" dirty="0" err="1">
                <a:solidFill>
                  <a:srgbClr val="FF8119"/>
                </a:solidFill>
              </a:rPr>
              <a:t>chúc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các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em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học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tốt</a:t>
            </a:r>
            <a:r>
              <a:rPr lang="en-US" sz="4800" b="1" dirty="0">
                <a:solidFill>
                  <a:srgbClr val="FF8119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p:transition spd="slow">
    <p:wip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1291</TotalTime>
  <Words>219</Words>
  <Application>Microsoft Office PowerPoint</Application>
  <PresentationFormat>Widescreen</PresentationFormat>
  <Paragraphs>54</Paragraphs>
  <Slides>29</Slides>
  <Notes>4</Notes>
  <HiddenSlides>0</HiddenSlides>
  <MMClips>4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Arial</vt:lpstr>
      <vt:lpstr>HP001 4 hàng</vt:lpstr>
      <vt:lpstr>Quicksand</vt:lpstr>
      <vt:lpstr>UTM Avo</vt:lpstr>
      <vt:lpstr>Microsoft YaHei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Hoc10 chúc các em học tốt!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72</cp:revision>
  <dcterms:created xsi:type="dcterms:W3CDTF">2021-11-01T08:16:43Z</dcterms:created>
  <dcterms:modified xsi:type="dcterms:W3CDTF">2022-02-08T09:27:35Z</dcterms:modified>
</cp:coreProperties>
</file>